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39"/>
  </p:notesMasterIdLst>
  <p:sldIdLst>
    <p:sldId id="302" r:id="rId3"/>
    <p:sldId id="309" r:id="rId4"/>
    <p:sldId id="400" r:id="rId5"/>
    <p:sldId id="306" r:id="rId6"/>
    <p:sldId id="310" r:id="rId7"/>
    <p:sldId id="256" r:id="rId8"/>
    <p:sldId id="401" r:id="rId9"/>
    <p:sldId id="363" r:id="rId10"/>
    <p:sldId id="265" r:id="rId11"/>
    <p:sldId id="406" r:id="rId12"/>
    <p:sldId id="409" r:id="rId13"/>
    <p:sldId id="405" r:id="rId14"/>
    <p:sldId id="394" r:id="rId15"/>
    <p:sldId id="317" r:id="rId16"/>
    <p:sldId id="332" r:id="rId17"/>
    <p:sldId id="377" r:id="rId18"/>
    <p:sldId id="382" r:id="rId19"/>
    <p:sldId id="326" r:id="rId20"/>
    <p:sldId id="371" r:id="rId21"/>
    <p:sldId id="383" r:id="rId22"/>
    <p:sldId id="372" r:id="rId23"/>
    <p:sldId id="408" r:id="rId24"/>
    <p:sldId id="281" r:id="rId25"/>
    <p:sldId id="279" r:id="rId26"/>
    <p:sldId id="384" r:id="rId27"/>
    <p:sldId id="385" r:id="rId28"/>
    <p:sldId id="268" r:id="rId29"/>
    <p:sldId id="270" r:id="rId30"/>
    <p:sldId id="313" r:id="rId31"/>
    <p:sldId id="379" r:id="rId32"/>
    <p:sldId id="373" r:id="rId33"/>
    <p:sldId id="348" r:id="rId34"/>
    <p:sldId id="257" r:id="rId35"/>
    <p:sldId id="258" r:id="rId36"/>
    <p:sldId id="398" r:id="rId37"/>
    <p:sldId id="33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4" d="100"/>
          <a:sy n="84" d="100"/>
        </p:scale>
        <p:origin x="581"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BAF56-17BD-46F2-9ADC-F718361A31B4}" type="datetimeFigureOut">
              <a:rPr lang="en-US" smtClean="0"/>
              <a:t>12/5/2021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F34E9-1623-40C6-9093-076F8CDBB958}" type="slidenum">
              <a:rPr lang="en-US" smtClean="0"/>
              <a:t>‹#›</a:t>
            </a:fld>
            <a:endParaRPr lang="en-US"/>
          </a:p>
        </p:txBody>
      </p:sp>
    </p:spTree>
    <p:extLst>
      <p:ext uri="{BB962C8B-B14F-4D97-AF65-F5344CB8AC3E}">
        <p14:creationId xmlns:p14="http://schemas.microsoft.com/office/powerpoint/2010/main" val="3065698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E06C931-98E1-4CB7-8C43-1359B7BFA4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5CBFF436-2CF8-4779-B6D4-080A757BE7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6605B90E-8427-4E7D-AD6C-F8CDEB63FE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AAEE9CB-4FE3-48DB-B465-E9C61E55951E}" type="slidenum">
              <a:rPr lang="en-US" altLang="en-US"/>
              <a:pPr/>
              <a:t>4</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DF61A-3C57-4239-9FCD-A62D6237E9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E81F37-DC9D-4CE9-A308-335613F3C9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0D71AA-F3F0-4EC1-831E-6D8096296DC0}"/>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5" name="Footer Placeholder 4">
            <a:extLst>
              <a:ext uri="{FF2B5EF4-FFF2-40B4-BE49-F238E27FC236}">
                <a16:creationId xmlns:a16="http://schemas.microsoft.com/office/drawing/2014/main" id="{49ADF277-EF5D-42C6-8425-E426FC366D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D8C382-35CD-4E9B-9F74-FA047F8F8595}"/>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221569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DF070-78D7-40F5-9A5D-F471DF07C6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E38A7E-68C4-4957-ADD8-B5296CEAAE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DEDC7A-07DA-4937-9EA3-1A41E6DB77AA}"/>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5" name="Footer Placeholder 4">
            <a:extLst>
              <a:ext uri="{FF2B5EF4-FFF2-40B4-BE49-F238E27FC236}">
                <a16:creationId xmlns:a16="http://schemas.microsoft.com/office/drawing/2014/main" id="{C40AAA44-6E1A-487E-ABF6-57FA2A95A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F7A530-4A8D-4DCA-ABF0-932AA2827CAB}"/>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523107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B38FA3-0749-4181-B17C-EF558D343A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AAE332-CE7C-472B-8184-0DBB632BFF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86F450-E41C-4733-AE5E-6D06F413DBC7}"/>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5" name="Footer Placeholder 4">
            <a:extLst>
              <a:ext uri="{FF2B5EF4-FFF2-40B4-BE49-F238E27FC236}">
                <a16:creationId xmlns:a16="http://schemas.microsoft.com/office/drawing/2014/main" id="{C0F07F95-69A5-44D5-AC51-75BB0F723D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60FC56-2B4B-4DB1-B3A6-F4FA1FC47989}"/>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3075423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4">
            <a:extLst>
              <a:ext uri="{FF2B5EF4-FFF2-40B4-BE49-F238E27FC236}">
                <a16:creationId xmlns:a16="http://schemas.microsoft.com/office/drawing/2014/main" id="{E1D684CA-62DD-4367-9463-BA455895EC6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2CCD0E3-D8A4-4D63-BA5C-C2B7F17AE6E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0AF66C9-CEBE-49D4-97B7-CD90846F0FFA}"/>
              </a:ext>
            </a:extLst>
          </p:cNvPr>
          <p:cNvSpPr>
            <a:spLocks noGrp="1" noChangeArrowheads="1"/>
          </p:cNvSpPr>
          <p:nvPr>
            <p:ph type="sldNum" sz="quarter" idx="12"/>
          </p:nvPr>
        </p:nvSpPr>
        <p:spPr>
          <a:ln/>
        </p:spPr>
        <p:txBody>
          <a:bodyPr/>
          <a:lstStyle>
            <a:lvl1pPr>
              <a:defRPr/>
            </a:lvl1pPr>
          </a:lstStyle>
          <a:p>
            <a:pPr>
              <a:defRPr/>
            </a:pPr>
            <a:fld id="{4571A0F4-F4A3-49D1-A538-8DEF9F3AA5AC}" type="slidenum">
              <a:rPr lang="en-US" altLang="en-US"/>
              <a:pPr>
                <a:defRPr/>
              </a:pPr>
              <a:t>‹#›</a:t>
            </a:fld>
            <a:endParaRPr lang="en-US" altLang="en-US"/>
          </a:p>
        </p:txBody>
      </p:sp>
    </p:spTree>
    <p:extLst>
      <p:ext uri="{BB962C8B-B14F-4D97-AF65-F5344CB8AC3E}">
        <p14:creationId xmlns:p14="http://schemas.microsoft.com/office/powerpoint/2010/main" val="39889906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A323E5D-3EC4-46DD-9BA6-47173B1997D7}"/>
              </a:ext>
            </a:extLst>
          </p:cNvPr>
          <p:cNvSpPr>
            <a:spLocks noGrp="1"/>
          </p:cNvSpPr>
          <p:nvPr>
            <p:ph type="dt" sz="half" idx="10"/>
          </p:nvPr>
        </p:nvSpPr>
        <p:spPr/>
        <p:txBody>
          <a:bodyPr/>
          <a:lstStyle>
            <a:lvl1pPr>
              <a:defRPr/>
            </a:lvl1pPr>
          </a:lstStyle>
          <a:p>
            <a:pPr>
              <a:defRPr/>
            </a:pPr>
            <a:fld id="{8D9FE1E5-AFF7-487B-A5DF-B6C5D58CFC0B}" type="datetimeFigureOut">
              <a:rPr lang="en-US"/>
              <a:pPr>
                <a:defRPr/>
              </a:pPr>
              <a:t>12/5/2021</a:t>
            </a:fld>
            <a:endParaRPr lang="en-US"/>
          </a:p>
        </p:txBody>
      </p:sp>
      <p:sp>
        <p:nvSpPr>
          <p:cNvPr id="5" name="Footer Placeholder 4">
            <a:extLst>
              <a:ext uri="{FF2B5EF4-FFF2-40B4-BE49-F238E27FC236}">
                <a16:creationId xmlns:a16="http://schemas.microsoft.com/office/drawing/2014/main" id="{FFC3C8EA-3D6A-47A0-B997-78AB58C9CA7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BDA2511-0BA1-49A6-AE64-00B8435CA8FA}"/>
              </a:ext>
            </a:extLst>
          </p:cNvPr>
          <p:cNvSpPr>
            <a:spLocks noGrp="1"/>
          </p:cNvSpPr>
          <p:nvPr>
            <p:ph type="sldNum" sz="quarter" idx="12"/>
          </p:nvPr>
        </p:nvSpPr>
        <p:spPr/>
        <p:txBody>
          <a:bodyPr/>
          <a:lstStyle>
            <a:lvl1pPr>
              <a:defRPr/>
            </a:lvl1pPr>
          </a:lstStyle>
          <a:p>
            <a:pPr>
              <a:defRPr/>
            </a:pPr>
            <a:fld id="{1DA27C67-8AB0-4C0C-96A4-9CED7A8B22CF}" type="slidenum">
              <a:rPr lang="en-US" altLang="en-US"/>
              <a:pPr>
                <a:defRPr/>
              </a:pPr>
              <a:t>‹#›</a:t>
            </a:fld>
            <a:endParaRPr lang="en-US" altLang="en-US"/>
          </a:p>
        </p:txBody>
      </p:sp>
    </p:spTree>
    <p:extLst>
      <p:ext uri="{BB962C8B-B14F-4D97-AF65-F5344CB8AC3E}">
        <p14:creationId xmlns:p14="http://schemas.microsoft.com/office/powerpoint/2010/main" val="3740634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A1B4E2-24B7-4CEF-AD0E-82ED7B915402}"/>
              </a:ext>
            </a:extLst>
          </p:cNvPr>
          <p:cNvSpPr>
            <a:spLocks noGrp="1"/>
          </p:cNvSpPr>
          <p:nvPr>
            <p:ph type="dt" sz="half" idx="10"/>
          </p:nvPr>
        </p:nvSpPr>
        <p:spPr/>
        <p:txBody>
          <a:bodyPr/>
          <a:lstStyle>
            <a:lvl1pPr>
              <a:defRPr/>
            </a:lvl1pPr>
          </a:lstStyle>
          <a:p>
            <a:pPr>
              <a:defRPr/>
            </a:pPr>
            <a:fld id="{A5EEA120-7655-45A0-B2D1-450483E72AF7}" type="datetimeFigureOut">
              <a:rPr lang="en-US"/>
              <a:pPr>
                <a:defRPr/>
              </a:pPr>
              <a:t>12/5/2021</a:t>
            </a:fld>
            <a:endParaRPr lang="en-US"/>
          </a:p>
        </p:txBody>
      </p:sp>
      <p:sp>
        <p:nvSpPr>
          <p:cNvPr id="5" name="Footer Placeholder 4">
            <a:extLst>
              <a:ext uri="{FF2B5EF4-FFF2-40B4-BE49-F238E27FC236}">
                <a16:creationId xmlns:a16="http://schemas.microsoft.com/office/drawing/2014/main" id="{51A2ED1B-FE34-40A5-A15A-C3B6EBB441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16E9DDE-3CB7-4EB6-8218-7008713D115F}"/>
              </a:ext>
            </a:extLst>
          </p:cNvPr>
          <p:cNvSpPr>
            <a:spLocks noGrp="1"/>
          </p:cNvSpPr>
          <p:nvPr>
            <p:ph type="sldNum" sz="quarter" idx="12"/>
          </p:nvPr>
        </p:nvSpPr>
        <p:spPr/>
        <p:txBody>
          <a:bodyPr/>
          <a:lstStyle>
            <a:lvl1pPr>
              <a:defRPr/>
            </a:lvl1pPr>
          </a:lstStyle>
          <a:p>
            <a:pPr>
              <a:defRPr/>
            </a:pPr>
            <a:fld id="{376D229E-A35F-4FBC-9574-B26282BD4501}" type="slidenum">
              <a:rPr lang="en-US" altLang="en-US"/>
              <a:pPr>
                <a:defRPr/>
              </a:pPr>
              <a:t>‹#›</a:t>
            </a:fld>
            <a:endParaRPr lang="en-US" altLang="en-US"/>
          </a:p>
        </p:txBody>
      </p:sp>
    </p:spTree>
    <p:extLst>
      <p:ext uri="{BB962C8B-B14F-4D97-AF65-F5344CB8AC3E}">
        <p14:creationId xmlns:p14="http://schemas.microsoft.com/office/powerpoint/2010/main" val="1085277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322F84-DC47-4154-8729-9130E15C5A30}"/>
              </a:ext>
            </a:extLst>
          </p:cNvPr>
          <p:cNvSpPr>
            <a:spLocks noGrp="1"/>
          </p:cNvSpPr>
          <p:nvPr>
            <p:ph type="dt" sz="half" idx="10"/>
          </p:nvPr>
        </p:nvSpPr>
        <p:spPr/>
        <p:txBody>
          <a:bodyPr/>
          <a:lstStyle>
            <a:lvl1pPr>
              <a:defRPr/>
            </a:lvl1pPr>
          </a:lstStyle>
          <a:p>
            <a:pPr>
              <a:defRPr/>
            </a:pPr>
            <a:fld id="{C3799533-6AA8-4EF9-9695-B442D3E5FBD8}" type="datetimeFigureOut">
              <a:rPr lang="en-US"/>
              <a:pPr>
                <a:defRPr/>
              </a:pPr>
              <a:t>12/5/2021</a:t>
            </a:fld>
            <a:endParaRPr lang="en-US"/>
          </a:p>
        </p:txBody>
      </p:sp>
      <p:sp>
        <p:nvSpPr>
          <p:cNvPr id="5" name="Footer Placeholder 4">
            <a:extLst>
              <a:ext uri="{FF2B5EF4-FFF2-40B4-BE49-F238E27FC236}">
                <a16:creationId xmlns:a16="http://schemas.microsoft.com/office/drawing/2014/main" id="{73757BAD-0101-46ED-AE97-2E6DCD2CC69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04DEFB7-4333-481C-9148-136F092CB23E}"/>
              </a:ext>
            </a:extLst>
          </p:cNvPr>
          <p:cNvSpPr>
            <a:spLocks noGrp="1"/>
          </p:cNvSpPr>
          <p:nvPr>
            <p:ph type="sldNum" sz="quarter" idx="12"/>
          </p:nvPr>
        </p:nvSpPr>
        <p:spPr/>
        <p:txBody>
          <a:bodyPr/>
          <a:lstStyle>
            <a:lvl1pPr>
              <a:defRPr/>
            </a:lvl1pPr>
          </a:lstStyle>
          <a:p>
            <a:pPr>
              <a:defRPr/>
            </a:pPr>
            <a:fld id="{1DAC3735-62A3-4F12-838A-FFBB2AA53D8D}" type="slidenum">
              <a:rPr lang="en-US" altLang="en-US"/>
              <a:pPr>
                <a:defRPr/>
              </a:pPr>
              <a:t>‹#›</a:t>
            </a:fld>
            <a:endParaRPr lang="en-US" altLang="en-US"/>
          </a:p>
        </p:txBody>
      </p:sp>
    </p:spTree>
    <p:extLst>
      <p:ext uri="{BB962C8B-B14F-4D97-AF65-F5344CB8AC3E}">
        <p14:creationId xmlns:p14="http://schemas.microsoft.com/office/powerpoint/2010/main" val="1644645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E42F5F5-A0A9-44C6-AB0D-E7F858C09588}"/>
              </a:ext>
            </a:extLst>
          </p:cNvPr>
          <p:cNvSpPr>
            <a:spLocks noGrp="1"/>
          </p:cNvSpPr>
          <p:nvPr>
            <p:ph type="dt" sz="half" idx="10"/>
          </p:nvPr>
        </p:nvSpPr>
        <p:spPr/>
        <p:txBody>
          <a:bodyPr/>
          <a:lstStyle>
            <a:lvl1pPr>
              <a:defRPr/>
            </a:lvl1pPr>
          </a:lstStyle>
          <a:p>
            <a:pPr>
              <a:defRPr/>
            </a:pPr>
            <a:fld id="{611357B3-131F-4B7D-A683-9FCCA7E35C8C}" type="datetimeFigureOut">
              <a:rPr lang="en-US"/>
              <a:pPr>
                <a:defRPr/>
              </a:pPr>
              <a:t>12/5/2021</a:t>
            </a:fld>
            <a:endParaRPr lang="en-US"/>
          </a:p>
        </p:txBody>
      </p:sp>
      <p:sp>
        <p:nvSpPr>
          <p:cNvPr id="6" name="Footer Placeholder 4">
            <a:extLst>
              <a:ext uri="{FF2B5EF4-FFF2-40B4-BE49-F238E27FC236}">
                <a16:creationId xmlns:a16="http://schemas.microsoft.com/office/drawing/2014/main" id="{79425D41-43E7-4558-8523-B27C3418AF9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40DFA37-2AC2-4270-B8A8-137D06E06C84}"/>
              </a:ext>
            </a:extLst>
          </p:cNvPr>
          <p:cNvSpPr>
            <a:spLocks noGrp="1"/>
          </p:cNvSpPr>
          <p:nvPr>
            <p:ph type="sldNum" sz="quarter" idx="12"/>
          </p:nvPr>
        </p:nvSpPr>
        <p:spPr/>
        <p:txBody>
          <a:bodyPr/>
          <a:lstStyle>
            <a:lvl1pPr>
              <a:defRPr/>
            </a:lvl1pPr>
          </a:lstStyle>
          <a:p>
            <a:pPr>
              <a:defRPr/>
            </a:pPr>
            <a:fld id="{3FFD0671-7E41-4A79-A0D6-DC127E69C868}" type="slidenum">
              <a:rPr lang="en-US" altLang="en-US"/>
              <a:pPr>
                <a:defRPr/>
              </a:pPr>
              <a:t>‹#›</a:t>
            </a:fld>
            <a:endParaRPr lang="en-US" altLang="en-US"/>
          </a:p>
        </p:txBody>
      </p:sp>
    </p:spTree>
    <p:extLst>
      <p:ext uri="{BB962C8B-B14F-4D97-AF65-F5344CB8AC3E}">
        <p14:creationId xmlns:p14="http://schemas.microsoft.com/office/powerpoint/2010/main" val="1365063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23A9FCD-EB52-4715-917A-C76CDD2BBDA8}"/>
              </a:ext>
            </a:extLst>
          </p:cNvPr>
          <p:cNvSpPr>
            <a:spLocks noGrp="1"/>
          </p:cNvSpPr>
          <p:nvPr>
            <p:ph type="dt" sz="half" idx="10"/>
          </p:nvPr>
        </p:nvSpPr>
        <p:spPr/>
        <p:txBody>
          <a:bodyPr/>
          <a:lstStyle>
            <a:lvl1pPr>
              <a:defRPr/>
            </a:lvl1pPr>
          </a:lstStyle>
          <a:p>
            <a:pPr>
              <a:defRPr/>
            </a:pPr>
            <a:fld id="{F0CDE0A6-DA7B-43C6-BBA8-8E92344B507E}" type="datetimeFigureOut">
              <a:rPr lang="en-US"/>
              <a:pPr>
                <a:defRPr/>
              </a:pPr>
              <a:t>12/5/2021</a:t>
            </a:fld>
            <a:endParaRPr lang="en-US"/>
          </a:p>
        </p:txBody>
      </p:sp>
      <p:sp>
        <p:nvSpPr>
          <p:cNvPr id="8" name="Footer Placeholder 4">
            <a:extLst>
              <a:ext uri="{FF2B5EF4-FFF2-40B4-BE49-F238E27FC236}">
                <a16:creationId xmlns:a16="http://schemas.microsoft.com/office/drawing/2014/main" id="{A501B1DB-7E11-4D82-966A-CB12231A7E4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C7C37BB-E913-4106-9E6E-E75593BA4713}"/>
              </a:ext>
            </a:extLst>
          </p:cNvPr>
          <p:cNvSpPr>
            <a:spLocks noGrp="1"/>
          </p:cNvSpPr>
          <p:nvPr>
            <p:ph type="sldNum" sz="quarter" idx="12"/>
          </p:nvPr>
        </p:nvSpPr>
        <p:spPr/>
        <p:txBody>
          <a:bodyPr/>
          <a:lstStyle>
            <a:lvl1pPr>
              <a:defRPr/>
            </a:lvl1pPr>
          </a:lstStyle>
          <a:p>
            <a:pPr>
              <a:defRPr/>
            </a:pPr>
            <a:fld id="{C450C580-0F60-4F16-82ED-4F4FC085695A}" type="slidenum">
              <a:rPr lang="en-US" altLang="en-US"/>
              <a:pPr>
                <a:defRPr/>
              </a:pPr>
              <a:t>‹#›</a:t>
            </a:fld>
            <a:endParaRPr lang="en-US" altLang="en-US"/>
          </a:p>
        </p:txBody>
      </p:sp>
    </p:spTree>
    <p:extLst>
      <p:ext uri="{BB962C8B-B14F-4D97-AF65-F5344CB8AC3E}">
        <p14:creationId xmlns:p14="http://schemas.microsoft.com/office/powerpoint/2010/main" val="2157673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1379D4A-B678-4FEB-82AE-278986676379}"/>
              </a:ext>
            </a:extLst>
          </p:cNvPr>
          <p:cNvSpPr>
            <a:spLocks noGrp="1"/>
          </p:cNvSpPr>
          <p:nvPr>
            <p:ph type="dt" sz="half" idx="10"/>
          </p:nvPr>
        </p:nvSpPr>
        <p:spPr/>
        <p:txBody>
          <a:bodyPr/>
          <a:lstStyle>
            <a:lvl1pPr>
              <a:defRPr/>
            </a:lvl1pPr>
          </a:lstStyle>
          <a:p>
            <a:pPr>
              <a:defRPr/>
            </a:pPr>
            <a:fld id="{A6765681-7DAC-4023-855E-F1E2118EAE63}" type="datetimeFigureOut">
              <a:rPr lang="en-US"/>
              <a:pPr>
                <a:defRPr/>
              </a:pPr>
              <a:t>12/5/2021</a:t>
            </a:fld>
            <a:endParaRPr lang="en-US"/>
          </a:p>
        </p:txBody>
      </p:sp>
      <p:sp>
        <p:nvSpPr>
          <p:cNvPr id="4" name="Footer Placeholder 4">
            <a:extLst>
              <a:ext uri="{FF2B5EF4-FFF2-40B4-BE49-F238E27FC236}">
                <a16:creationId xmlns:a16="http://schemas.microsoft.com/office/drawing/2014/main" id="{1F72BB73-1F04-4B15-9882-77825008A22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9B345EA-665A-49B4-946E-72012521E3A7}"/>
              </a:ext>
            </a:extLst>
          </p:cNvPr>
          <p:cNvSpPr>
            <a:spLocks noGrp="1"/>
          </p:cNvSpPr>
          <p:nvPr>
            <p:ph type="sldNum" sz="quarter" idx="12"/>
          </p:nvPr>
        </p:nvSpPr>
        <p:spPr/>
        <p:txBody>
          <a:bodyPr/>
          <a:lstStyle>
            <a:lvl1pPr>
              <a:defRPr/>
            </a:lvl1pPr>
          </a:lstStyle>
          <a:p>
            <a:pPr>
              <a:defRPr/>
            </a:pPr>
            <a:fld id="{9B6B93E5-7325-41A9-AED7-F546FE0E7DE0}" type="slidenum">
              <a:rPr lang="en-US" altLang="en-US"/>
              <a:pPr>
                <a:defRPr/>
              </a:pPr>
              <a:t>‹#›</a:t>
            </a:fld>
            <a:endParaRPr lang="en-US" altLang="en-US"/>
          </a:p>
        </p:txBody>
      </p:sp>
    </p:spTree>
    <p:extLst>
      <p:ext uri="{BB962C8B-B14F-4D97-AF65-F5344CB8AC3E}">
        <p14:creationId xmlns:p14="http://schemas.microsoft.com/office/powerpoint/2010/main" val="3836532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CD74713-D398-46C9-A6D8-4E9B260505F3}"/>
              </a:ext>
            </a:extLst>
          </p:cNvPr>
          <p:cNvSpPr>
            <a:spLocks noGrp="1"/>
          </p:cNvSpPr>
          <p:nvPr>
            <p:ph type="dt" sz="half" idx="10"/>
          </p:nvPr>
        </p:nvSpPr>
        <p:spPr/>
        <p:txBody>
          <a:bodyPr/>
          <a:lstStyle>
            <a:lvl1pPr>
              <a:defRPr/>
            </a:lvl1pPr>
          </a:lstStyle>
          <a:p>
            <a:pPr>
              <a:defRPr/>
            </a:pPr>
            <a:fld id="{5B259078-2512-4202-AD86-7A8FA39D96B0}" type="datetimeFigureOut">
              <a:rPr lang="en-US"/>
              <a:pPr>
                <a:defRPr/>
              </a:pPr>
              <a:t>12/5/2021</a:t>
            </a:fld>
            <a:endParaRPr lang="en-US"/>
          </a:p>
        </p:txBody>
      </p:sp>
      <p:sp>
        <p:nvSpPr>
          <p:cNvPr id="3" name="Footer Placeholder 4">
            <a:extLst>
              <a:ext uri="{FF2B5EF4-FFF2-40B4-BE49-F238E27FC236}">
                <a16:creationId xmlns:a16="http://schemas.microsoft.com/office/drawing/2014/main" id="{BF409E8B-2023-4311-845C-8E9177EA2B7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E20931B-7377-4EF9-BE52-F89D498FA8E9}"/>
              </a:ext>
            </a:extLst>
          </p:cNvPr>
          <p:cNvSpPr>
            <a:spLocks noGrp="1"/>
          </p:cNvSpPr>
          <p:nvPr>
            <p:ph type="sldNum" sz="quarter" idx="12"/>
          </p:nvPr>
        </p:nvSpPr>
        <p:spPr/>
        <p:txBody>
          <a:bodyPr/>
          <a:lstStyle>
            <a:lvl1pPr>
              <a:defRPr/>
            </a:lvl1pPr>
          </a:lstStyle>
          <a:p>
            <a:pPr>
              <a:defRPr/>
            </a:pPr>
            <a:fld id="{9F288BB2-03D2-4CA5-92ED-3AE84E44FA1A}" type="slidenum">
              <a:rPr lang="en-US" altLang="en-US"/>
              <a:pPr>
                <a:defRPr/>
              </a:pPr>
              <a:t>‹#›</a:t>
            </a:fld>
            <a:endParaRPr lang="en-US" altLang="en-US"/>
          </a:p>
        </p:txBody>
      </p:sp>
    </p:spTree>
    <p:extLst>
      <p:ext uri="{BB962C8B-B14F-4D97-AF65-F5344CB8AC3E}">
        <p14:creationId xmlns:p14="http://schemas.microsoft.com/office/powerpoint/2010/main" val="291548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73475-2101-437B-B115-D96DC59DD6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6C2A5E-B04D-4ECC-BF19-208D1AC0D8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69942A-94DA-4780-8E18-4C22BA272639}"/>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5" name="Footer Placeholder 4">
            <a:extLst>
              <a:ext uri="{FF2B5EF4-FFF2-40B4-BE49-F238E27FC236}">
                <a16:creationId xmlns:a16="http://schemas.microsoft.com/office/drawing/2014/main" id="{3534E64A-3BB2-40B8-930A-BF86A059C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B183FE-FC94-404E-841A-22FEAAB2DEC8}"/>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32331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450CED-E19C-41FA-8667-A9CCCBC154E3}"/>
              </a:ext>
            </a:extLst>
          </p:cNvPr>
          <p:cNvSpPr>
            <a:spLocks noGrp="1"/>
          </p:cNvSpPr>
          <p:nvPr>
            <p:ph type="dt" sz="half" idx="10"/>
          </p:nvPr>
        </p:nvSpPr>
        <p:spPr/>
        <p:txBody>
          <a:bodyPr/>
          <a:lstStyle>
            <a:lvl1pPr>
              <a:defRPr/>
            </a:lvl1pPr>
          </a:lstStyle>
          <a:p>
            <a:pPr>
              <a:defRPr/>
            </a:pPr>
            <a:fld id="{2DA5C799-92D8-4885-8B5F-80251DCF7479}" type="datetimeFigureOut">
              <a:rPr lang="en-US"/>
              <a:pPr>
                <a:defRPr/>
              </a:pPr>
              <a:t>12/5/2021</a:t>
            </a:fld>
            <a:endParaRPr lang="en-US"/>
          </a:p>
        </p:txBody>
      </p:sp>
      <p:sp>
        <p:nvSpPr>
          <p:cNvPr id="6" name="Footer Placeholder 4">
            <a:extLst>
              <a:ext uri="{FF2B5EF4-FFF2-40B4-BE49-F238E27FC236}">
                <a16:creationId xmlns:a16="http://schemas.microsoft.com/office/drawing/2014/main" id="{381ECD02-91DD-4354-A2AA-86C510BF64B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D75713F-DC80-4E0D-90B7-F2BA371FA9A9}"/>
              </a:ext>
            </a:extLst>
          </p:cNvPr>
          <p:cNvSpPr>
            <a:spLocks noGrp="1"/>
          </p:cNvSpPr>
          <p:nvPr>
            <p:ph type="sldNum" sz="quarter" idx="12"/>
          </p:nvPr>
        </p:nvSpPr>
        <p:spPr/>
        <p:txBody>
          <a:bodyPr/>
          <a:lstStyle>
            <a:lvl1pPr>
              <a:defRPr/>
            </a:lvl1pPr>
          </a:lstStyle>
          <a:p>
            <a:pPr>
              <a:defRPr/>
            </a:pPr>
            <a:fld id="{52284343-C558-492C-8B00-DCB5F6D3A911}" type="slidenum">
              <a:rPr lang="en-US" altLang="en-US"/>
              <a:pPr>
                <a:defRPr/>
              </a:pPr>
              <a:t>‹#›</a:t>
            </a:fld>
            <a:endParaRPr lang="en-US" altLang="en-US"/>
          </a:p>
        </p:txBody>
      </p:sp>
    </p:spTree>
    <p:extLst>
      <p:ext uri="{BB962C8B-B14F-4D97-AF65-F5344CB8AC3E}">
        <p14:creationId xmlns:p14="http://schemas.microsoft.com/office/powerpoint/2010/main" val="23715822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4E67D4E-1B83-435B-AF36-F15FF00A1C4E}"/>
              </a:ext>
            </a:extLst>
          </p:cNvPr>
          <p:cNvSpPr>
            <a:spLocks noGrp="1"/>
          </p:cNvSpPr>
          <p:nvPr>
            <p:ph type="dt" sz="half" idx="10"/>
          </p:nvPr>
        </p:nvSpPr>
        <p:spPr/>
        <p:txBody>
          <a:bodyPr/>
          <a:lstStyle>
            <a:lvl1pPr>
              <a:defRPr/>
            </a:lvl1pPr>
          </a:lstStyle>
          <a:p>
            <a:pPr>
              <a:defRPr/>
            </a:pPr>
            <a:fld id="{496FE871-6D61-4B3B-A62A-764F69E324E9}" type="datetimeFigureOut">
              <a:rPr lang="en-US"/>
              <a:pPr>
                <a:defRPr/>
              </a:pPr>
              <a:t>12/5/2021</a:t>
            </a:fld>
            <a:endParaRPr lang="en-US"/>
          </a:p>
        </p:txBody>
      </p:sp>
      <p:sp>
        <p:nvSpPr>
          <p:cNvPr id="6" name="Footer Placeholder 4">
            <a:extLst>
              <a:ext uri="{FF2B5EF4-FFF2-40B4-BE49-F238E27FC236}">
                <a16:creationId xmlns:a16="http://schemas.microsoft.com/office/drawing/2014/main" id="{337F2A87-3E8B-48BB-B628-A809B71BDA6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A9F7F2F-745E-43F8-86A1-E859C4B5FDF2}"/>
              </a:ext>
            </a:extLst>
          </p:cNvPr>
          <p:cNvSpPr>
            <a:spLocks noGrp="1"/>
          </p:cNvSpPr>
          <p:nvPr>
            <p:ph type="sldNum" sz="quarter" idx="12"/>
          </p:nvPr>
        </p:nvSpPr>
        <p:spPr/>
        <p:txBody>
          <a:bodyPr/>
          <a:lstStyle>
            <a:lvl1pPr>
              <a:defRPr/>
            </a:lvl1pPr>
          </a:lstStyle>
          <a:p>
            <a:pPr>
              <a:defRPr/>
            </a:pPr>
            <a:fld id="{7CCD9AF0-965E-4A7F-B019-BAEF5B0CE7F7}" type="slidenum">
              <a:rPr lang="en-US" altLang="en-US"/>
              <a:pPr>
                <a:defRPr/>
              </a:pPr>
              <a:t>‹#›</a:t>
            </a:fld>
            <a:endParaRPr lang="en-US" altLang="en-US"/>
          </a:p>
        </p:txBody>
      </p:sp>
    </p:spTree>
    <p:extLst>
      <p:ext uri="{BB962C8B-B14F-4D97-AF65-F5344CB8AC3E}">
        <p14:creationId xmlns:p14="http://schemas.microsoft.com/office/powerpoint/2010/main" val="566696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A1BD34-119C-4CC1-B479-37DA37D68A43}"/>
              </a:ext>
            </a:extLst>
          </p:cNvPr>
          <p:cNvSpPr>
            <a:spLocks noGrp="1"/>
          </p:cNvSpPr>
          <p:nvPr>
            <p:ph type="dt" sz="half" idx="10"/>
          </p:nvPr>
        </p:nvSpPr>
        <p:spPr/>
        <p:txBody>
          <a:bodyPr/>
          <a:lstStyle>
            <a:lvl1pPr>
              <a:defRPr/>
            </a:lvl1pPr>
          </a:lstStyle>
          <a:p>
            <a:pPr>
              <a:defRPr/>
            </a:pPr>
            <a:fld id="{172F7C7F-7E32-470D-B1AB-77EAE7DFFA40}" type="datetimeFigureOut">
              <a:rPr lang="en-US"/>
              <a:pPr>
                <a:defRPr/>
              </a:pPr>
              <a:t>12/5/2021</a:t>
            </a:fld>
            <a:endParaRPr lang="en-US"/>
          </a:p>
        </p:txBody>
      </p:sp>
      <p:sp>
        <p:nvSpPr>
          <p:cNvPr id="5" name="Footer Placeholder 4">
            <a:extLst>
              <a:ext uri="{FF2B5EF4-FFF2-40B4-BE49-F238E27FC236}">
                <a16:creationId xmlns:a16="http://schemas.microsoft.com/office/drawing/2014/main" id="{7A9F8565-5D72-46E3-B601-1E02C46526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2290A5E-4ED2-4921-8D8A-4293690A004B}"/>
              </a:ext>
            </a:extLst>
          </p:cNvPr>
          <p:cNvSpPr>
            <a:spLocks noGrp="1"/>
          </p:cNvSpPr>
          <p:nvPr>
            <p:ph type="sldNum" sz="quarter" idx="12"/>
          </p:nvPr>
        </p:nvSpPr>
        <p:spPr/>
        <p:txBody>
          <a:bodyPr/>
          <a:lstStyle>
            <a:lvl1pPr>
              <a:defRPr/>
            </a:lvl1pPr>
          </a:lstStyle>
          <a:p>
            <a:pPr>
              <a:defRPr/>
            </a:pPr>
            <a:fld id="{FA1DA04A-4739-4ABD-93AB-8742E2F62EC2}" type="slidenum">
              <a:rPr lang="en-US" altLang="en-US"/>
              <a:pPr>
                <a:defRPr/>
              </a:pPr>
              <a:t>‹#›</a:t>
            </a:fld>
            <a:endParaRPr lang="en-US" altLang="en-US"/>
          </a:p>
        </p:txBody>
      </p:sp>
    </p:spTree>
    <p:extLst>
      <p:ext uri="{BB962C8B-B14F-4D97-AF65-F5344CB8AC3E}">
        <p14:creationId xmlns:p14="http://schemas.microsoft.com/office/powerpoint/2010/main" val="6255955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55AFF5-8EEE-411F-B029-C6CC9A5E0F1B}"/>
              </a:ext>
            </a:extLst>
          </p:cNvPr>
          <p:cNvSpPr>
            <a:spLocks noGrp="1"/>
          </p:cNvSpPr>
          <p:nvPr>
            <p:ph type="dt" sz="half" idx="10"/>
          </p:nvPr>
        </p:nvSpPr>
        <p:spPr/>
        <p:txBody>
          <a:bodyPr/>
          <a:lstStyle>
            <a:lvl1pPr>
              <a:defRPr/>
            </a:lvl1pPr>
          </a:lstStyle>
          <a:p>
            <a:pPr>
              <a:defRPr/>
            </a:pPr>
            <a:fld id="{B6135995-DCE0-49F0-B351-9DD1C24998A2}" type="datetimeFigureOut">
              <a:rPr lang="en-US"/>
              <a:pPr>
                <a:defRPr/>
              </a:pPr>
              <a:t>12/5/2021</a:t>
            </a:fld>
            <a:endParaRPr lang="en-US"/>
          </a:p>
        </p:txBody>
      </p:sp>
      <p:sp>
        <p:nvSpPr>
          <p:cNvPr id="5" name="Footer Placeholder 4">
            <a:extLst>
              <a:ext uri="{FF2B5EF4-FFF2-40B4-BE49-F238E27FC236}">
                <a16:creationId xmlns:a16="http://schemas.microsoft.com/office/drawing/2014/main" id="{F0C4E62E-5F4B-496E-BDE9-495C0D81FBA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891AA29-EE9D-45A6-BDC9-456302CA0C4F}"/>
              </a:ext>
            </a:extLst>
          </p:cNvPr>
          <p:cNvSpPr>
            <a:spLocks noGrp="1"/>
          </p:cNvSpPr>
          <p:nvPr>
            <p:ph type="sldNum" sz="quarter" idx="12"/>
          </p:nvPr>
        </p:nvSpPr>
        <p:spPr/>
        <p:txBody>
          <a:bodyPr/>
          <a:lstStyle>
            <a:lvl1pPr>
              <a:defRPr/>
            </a:lvl1pPr>
          </a:lstStyle>
          <a:p>
            <a:pPr>
              <a:defRPr/>
            </a:pPr>
            <a:fld id="{0B61F75F-512C-44FC-88AD-7A4678889745}" type="slidenum">
              <a:rPr lang="en-US" altLang="en-US"/>
              <a:pPr>
                <a:defRPr/>
              </a:pPr>
              <a:t>‹#›</a:t>
            </a:fld>
            <a:endParaRPr lang="en-US" altLang="en-US"/>
          </a:p>
        </p:txBody>
      </p:sp>
    </p:spTree>
    <p:extLst>
      <p:ext uri="{BB962C8B-B14F-4D97-AF65-F5344CB8AC3E}">
        <p14:creationId xmlns:p14="http://schemas.microsoft.com/office/powerpoint/2010/main" val="31350651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A01FED-E406-4D29-AA69-F658C3BFF95D}"/>
              </a:ext>
            </a:extLst>
          </p:cNvPr>
          <p:cNvSpPr>
            <a:spLocks noGrp="1"/>
          </p:cNvSpPr>
          <p:nvPr>
            <p:ph type="dt" sz="half" idx="10"/>
          </p:nvPr>
        </p:nvSpPr>
        <p:spPr>
          <a:xfrm>
            <a:off x="609600" y="6245225"/>
            <a:ext cx="2844800" cy="476250"/>
          </a:xfrm>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2AB3727D-7662-4D7F-B748-0679BF4F2844}"/>
              </a:ext>
            </a:extLst>
          </p:cNvPr>
          <p:cNvSpPr>
            <a:spLocks noGrp="1"/>
          </p:cNvSpPr>
          <p:nvPr>
            <p:ph type="ftr" sz="quarter" idx="11"/>
          </p:nvPr>
        </p:nvSpPr>
        <p:spPr>
          <a:xfrm>
            <a:off x="4165600" y="6245225"/>
            <a:ext cx="3860800" cy="476250"/>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20CF052-CA33-44B4-8040-DA6E4BAA6CFF}"/>
              </a:ext>
            </a:extLst>
          </p:cNvPr>
          <p:cNvSpPr>
            <a:spLocks noGrp="1"/>
          </p:cNvSpPr>
          <p:nvPr>
            <p:ph type="sldNum" sz="quarter" idx="12"/>
          </p:nvPr>
        </p:nvSpPr>
        <p:spPr>
          <a:xfrm>
            <a:off x="8737600" y="6245225"/>
            <a:ext cx="2844800" cy="476250"/>
          </a:xfrm>
        </p:spPr>
        <p:txBody>
          <a:bodyPr/>
          <a:lstStyle>
            <a:lvl1pPr>
              <a:defRPr smtClean="0"/>
            </a:lvl1pPr>
          </a:lstStyle>
          <a:p>
            <a:pPr>
              <a:defRPr/>
            </a:pPr>
            <a:fld id="{0D17E119-164A-491E-A310-6CC0C819FCE9}" type="slidenum">
              <a:rPr lang="en-US" altLang="en-US"/>
              <a:pPr>
                <a:defRPr/>
              </a:pPr>
              <a:t>‹#›</a:t>
            </a:fld>
            <a:endParaRPr lang="en-US" altLang="en-US"/>
          </a:p>
        </p:txBody>
      </p:sp>
    </p:spTree>
    <p:extLst>
      <p:ext uri="{BB962C8B-B14F-4D97-AF65-F5344CB8AC3E}">
        <p14:creationId xmlns:p14="http://schemas.microsoft.com/office/powerpoint/2010/main" val="2240848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4607-AF83-4ADF-A7B9-4168703C35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72DEE6-525A-4EB2-AF04-40F2DC53FC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9901BF-60A8-4E6E-9335-95013CA53F41}"/>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5" name="Footer Placeholder 4">
            <a:extLst>
              <a:ext uri="{FF2B5EF4-FFF2-40B4-BE49-F238E27FC236}">
                <a16:creationId xmlns:a16="http://schemas.microsoft.com/office/drawing/2014/main" id="{9B1E76AF-3024-441D-895E-50D8754FB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55592-BA26-4DFE-AF22-1BBE89CD7346}"/>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2746844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B6491-50B4-403E-8905-FA56CD425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4C0F28-92E4-4B15-AE7C-FD1D2F6E19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77412A-D184-4A50-8BAD-B00A3C2A67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33C7E-9FAB-4583-85EC-C9496D62C94C}"/>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6" name="Footer Placeholder 5">
            <a:extLst>
              <a:ext uri="{FF2B5EF4-FFF2-40B4-BE49-F238E27FC236}">
                <a16:creationId xmlns:a16="http://schemas.microsoft.com/office/drawing/2014/main" id="{FC277F33-A0FB-436E-BA49-648F2446E9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F7F6BE-8F41-4383-BF65-6D73502D9C48}"/>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64114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D4874-C008-4BF1-A3A7-B7EEAF5B1F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012A84-2AF9-43FE-AB5C-C61FC0A8C3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B10B49-107A-4D89-A0EE-B26D1B6326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C4342A-B8E3-4CD1-8AA3-F4C740E3E9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F9BFF3-A9C3-474C-8611-18E317F3DB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1F2CF7-98B3-4EEA-BC2D-B375528FBCEF}"/>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8" name="Footer Placeholder 7">
            <a:extLst>
              <a:ext uri="{FF2B5EF4-FFF2-40B4-BE49-F238E27FC236}">
                <a16:creationId xmlns:a16="http://schemas.microsoft.com/office/drawing/2014/main" id="{A0433DED-6591-40B5-BE6A-1CEB8779A8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026A2A-AC24-41DD-B35E-10A882DC688C}"/>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10140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9CA2E-5B74-4D47-B05C-274AF88A07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BC4E62-EDB3-4B84-A42B-88E77758EC76}"/>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4" name="Footer Placeholder 3">
            <a:extLst>
              <a:ext uri="{FF2B5EF4-FFF2-40B4-BE49-F238E27FC236}">
                <a16:creationId xmlns:a16="http://schemas.microsoft.com/office/drawing/2014/main" id="{F3339DC2-CC72-489B-861F-493A58E54E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3C529C-C06C-4FE4-8B82-54716092EEC1}"/>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2069778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AB5DB7-4B08-44E0-BD50-356A15BBF44F}"/>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3" name="Footer Placeholder 2">
            <a:extLst>
              <a:ext uri="{FF2B5EF4-FFF2-40B4-BE49-F238E27FC236}">
                <a16:creationId xmlns:a16="http://schemas.microsoft.com/office/drawing/2014/main" id="{BAAE8016-1C0D-412C-ADE8-BA648BCD75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009F33-1320-47D4-927B-94F89AF68365}"/>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79875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F1483-23C7-486C-A6E9-8FAC1AB2FF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B90B27-B099-48AE-85A0-9FDC125FC2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1B173A-09B2-4D20-8F1F-33E562B16C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34011D-E477-4B14-ABF4-793D4B953968}"/>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6" name="Footer Placeholder 5">
            <a:extLst>
              <a:ext uri="{FF2B5EF4-FFF2-40B4-BE49-F238E27FC236}">
                <a16:creationId xmlns:a16="http://schemas.microsoft.com/office/drawing/2014/main" id="{715358FA-C9C6-4ED5-9B39-D32F656420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FC8E46-EBC1-4C25-ABE2-8B183A4D8FE4}"/>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2623346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CDF58-EE40-4337-9915-7C8BF1AD95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8EE378-A013-447D-89A0-81ECDCBA43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401138-E67F-43F3-A6D6-E41C1EC45F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973D14-B024-458E-A6B7-D180F5D27B72}"/>
              </a:ext>
            </a:extLst>
          </p:cNvPr>
          <p:cNvSpPr>
            <a:spLocks noGrp="1"/>
          </p:cNvSpPr>
          <p:nvPr>
            <p:ph type="dt" sz="half" idx="10"/>
          </p:nvPr>
        </p:nvSpPr>
        <p:spPr/>
        <p:txBody>
          <a:bodyPr/>
          <a:lstStyle/>
          <a:p>
            <a:fld id="{1AF3E3E4-CC86-4CC6-9E9D-425CFE9655C1}" type="datetimeFigureOut">
              <a:rPr lang="en-US" smtClean="0"/>
              <a:t>12/5/2021</a:t>
            </a:fld>
            <a:endParaRPr lang="en-US"/>
          </a:p>
        </p:txBody>
      </p:sp>
      <p:sp>
        <p:nvSpPr>
          <p:cNvPr id="6" name="Footer Placeholder 5">
            <a:extLst>
              <a:ext uri="{FF2B5EF4-FFF2-40B4-BE49-F238E27FC236}">
                <a16:creationId xmlns:a16="http://schemas.microsoft.com/office/drawing/2014/main" id="{CDFD52C2-C996-4301-810E-6505F406CE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0F1B10-A8E0-46C3-B6B6-2D078D38DC5B}"/>
              </a:ext>
            </a:extLst>
          </p:cNvPr>
          <p:cNvSpPr>
            <a:spLocks noGrp="1"/>
          </p:cNvSpPr>
          <p:nvPr>
            <p:ph type="sldNum" sz="quarter" idx="12"/>
          </p:nvPr>
        </p:nvSpPr>
        <p:spPr/>
        <p:txBody>
          <a:bodyPr/>
          <a:lstStyle/>
          <a:p>
            <a:fld id="{0EFFA225-E1FA-40B6-A15B-8A16608B0C17}" type="slidenum">
              <a:rPr lang="en-US" smtClean="0"/>
              <a:t>‹#›</a:t>
            </a:fld>
            <a:endParaRPr lang="en-US"/>
          </a:p>
        </p:txBody>
      </p:sp>
    </p:spTree>
    <p:extLst>
      <p:ext uri="{BB962C8B-B14F-4D97-AF65-F5344CB8AC3E}">
        <p14:creationId xmlns:p14="http://schemas.microsoft.com/office/powerpoint/2010/main" val="2399712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FA22DC-CB8D-4543-AFC1-3398BCF130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032087-2A11-47C7-8241-0ABFFB5BB9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79843-C71D-4405-9C23-85DD99E5DE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F3E3E4-CC86-4CC6-9E9D-425CFE9655C1}" type="datetimeFigureOut">
              <a:rPr lang="en-US" smtClean="0"/>
              <a:t>12/5/2021</a:t>
            </a:fld>
            <a:endParaRPr lang="en-US"/>
          </a:p>
        </p:txBody>
      </p:sp>
      <p:sp>
        <p:nvSpPr>
          <p:cNvPr id="5" name="Footer Placeholder 4">
            <a:extLst>
              <a:ext uri="{FF2B5EF4-FFF2-40B4-BE49-F238E27FC236}">
                <a16:creationId xmlns:a16="http://schemas.microsoft.com/office/drawing/2014/main" id="{B703642E-A7D1-4517-8D9F-4A64D2393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B6428C-058F-4148-B85A-3A6F1AFD36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FFA225-E1FA-40B6-A15B-8A16608B0C17}" type="slidenum">
              <a:rPr lang="en-US" smtClean="0"/>
              <a:t>‹#›</a:t>
            </a:fld>
            <a:endParaRPr lang="en-US"/>
          </a:p>
        </p:txBody>
      </p:sp>
    </p:spTree>
    <p:extLst>
      <p:ext uri="{BB962C8B-B14F-4D97-AF65-F5344CB8AC3E}">
        <p14:creationId xmlns:p14="http://schemas.microsoft.com/office/powerpoint/2010/main" val="1229359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517B453-22C8-4A80-AEA6-CDF6565F4A4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FFE56B5-BCB7-45F1-862E-86C67079ACED}"/>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7627C6C-004F-4B0C-9E45-ACE07B67BBCD}"/>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583EB36-89C8-44B5-B291-77A0FF2E0397}" type="datetimeFigureOut">
              <a:rPr lang="en-US"/>
              <a:pPr>
                <a:defRPr/>
              </a:pPr>
              <a:t>12/5/2021</a:t>
            </a:fld>
            <a:endParaRPr lang="en-US"/>
          </a:p>
        </p:txBody>
      </p:sp>
      <p:sp>
        <p:nvSpPr>
          <p:cNvPr id="5" name="Footer Placeholder 4">
            <a:extLst>
              <a:ext uri="{FF2B5EF4-FFF2-40B4-BE49-F238E27FC236}">
                <a16:creationId xmlns:a16="http://schemas.microsoft.com/office/drawing/2014/main" id="{D14AFC72-FFEE-4293-B228-DBA5F564566B}"/>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9FA03604-E058-4E75-BA1B-A6A9E5A15190}"/>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0E03D8A9-6058-4D12-AC47-B242FD5DAEB1}" type="slidenum">
              <a:rPr lang="en-US" altLang="en-US"/>
              <a:pPr>
                <a:defRPr/>
              </a:pPr>
              <a:t>‹#›</a:t>
            </a:fld>
            <a:endParaRPr lang="en-US" altLang="en-US"/>
          </a:p>
        </p:txBody>
      </p:sp>
    </p:spTree>
    <p:extLst>
      <p:ext uri="{BB962C8B-B14F-4D97-AF65-F5344CB8AC3E}">
        <p14:creationId xmlns:p14="http://schemas.microsoft.com/office/powerpoint/2010/main" val="336181719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108648-D6E0-4465-A226-8EF1B7892007}"/>
              </a:ext>
            </a:extLst>
          </p:cNvPr>
          <p:cNvSpPr/>
          <p:nvPr/>
        </p:nvSpPr>
        <p:spPr>
          <a:xfrm>
            <a:off x="1088136" y="382591"/>
            <a:ext cx="9957816" cy="129871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smtClean="0">
                <a:solidFill>
                  <a:srgbClr val="FFFF00"/>
                </a:solidFill>
                <a:latin typeface="Times New Roman" panose="02020603050405020304" pitchFamily="18" charset="0"/>
                <a:cs typeface="Times New Roman" panose="02020603050405020304" pitchFamily="18" charset="0"/>
              </a:rPr>
              <a:t>TIẾT 14 + 15: CHỦ ĐỀ</a:t>
            </a:r>
            <a:endParaRPr lang="en-US" sz="4400" b="1" dirty="0">
              <a:solidFill>
                <a:srgbClr val="FFFF00"/>
              </a:solidFill>
              <a:latin typeface="Times New Roman" panose="02020603050405020304" pitchFamily="18" charset="0"/>
              <a:cs typeface="Times New Roman" panose="02020603050405020304" pitchFamily="18" charset="0"/>
            </a:endParaRPr>
          </a:p>
          <a:p>
            <a:pPr algn="ctr"/>
            <a:r>
              <a:rPr lang="en-US" sz="4400" b="1" dirty="0">
                <a:solidFill>
                  <a:srgbClr val="FF0000"/>
                </a:solidFill>
                <a:latin typeface="Times New Roman" panose="02020603050405020304" pitchFamily="18" charset="0"/>
                <a:cs typeface="Times New Roman" panose="02020603050405020304" pitchFamily="18" charset="0"/>
              </a:rPr>
              <a:t>ĐẶC ĐIỂM TỰ NHIÊN </a:t>
            </a:r>
            <a:r>
              <a:rPr lang="en-US" sz="4400" b="1" dirty="0" smtClean="0">
                <a:solidFill>
                  <a:srgbClr val="FF0000"/>
                </a:solidFill>
                <a:latin typeface="Times New Roman" panose="02020603050405020304" pitchFamily="18" charset="0"/>
                <a:cs typeface="Times New Roman" panose="02020603050405020304" pitchFamily="18" charset="0"/>
              </a:rPr>
              <a:t>VÀ KINH TẾ - XÃ HỘI KHU </a:t>
            </a:r>
            <a:r>
              <a:rPr lang="en-US" sz="4400" b="1" dirty="0">
                <a:solidFill>
                  <a:srgbClr val="FF0000"/>
                </a:solidFill>
                <a:latin typeface="Times New Roman" panose="02020603050405020304" pitchFamily="18" charset="0"/>
                <a:cs typeface="Times New Roman" panose="02020603050405020304" pitchFamily="18" charset="0"/>
              </a:rPr>
              <a:t>VỰC ĐÔNG Á</a:t>
            </a:r>
          </a:p>
        </p:txBody>
      </p:sp>
      <p:sp>
        <p:nvSpPr>
          <p:cNvPr id="9" name="Rectangle 8">
            <a:extLst>
              <a:ext uri="{FF2B5EF4-FFF2-40B4-BE49-F238E27FC236}">
                <a16:creationId xmlns:a16="http://schemas.microsoft.com/office/drawing/2014/main" id="{D4D70993-88BE-4EC5-9D93-06D067B51C48}"/>
              </a:ext>
            </a:extLst>
          </p:cNvPr>
          <p:cNvSpPr/>
          <p:nvPr/>
        </p:nvSpPr>
        <p:spPr>
          <a:xfrm>
            <a:off x="92765" y="2309721"/>
            <a:ext cx="11767931" cy="88789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en-US" sz="3600" b="1" dirty="0">
                <a:solidFill>
                  <a:srgbClr val="FFFF00"/>
                </a:solidFill>
                <a:latin typeface="Times New Roman" panose="02020603050405020304" pitchFamily="18" charset="0"/>
                <a:cs typeface="Times New Roman" panose="02020603050405020304" pitchFamily="18" charset="0"/>
              </a:rPr>
              <a:t>1. VỊ TRÍ ĐỊA LÍ VÀ PHẠM VI KHU VỰC ĐÔNG Á</a:t>
            </a:r>
          </a:p>
        </p:txBody>
      </p:sp>
      <p:sp>
        <p:nvSpPr>
          <p:cNvPr id="10" name="Rectangle 9">
            <a:extLst>
              <a:ext uri="{FF2B5EF4-FFF2-40B4-BE49-F238E27FC236}">
                <a16:creationId xmlns:a16="http://schemas.microsoft.com/office/drawing/2014/main" id="{22ED1E27-D324-470E-B3CF-CE972C5CE68F}"/>
              </a:ext>
            </a:extLst>
          </p:cNvPr>
          <p:cNvSpPr/>
          <p:nvPr/>
        </p:nvSpPr>
        <p:spPr>
          <a:xfrm>
            <a:off x="92765" y="2822713"/>
            <a:ext cx="11860696" cy="283596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en-US" sz="3600" b="1" dirty="0">
                <a:solidFill>
                  <a:srgbClr val="FFFF00"/>
                </a:solidFill>
                <a:latin typeface="Times New Roman" panose="02020603050405020304" pitchFamily="18" charset="0"/>
                <a:cs typeface="Times New Roman" panose="02020603050405020304" pitchFamily="18" charset="0"/>
              </a:rPr>
              <a:t>2. ĐẶC ĐIỂM TỰ NHIÊN</a:t>
            </a:r>
          </a:p>
          <a:p>
            <a:r>
              <a:rPr lang="en-US" sz="3600" b="1" dirty="0">
                <a:solidFill>
                  <a:schemeClr val="tx1"/>
                </a:solidFill>
                <a:latin typeface="Times New Roman" panose="02020603050405020304" pitchFamily="18" charset="0"/>
                <a:cs typeface="Times New Roman" panose="02020603050405020304" pitchFamily="18" charset="0"/>
              </a:rPr>
              <a:t>a. </a:t>
            </a:r>
            <a:r>
              <a:rPr lang="en-US" sz="3600" b="1" dirty="0" err="1">
                <a:solidFill>
                  <a:schemeClr val="tx1"/>
                </a:solidFill>
                <a:latin typeface="Times New Roman" panose="02020603050405020304" pitchFamily="18" charset="0"/>
                <a:cs typeface="Times New Roman" panose="02020603050405020304" pitchFamily="18" charset="0"/>
              </a:rPr>
              <a:t>Địa</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hình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và</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sông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ngòi</a:t>
            </a:r>
            <a:endParaRPr lang="en-US" sz="3600" b="1" dirty="0">
              <a:solidFill>
                <a:schemeClr val="tx1"/>
              </a:solidFill>
              <a:latin typeface="Times New Roman" panose="02020603050405020304" pitchFamily="18" charset="0"/>
              <a:cs typeface="Times New Roman" panose="02020603050405020304" pitchFamily="18" charset="0"/>
            </a:endParaRPr>
          </a:p>
          <a:p>
            <a:r>
              <a:rPr lang="en-US" sz="3600" b="1" dirty="0">
                <a:solidFill>
                  <a:schemeClr val="tx1"/>
                </a:solidFill>
                <a:latin typeface="Times New Roman" panose="02020603050405020304" pitchFamily="18" charset="0"/>
                <a:cs typeface="Times New Roman" panose="02020603050405020304" pitchFamily="18" charset="0"/>
              </a:rPr>
              <a:t>b. </a:t>
            </a:r>
            <a:r>
              <a:rPr lang="en-US" sz="3600" b="1" dirty="0" err="1">
                <a:solidFill>
                  <a:schemeClr val="tx1"/>
                </a:solidFill>
                <a:latin typeface="Times New Roman" panose="02020603050405020304" pitchFamily="18" charset="0"/>
                <a:cs typeface="Times New Roman" panose="02020603050405020304" pitchFamily="18" charset="0"/>
              </a:rPr>
              <a:t>Khí</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hậu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và</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cảnh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quan</a:t>
            </a:r>
            <a:endParaRPr lang="en-US" sz="3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ình ảnh có liên quan">
            <a:extLst>
              <a:ext uri="{FF2B5EF4-FFF2-40B4-BE49-F238E27FC236}">
                <a16:creationId xmlns:a16="http://schemas.microsoft.com/office/drawing/2014/main" id="{13119ABF-1740-4631-9FD7-B4405DD95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688"/>
            <a:ext cx="6003235" cy="373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ình ảnh có liên quan">
            <a:extLst>
              <a:ext uri="{FF2B5EF4-FFF2-40B4-BE49-F238E27FC236}">
                <a16:creationId xmlns:a16="http://schemas.microsoft.com/office/drawing/2014/main" id="{3308C440-E228-473F-BEED-83D3C18A4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76734"/>
            <a:ext cx="6003235" cy="294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Hình ảnh có liên quan">
            <a:extLst>
              <a:ext uri="{FF2B5EF4-FFF2-40B4-BE49-F238E27FC236}">
                <a16:creationId xmlns:a16="http://schemas.microsoft.com/office/drawing/2014/main" id="{EE0F8A2A-9D79-42AB-A6A0-363039F0F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3235" y="0"/>
            <a:ext cx="6188765" cy="373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ình ảnh có liên quan">
            <a:extLst>
              <a:ext uri="{FF2B5EF4-FFF2-40B4-BE49-F238E27FC236}">
                <a16:creationId xmlns:a16="http://schemas.microsoft.com/office/drawing/2014/main" id="{A4F3C6A2-9BAC-42D1-9FAE-E8AE78186D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3234" y="3776734"/>
            <a:ext cx="6188766" cy="307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01174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2">
            <a:extLst>
              <a:ext uri="{FF2B5EF4-FFF2-40B4-BE49-F238E27FC236}">
                <a16:creationId xmlns:a16="http://schemas.microsoft.com/office/drawing/2014/main" id="{3B00B26E-0B14-4B88-BB07-A18AFB825E25}"/>
              </a:ext>
            </a:extLst>
          </p:cNvPr>
          <p:cNvGrpSpPr>
            <a:grpSpLocks/>
          </p:cNvGrpSpPr>
          <p:nvPr/>
        </p:nvGrpSpPr>
        <p:grpSpPr bwMode="auto">
          <a:xfrm>
            <a:off x="232012" y="0"/>
            <a:ext cx="5863988" cy="3429000"/>
            <a:chOff x="0" y="584"/>
            <a:chExt cx="2304" cy="1248"/>
          </a:xfrm>
        </p:grpSpPr>
        <p:pic>
          <p:nvPicPr>
            <p:cNvPr id="3" name="Picture 35" descr="Nui Thien Son TQ">
              <a:extLst>
                <a:ext uri="{FF2B5EF4-FFF2-40B4-BE49-F238E27FC236}">
                  <a16:creationId xmlns:a16="http://schemas.microsoft.com/office/drawing/2014/main" id="{F7AF7A71-1B13-4B7C-B34F-4FA875020F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
              <a:ext cx="2304" cy="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6">
              <a:extLst>
                <a:ext uri="{FF2B5EF4-FFF2-40B4-BE49-F238E27FC236}">
                  <a16:creationId xmlns:a16="http://schemas.microsoft.com/office/drawing/2014/main" id="{5A258C44-AF48-40B6-B94A-C49A2AF91083}"/>
                </a:ext>
              </a:extLst>
            </p:cNvPr>
            <p:cNvSpPr txBox="1">
              <a:spLocks noChangeArrowheads="1"/>
            </p:cNvSpPr>
            <p:nvPr/>
          </p:nvSpPr>
          <p:spPr bwMode="auto">
            <a:xfrm>
              <a:off x="1132" y="624"/>
              <a:ext cx="107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a:solidFill>
                    <a:srgbClr val="FF0000"/>
                  </a:solidFill>
                  <a:latin typeface="Times New Roman" panose="02020603050405020304" pitchFamily="18" charset="0"/>
                </a:rPr>
                <a:t>Dãy Thiên Sơn</a:t>
              </a:r>
            </a:p>
          </p:txBody>
        </p:sp>
      </p:grpSp>
      <p:grpSp>
        <p:nvGrpSpPr>
          <p:cNvPr id="5" name="Group 43">
            <a:extLst>
              <a:ext uri="{FF2B5EF4-FFF2-40B4-BE49-F238E27FC236}">
                <a16:creationId xmlns:a16="http://schemas.microsoft.com/office/drawing/2014/main" id="{5FB8BB46-E312-4EA7-9B20-E86D6CF38F2A}"/>
              </a:ext>
            </a:extLst>
          </p:cNvPr>
          <p:cNvGrpSpPr>
            <a:grpSpLocks/>
          </p:cNvGrpSpPr>
          <p:nvPr/>
        </p:nvGrpSpPr>
        <p:grpSpPr bwMode="auto">
          <a:xfrm>
            <a:off x="6096000" y="0"/>
            <a:ext cx="5863988" cy="3429000"/>
            <a:chOff x="0" y="1824"/>
            <a:chExt cx="2304" cy="1296"/>
          </a:xfrm>
        </p:grpSpPr>
        <p:pic>
          <p:nvPicPr>
            <p:cNvPr id="6" name="Picture 2" descr="http://www.khoahoc.com.vn/photos/Image/2008/03/30/Qinghai_Tibet_Plateau(1).jpg">
              <a:extLst>
                <a:ext uri="{FF2B5EF4-FFF2-40B4-BE49-F238E27FC236}">
                  <a16:creationId xmlns:a16="http://schemas.microsoft.com/office/drawing/2014/main" id="{0CB907BC-3226-42E8-8A75-34ECCD797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24"/>
              <a:ext cx="2304"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4">
              <a:extLst>
                <a:ext uri="{FF2B5EF4-FFF2-40B4-BE49-F238E27FC236}">
                  <a16:creationId xmlns:a16="http://schemas.microsoft.com/office/drawing/2014/main" id="{649AF6A6-F9A9-4073-815F-97F24EE81A60}"/>
                </a:ext>
              </a:extLst>
            </p:cNvPr>
            <p:cNvSpPr txBox="1">
              <a:spLocks noChangeArrowheads="1"/>
            </p:cNvSpPr>
            <p:nvPr/>
          </p:nvSpPr>
          <p:spPr bwMode="auto">
            <a:xfrm>
              <a:off x="992" y="1866"/>
              <a:ext cx="113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i="1">
                  <a:solidFill>
                    <a:srgbClr val="FF0000"/>
                  </a:solidFill>
                  <a:latin typeface="Times New Roman" panose="02020603050405020304" pitchFamily="18" charset="0"/>
                  <a:cs typeface="Arial" panose="020B0604020202020204" pitchFamily="34" charset="0"/>
                </a:rPr>
                <a:t>SN Tây Tạng</a:t>
              </a:r>
            </a:p>
          </p:txBody>
        </p:sp>
      </p:grpSp>
      <p:grpSp>
        <p:nvGrpSpPr>
          <p:cNvPr id="8" name="Group 44">
            <a:extLst>
              <a:ext uri="{FF2B5EF4-FFF2-40B4-BE49-F238E27FC236}">
                <a16:creationId xmlns:a16="http://schemas.microsoft.com/office/drawing/2014/main" id="{5908C205-B3C7-4033-A6D1-E214A22E77EB}"/>
              </a:ext>
            </a:extLst>
          </p:cNvPr>
          <p:cNvGrpSpPr>
            <a:grpSpLocks/>
          </p:cNvGrpSpPr>
          <p:nvPr/>
        </p:nvGrpSpPr>
        <p:grpSpPr bwMode="auto">
          <a:xfrm>
            <a:off x="232012" y="3457223"/>
            <a:ext cx="5863988" cy="3189236"/>
            <a:chOff x="2304" y="592"/>
            <a:chExt cx="3456" cy="1808"/>
          </a:xfrm>
        </p:grpSpPr>
        <p:pic>
          <p:nvPicPr>
            <p:cNvPr id="9" name="Picture 2" descr="Biển hoa cải vàng tuyệt đẹp ở Trung Quốc, Tin tức trong ngày, du lich, du lich viet nam, du lich the gioi, du lich 2012, kinh nghiem du lich, du lich chau au, du lich chau a, kham pha the gioi, dia diem du lich, hoa, trung quoc, hoa cai vang">
              <a:extLst>
                <a:ext uri="{FF2B5EF4-FFF2-40B4-BE49-F238E27FC236}">
                  <a16:creationId xmlns:a16="http://schemas.microsoft.com/office/drawing/2014/main" id="{F540CF1A-7A70-4B27-812C-0CFF0F1B45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4" y="592"/>
              <a:ext cx="3456" cy="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53">
              <a:extLst>
                <a:ext uri="{FF2B5EF4-FFF2-40B4-BE49-F238E27FC236}">
                  <a16:creationId xmlns:a16="http://schemas.microsoft.com/office/drawing/2014/main" id="{9F26F6A1-E2B6-4B4F-BC4E-FF22CD15918F}"/>
                </a:ext>
              </a:extLst>
            </p:cNvPr>
            <p:cNvSpPr txBox="1">
              <a:spLocks noChangeArrowheads="1"/>
            </p:cNvSpPr>
            <p:nvPr/>
          </p:nvSpPr>
          <p:spPr bwMode="auto">
            <a:xfrm>
              <a:off x="2363" y="728"/>
              <a:ext cx="1124"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a:solidFill>
                    <a:srgbClr val="FF0000"/>
                  </a:solidFill>
                  <a:latin typeface="Times New Roman" panose="02020603050405020304" pitchFamily="18" charset="0"/>
                  <a:cs typeface="Times New Roman" panose="02020603050405020304" pitchFamily="18" charset="0"/>
                </a:rPr>
                <a:t>ĐB Tùng Hoa</a:t>
              </a:r>
            </a:p>
          </p:txBody>
        </p:sp>
      </p:grpSp>
      <p:grpSp>
        <p:nvGrpSpPr>
          <p:cNvPr id="11" name="Group 13">
            <a:extLst>
              <a:ext uri="{FF2B5EF4-FFF2-40B4-BE49-F238E27FC236}">
                <a16:creationId xmlns:a16="http://schemas.microsoft.com/office/drawing/2014/main" id="{D05B4C66-7714-4FBF-A142-E210AB91660D}"/>
              </a:ext>
            </a:extLst>
          </p:cNvPr>
          <p:cNvGrpSpPr>
            <a:grpSpLocks/>
          </p:cNvGrpSpPr>
          <p:nvPr/>
        </p:nvGrpSpPr>
        <p:grpSpPr bwMode="auto">
          <a:xfrm>
            <a:off x="6096000" y="3457223"/>
            <a:ext cx="5863988" cy="3299874"/>
            <a:chOff x="0" y="0"/>
            <a:chExt cx="5760" cy="4320"/>
          </a:xfrm>
        </p:grpSpPr>
        <p:pic>
          <p:nvPicPr>
            <p:cNvPr id="12" name="Picture 177" descr="Bộ ảnh  đẹp về đồng lúa">
              <a:extLst>
                <a:ext uri="{FF2B5EF4-FFF2-40B4-BE49-F238E27FC236}">
                  <a16:creationId xmlns:a16="http://schemas.microsoft.com/office/drawing/2014/main" id="{AFA1CAE9-197D-48A0-BB37-8DBBF2D547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78">
              <a:extLst>
                <a:ext uri="{FF2B5EF4-FFF2-40B4-BE49-F238E27FC236}">
                  <a16:creationId xmlns:a16="http://schemas.microsoft.com/office/drawing/2014/main" id="{33131AD6-A087-4B71-A75B-EAAD7D541682}"/>
                </a:ext>
              </a:extLst>
            </p:cNvPr>
            <p:cNvSpPr txBox="1">
              <a:spLocks noChangeArrowheads="1"/>
            </p:cNvSpPr>
            <p:nvPr/>
          </p:nvSpPr>
          <p:spPr bwMode="auto">
            <a:xfrm>
              <a:off x="288" y="314"/>
              <a:ext cx="2192" cy="60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FFFF00"/>
                  </a:solidFill>
                  <a:latin typeface="Times New Roman" panose="02020603050405020304" pitchFamily="18" charset="0"/>
                  <a:cs typeface="Arial" panose="020B0604020202020204" pitchFamily="34" charset="0"/>
                </a:rPr>
                <a:t>ĐB.Hoa Trung</a:t>
              </a:r>
            </a:p>
          </p:txBody>
        </p:sp>
      </p:grpSp>
    </p:spTree>
    <p:extLst>
      <p:ext uri="{BB962C8B-B14F-4D97-AF65-F5344CB8AC3E}">
        <p14:creationId xmlns:p14="http://schemas.microsoft.com/office/powerpoint/2010/main" val="421154782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ox(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9" descr="Kết quả hình ảnh cho vành đai núi lửa thái bình dương&quot;">
            <a:extLst>
              <a:ext uri="{FF2B5EF4-FFF2-40B4-BE49-F238E27FC236}">
                <a16:creationId xmlns:a16="http://schemas.microsoft.com/office/drawing/2014/main" id="{538BEADD-BC3E-468E-BF7B-82B87FC495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588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6">
            <a:extLst>
              <a:ext uri="{FF2B5EF4-FFF2-40B4-BE49-F238E27FC236}">
                <a16:creationId xmlns:a16="http://schemas.microsoft.com/office/drawing/2014/main" id="{4DF9F11B-5AD3-426E-8769-A9146AE57506}"/>
              </a:ext>
            </a:extLst>
          </p:cNvPr>
          <p:cNvSpPr>
            <a:spLocks noChangeArrowheads="1"/>
          </p:cNvSpPr>
          <p:nvPr/>
        </p:nvSpPr>
        <p:spPr bwMode="auto">
          <a:xfrm>
            <a:off x="106017" y="6029739"/>
            <a:ext cx="11993218" cy="8309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vi-VN" altLang="en-US" sz="2400" b="1" dirty="0">
                <a:solidFill>
                  <a:srgbClr val="FF0000"/>
                </a:solidFill>
                <a:latin typeface="Times New Roman" panose="02020603050405020304" pitchFamily="18" charset="0"/>
                <a:cs typeface="Times New Roman" panose="02020603050405020304" pitchFamily="18" charset="0"/>
              </a:rPr>
              <a:t>V</a:t>
            </a:r>
            <a:r>
              <a:rPr lang="en-US" altLang="en-US" sz="2400" b="1" dirty="0">
                <a:solidFill>
                  <a:srgbClr val="FF0000"/>
                </a:solidFill>
                <a:latin typeface="Times New Roman" panose="02020603050405020304" pitchFamily="18" charset="0"/>
                <a:cs typeface="Times New Roman" panose="02020603050405020304" pitchFamily="18" charset="0"/>
              </a:rPr>
              <a:t>ò</a:t>
            </a:r>
            <a:r>
              <a:rPr lang="vi-VN" altLang="en-US" sz="2400" b="1" dirty="0">
                <a:solidFill>
                  <a:srgbClr val="FF0000"/>
                </a:solidFill>
                <a:latin typeface="Times New Roman" panose="02020603050405020304" pitchFamily="18" charset="0"/>
                <a:cs typeface="Times New Roman" panose="02020603050405020304" pitchFamily="18" charset="0"/>
              </a:rPr>
              <a:t>n</a:t>
            </a:r>
            <a:r>
              <a:rPr lang="en-US" altLang="en-US" sz="2400" b="1" dirty="0">
                <a:solidFill>
                  <a:srgbClr val="FF0000"/>
                </a:solidFill>
                <a:latin typeface="Times New Roman" panose="02020603050405020304" pitchFamily="18" charset="0"/>
                <a:cs typeface="Times New Roman" panose="02020603050405020304" pitchFamily="18" charset="0"/>
              </a:rPr>
              <a:t>g</a:t>
            </a:r>
            <a:r>
              <a:rPr lang="vi-VN" altLang="en-US" sz="2400" b="1" dirty="0">
                <a:solidFill>
                  <a:srgbClr val="FF0000"/>
                </a:solidFill>
                <a:latin typeface="Times New Roman" panose="02020603050405020304" pitchFamily="18" charset="0"/>
                <a:cs typeface="Times New Roman" panose="02020603050405020304" pitchFamily="18" charset="0"/>
              </a:rPr>
              <a:t> đai lửa Thái Bình Dương </a:t>
            </a:r>
            <a:r>
              <a:rPr lang="vi-VN" altLang="en-US" sz="2400" b="1" dirty="0">
                <a:solidFill>
                  <a:srgbClr val="0000FF"/>
                </a:solidFill>
                <a:latin typeface="Times New Roman" panose="02020603050405020304" pitchFamily="18" charset="0"/>
                <a:cs typeface="Times New Roman" panose="02020603050405020304" pitchFamily="18" charset="0"/>
              </a:rPr>
              <a:t>là một khu vực hay xảy ra động đất và các hiện tượng phun trào núi lửa bao quanh Thái Bình Dương.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Hình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dạng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như</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vành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móng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ngựa</a:t>
            </a:r>
            <a:r>
              <a:rPr lang="en-US" altLang="en-US" sz="24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6915731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descr="dongdat2">
            <a:extLst>
              <a:ext uri="{FF2B5EF4-FFF2-40B4-BE49-F238E27FC236}">
                <a16:creationId xmlns:a16="http://schemas.microsoft.com/office/drawing/2014/main" id="{6FC6CE8F-5183-44D1-8E84-5922B79F9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19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ki-luc-dang-so-song-than-nhat-ban-cao-toi-38m-chaobuoisang">
            <a:extLst>
              <a:ext uri="{FF2B5EF4-FFF2-40B4-BE49-F238E27FC236}">
                <a16:creationId xmlns:a16="http://schemas.microsoft.com/office/drawing/2014/main" id="{0CB42423-7F49-42FB-8D1D-385537FBA3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0"/>
            <a:ext cx="6019799"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songthan8">
            <a:extLst>
              <a:ext uri="{FF2B5EF4-FFF2-40B4-BE49-F238E27FC236}">
                <a16:creationId xmlns:a16="http://schemas.microsoft.com/office/drawing/2014/main" id="{787B8C80-4F99-4483-BAEA-8E98CF8880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3516313"/>
            <a:ext cx="6019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ANd9GcTVTthPY8uRljwlGNCz6bWQDZcM6_sj1G0PMu5n9rTzU2IQuSbw">
            <a:extLst>
              <a:ext uri="{FF2B5EF4-FFF2-40B4-BE49-F238E27FC236}">
                <a16:creationId xmlns:a16="http://schemas.microsoft.com/office/drawing/2014/main" id="{A3DFB8A3-5E49-4B7A-A936-86A0641620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505200"/>
            <a:ext cx="601979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a:extLst>
              <a:ext uri="{FF2B5EF4-FFF2-40B4-BE49-F238E27FC236}">
                <a16:creationId xmlns:a16="http://schemas.microsoft.com/office/drawing/2014/main" id="{442222E6-B974-47D4-91DF-89726DB83875}"/>
              </a:ext>
            </a:extLst>
          </p:cNvPr>
          <p:cNvSpPr txBox="1">
            <a:spLocks noChangeArrowheads="1"/>
          </p:cNvSpPr>
          <p:nvPr/>
        </p:nvSpPr>
        <p:spPr bwMode="auto">
          <a:xfrm>
            <a:off x="76201" y="2736850"/>
            <a:ext cx="11877259" cy="1384995"/>
          </a:xfrm>
          <a:prstGeom prst="rect">
            <a:avLst/>
          </a:prstGeom>
          <a:gradFill rotWithShape="1">
            <a:gsLst>
              <a:gs pos="0">
                <a:srgbClr val="0099CC">
                  <a:alpha val="53999"/>
                </a:srgbClr>
              </a:gs>
              <a:gs pos="100000">
                <a:srgbClr val="0099CC">
                  <a:gamma/>
                  <a:shade val="46275"/>
                  <a:invGamma/>
                  <a:alpha val="48000"/>
                </a:srgbClr>
              </a:gs>
            </a:gsLst>
            <a:lin ang="5400000" scaled="1"/>
          </a:gradFill>
          <a:ln>
            <a:noFill/>
          </a:ln>
          <a:effectLst/>
        </p:spPr>
        <p:txBody>
          <a:bodyPr wrap="square">
            <a:spAutoFit/>
          </a:bodyPr>
          <a:lstStyle/>
          <a:p>
            <a:pPr algn="just">
              <a:spcBef>
                <a:spcPct val="50000"/>
              </a:spcBef>
              <a:defRPr/>
            </a:pPr>
            <a:r>
              <a:rPr lang="en-US" sz="2800" dirty="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Ngày</a:t>
            </a:r>
            <a:r>
              <a:rPr lang="en-US" sz="2800" b="1" dirty="0" smtClean="0">
                <a:solidFill>
                  <a:srgbClr val="FFFF00"/>
                </a:solidFill>
                <a:latin typeface="Times New Roman" panose="02020603050405020304" pitchFamily="18" charset="0"/>
                <a:cs typeface="Times New Roman" panose="02020603050405020304" pitchFamily="18" charset="0"/>
              </a:rPr>
              <a:t> 11/3/2011</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trận</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động</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đất</a:t>
            </a:r>
            <a:r>
              <a:rPr lang="en-US" sz="2800" b="1" dirty="0" smtClean="0">
                <a:solidFill>
                  <a:srgbClr val="FFFF00"/>
                </a:solidFill>
                <a:latin typeface="Times New Roman" panose="02020603050405020304" pitchFamily="18" charset="0"/>
                <a:cs typeface="Times New Roman" panose="02020603050405020304" pitchFamily="18" charset="0"/>
              </a:rPr>
              <a:t> 9 </a:t>
            </a:r>
            <a:r>
              <a:rPr lang="en-US" sz="2800" b="1" dirty="0" err="1" smtClean="0">
                <a:solidFill>
                  <a:srgbClr val="FFFF00"/>
                </a:solidFill>
                <a:latin typeface="Times New Roman" panose="02020603050405020304" pitchFamily="18" charset="0"/>
                <a:cs typeface="Times New Roman" panose="02020603050405020304" pitchFamily="18" charset="0"/>
              </a:rPr>
              <a:t>độ</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Ricter</a:t>
            </a:r>
            <a:r>
              <a:rPr lang="en-US" sz="2800" b="1" dirty="0" smtClean="0">
                <a:solidFill>
                  <a:srgbClr val="FFFF00"/>
                </a:solidFill>
                <a:latin typeface="Times New Roman" panose="02020603050405020304" pitchFamily="18" charset="0"/>
                <a:cs typeface="Times New Roman" panose="02020603050405020304" pitchFamily="18" charset="0"/>
              </a:rPr>
              <a:t> ở </a:t>
            </a:r>
            <a:r>
              <a:rPr lang="en-US" sz="2800" b="1" dirty="0" err="1" smtClean="0">
                <a:solidFill>
                  <a:srgbClr val="FFFF00"/>
                </a:solidFill>
                <a:latin typeface="Times New Roman" panose="02020603050405020304" pitchFamily="18" charset="0"/>
                <a:cs typeface="Times New Roman" panose="02020603050405020304" pitchFamily="18" charset="0"/>
              </a:rPr>
              <a:t>Nhật</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Bản</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làm</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chết</a:t>
            </a:r>
            <a:r>
              <a:rPr lang="en-US" sz="2800" b="1" dirty="0" smtClean="0">
                <a:solidFill>
                  <a:srgbClr val="FF0000"/>
                </a:solidFill>
                <a:latin typeface="Times New Roman" panose="02020603050405020304" pitchFamily="18" charset="0"/>
                <a:cs typeface="Times New Roman" panose="02020603050405020304" pitchFamily="18" charset="0"/>
              </a:rPr>
              <a:t> 15.893 </a:t>
            </a:r>
            <a:r>
              <a:rPr lang="en-US" sz="2800" b="1" dirty="0" err="1" smtClean="0">
                <a:solidFill>
                  <a:srgbClr val="FF0000"/>
                </a:solidFill>
                <a:latin typeface="Times New Roman" panose="02020603050405020304" pitchFamily="18" charset="0"/>
                <a:cs typeface="Times New Roman" panose="02020603050405020304" pitchFamily="18" charset="0"/>
              </a:rPr>
              <a:t>người</a:t>
            </a:r>
            <a:r>
              <a:rPr lang="en-US" sz="2800" b="1" dirty="0">
                <a:solidFill>
                  <a:srgbClr val="FFFF00"/>
                </a:solidFill>
                <a:latin typeface="Times New Roman" panose="02020603050405020304" pitchFamily="18" charset="0"/>
                <a:cs typeface="Times New Roman" panose="02020603050405020304" pitchFamily="18" charset="0"/>
              </a:rPr>
              <a:t>, 6.152 </a:t>
            </a:r>
            <a:r>
              <a:rPr lang="en-US" sz="2800" b="1" dirty="0" err="1">
                <a:solidFill>
                  <a:srgbClr val="FFFF00"/>
                </a:solidFill>
                <a:latin typeface="Times New Roman" panose="02020603050405020304" pitchFamily="18" charset="0"/>
                <a:cs typeface="Times New Roman" panose="02020603050405020304" pitchFamily="18" charset="0"/>
              </a:rPr>
              <a:t>người</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bị</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thương</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2.572 </a:t>
            </a:r>
            <a:r>
              <a:rPr lang="en-US" sz="2800" b="1" dirty="0" err="1">
                <a:solidFill>
                  <a:srgbClr val="FF0000"/>
                </a:solidFill>
                <a:latin typeface="Times New Roman" panose="02020603050405020304" pitchFamily="18" charset="0"/>
                <a:cs typeface="Times New Roman" panose="02020603050405020304" pitchFamily="18" charset="0"/>
              </a:rPr>
              <a:t>người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tích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FF00"/>
                </a:solidFill>
                <a:latin typeface="Times New Roman" panose="02020603050405020304" pitchFamily="18" charset="0"/>
                <a:cs typeface="Times New Roman" panose="02020603050405020304" pitchFamily="18" charset="0"/>
              </a:rPr>
              <a:t>và</a:t>
            </a:r>
            <a:r>
              <a:rPr lang="en-US" sz="2800" b="1" dirty="0" smtClean="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hơn</a:t>
            </a:r>
            <a:r>
              <a:rPr lang="en-US" sz="2800" b="1" dirty="0">
                <a:solidFill>
                  <a:srgbClr val="FFFF00"/>
                </a:solidFill>
                <a:latin typeface="Times New Roman" panose="02020603050405020304" pitchFamily="18" charset="0"/>
                <a:cs typeface="Times New Roman" panose="02020603050405020304" pitchFamily="18" charset="0"/>
              </a:rPr>
              <a:t> 125.000 </a:t>
            </a:r>
            <a:r>
              <a:rPr lang="en-US" sz="2800" b="1" dirty="0" err="1">
                <a:solidFill>
                  <a:srgbClr val="FFFF00"/>
                </a:solidFill>
                <a:latin typeface="Times New Roman" panose="02020603050405020304" pitchFamily="18" charset="0"/>
                <a:cs typeface="Times New Roman" panose="02020603050405020304" pitchFamily="18" charset="0"/>
              </a:rPr>
              <a:t>công</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trình</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bị</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hư</a:t>
            </a:r>
            <a:r>
              <a:rPr lang="en-US" sz="2800" b="1" dirty="0">
                <a:solidFill>
                  <a:srgbClr val="FFFF00"/>
                </a:solidFill>
                <a:latin typeface="Times New Roman" panose="02020603050405020304" pitchFamily="18" charset="0"/>
                <a:cs typeface="Times New Roman" panose="02020603050405020304" pitchFamily="18" charset="0"/>
              </a:rPr>
              <a:t> </a:t>
            </a:r>
            <a:r>
              <a:rPr lang="en-US" sz="2800" b="1" dirty="0" err="1">
                <a:solidFill>
                  <a:srgbClr val="FFFF00"/>
                </a:solidFill>
                <a:latin typeface="Times New Roman" panose="02020603050405020304" pitchFamily="18" charset="0"/>
                <a:cs typeface="Times New Roman" panose="02020603050405020304" pitchFamily="18" charset="0"/>
              </a:rPr>
              <a:t>hại</a:t>
            </a:r>
            <a:r>
              <a:rPr lang="en-US" sz="2800" dirty="0">
                <a:solidFill>
                  <a:srgbClr val="FFFF00"/>
                </a:solidFill>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6676BF50-F46D-4A0D-83F7-CBD5A6538516}"/>
              </a:ext>
            </a:extLst>
          </p:cNvPr>
          <p:cNvSpPr txBox="1">
            <a:spLocks noChangeArrowheads="1"/>
          </p:cNvSpPr>
          <p:nvPr/>
        </p:nvSpPr>
        <p:spPr bwMode="auto">
          <a:xfrm flipV="1">
            <a:off x="3429000" y="368301"/>
            <a:ext cx="487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Times New Roman" panose="02020603050405020304" pitchFamily="18" charset="0"/>
            </a:endParaRPr>
          </a:p>
        </p:txBody>
      </p:sp>
      <p:pic>
        <p:nvPicPr>
          <p:cNvPr id="161796" name="Picture 4" descr="songthan2011_be803">
            <a:extLst>
              <a:ext uri="{FF2B5EF4-FFF2-40B4-BE49-F238E27FC236}">
                <a16:creationId xmlns:a16="http://schemas.microsoft.com/office/drawing/2014/main" id="{6864055E-7B67-4009-B167-1AE749ED9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198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8" name="Picture 6" descr="t528246">
            <a:extLst>
              <a:ext uri="{FF2B5EF4-FFF2-40B4-BE49-F238E27FC236}">
                <a16:creationId xmlns:a16="http://schemas.microsoft.com/office/drawing/2014/main" id="{B61742F4-2A6B-4D1D-967E-106FAAB1FC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8" y="-41763"/>
            <a:ext cx="60198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800" name="Picture 8" descr="nhat-ban-co-the-bi-xoa-so-do-nui-lua-phun-trao">
            <a:extLst>
              <a:ext uri="{FF2B5EF4-FFF2-40B4-BE49-F238E27FC236}">
                <a16:creationId xmlns:a16="http://schemas.microsoft.com/office/drawing/2014/main" id="{DE3F4BCB-04C8-4DAE-8080-60836532E2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2" y="3573166"/>
            <a:ext cx="5943596"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804" name="Picture 12" descr="ve-dep-cua-nhung-ngon-nui-lua-hung-du-nhat-nhat-ban">
            <a:extLst>
              <a:ext uri="{FF2B5EF4-FFF2-40B4-BE49-F238E27FC236}">
                <a16:creationId xmlns:a16="http://schemas.microsoft.com/office/drawing/2014/main" id="{2AC718F1-8BB7-4123-89BE-7E85041B46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73463"/>
            <a:ext cx="6019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808" name="Rectangle 16">
            <a:extLst>
              <a:ext uri="{FF2B5EF4-FFF2-40B4-BE49-F238E27FC236}">
                <a16:creationId xmlns:a16="http://schemas.microsoft.com/office/drawing/2014/main" id="{5A71549E-C9B2-4AF2-9508-460760AD47D9}"/>
              </a:ext>
            </a:extLst>
          </p:cNvPr>
          <p:cNvSpPr>
            <a:spLocks noChangeArrowheads="1"/>
          </p:cNvSpPr>
          <p:nvPr/>
        </p:nvSpPr>
        <p:spPr bwMode="auto">
          <a:xfrm>
            <a:off x="259308" y="1145078"/>
            <a:ext cx="11627892" cy="1323439"/>
          </a:xfrm>
          <a:prstGeom prst="rect">
            <a:avLst/>
          </a:prstGeom>
          <a:noFill/>
          <a:ln>
            <a:noFill/>
          </a:ln>
          <a:effec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000" b="1">
                <a:solidFill>
                  <a:srgbClr val="FFFF00"/>
                </a:solidFill>
                <a:latin typeface="Times New Roman" panose="02020603050405020304" pitchFamily="18" charset="0"/>
              </a:rPr>
              <a:t>Nêu một số biện pháp để hạn chế thiệt hại do thiên tai gây ra?</a:t>
            </a:r>
          </a:p>
        </p:txBody>
      </p:sp>
      <p:sp>
        <p:nvSpPr>
          <p:cNvPr id="161809" name="Text Box 17">
            <a:extLst>
              <a:ext uri="{FF2B5EF4-FFF2-40B4-BE49-F238E27FC236}">
                <a16:creationId xmlns:a16="http://schemas.microsoft.com/office/drawing/2014/main" id="{1EDAC5A2-10D6-4534-92AB-022EA8762AE6}"/>
              </a:ext>
            </a:extLst>
          </p:cNvPr>
          <p:cNvSpPr txBox="1">
            <a:spLocks noChangeArrowheads="1"/>
          </p:cNvSpPr>
          <p:nvPr/>
        </p:nvSpPr>
        <p:spPr bwMode="auto">
          <a:xfrm>
            <a:off x="636103" y="4186239"/>
            <a:ext cx="10893287" cy="2308324"/>
          </a:xfrm>
          <a:prstGeom prst="rect">
            <a:avLst/>
          </a:prstGeom>
          <a:noFill/>
          <a:ln w="9525">
            <a:noFill/>
            <a:miter lim="800000"/>
            <a:headEnd/>
            <a:tailEnd/>
          </a:ln>
          <a:effec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Arial" panose="020B0604020202020204" pitchFamily="34" charset="0"/>
              <a:buNone/>
            </a:pPr>
            <a:r>
              <a:rPr lang="en-US" altLang="en-US" sz="28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Lập</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các</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trạm</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quan</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trắc</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dự</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báo</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động</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đất</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núi</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lửa</a:t>
            </a:r>
            <a:r>
              <a:rPr lang="en-US" altLang="en-US" sz="3600" b="1" dirty="0">
                <a:solidFill>
                  <a:schemeClr val="bg1"/>
                </a:solidFill>
                <a:latin typeface="Times New Roman" panose="02020603050405020304" pitchFamily="18" charset="0"/>
              </a:rPr>
              <a:t>;</a:t>
            </a:r>
          </a:p>
          <a:p>
            <a:pPr eaLnBrk="1" hangingPunct="1">
              <a:spcBef>
                <a:spcPct val="50000"/>
              </a:spcBef>
              <a:buFont typeface="Arial" panose="020B0604020202020204" pitchFamily="34" charset="0"/>
              <a:buNone/>
            </a:pP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Xây</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nhà</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cao</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tầng</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bằng</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vật</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liệu</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nhẹ</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bền</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và</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dẻo</a:t>
            </a:r>
            <a:r>
              <a:rPr lang="en-US" altLang="en-US" sz="3600" b="1" dirty="0">
                <a:solidFill>
                  <a:schemeClr val="bg1"/>
                </a:solidFill>
                <a:latin typeface="Times New Roman" panose="02020603050405020304" pitchFamily="18" charset="0"/>
              </a:rPr>
              <a:t>.</a:t>
            </a:r>
          </a:p>
          <a:p>
            <a:pPr eaLnBrk="1" hangingPunct="1">
              <a:spcBef>
                <a:spcPct val="50000"/>
              </a:spcBef>
              <a:buFont typeface="Arial" panose="020B0604020202020204" pitchFamily="34" charset="0"/>
              <a:buNone/>
            </a:pP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Giáo</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dục</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kĩ</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năng</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ứng</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phó</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khi</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có</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động</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đất</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xảy</a:t>
            </a:r>
            <a:r>
              <a:rPr lang="en-US" altLang="en-US" sz="3600" b="1" dirty="0">
                <a:solidFill>
                  <a:schemeClr val="bg1"/>
                </a:solidFill>
                <a:latin typeface="Times New Roman" panose="02020603050405020304" pitchFamily="18" charset="0"/>
              </a:rPr>
              <a:t> </a:t>
            </a:r>
            <a:r>
              <a:rPr lang="en-US" altLang="en-US" sz="3600" b="1" dirty="0" err="1">
                <a:solidFill>
                  <a:schemeClr val="bg1"/>
                </a:solidFill>
                <a:latin typeface="Times New Roman" panose="02020603050405020304" pitchFamily="18" charset="0"/>
              </a:rPr>
              <a:t>ra.</a:t>
            </a:r>
            <a:endParaRPr lang="en-US" altLang="en-US" sz="3600" b="1" dirty="0">
              <a:solidFill>
                <a:schemeClr val="bg1"/>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6">
            <a:extLst>
              <a:ext uri="{FF2B5EF4-FFF2-40B4-BE49-F238E27FC236}">
                <a16:creationId xmlns:a16="http://schemas.microsoft.com/office/drawing/2014/main" id="{49526955-32C7-4E45-B1FB-56D9660719C7}"/>
              </a:ext>
            </a:extLst>
          </p:cNvPr>
          <p:cNvSpPr txBox="1">
            <a:spLocks noChangeArrowheads="1"/>
          </p:cNvSpPr>
          <p:nvPr/>
        </p:nvSpPr>
        <p:spPr bwMode="auto">
          <a:xfrm>
            <a:off x="1524000" y="1600200"/>
            <a:ext cx="8839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latin typeface="Times New Roman" panose="02020603050405020304" pitchFamily="18" charset="0"/>
              </a:rPr>
              <a:t>      </a:t>
            </a:r>
          </a:p>
        </p:txBody>
      </p:sp>
      <p:sp>
        <p:nvSpPr>
          <p:cNvPr id="25603" name="Text Box 8">
            <a:extLst>
              <a:ext uri="{FF2B5EF4-FFF2-40B4-BE49-F238E27FC236}">
                <a16:creationId xmlns:a16="http://schemas.microsoft.com/office/drawing/2014/main" id="{107137BF-9028-42E5-A7E6-EE7AC3B90E7B}"/>
              </a:ext>
            </a:extLst>
          </p:cNvPr>
          <p:cNvSpPr txBox="1">
            <a:spLocks noChangeArrowheads="1"/>
          </p:cNvSpPr>
          <p:nvPr/>
        </p:nvSpPr>
        <p:spPr bwMode="auto">
          <a:xfrm>
            <a:off x="2286000" y="3414714"/>
            <a:ext cx="8153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latin typeface="Times New Roman" panose="02020603050405020304" pitchFamily="18" charset="0"/>
              </a:rPr>
              <a:t> </a:t>
            </a:r>
          </a:p>
        </p:txBody>
      </p:sp>
      <p:sp>
        <p:nvSpPr>
          <p:cNvPr id="25604" name="Text Box 9">
            <a:extLst>
              <a:ext uri="{FF2B5EF4-FFF2-40B4-BE49-F238E27FC236}">
                <a16:creationId xmlns:a16="http://schemas.microsoft.com/office/drawing/2014/main" id="{C1C2FF01-FCF7-434C-9F44-8C11281119F0}"/>
              </a:ext>
            </a:extLst>
          </p:cNvPr>
          <p:cNvSpPr txBox="1">
            <a:spLocks noChangeArrowheads="1"/>
          </p:cNvSpPr>
          <p:nvPr/>
        </p:nvSpPr>
        <p:spPr bwMode="auto">
          <a:xfrm>
            <a:off x="1600200" y="4572000"/>
            <a:ext cx="8839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b="1">
              <a:latin typeface="Times New Roman" panose="02020603050405020304" pitchFamily="18" charset="0"/>
            </a:endParaRPr>
          </a:p>
        </p:txBody>
      </p:sp>
      <p:grpSp>
        <p:nvGrpSpPr>
          <p:cNvPr id="25605" name="Group 41">
            <a:extLst>
              <a:ext uri="{FF2B5EF4-FFF2-40B4-BE49-F238E27FC236}">
                <a16:creationId xmlns:a16="http://schemas.microsoft.com/office/drawing/2014/main" id="{F87E8063-B8D3-4698-A7F3-FFE584E75E97}"/>
              </a:ext>
            </a:extLst>
          </p:cNvPr>
          <p:cNvGrpSpPr>
            <a:grpSpLocks/>
          </p:cNvGrpSpPr>
          <p:nvPr/>
        </p:nvGrpSpPr>
        <p:grpSpPr bwMode="auto">
          <a:xfrm>
            <a:off x="92765" y="0"/>
            <a:ext cx="11940209" cy="6858000"/>
            <a:chOff x="0" y="0"/>
            <a:chExt cx="5760" cy="4320"/>
          </a:xfrm>
        </p:grpSpPr>
        <p:sp>
          <p:nvSpPr>
            <p:cNvPr id="25606" name="Rectangle 42">
              <a:extLst>
                <a:ext uri="{FF2B5EF4-FFF2-40B4-BE49-F238E27FC236}">
                  <a16:creationId xmlns:a16="http://schemas.microsoft.com/office/drawing/2014/main" id="{EC58129B-B34F-458B-8A28-0F5B79EBBD51}"/>
                </a:ext>
              </a:extLst>
            </p:cNvPr>
            <p:cNvSpPr>
              <a:spLocks noChangeArrowheads="1"/>
            </p:cNvSpPr>
            <p:nvPr/>
          </p:nvSpPr>
          <p:spPr bwMode="auto">
            <a:xfrm>
              <a:off x="0" y="0"/>
              <a:ext cx="5760" cy="432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25607" name="Picture 43" descr="Động đất ở Việt Nam và bài học vỡ lòng">
              <a:extLst>
                <a:ext uri="{FF2B5EF4-FFF2-40B4-BE49-F238E27FC236}">
                  <a16:creationId xmlns:a16="http://schemas.microsoft.com/office/drawing/2014/main" id="{57A212D9-9AF5-47DA-BDA4-E31A0613A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8" y="0"/>
              <a:ext cx="3312"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5608" name="Text Box 44">
              <a:extLst>
                <a:ext uri="{FF2B5EF4-FFF2-40B4-BE49-F238E27FC236}">
                  <a16:creationId xmlns:a16="http://schemas.microsoft.com/office/drawing/2014/main" id="{314D5001-F710-41A8-B2A4-76D1012CC9AA}"/>
                </a:ext>
              </a:extLst>
            </p:cNvPr>
            <p:cNvSpPr txBox="1">
              <a:spLocks noChangeArrowheads="1"/>
            </p:cNvSpPr>
            <p:nvPr/>
          </p:nvSpPr>
          <p:spPr bwMode="auto">
            <a:xfrm>
              <a:off x="0" y="318"/>
              <a:ext cx="2312" cy="296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i="1">
                  <a:solidFill>
                    <a:srgbClr val="0000CC"/>
                  </a:solidFill>
                  <a:latin typeface="Times New Roman" panose="02020603050405020304" pitchFamily="18" charset="0"/>
                </a:rPr>
                <a:t>        </a:t>
              </a:r>
              <a:r>
                <a:rPr lang="en-US" altLang="en-US" sz="6000" b="1" i="1">
                  <a:solidFill>
                    <a:srgbClr val="0000CC"/>
                  </a:solidFill>
                  <a:latin typeface="Times New Roman" panose="02020603050405020304" pitchFamily="18" charset="0"/>
                </a:rPr>
                <a:t>Trẻ em Nhật Bản được học cách tránh tác hại của động đất </a:t>
              </a: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box(in)">
                                      <p:cBhvr>
                                        <p:cTn id="7" dur="2000"/>
                                        <p:tgtEl>
                                          <p:spTgt spid="2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7" descr="phu si">
            <a:extLst>
              <a:ext uri="{FF2B5EF4-FFF2-40B4-BE49-F238E27FC236}">
                <a16:creationId xmlns:a16="http://schemas.microsoft.com/office/drawing/2014/main" id="{CC3D22A8-6A8F-47F5-A9EA-62D47188DC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4365"/>
            <a:ext cx="12192000" cy="624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ext Box 8">
            <a:extLst>
              <a:ext uri="{FF2B5EF4-FFF2-40B4-BE49-F238E27FC236}">
                <a16:creationId xmlns:a16="http://schemas.microsoft.com/office/drawing/2014/main" id="{84FBB4A7-F3A6-42FC-8440-A39036A4B156}"/>
              </a:ext>
            </a:extLst>
          </p:cNvPr>
          <p:cNvSpPr txBox="1">
            <a:spLocks noChangeArrowheads="1"/>
          </p:cNvSpPr>
          <p:nvPr/>
        </p:nvSpPr>
        <p:spPr bwMode="auto">
          <a:xfrm>
            <a:off x="484632" y="90489"/>
            <a:ext cx="1083564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dirty="0" err="1">
                <a:solidFill>
                  <a:srgbClr val="FF0000"/>
                </a:solidFill>
                <a:latin typeface="Times New Roman" panose="02020603050405020304" pitchFamily="18" charset="0"/>
              </a:rPr>
              <a:t>Núi</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phú</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Sĩ</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Ngọn</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núi</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lửa</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cao</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nhất</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Nhật</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Bản</a:t>
            </a:r>
            <a:r>
              <a:rPr lang="en-US" altLang="en-US" sz="2800" b="1" dirty="0">
                <a:solidFill>
                  <a:srgbClr val="FF0000"/>
                </a:solidFill>
                <a:latin typeface="Times New Roman" panose="02020603050405020304" pitchFamily="18" charset="0"/>
              </a:rPr>
              <a:t> </a:t>
            </a:r>
            <a:r>
              <a:rPr lang="en-US" altLang="en-US" sz="2800" b="1" dirty="0" smtClean="0">
                <a:solidFill>
                  <a:srgbClr val="FF0000"/>
                </a:solidFill>
                <a:latin typeface="Times New Roman" panose="02020603050405020304" pitchFamily="18" charset="0"/>
              </a:rPr>
              <a:t>(</a:t>
            </a:r>
            <a:r>
              <a:rPr lang="en-US" altLang="en-US" sz="2800" b="1" dirty="0" err="1" smtClean="0">
                <a:solidFill>
                  <a:srgbClr val="FF0000"/>
                </a:solidFill>
                <a:latin typeface="Times New Roman" panose="02020603050405020304" pitchFamily="18" charset="0"/>
              </a:rPr>
              <a:t>Đông</a:t>
            </a:r>
            <a:r>
              <a:rPr lang="en-US" altLang="en-US" sz="2800" b="1" dirty="0" smtClean="0">
                <a:solidFill>
                  <a:srgbClr val="FF0000"/>
                </a:solidFill>
                <a:latin typeface="Times New Roman" panose="02020603050405020304" pitchFamily="18" charset="0"/>
              </a:rPr>
              <a:t> Á) (</a:t>
            </a:r>
            <a:r>
              <a:rPr lang="en-US" altLang="en-US" sz="2800" b="1" dirty="0">
                <a:solidFill>
                  <a:srgbClr val="FF0000"/>
                </a:solidFill>
                <a:latin typeface="Times New Roman" panose="02020603050405020304" pitchFamily="18" charset="0"/>
              </a:rPr>
              <a:t>3776m)</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0659"/>
                                        </p:tgtEl>
                                        <p:attrNameLst>
                                          <p:attrName>style.visibility</p:attrName>
                                        </p:attrNameLst>
                                      </p:cBhvr>
                                      <p:to>
                                        <p:strVal val="visible"/>
                                      </p:to>
                                    </p:set>
                                    <p:animEffect transition="in" filter="box(in)">
                                      <p:cBhvr>
                                        <p:cTn id="12" dur="2000"/>
                                        <p:tgtEl>
                                          <p:spTgt spid="70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300" name="Group 60">
            <a:extLst>
              <a:ext uri="{FF2B5EF4-FFF2-40B4-BE49-F238E27FC236}">
                <a16:creationId xmlns:a16="http://schemas.microsoft.com/office/drawing/2014/main" id="{A2A1ED37-F9CB-46A8-A24B-EFF8D3703C75}"/>
              </a:ext>
            </a:extLst>
          </p:cNvPr>
          <p:cNvGraphicFramePr>
            <a:graphicFrameLocks noGrp="1"/>
          </p:cNvGraphicFramePr>
          <p:nvPr>
            <p:extLst>
              <p:ext uri="{D42A27DB-BD31-4B8C-83A1-F6EECF244321}">
                <p14:modId xmlns:p14="http://schemas.microsoft.com/office/powerpoint/2010/main" val="2185122244"/>
              </p:ext>
            </p:extLst>
          </p:nvPr>
        </p:nvGraphicFramePr>
        <p:xfrm>
          <a:off x="198783" y="212036"/>
          <a:ext cx="11781182" cy="6533320"/>
        </p:xfrm>
        <a:graphic>
          <a:graphicData uri="http://schemas.openxmlformats.org/drawingml/2006/table">
            <a:tbl>
              <a:tblPr/>
              <a:tblGrid>
                <a:gridCol w="1624990">
                  <a:extLst>
                    <a:ext uri="{9D8B030D-6E8A-4147-A177-3AD203B41FA5}">
                      <a16:colId xmlns:a16="http://schemas.microsoft.com/office/drawing/2014/main" val="20000"/>
                    </a:ext>
                  </a:extLst>
                </a:gridCol>
                <a:gridCol w="3351544">
                  <a:extLst>
                    <a:ext uri="{9D8B030D-6E8A-4147-A177-3AD203B41FA5}">
                      <a16:colId xmlns:a16="http://schemas.microsoft.com/office/drawing/2014/main" val="20001"/>
                    </a:ext>
                  </a:extLst>
                </a:gridCol>
                <a:gridCol w="3554667">
                  <a:extLst>
                    <a:ext uri="{9D8B030D-6E8A-4147-A177-3AD203B41FA5}">
                      <a16:colId xmlns:a16="http://schemas.microsoft.com/office/drawing/2014/main" val="20002"/>
                    </a:ext>
                  </a:extLst>
                </a:gridCol>
                <a:gridCol w="3249981">
                  <a:extLst>
                    <a:ext uri="{9D8B030D-6E8A-4147-A177-3AD203B41FA5}">
                      <a16:colId xmlns:a16="http://schemas.microsoft.com/office/drawing/2014/main" val="20003"/>
                    </a:ext>
                  </a:extLst>
                </a:gridCol>
              </a:tblGrid>
              <a:tr h="447345">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err="1">
                          <a:ln>
                            <a:noFill/>
                          </a:ln>
                          <a:solidFill>
                            <a:srgbClr val="FF0000"/>
                          </a:solidFill>
                          <a:effectLst/>
                          <a:latin typeface="Times New Roman" pitchFamily="18" charset="0"/>
                        </a:rPr>
                        <a:t>Đặc</a:t>
                      </a:r>
                      <a:r>
                        <a:rPr kumimoji="0" lang="en-US" sz="2200" b="1" i="0" u="none" strike="noStrike" cap="none" normalizeH="0" baseline="0" dirty="0">
                          <a:ln>
                            <a:noFill/>
                          </a:ln>
                          <a:solidFill>
                            <a:srgbClr val="FF0000"/>
                          </a:solidFill>
                          <a:effectLst/>
                          <a:latin typeface="Times New Roman" pitchFamily="18" charset="0"/>
                        </a:rPr>
                        <a:t> </a:t>
                      </a:r>
                      <a:r>
                        <a:rPr kumimoji="0" lang="en-US" sz="2200" b="1" i="0" u="none" strike="noStrike" cap="none" normalizeH="0" baseline="0" dirty="0" err="1">
                          <a:ln>
                            <a:noFill/>
                          </a:ln>
                          <a:solidFill>
                            <a:srgbClr val="FF0000"/>
                          </a:solidFill>
                          <a:effectLst/>
                          <a:latin typeface="Times New Roman" pitchFamily="18" charset="0"/>
                        </a:rPr>
                        <a:t>điểm</a:t>
                      </a:r>
                      <a:endParaRPr kumimoji="0" lang="en-US" sz="2200" b="1" i="0" u="none" strike="noStrike" cap="none" normalizeH="0" baseline="0" dirty="0">
                        <a:ln>
                          <a:noFill/>
                        </a:ln>
                        <a:solidFill>
                          <a:srgbClr val="FF0000"/>
                        </a:solidFill>
                        <a:effectLst/>
                        <a:latin typeface="Times New Roman" pitchFamily="18"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Đất liền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Hải đảo</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7345">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tây</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đông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129091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Địa hình</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286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Khí hậu</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3"/>
                  </a:ext>
                </a:extLst>
              </a:tr>
              <a:tr h="118114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Cảnh quan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4"/>
                  </a:ext>
                </a:extLst>
              </a:tr>
              <a:tr h="1437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Sông ngòi</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4786" name="Text Box 35">
            <a:extLst>
              <a:ext uri="{FF2B5EF4-FFF2-40B4-BE49-F238E27FC236}">
                <a16:creationId xmlns:a16="http://schemas.microsoft.com/office/drawing/2014/main" id="{350428D0-271B-445E-BED2-B5C02F648893}"/>
              </a:ext>
            </a:extLst>
          </p:cNvPr>
          <p:cNvSpPr txBox="1">
            <a:spLocks noChangeArrowheads="1"/>
          </p:cNvSpPr>
          <p:nvPr/>
        </p:nvSpPr>
        <p:spPr bwMode="auto">
          <a:xfrm>
            <a:off x="7223125" y="4430713"/>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400">
              <a:solidFill>
                <a:srgbClr val="000000"/>
              </a:solidFill>
            </a:endParaRPr>
          </a:p>
        </p:txBody>
      </p:sp>
      <p:sp>
        <p:nvSpPr>
          <p:cNvPr id="266280" name="Text Box 40">
            <a:extLst>
              <a:ext uri="{FF2B5EF4-FFF2-40B4-BE49-F238E27FC236}">
                <a16:creationId xmlns:a16="http://schemas.microsoft.com/office/drawing/2014/main" id="{F5644C08-95EE-4BF3-ACE4-A57ABB581951}"/>
              </a:ext>
            </a:extLst>
          </p:cNvPr>
          <p:cNvSpPr txBox="1">
            <a:spLocks noChangeArrowheads="1"/>
          </p:cNvSpPr>
          <p:nvPr/>
        </p:nvSpPr>
        <p:spPr bwMode="auto">
          <a:xfrm>
            <a:off x="5274365" y="1139687"/>
            <a:ext cx="343231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Đồi, núi thấp xen các đồng bằng rộng và bằng phẳng.</a:t>
            </a:r>
          </a:p>
        </p:txBody>
      </p:sp>
      <p:sp>
        <p:nvSpPr>
          <p:cNvPr id="266281" name="Text Box 41">
            <a:extLst>
              <a:ext uri="{FF2B5EF4-FFF2-40B4-BE49-F238E27FC236}">
                <a16:creationId xmlns:a16="http://schemas.microsoft.com/office/drawing/2014/main" id="{AC9E86B0-ADD9-4C06-A1E6-FB3A8A7094C6}"/>
              </a:ext>
            </a:extLst>
          </p:cNvPr>
          <p:cNvSpPr txBox="1">
            <a:spLocks noChangeArrowheads="1"/>
          </p:cNvSpPr>
          <p:nvPr/>
        </p:nvSpPr>
        <p:spPr bwMode="auto">
          <a:xfrm>
            <a:off x="8733183" y="1139687"/>
            <a:ext cx="322027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a:solidFill>
                  <a:srgbClr val="000000"/>
                </a:solidFill>
                <a:latin typeface="Times New Roman" panose="02020603050405020304" pitchFamily="18" charset="0"/>
              </a:rPr>
              <a:t> </a:t>
            </a:r>
            <a:r>
              <a:rPr lang="en-US" altLang="en-US" sz="2200" b="1">
                <a:solidFill>
                  <a:srgbClr val="000000"/>
                </a:solidFill>
                <a:latin typeface="Times New Roman" panose="02020603050405020304" pitchFamily="18" charset="0"/>
              </a:rPr>
              <a:t>Là miền núi trẻ, thường xuyên có động đất và núi lửa</a:t>
            </a:r>
            <a:r>
              <a:rPr lang="en-US" altLang="en-US" sz="2200" b="1">
                <a:solidFill>
                  <a:srgbClr val="000000"/>
                </a:solidFill>
              </a:rPr>
              <a:t>. </a:t>
            </a:r>
          </a:p>
        </p:txBody>
      </p:sp>
      <p:sp>
        <p:nvSpPr>
          <p:cNvPr id="266282" name="Text Box 42">
            <a:extLst>
              <a:ext uri="{FF2B5EF4-FFF2-40B4-BE49-F238E27FC236}">
                <a16:creationId xmlns:a16="http://schemas.microsoft.com/office/drawing/2014/main" id="{5611A3F4-4EAA-46CE-B2CD-19C070260E8A}"/>
              </a:ext>
            </a:extLst>
          </p:cNvPr>
          <p:cNvSpPr txBox="1">
            <a:spLocks noChangeArrowheads="1"/>
          </p:cNvSpPr>
          <p:nvPr/>
        </p:nvSpPr>
        <p:spPr bwMode="auto">
          <a:xfrm>
            <a:off x="1921566" y="1139687"/>
            <a:ext cx="310100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Núi, sơn nguyên cao, hiểm trở và các bồn địa rộng</a:t>
            </a:r>
            <a:r>
              <a:rPr lang="en-US" altLang="en-US" sz="2000" b="1">
                <a:solidFill>
                  <a:srgbClr val="000000"/>
                </a:solidFill>
                <a:latin typeface="Times New Roman" panose="02020603050405020304" pitchFamily="18" charset="0"/>
              </a:rPr>
              <a:t>.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82"/>
                                        </p:tgtEl>
                                        <p:attrNameLst>
                                          <p:attrName>style.visibility</p:attrName>
                                        </p:attrNameLst>
                                      </p:cBhvr>
                                      <p:to>
                                        <p:strVal val="visible"/>
                                      </p:to>
                                    </p:set>
                                    <p:animEffect transition="in" filter="fade">
                                      <p:cBhvr>
                                        <p:cTn id="7" dur="500"/>
                                        <p:tgtEl>
                                          <p:spTgt spid="2662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6280"/>
                                        </p:tgtEl>
                                        <p:attrNameLst>
                                          <p:attrName>style.visibility</p:attrName>
                                        </p:attrNameLst>
                                      </p:cBhvr>
                                      <p:to>
                                        <p:strVal val="visible"/>
                                      </p:to>
                                    </p:set>
                                    <p:animEffect transition="in" filter="barn(inVertical)">
                                      <p:cBhvr>
                                        <p:cTn id="12" dur="500"/>
                                        <p:tgtEl>
                                          <p:spTgt spid="2662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66281"/>
                                        </p:tgtEl>
                                        <p:attrNameLst>
                                          <p:attrName>style.visibility</p:attrName>
                                        </p:attrNameLst>
                                      </p:cBhvr>
                                      <p:to>
                                        <p:strVal val="visible"/>
                                      </p:to>
                                    </p:set>
                                    <p:animEffect transition="in" filter="barn(inVertical)">
                                      <p:cBhvr>
                                        <p:cTn id="17" dur="500"/>
                                        <p:tgtEl>
                                          <p:spTgt spid="2662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0" grpId="0"/>
      <p:bldP spid="266281" grpId="0"/>
      <p:bldP spid="26628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5" name="Picture 8" descr="a1">
            <a:extLst>
              <a:ext uri="{FF2B5EF4-FFF2-40B4-BE49-F238E27FC236}">
                <a16:creationId xmlns:a16="http://schemas.microsoft.com/office/drawing/2014/main" id="{B3CE8668-4502-4BF8-B696-95672A2D67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33" y="-1"/>
            <a:ext cx="6172200" cy="608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6" name="Picture 9" descr="a2">
            <a:extLst>
              <a:ext uri="{FF2B5EF4-FFF2-40B4-BE49-F238E27FC236}">
                <a16:creationId xmlns:a16="http://schemas.microsoft.com/office/drawing/2014/main" id="{9C928043-079C-4300-9C52-C2012E702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6650" y="-1"/>
            <a:ext cx="5975350" cy="6081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7" name="TextBox 9">
            <a:extLst>
              <a:ext uri="{FF2B5EF4-FFF2-40B4-BE49-F238E27FC236}">
                <a16:creationId xmlns:a16="http://schemas.microsoft.com/office/drawing/2014/main" id="{019C66B4-0945-4E5A-BCBC-83ED7AB5E5D4}"/>
              </a:ext>
            </a:extLst>
          </p:cNvPr>
          <p:cNvSpPr txBox="1">
            <a:spLocks noChangeArrowheads="1"/>
          </p:cNvSpPr>
          <p:nvPr/>
        </p:nvSpPr>
        <p:spPr bwMode="auto">
          <a:xfrm rot="10800000" flipV="1">
            <a:off x="848139" y="6115661"/>
            <a:ext cx="41611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b="1">
                <a:solidFill>
                  <a:srgbClr val="0000FF"/>
                </a:solidFill>
                <a:latin typeface="Times New Roman" panose="02020603050405020304" pitchFamily="18" charset="0"/>
                <a:cs typeface="Times New Roman" panose="02020603050405020304" pitchFamily="18" charset="0"/>
              </a:rPr>
              <a:t>Gió mùa mùa đông</a:t>
            </a:r>
          </a:p>
        </p:txBody>
      </p:sp>
      <p:sp>
        <p:nvSpPr>
          <p:cNvPr id="76808" name="TextBox 10">
            <a:extLst>
              <a:ext uri="{FF2B5EF4-FFF2-40B4-BE49-F238E27FC236}">
                <a16:creationId xmlns:a16="http://schemas.microsoft.com/office/drawing/2014/main" id="{936762A1-179D-4465-9D0D-F3F37A1531D5}"/>
              </a:ext>
            </a:extLst>
          </p:cNvPr>
          <p:cNvSpPr txBox="1">
            <a:spLocks noChangeArrowheads="1"/>
          </p:cNvSpPr>
          <p:nvPr/>
        </p:nvSpPr>
        <p:spPr bwMode="auto">
          <a:xfrm rot="10800000" flipV="1">
            <a:off x="7182680" y="6108818"/>
            <a:ext cx="42804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b="1">
                <a:solidFill>
                  <a:srgbClr val="FF0000"/>
                </a:solidFill>
                <a:latin typeface="Times New Roman" panose="02020603050405020304" pitchFamily="18" charset="0"/>
                <a:cs typeface="Times New Roman" panose="02020603050405020304" pitchFamily="18" charset="0"/>
              </a:rPr>
              <a:t>Gió mùa mùa hạ</a:t>
            </a:r>
          </a:p>
        </p:txBody>
      </p:sp>
      <p:cxnSp>
        <p:nvCxnSpPr>
          <p:cNvPr id="5" name="Straight Arrow Connector 4">
            <a:extLst>
              <a:ext uri="{FF2B5EF4-FFF2-40B4-BE49-F238E27FC236}">
                <a16:creationId xmlns:a16="http://schemas.microsoft.com/office/drawing/2014/main" id="{587194AC-D4F1-4F72-B989-6D439FB464FB}"/>
              </a:ext>
            </a:extLst>
          </p:cNvPr>
          <p:cNvCxnSpPr>
            <a:cxnSpLocks/>
          </p:cNvCxnSpPr>
          <p:nvPr/>
        </p:nvCxnSpPr>
        <p:spPr>
          <a:xfrm>
            <a:off x="4012442" y="1571442"/>
            <a:ext cx="655092" cy="246142"/>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5CA6674-57F2-463D-9B17-18B1B6113CE8}"/>
              </a:ext>
            </a:extLst>
          </p:cNvPr>
          <p:cNvCxnSpPr>
            <a:cxnSpLocks/>
          </p:cNvCxnSpPr>
          <p:nvPr/>
        </p:nvCxnSpPr>
        <p:spPr>
          <a:xfrm>
            <a:off x="3918627" y="1851800"/>
            <a:ext cx="748907" cy="25939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29C92DF-FB46-4DC4-AFE2-AA0148F80756}"/>
              </a:ext>
            </a:extLst>
          </p:cNvPr>
          <p:cNvCxnSpPr>
            <a:cxnSpLocks/>
          </p:cNvCxnSpPr>
          <p:nvPr/>
        </p:nvCxnSpPr>
        <p:spPr>
          <a:xfrm>
            <a:off x="3904184" y="2145413"/>
            <a:ext cx="763350" cy="235771"/>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1080F81-4457-4B8B-809C-80A462C1A034}"/>
              </a:ext>
            </a:extLst>
          </p:cNvPr>
          <p:cNvCxnSpPr>
            <a:cxnSpLocks/>
          </p:cNvCxnSpPr>
          <p:nvPr/>
        </p:nvCxnSpPr>
        <p:spPr>
          <a:xfrm flipH="1" flipV="1">
            <a:off x="10498690" y="1368256"/>
            <a:ext cx="929565" cy="4835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178CC35-1F36-4178-967D-5753D424EF49}"/>
              </a:ext>
            </a:extLst>
          </p:cNvPr>
          <p:cNvCxnSpPr>
            <a:cxnSpLocks/>
          </p:cNvCxnSpPr>
          <p:nvPr/>
        </p:nvCxnSpPr>
        <p:spPr>
          <a:xfrm flipH="1" flipV="1">
            <a:off x="10421090" y="1817584"/>
            <a:ext cx="1007165" cy="53622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BE69EBB-B97B-4966-8F0F-C7009867E87D}"/>
              </a:ext>
            </a:extLst>
          </p:cNvPr>
          <p:cNvCxnSpPr>
            <a:cxnSpLocks/>
          </p:cNvCxnSpPr>
          <p:nvPr/>
        </p:nvCxnSpPr>
        <p:spPr>
          <a:xfrm flipH="1" flipV="1">
            <a:off x="10251891" y="2111197"/>
            <a:ext cx="1008154" cy="53997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6805"/>
                                        </p:tgtEl>
                                        <p:attrNameLst>
                                          <p:attrName>style.visibility</p:attrName>
                                        </p:attrNameLst>
                                      </p:cBhvr>
                                      <p:to>
                                        <p:strVal val="visible"/>
                                      </p:to>
                                    </p:set>
                                    <p:animEffect transition="in" filter="box(in)">
                                      <p:cBhvr>
                                        <p:cTn id="7" dur="2000"/>
                                        <p:tgtEl>
                                          <p:spTgt spid="7680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6807"/>
                                        </p:tgtEl>
                                        <p:attrNameLst>
                                          <p:attrName>style.visibility</p:attrName>
                                        </p:attrNameLst>
                                      </p:cBhvr>
                                      <p:to>
                                        <p:strVal val="visible"/>
                                      </p:to>
                                    </p:set>
                                    <p:animEffect transition="in" filter="box(in)">
                                      <p:cBhvr>
                                        <p:cTn id="12" dur="2000"/>
                                        <p:tgtEl>
                                          <p:spTgt spid="7680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repeatCount="indefinite"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repeatCount="indefinite"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repeatCount="indefinite"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ox(i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76806"/>
                                        </p:tgtEl>
                                        <p:attrNameLst>
                                          <p:attrName>style.visibility</p:attrName>
                                        </p:attrNameLst>
                                      </p:cBhvr>
                                      <p:to>
                                        <p:strVal val="visible"/>
                                      </p:to>
                                    </p:set>
                                    <p:animEffect transition="in" filter="box(in)">
                                      <p:cBhvr>
                                        <p:cTn id="32" dur="2000"/>
                                        <p:tgtEl>
                                          <p:spTgt spid="76806"/>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76808"/>
                                        </p:tgtEl>
                                        <p:attrNameLst>
                                          <p:attrName>style.visibility</p:attrName>
                                        </p:attrNameLst>
                                      </p:cBhvr>
                                      <p:to>
                                        <p:strVal val="visible"/>
                                      </p:to>
                                    </p:set>
                                    <p:animEffect transition="in" filter="box(in)">
                                      <p:cBhvr>
                                        <p:cTn id="37" dur="2000"/>
                                        <p:tgtEl>
                                          <p:spTgt spid="76808"/>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repeatCount="indefinite"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ox(i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repeatCount="indefinite"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ox(in)">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repeatCount="indefinite"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ox(in)">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7" grpId="0"/>
      <p:bldP spid="7680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9957F6B3-479B-47D1-BDE6-F7FAFFBEE3DF}"/>
              </a:ext>
            </a:extLst>
          </p:cNvPr>
          <p:cNvSpPr>
            <a:spLocks noChangeArrowheads="1"/>
          </p:cNvSpPr>
          <p:nvPr/>
        </p:nvSpPr>
        <p:spPr bwMode="auto">
          <a:xfrm>
            <a:off x="1524000" y="-1387475"/>
            <a:ext cx="914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11C5E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cs typeface="Arial" panose="020B0604020202020204" pitchFamily="34" charset="0"/>
            </a:endParaRPr>
          </a:p>
        </p:txBody>
      </p:sp>
      <p:pic>
        <p:nvPicPr>
          <p:cNvPr id="75779" name="Picture 3" descr="Untitled-6">
            <a:extLst>
              <a:ext uri="{FF2B5EF4-FFF2-40B4-BE49-F238E27FC236}">
                <a16:creationId xmlns:a16="http://schemas.microsoft.com/office/drawing/2014/main" id="{2F379B38-5311-4F29-96FD-A7A64133B814}"/>
              </a:ext>
            </a:extLst>
          </p:cNvPr>
          <p:cNvPicPr>
            <a:picLocks noChangeAspect="1" noChangeArrowheads="1"/>
          </p:cNvPicPr>
          <p:nvPr/>
        </p:nvPicPr>
        <p:blipFill>
          <a:blip r:embed="rId2">
            <a:lum bright="-16000" contrast="40000"/>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5780" name="Freeform 84">
            <a:extLst>
              <a:ext uri="{FF2B5EF4-FFF2-40B4-BE49-F238E27FC236}">
                <a16:creationId xmlns:a16="http://schemas.microsoft.com/office/drawing/2014/main" id="{F45B15C3-8092-4747-963A-D3DD67D497AC}"/>
              </a:ext>
            </a:extLst>
          </p:cNvPr>
          <p:cNvSpPr>
            <a:spLocks/>
          </p:cNvSpPr>
          <p:nvPr/>
        </p:nvSpPr>
        <p:spPr bwMode="auto">
          <a:xfrm rot="-353369">
            <a:off x="4040189" y="2241551"/>
            <a:ext cx="2968625" cy="2327275"/>
          </a:xfrm>
          <a:custGeom>
            <a:avLst/>
            <a:gdLst>
              <a:gd name="T0" fmla="*/ 2147483646 w 4232"/>
              <a:gd name="T1" fmla="*/ 2147483646 h 2712"/>
              <a:gd name="T2" fmla="*/ 2147483646 w 4232"/>
              <a:gd name="T3" fmla="*/ 2147483646 h 2712"/>
              <a:gd name="T4" fmla="*/ 2147483646 w 4232"/>
              <a:gd name="T5" fmla="*/ 2147483646 h 2712"/>
              <a:gd name="T6" fmla="*/ 2147483646 w 4232"/>
              <a:gd name="T7" fmla="*/ 2147483646 h 2712"/>
              <a:gd name="T8" fmla="*/ 2147483646 w 4232"/>
              <a:gd name="T9" fmla="*/ 2147483646 h 2712"/>
              <a:gd name="T10" fmla="*/ 2147483646 w 4232"/>
              <a:gd name="T11" fmla="*/ 2147483646 h 2712"/>
              <a:gd name="T12" fmla="*/ 2147483646 w 4232"/>
              <a:gd name="T13" fmla="*/ 2147483646 h 2712"/>
              <a:gd name="T14" fmla="*/ 2147483646 w 4232"/>
              <a:gd name="T15" fmla="*/ 2147483646 h 2712"/>
              <a:gd name="T16" fmla="*/ 2147483646 w 4232"/>
              <a:gd name="T17" fmla="*/ 2147483646 h 2712"/>
              <a:gd name="T18" fmla="*/ 2147483646 w 4232"/>
              <a:gd name="T19" fmla="*/ 2147483646 h 2712"/>
              <a:gd name="T20" fmla="*/ 2147483646 w 4232"/>
              <a:gd name="T21" fmla="*/ 2147483646 h 2712"/>
              <a:gd name="T22" fmla="*/ 2147483646 w 4232"/>
              <a:gd name="T23" fmla="*/ 2147483646 h 2712"/>
              <a:gd name="T24" fmla="*/ 2147483646 w 4232"/>
              <a:gd name="T25" fmla="*/ 2147483646 h 2712"/>
              <a:gd name="T26" fmla="*/ 2147483646 w 4232"/>
              <a:gd name="T27" fmla="*/ 2147483646 h 2712"/>
              <a:gd name="T28" fmla="*/ 2147483646 w 4232"/>
              <a:gd name="T29" fmla="*/ 2147483646 h 2712"/>
              <a:gd name="T30" fmla="*/ 2147483646 w 4232"/>
              <a:gd name="T31" fmla="*/ 2147483646 h 2712"/>
              <a:gd name="T32" fmla="*/ 2147483646 w 4232"/>
              <a:gd name="T33" fmla="*/ 2147483646 h 2712"/>
              <a:gd name="T34" fmla="*/ 2147483646 w 4232"/>
              <a:gd name="T35" fmla="*/ 2147483646 h 2712"/>
              <a:gd name="T36" fmla="*/ 2147483646 w 4232"/>
              <a:gd name="T37" fmla="*/ 2147483646 h 2712"/>
              <a:gd name="T38" fmla="*/ 2147483646 w 4232"/>
              <a:gd name="T39" fmla="*/ 2147483646 h 2712"/>
              <a:gd name="T40" fmla="*/ 2147483646 w 4232"/>
              <a:gd name="T41" fmla="*/ 2147483646 h 2712"/>
              <a:gd name="T42" fmla="*/ 2147483646 w 4232"/>
              <a:gd name="T43" fmla="*/ 2147483646 h 2712"/>
              <a:gd name="T44" fmla="*/ 2147483646 w 4232"/>
              <a:gd name="T45" fmla="*/ 2147483646 h 2712"/>
              <a:gd name="T46" fmla="*/ 2147483646 w 4232"/>
              <a:gd name="T47" fmla="*/ 2147483646 h 2712"/>
              <a:gd name="T48" fmla="*/ 2147483646 w 4232"/>
              <a:gd name="T49" fmla="*/ 2147483646 h 2712"/>
              <a:gd name="T50" fmla="*/ 2147483646 w 4232"/>
              <a:gd name="T51" fmla="*/ 2147483646 h 2712"/>
              <a:gd name="T52" fmla="*/ 2147483646 w 4232"/>
              <a:gd name="T53" fmla="*/ 2147483646 h 2712"/>
              <a:gd name="T54" fmla="*/ 2147483646 w 4232"/>
              <a:gd name="T55" fmla="*/ 2147483646 h 2712"/>
              <a:gd name="T56" fmla="*/ 2147483646 w 4232"/>
              <a:gd name="T57" fmla="*/ 2147483646 h 2712"/>
              <a:gd name="T58" fmla="*/ 2147483646 w 4232"/>
              <a:gd name="T59" fmla="*/ 2147483646 h 2712"/>
              <a:gd name="T60" fmla="*/ 2147483646 w 4232"/>
              <a:gd name="T61" fmla="*/ 2147483646 h 2712"/>
              <a:gd name="T62" fmla="*/ 2147483646 w 4232"/>
              <a:gd name="T63" fmla="*/ 2147483646 h 2712"/>
              <a:gd name="T64" fmla="*/ 2147483646 w 4232"/>
              <a:gd name="T65" fmla="*/ 2147483646 h 2712"/>
              <a:gd name="T66" fmla="*/ 2147483646 w 4232"/>
              <a:gd name="T67" fmla="*/ 2147483646 h 2712"/>
              <a:gd name="T68" fmla="*/ 2147483646 w 4232"/>
              <a:gd name="T69" fmla="*/ 2147483646 h 2712"/>
              <a:gd name="T70" fmla="*/ 2147483646 w 4232"/>
              <a:gd name="T71" fmla="*/ 2147483646 h 2712"/>
              <a:gd name="T72" fmla="*/ 2147483646 w 4232"/>
              <a:gd name="T73" fmla="*/ 2147483646 h 2712"/>
              <a:gd name="T74" fmla="*/ 2147483646 w 4232"/>
              <a:gd name="T75" fmla="*/ 2147483646 h 2712"/>
              <a:gd name="T76" fmla="*/ 2147483646 w 4232"/>
              <a:gd name="T77" fmla="*/ 2147483646 h 2712"/>
              <a:gd name="T78" fmla="*/ 2147483646 w 4232"/>
              <a:gd name="T79" fmla="*/ 2147483646 h 2712"/>
              <a:gd name="T80" fmla="*/ 2147483646 w 4232"/>
              <a:gd name="T81" fmla="*/ 2147483646 h 2712"/>
              <a:gd name="T82" fmla="*/ 2147483646 w 4232"/>
              <a:gd name="T83" fmla="*/ 2147483646 h 2712"/>
              <a:gd name="T84" fmla="*/ 2147483646 w 4232"/>
              <a:gd name="T85" fmla="*/ 2147483646 h 2712"/>
              <a:gd name="T86" fmla="*/ 2147483646 w 4232"/>
              <a:gd name="T87" fmla="*/ 2147483646 h 2712"/>
              <a:gd name="T88" fmla="*/ 2147483646 w 4232"/>
              <a:gd name="T89" fmla="*/ 2147483646 h 2712"/>
              <a:gd name="T90" fmla="*/ 2147483646 w 4232"/>
              <a:gd name="T91" fmla="*/ 2147483646 h 2712"/>
              <a:gd name="T92" fmla="*/ 2147483646 w 4232"/>
              <a:gd name="T93" fmla="*/ 2147483646 h 2712"/>
              <a:gd name="T94" fmla="*/ 2147483646 w 4232"/>
              <a:gd name="T95" fmla="*/ 2147483646 h 2712"/>
              <a:gd name="T96" fmla="*/ 2147483646 w 4232"/>
              <a:gd name="T97" fmla="*/ 2147483646 h 2712"/>
              <a:gd name="T98" fmla="*/ 2147483646 w 4232"/>
              <a:gd name="T99" fmla="*/ 2147483646 h 2712"/>
              <a:gd name="T100" fmla="*/ 2147483646 w 4232"/>
              <a:gd name="T101" fmla="*/ 2147483646 h 2712"/>
              <a:gd name="T102" fmla="*/ 2147483646 w 4232"/>
              <a:gd name="T103" fmla="*/ 2147483646 h 2712"/>
              <a:gd name="T104" fmla="*/ 2147483646 w 4232"/>
              <a:gd name="T105" fmla="*/ 2147483646 h 2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232"/>
              <a:gd name="T160" fmla="*/ 0 h 2712"/>
              <a:gd name="T161" fmla="*/ 4232 w 4232"/>
              <a:gd name="T162" fmla="*/ 2712 h 2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232" h="2712">
                <a:moveTo>
                  <a:pt x="4232" y="1304"/>
                </a:moveTo>
                <a:cubicBezTo>
                  <a:pt x="4232" y="1288"/>
                  <a:pt x="4200" y="1280"/>
                  <a:pt x="4184" y="1256"/>
                </a:cubicBezTo>
                <a:cubicBezTo>
                  <a:pt x="4168" y="1232"/>
                  <a:pt x="4152" y="1184"/>
                  <a:pt x="4136" y="1160"/>
                </a:cubicBezTo>
                <a:cubicBezTo>
                  <a:pt x="4120" y="1136"/>
                  <a:pt x="4104" y="1128"/>
                  <a:pt x="4088" y="1112"/>
                </a:cubicBezTo>
                <a:cubicBezTo>
                  <a:pt x="4072" y="1096"/>
                  <a:pt x="4056" y="1080"/>
                  <a:pt x="4040" y="1064"/>
                </a:cubicBezTo>
                <a:cubicBezTo>
                  <a:pt x="4024" y="1048"/>
                  <a:pt x="3992" y="1032"/>
                  <a:pt x="3992" y="1016"/>
                </a:cubicBezTo>
                <a:cubicBezTo>
                  <a:pt x="3992" y="1000"/>
                  <a:pt x="4024" y="984"/>
                  <a:pt x="4040" y="968"/>
                </a:cubicBezTo>
                <a:cubicBezTo>
                  <a:pt x="4056" y="952"/>
                  <a:pt x="4080" y="944"/>
                  <a:pt x="4088" y="920"/>
                </a:cubicBezTo>
                <a:cubicBezTo>
                  <a:pt x="4096" y="896"/>
                  <a:pt x="4080" y="848"/>
                  <a:pt x="4088" y="824"/>
                </a:cubicBezTo>
                <a:cubicBezTo>
                  <a:pt x="4096" y="800"/>
                  <a:pt x="4128" y="800"/>
                  <a:pt x="4136" y="776"/>
                </a:cubicBezTo>
                <a:cubicBezTo>
                  <a:pt x="4144" y="752"/>
                  <a:pt x="4152" y="712"/>
                  <a:pt x="4136" y="680"/>
                </a:cubicBezTo>
                <a:cubicBezTo>
                  <a:pt x="4120" y="648"/>
                  <a:pt x="4048" y="608"/>
                  <a:pt x="4040" y="584"/>
                </a:cubicBezTo>
                <a:cubicBezTo>
                  <a:pt x="4032" y="560"/>
                  <a:pt x="4064" y="552"/>
                  <a:pt x="4088" y="536"/>
                </a:cubicBezTo>
                <a:cubicBezTo>
                  <a:pt x="4112" y="520"/>
                  <a:pt x="4168" y="512"/>
                  <a:pt x="4184" y="488"/>
                </a:cubicBezTo>
                <a:cubicBezTo>
                  <a:pt x="4200" y="464"/>
                  <a:pt x="4176" y="424"/>
                  <a:pt x="4184" y="392"/>
                </a:cubicBezTo>
                <a:cubicBezTo>
                  <a:pt x="4192" y="360"/>
                  <a:pt x="4232" y="320"/>
                  <a:pt x="4232" y="296"/>
                </a:cubicBezTo>
                <a:cubicBezTo>
                  <a:pt x="4232" y="272"/>
                  <a:pt x="4208" y="248"/>
                  <a:pt x="4184" y="248"/>
                </a:cubicBezTo>
                <a:cubicBezTo>
                  <a:pt x="4160" y="248"/>
                  <a:pt x="4112" y="280"/>
                  <a:pt x="4088" y="296"/>
                </a:cubicBezTo>
                <a:cubicBezTo>
                  <a:pt x="4064" y="312"/>
                  <a:pt x="4064" y="344"/>
                  <a:pt x="4040" y="344"/>
                </a:cubicBezTo>
                <a:cubicBezTo>
                  <a:pt x="4016" y="344"/>
                  <a:pt x="3968" y="312"/>
                  <a:pt x="3944" y="296"/>
                </a:cubicBezTo>
                <a:cubicBezTo>
                  <a:pt x="3920" y="280"/>
                  <a:pt x="3920" y="256"/>
                  <a:pt x="3896" y="248"/>
                </a:cubicBezTo>
                <a:cubicBezTo>
                  <a:pt x="3872" y="240"/>
                  <a:pt x="3832" y="248"/>
                  <a:pt x="3800" y="248"/>
                </a:cubicBezTo>
                <a:cubicBezTo>
                  <a:pt x="3768" y="248"/>
                  <a:pt x="3728" y="256"/>
                  <a:pt x="3704" y="248"/>
                </a:cubicBezTo>
                <a:cubicBezTo>
                  <a:pt x="3680" y="240"/>
                  <a:pt x="3672" y="216"/>
                  <a:pt x="3656" y="200"/>
                </a:cubicBezTo>
                <a:cubicBezTo>
                  <a:pt x="3640" y="184"/>
                  <a:pt x="3624" y="176"/>
                  <a:pt x="3608" y="152"/>
                </a:cubicBezTo>
                <a:cubicBezTo>
                  <a:pt x="3592" y="128"/>
                  <a:pt x="3592" y="80"/>
                  <a:pt x="3560" y="56"/>
                </a:cubicBezTo>
                <a:cubicBezTo>
                  <a:pt x="3528" y="32"/>
                  <a:pt x="3456" y="16"/>
                  <a:pt x="3416" y="8"/>
                </a:cubicBezTo>
                <a:cubicBezTo>
                  <a:pt x="3376" y="0"/>
                  <a:pt x="3344" y="0"/>
                  <a:pt x="3320" y="8"/>
                </a:cubicBezTo>
                <a:cubicBezTo>
                  <a:pt x="3296" y="16"/>
                  <a:pt x="3288" y="40"/>
                  <a:pt x="3272" y="56"/>
                </a:cubicBezTo>
                <a:cubicBezTo>
                  <a:pt x="3256" y="72"/>
                  <a:pt x="3232" y="80"/>
                  <a:pt x="3224" y="104"/>
                </a:cubicBezTo>
                <a:cubicBezTo>
                  <a:pt x="3216" y="128"/>
                  <a:pt x="3232" y="168"/>
                  <a:pt x="3224" y="200"/>
                </a:cubicBezTo>
                <a:cubicBezTo>
                  <a:pt x="3216" y="232"/>
                  <a:pt x="3192" y="272"/>
                  <a:pt x="3176" y="296"/>
                </a:cubicBezTo>
                <a:cubicBezTo>
                  <a:pt x="3160" y="320"/>
                  <a:pt x="3144" y="328"/>
                  <a:pt x="3128" y="344"/>
                </a:cubicBezTo>
                <a:cubicBezTo>
                  <a:pt x="3112" y="360"/>
                  <a:pt x="3096" y="376"/>
                  <a:pt x="3080" y="392"/>
                </a:cubicBezTo>
                <a:cubicBezTo>
                  <a:pt x="3064" y="408"/>
                  <a:pt x="3040" y="416"/>
                  <a:pt x="3032" y="440"/>
                </a:cubicBezTo>
                <a:cubicBezTo>
                  <a:pt x="3024" y="464"/>
                  <a:pt x="3008" y="528"/>
                  <a:pt x="3032" y="536"/>
                </a:cubicBezTo>
                <a:cubicBezTo>
                  <a:pt x="3056" y="544"/>
                  <a:pt x="3136" y="488"/>
                  <a:pt x="3176" y="488"/>
                </a:cubicBezTo>
                <a:cubicBezTo>
                  <a:pt x="3216" y="488"/>
                  <a:pt x="3264" y="520"/>
                  <a:pt x="3272" y="536"/>
                </a:cubicBezTo>
                <a:cubicBezTo>
                  <a:pt x="3280" y="552"/>
                  <a:pt x="3248" y="568"/>
                  <a:pt x="3224" y="584"/>
                </a:cubicBezTo>
                <a:cubicBezTo>
                  <a:pt x="3200" y="600"/>
                  <a:pt x="3160" y="616"/>
                  <a:pt x="3128" y="632"/>
                </a:cubicBezTo>
                <a:cubicBezTo>
                  <a:pt x="3096" y="648"/>
                  <a:pt x="3056" y="664"/>
                  <a:pt x="3032" y="680"/>
                </a:cubicBezTo>
                <a:cubicBezTo>
                  <a:pt x="3008" y="696"/>
                  <a:pt x="3000" y="712"/>
                  <a:pt x="2984" y="728"/>
                </a:cubicBezTo>
                <a:cubicBezTo>
                  <a:pt x="2968" y="744"/>
                  <a:pt x="2960" y="768"/>
                  <a:pt x="2936" y="776"/>
                </a:cubicBezTo>
                <a:cubicBezTo>
                  <a:pt x="2912" y="784"/>
                  <a:pt x="2872" y="768"/>
                  <a:pt x="2840" y="776"/>
                </a:cubicBezTo>
                <a:cubicBezTo>
                  <a:pt x="2808" y="784"/>
                  <a:pt x="2752" y="808"/>
                  <a:pt x="2744" y="824"/>
                </a:cubicBezTo>
                <a:cubicBezTo>
                  <a:pt x="2736" y="840"/>
                  <a:pt x="2808" y="840"/>
                  <a:pt x="2792" y="872"/>
                </a:cubicBezTo>
                <a:cubicBezTo>
                  <a:pt x="2776" y="904"/>
                  <a:pt x="2696" y="992"/>
                  <a:pt x="2648" y="1016"/>
                </a:cubicBezTo>
                <a:cubicBezTo>
                  <a:pt x="2600" y="1040"/>
                  <a:pt x="2544" y="1016"/>
                  <a:pt x="2504" y="1016"/>
                </a:cubicBezTo>
                <a:cubicBezTo>
                  <a:pt x="2464" y="1016"/>
                  <a:pt x="2432" y="1008"/>
                  <a:pt x="2408" y="1016"/>
                </a:cubicBezTo>
                <a:cubicBezTo>
                  <a:pt x="2384" y="1024"/>
                  <a:pt x="2392" y="1064"/>
                  <a:pt x="2360" y="1064"/>
                </a:cubicBezTo>
                <a:cubicBezTo>
                  <a:pt x="2328" y="1064"/>
                  <a:pt x="2264" y="1024"/>
                  <a:pt x="2216" y="1016"/>
                </a:cubicBezTo>
                <a:cubicBezTo>
                  <a:pt x="2168" y="1008"/>
                  <a:pt x="2112" y="1024"/>
                  <a:pt x="2072" y="1016"/>
                </a:cubicBezTo>
                <a:cubicBezTo>
                  <a:pt x="2032" y="1008"/>
                  <a:pt x="2016" y="976"/>
                  <a:pt x="1976" y="968"/>
                </a:cubicBezTo>
                <a:cubicBezTo>
                  <a:pt x="1936" y="960"/>
                  <a:pt x="1880" y="968"/>
                  <a:pt x="1832" y="968"/>
                </a:cubicBezTo>
                <a:cubicBezTo>
                  <a:pt x="1784" y="968"/>
                  <a:pt x="1720" y="984"/>
                  <a:pt x="1688" y="968"/>
                </a:cubicBezTo>
                <a:cubicBezTo>
                  <a:pt x="1656" y="952"/>
                  <a:pt x="1664" y="904"/>
                  <a:pt x="1640" y="872"/>
                </a:cubicBezTo>
                <a:cubicBezTo>
                  <a:pt x="1616" y="840"/>
                  <a:pt x="1576" y="800"/>
                  <a:pt x="1544" y="776"/>
                </a:cubicBezTo>
                <a:cubicBezTo>
                  <a:pt x="1512" y="752"/>
                  <a:pt x="1480" y="744"/>
                  <a:pt x="1448" y="728"/>
                </a:cubicBezTo>
                <a:cubicBezTo>
                  <a:pt x="1416" y="712"/>
                  <a:pt x="1368" y="712"/>
                  <a:pt x="1352" y="680"/>
                </a:cubicBezTo>
                <a:cubicBezTo>
                  <a:pt x="1336" y="648"/>
                  <a:pt x="1360" y="568"/>
                  <a:pt x="1352" y="536"/>
                </a:cubicBezTo>
                <a:cubicBezTo>
                  <a:pt x="1344" y="504"/>
                  <a:pt x="1320" y="504"/>
                  <a:pt x="1304" y="488"/>
                </a:cubicBezTo>
                <a:cubicBezTo>
                  <a:pt x="1288" y="472"/>
                  <a:pt x="1272" y="456"/>
                  <a:pt x="1256" y="440"/>
                </a:cubicBezTo>
                <a:cubicBezTo>
                  <a:pt x="1240" y="424"/>
                  <a:pt x="1232" y="392"/>
                  <a:pt x="1208" y="392"/>
                </a:cubicBezTo>
                <a:cubicBezTo>
                  <a:pt x="1184" y="392"/>
                  <a:pt x="1144" y="424"/>
                  <a:pt x="1112" y="440"/>
                </a:cubicBezTo>
                <a:cubicBezTo>
                  <a:pt x="1080" y="456"/>
                  <a:pt x="1040" y="472"/>
                  <a:pt x="1016" y="488"/>
                </a:cubicBezTo>
                <a:cubicBezTo>
                  <a:pt x="992" y="504"/>
                  <a:pt x="984" y="536"/>
                  <a:pt x="968" y="536"/>
                </a:cubicBezTo>
                <a:cubicBezTo>
                  <a:pt x="952" y="536"/>
                  <a:pt x="944" y="504"/>
                  <a:pt x="920" y="488"/>
                </a:cubicBezTo>
                <a:cubicBezTo>
                  <a:pt x="896" y="472"/>
                  <a:pt x="848" y="440"/>
                  <a:pt x="824" y="440"/>
                </a:cubicBezTo>
                <a:cubicBezTo>
                  <a:pt x="800" y="440"/>
                  <a:pt x="792" y="472"/>
                  <a:pt x="776" y="488"/>
                </a:cubicBezTo>
                <a:cubicBezTo>
                  <a:pt x="760" y="504"/>
                  <a:pt x="760" y="528"/>
                  <a:pt x="728" y="536"/>
                </a:cubicBezTo>
                <a:cubicBezTo>
                  <a:pt x="696" y="544"/>
                  <a:pt x="616" y="520"/>
                  <a:pt x="584" y="536"/>
                </a:cubicBezTo>
                <a:cubicBezTo>
                  <a:pt x="552" y="552"/>
                  <a:pt x="568" y="608"/>
                  <a:pt x="536" y="632"/>
                </a:cubicBezTo>
                <a:cubicBezTo>
                  <a:pt x="504" y="656"/>
                  <a:pt x="440" y="656"/>
                  <a:pt x="392" y="680"/>
                </a:cubicBezTo>
                <a:cubicBezTo>
                  <a:pt x="344" y="704"/>
                  <a:pt x="288" y="760"/>
                  <a:pt x="248" y="776"/>
                </a:cubicBezTo>
                <a:cubicBezTo>
                  <a:pt x="208" y="792"/>
                  <a:pt x="184" y="760"/>
                  <a:pt x="152" y="776"/>
                </a:cubicBezTo>
                <a:cubicBezTo>
                  <a:pt x="120" y="792"/>
                  <a:pt x="80" y="848"/>
                  <a:pt x="56" y="872"/>
                </a:cubicBezTo>
                <a:cubicBezTo>
                  <a:pt x="32" y="896"/>
                  <a:pt x="16" y="896"/>
                  <a:pt x="8" y="920"/>
                </a:cubicBezTo>
                <a:cubicBezTo>
                  <a:pt x="0" y="944"/>
                  <a:pt x="0" y="984"/>
                  <a:pt x="8" y="1016"/>
                </a:cubicBezTo>
                <a:cubicBezTo>
                  <a:pt x="16" y="1048"/>
                  <a:pt x="40" y="1088"/>
                  <a:pt x="56" y="1112"/>
                </a:cubicBezTo>
                <a:cubicBezTo>
                  <a:pt x="72" y="1136"/>
                  <a:pt x="96" y="1136"/>
                  <a:pt x="104" y="1160"/>
                </a:cubicBezTo>
                <a:cubicBezTo>
                  <a:pt x="112" y="1184"/>
                  <a:pt x="88" y="1232"/>
                  <a:pt x="104" y="1256"/>
                </a:cubicBezTo>
                <a:cubicBezTo>
                  <a:pt x="120" y="1280"/>
                  <a:pt x="184" y="1280"/>
                  <a:pt x="200" y="1304"/>
                </a:cubicBezTo>
                <a:cubicBezTo>
                  <a:pt x="216" y="1328"/>
                  <a:pt x="200" y="1368"/>
                  <a:pt x="200" y="1400"/>
                </a:cubicBezTo>
                <a:cubicBezTo>
                  <a:pt x="200" y="1432"/>
                  <a:pt x="208" y="1464"/>
                  <a:pt x="200" y="1496"/>
                </a:cubicBezTo>
                <a:cubicBezTo>
                  <a:pt x="192" y="1528"/>
                  <a:pt x="152" y="1568"/>
                  <a:pt x="152" y="1592"/>
                </a:cubicBezTo>
                <a:cubicBezTo>
                  <a:pt x="152" y="1616"/>
                  <a:pt x="184" y="1624"/>
                  <a:pt x="200" y="1640"/>
                </a:cubicBezTo>
                <a:cubicBezTo>
                  <a:pt x="216" y="1656"/>
                  <a:pt x="224" y="1672"/>
                  <a:pt x="248" y="1688"/>
                </a:cubicBezTo>
                <a:cubicBezTo>
                  <a:pt x="272" y="1704"/>
                  <a:pt x="312" y="1712"/>
                  <a:pt x="344" y="1736"/>
                </a:cubicBezTo>
                <a:cubicBezTo>
                  <a:pt x="376" y="1760"/>
                  <a:pt x="408" y="1800"/>
                  <a:pt x="440" y="1832"/>
                </a:cubicBezTo>
                <a:cubicBezTo>
                  <a:pt x="472" y="1864"/>
                  <a:pt x="496" y="1896"/>
                  <a:pt x="536" y="1928"/>
                </a:cubicBezTo>
                <a:cubicBezTo>
                  <a:pt x="576" y="1960"/>
                  <a:pt x="632" y="2000"/>
                  <a:pt x="680" y="2024"/>
                </a:cubicBezTo>
                <a:cubicBezTo>
                  <a:pt x="728" y="2048"/>
                  <a:pt x="784" y="2056"/>
                  <a:pt x="824" y="2072"/>
                </a:cubicBezTo>
                <a:cubicBezTo>
                  <a:pt x="864" y="2088"/>
                  <a:pt x="896" y="2120"/>
                  <a:pt x="920" y="2120"/>
                </a:cubicBezTo>
                <a:cubicBezTo>
                  <a:pt x="944" y="2120"/>
                  <a:pt x="952" y="2088"/>
                  <a:pt x="968" y="2072"/>
                </a:cubicBezTo>
                <a:cubicBezTo>
                  <a:pt x="984" y="2056"/>
                  <a:pt x="992" y="2032"/>
                  <a:pt x="1016" y="2024"/>
                </a:cubicBezTo>
                <a:cubicBezTo>
                  <a:pt x="1040" y="2016"/>
                  <a:pt x="1088" y="2008"/>
                  <a:pt x="1112" y="2024"/>
                </a:cubicBezTo>
                <a:cubicBezTo>
                  <a:pt x="1136" y="2040"/>
                  <a:pt x="1136" y="2104"/>
                  <a:pt x="1160" y="2120"/>
                </a:cubicBezTo>
                <a:cubicBezTo>
                  <a:pt x="1184" y="2136"/>
                  <a:pt x="1232" y="2128"/>
                  <a:pt x="1256" y="2120"/>
                </a:cubicBezTo>
                <a:cubicBezTo>
                  <a:pt x="1280" y="2112"/>
                  <a:pt x="1280" y="2088"/>
                  <a:pt x="1304" y="2072"/>
                </a:cubicBezTo>
                <a:cubicBezTo>
                  <a:pt x="1328" y="2056"/>
                  <a:pt x="1352" y="2032"/>
                  <a:pt x="1400" y="2024"/>
                </a:cubicBezTo>
                <a:cubicBezTo>
                  <a:pt x="1448" y="2016"/>
                  <a:pt x="1560" y="2008"/>
                  <a:pt x="1592" y="2024"/>
                </a:cubicBezTo>
                <a:cubicBezTo>
                  <a:pt x="1624" y="2040"/>
                  <a:pt x="1576" y="2112"/>
                  <a:pt x="1592" y="2120"/>
                </a:cubicBezTo>
                <a:cubicBezTo>
                  <a:pt x="1608" y="2128"/>
                  <a:pt x="1664" y="2064"/>
                  <a:pt x="1688" y="2072"/>
                </a:cubicBezTo>
                <a:cubicBezTo>
                  <a:pt x="1712" y="2080"/>
                  <a:pt x="1720" y="2144"/>
                  <a:pt x="1736" y="2168"/>
                </a:cubicBezTo>
                <a:cubicBezTo>
                  <a:pt x="1752" y="2192"/>
                  <a:pt x="1784" y="2200"/>
                  <a:pt x="1784" y="2216"/>
                </a:cubicBezTo>
                <a:cubicBezTo>
                  <a:pt x="1784" y="2232"/>
                  <a:pt x="1752" y="2240"/>
                  <a:pt x="1736" y="2264"/>
                </a:cubicBezTo>
                <a:cubicBezTo>
                  <a:pt x="1720" y="2288"/>
                  <a:pt x="1696" y="2328"/>
                  <a:pt x="1688" y="2360"/>
                </a:cubicBezTo>
                <a:cubicBezTo>
                  <a:pt x="1680" y="2392"/>
                  <a:pt x="1680" y="2432"/>
                  <a:pt x="1688" y="2456"/>
                </a:cubicBezTo>
                <a:cubicBezTo>
                  <a:pt x="1696" y="2480"/>
                  <a:pt x="1720" y="2488"/>
                  <a:pt x="1736" y="2504"/>
                </a:cubicBezTo>
                <a:cubicBezTo>
                  <a:pt x="1752" y="2520"/>
                  <a:pt x="1768" y="2536"/>
                  <a:pt x="1784" y="2552"/>
                </a:cubicBezTo>
                <a:cubicBezTo>
                  <a:pt x="1800" y="2568"/>
                  <a:pt x="1816" y="2584"/>
                  <a:pt x="1832" y="2600"/>
                </a:cubicBezTo>
                <a:cubicBezTo>
                  <a:pt x="1848" y="2616"/>
                  <a:pt x="1856" y="2648"/>
                  <a:pt x="1880" y="2648"/>
                </a:cubicBezTo>
                <a:cubicBezTo>
                  <a:pt x="1904" y="2648"/>
                  <a:pt x="1928" y="2608"/>
                  <a:pt x="1976" y="2600"/>
                </a:cubicBezTo>
                <a:cubicBezTo>
                  <a:pt x="2024" y="2592"/>
                  <a:pt x="2112" y="2600"/>
                  <a:pt x="2168" y="2600"/>
                </a:cubicBezTo>
                <a:cubicBezTo>
                  <a:pt x="2224" y="2600"/>
                  <a:pt x="2280" y="2616"/>
                  <a:pt x="2312" y="2600"/>
                </a:cubicBezTo>
                <a:cubicBezTo>
                  <a:pt x="2344" y="2584"/>
                  <a:pt x="2336" y="2504"/>
                  <a:pt x="2360" y="2504"/>
                </a:cubicBezTo>
                <a:cubicBezTo>
                  <a:pt x="2384" y="2504"/>
                  <a:pt x="2416" y="2576"/>
                  <a:pt x="2456" y="2600"/>
                </a:cubicBezTo>
                <a:cubicBezTo>
                  <a:pt x="2496" y="2624"/>
                  <a:pt x="2560" y="2640"/>
                  <a:pt x="2600" y="2648"/>
                </a:cubicBezTo>
                <a:cubicBezTo>
                  <a:pt x="2640" y="2656"/>
                  <a:pt x="2672" y="2640"/>
                  <a:pt x="2696" y="2648"/>
                </a:cubicBezTo>
                <a:cubicBezTo>
                  <a:pt x="2720" y="2656"/>
                  <a:pt x="2720" y="2688"/>
                  <a:pt x="2744" y="2696"/>
                </a:cubicBezTo>
                <a:cubicBezTo>
                  <a:pt x="2768" y="2704"/>
                  <a:pt x="2800" y="2712"/>
                  <a:pt x="2840" y="2696"/>
                </a:cubicBezTo>
                <a:cubicBezTo>
                  <a:pt x="2880" y="2680"/>
                  <a:pt x="2944" y="2616"/>
                  <a:pt x="2984" y="2600"/>
                </a:cubicBezTo>
                <a:cubicBezTo>
                  <a:pt x="3024" y="2584"/>
                  <a:pt x="3064" y="2616"/>
                  <a:pt x="3080" y="2600"/>
                </a:cubicBezTo>
                <a:cubicBezTo>
                  <a:pt x="3096" y="2584"/>
                  <a:pt x="3064" y="2512"/>
                  <a:pt x="3080" y="2504"/>
                </a:cubicBezTo>
                <a:cubicBezTo>
                  <a:pt x="3096" y="2496"/>
                  <a:pt x="3152" y="2552"/>
                  <a:pt x="3176" y="2552"/>
                </a:cubicBezTo>
                <a:cubicBezTo>
                  <a:pt x="3200" y="2552"/>
                  <a:pt x="3192" y="2520"/>
                  <a:pt x="3224" y="2504"/>
                </a:cubicBezTo>
                <a:cubicBezTo>
                  <a:pt x="3256" y="2488"/>
                  <a:pt x="3312" y="2488"/>
                  <a:pt x="3368" y="2456"/>
                </a:cubicBezTo>
                <a:cubicBezTo>
                  <a:pt x="3424" y="2424"/>
                  <a:pt x="3512" y="2352"/>
                  <a:pt x="3560" y="2312"/>
                </a:cubicBezTo>
                <a:cubicBezTo>
                  <a:pt x="3608" y="2272"/>
                  <a:pt x="3624" y="2272"/>
                  <a:pt x="3656" y="2216"/>
                </a:cubicBezTo>
                <a:cubicBezTo>
                  <a:pt x="3688" y="2160"/>
                  <a:pt x="3736" y="2032"/>
                  <a:pt x="3752" y="1976"/>
                </a:cubicBezTo>
                <a:cubicBezTo>
                  <a:pt x="3768" y="1920"/>
                  <a:pt x="3768" y="1904"/>
                  <a:pt x="3752" y="1880"/>
                </a:cubicBezTo>
                <a:cubicBezTo>
                  <a:pt x="3736" y="1856"/>
                  <a:pt x="3664" y="1856"/>
                  <a:pt x="3656" y="1832"/>
                </a:cubicBezTo>
                <a:cubicBezTo>
                  <a:pt x="3648" y="1808"/>
                  <a:pt x="3712" y="1768"/>
                  <a:pt x="3704" y="1736"/>
                </a:cubicBezTo>
                <a:cubicBezTo>
                  <a:pt x="3696" y="1704"/>
                  <a:pt x="3632" y="1672"/>
                  <a:pt x="3608" y="1640"/>
                </a:cubicBezTo>
                <a:cubicBezTo>
                  <a:pt x="3584" y="1608"/>
                  <a:pt x="3592" y="1568"/>
                  <a:pt x="3560" y="1544"/>
                </a:cubicBezTo>
                <a:cubicBezTo>
                  <a:pt x="3528" y="1520"/>
                  <a:pt x="3432" y="1520"/>
                  <a:pt x="3416" y="1496"/>
                </a:cubicBezTo>
                <a:cubicBezTo>
                  <a:pt x="3400" y="1472"/>
                  <a:pt x="3440" y="1416"/>
                  <a:pt x="3464" y="1400"/>
                </a:cubicBezTo>
                <a:cubicBezTo>
                  <a:pt x="3488" y="1384"/>
                  <a:pt x="3528" y="1408"/>
                  <a:pt x="3560" y="1400"/>
                </a:cubicBezTo>
                <a:cubicBezTo>
                  <a:pt x="3592" y="1392"/>
                  <a:pt x="3648" y="1376"/>
                  <a:pt x="3656" y="1352"/>
                </a:cubicBezTo>
                <a:cubicBezTo>
                  <a:pt x="3664" y="1328"/>
                  <a:pt x="3624" y="1264"/>
                  <a:pt x="3608" y="1256"/>
                </a:cubicBezTo>
                <a:cubicBezTo>
                  <a:pt x="3592" y="1248"/>
                  <a:pt x="3584" y="1296"/>
                  <a:pt x="3560" y="1304"/>
                </a:cubicBezTo>
                <a:cubicBezTo>
                  <a:pt x="3536" y="1312"/>
                  <a:pt x="3488" y="1296"/>
                  <a:pt x="3464" y="1304"/>
                </a:cubicBezTo>
                <a:cubicBezTo>
                  <a:pt x="3440" y="1312"/>
                  <a:pt x="3432" y="1360"/>
                  <a:pt x="3416" y="1352"/>
                </a:cubicBezTo>
                <a:cubicBezTo>
                  <a:pt x="3400" y="1344"/>
                  <a:pt x="3384" y="1280"/>
                  <a:pt x="3368" y="1256"/>
                </a:cubicBezTo>
                <a:cubicBezTo>
                  <a:pt x="3352" y="1232"/>
                  <a:pt x="3320" y="1224"/>
                  <a:pt x="3320" y="1208"/>
                </a:cubicBezTo>
                <a:cubicBezTo>
                  <a:pt x="3320" y="1192"/>
                  <a:pt x="3344" y="1176"/>
                  <a:pt x="3368" y="1160"/>
                </a:cubicBezTo>
                <a:cubicBezTo>
                  <a:pt x="3392" y="1144"/>
                  <a:pt x="3440" y="1128"/>
                  <a:pt x="3464" y="1112"/>
                </a:cubicBezTo>
                <a:cubicBezTo>
                  <a:pt x="3488" y="1096"/>
                  <a:pt x="3496" y="1048"/>
                  <a:pt x="3512" y="1064"/>
                </a:cubicBezTo>
                <a:cubicBezTo>
                  <a:pt x="3528" y="1080"/>
                  <a:pt x="3544" y="1192"/>
                  <a:pt x="3560" y="1208"/>
                </a:cubicBezTo>
                <a:cubicBezTo>
                  <a:pt x="3576" y="1224"/>
                  <a:pt x="3592" y="1176"/>
                  <a:pt x="3608" y="1160"/>
                </a:cubicBezTo>
                <a:cubicBezTo>
                  <a:pt x="3624" y="1144"/>
                  <a:pt x="3632" y="1120"/>
                  <a:pt x="3656" y="1112"/>
                </a:cubicBezTo>
                <a:cubicBezTo>
                  <a:pt x="3680" y="1104"/>
                  <a:pt x="3728" y="1104"/>
                  <a:pt x="3752" y="1112"/>
                </a:cubicBezTo>
                <a:cubicBezTo>
                  <a:pt x="3776" y="1120"/>
                  <a:pt x="3776" y="1144"/>
                  <a:pt x="3800" y="1160"/>
                </a:cubicBezTo>
                <a:cubicBezTo>
                  <a:pt x="3824" y="1176"/>
                  <a:pt x="3872" y="1192"/>
                  <a:pt x="3896" y="1208"/>
                </a:cubicBezTo>
                <a:cubicBezTo>
                  <a:pt x="3920" y="1224"/>
                  <a:pt x="3936" y="1232"/>
                  <a:pt x="3944" y="1256"/>
                </a:cubicBezTo>
                <a:cubicBezTo>
                  <a:pt x="3952" y="1280"/>
                  <a:pt x="3936" y="1320"/>
                  <a:pt x="3944" y="1352"/>
                </a:cubicBezTo>
                <a:cubicBezTo>
                  <a:pt x="3952" y="1384"/>
                  <a:pt x="3968" y="1432"/>
                  <a:pt x="3992" y="1448"/>
                </a:cubicBezTo>
                <a:cubicBezTo>
                  <a:pt x="4016" y="1464"/>
                  <a:pt x="4064" y="1456"/>
                  <a:pt x="4088" y="1448"/>
                </a:cubicBezTo>
                <a:cubicBezTo>
                  <a:pt x="4112" y="1440"/>
                  <a:pt x="4120" y="1416"/>
                  <a:pt x="4136" y="1400"/>
                </a:cubicBezTo>
                <a:cubicBezTo>
                  <a:pt x="4152" y="1384"/>
                  <a:pt x="4168" y="1376"/>
                  <a:pt x="4184" y="1352"/>
                </a:cubicBezTo>
                <a:cubicBezTo>
                  <a:pt x="4200" y="1328"/>
                  <a:pt x="4232" y="1320"/>
                  <a:pt x="4232" y="1304"/>
                </a:cubicBezTo>
                <a:close/>
              </a:path>
            </a:pathLst>
          </a:custGeom>
          <a:noFill/>
          <a:ln w="76200" cmpd="sng">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782" name="Freeform 8">
            <a:extLst>
              <a:ext uri="{FF2B5EF4-FFF2-40B4-BE49-F238E27FC236}">
                <a16:creationId xmlns:a16="http://schemas.microsoft.com/office/drawing/2014/main" id="{8A7C39EE-5D9A-46A8-A330-084A41ED3100}"/>
              </a:ext>
            </a:extLst>
          </p:cNvPr>
          <p:cNvSpPr>
            <a:spLocks/>
          </p:cNvSpPr>
          <p:nvPr/>
        </p:nvSpPr>
        <p:spPr bwMode="auto">
          <a:xfrm>
            <a:off x="6781800" y="4038600"/>
            <a:ext cx="76200" cy="184150"/>
          </a:xfrm>
          <a:custGeom>
            <a:avLst/>
            <a:gdLst>
              <a:gd name="T0" fmla="*/ 2147483646 w 163"/>
              <a:gd name="T1" fmla="*/ 0 h 263"/>
              <a:gd name="T2" fmla="*/ 2147483646 w 163"/>
              <a:gd name="T3" fmla="*/ 2147483646 h 263"/>
              <a:gd name="T4" fmla="*/ 2147483646 w 163"/>
              <a:gd name="T5" fmla="*/ 2147483646 h 263"/>
              <a:gd name="T6" fmla="*/ 2147483646 w 163"/>
              <a:gd name="T7" fmla="*/ 2147483646 h 263"/>
              <a:gd name="T8" fmla="*/ 2147483646 w 163"/>
              <a:gd name="T9" fmla="*/ 2147483646 h 263"/>
              <a:gd name="T10" fmla="*/ 2147483646 w 163"/>
              <a:gd name="T11" fmla="*/ 0 h 2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263">
                <a:moveTo>
                  <a:pt x="113" y="0"/>
                </a:moveTo>
                <a:cubicBezTo>
                  <a:pt x="69" y="29"/>
                  <a:pt x="40" y="58"/>
                  <a:pt x="11" y="102"/>
                </a:cubicBezTo>
                <a:cubicBezTo>
                  <a:pt x="20" y="183"/>
                  <a:pt x="0" y="231"/>
                  <a:pt x="75" y="256"/>
                </a:cubicBezTo>
                <a:cubicBezTo>
                  <a:pt x="163" y="226"/>
                  <a:pt x="92" y="263"/>
                  <a:pt x="126" y="102"/>
                </a:cubicBezTo>
                <a:cubicBezTo>
                  <a:pt x="129" y="87"/>
                  <a:pt x="143" y="77"/>
                  <a:pt x="151" y="64"/>
                </a:cubicBezTo>
                <a:cubicBezTo>
                  <a:pt x="121" y="17"/>
                  <a:pt x="133" y="39"/>
                  <a:pt x="113" y="0"/>
                </a:cubicBezTo>
                <a:close/>
              </a:path>
            </a:pathLst>
          </a:custGeom>
          <a:noFill/>
          <a:ln w="34925" cmpd="sng">
            <a:solidFill>
              <a:srgbClr val="000080"/>
            </a:solidFill>
            <a:round/>
            <a:headEnd/>
            <a:tailEnd/>
          </a:ln>
          <a:effectLst/>
          <a:extLst>
            <a:ext uri="{909E8E84-426E-40DD-AFC4-6F175D3DCCD1}">
              <a14:hiddenFill xmlns:a14="http://schemas.microsoft.com/office/drawing/2010/main">
                <a:solidFill>
                  <a:srgbClr val="FF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3" name="Freeform 9">
            <a:extLst>
              <a:ext uri="{FF2B5EF4-FFF2-40B4-BE49-F238E27FC236}">
                <a16:creationId xmlns:a16="http://schemas.microsoft.com/office/drawing/2014/main" id="{40501C49-C31A-4D64-A084-F37C040B280F}"/>
              </a:ext>
            </a:extLst>
          </p:cNvPr>
          <p:cNvSpPr>
            <a:spLocks/>
          </p:cNvSpPr>
          <p:nvPr/>
        </p:nvSpPr>
        <p:spPr bwMode="auto">
          <a:xfrm>
            <a:off x="6096000" y="4572001"/>
            <a:ext cx="173038" cy="80963"/>
          </a:xfrm>
          <a:custGeom>
            <a:avLst/>
            <a:gdLst>
              <a:gd name="T0" fmla="*/ 2147483646 w 226"/>
              <a:gd name="T1" fmla="*/ 2147483646 h 251"/>
              <a:gd name="T2" fmla="*/ 2147483646 w 226"/>
              <a:gd name="T3" fmla="*/ 2147483646 h 251"/>
              <a:gd name="T4" fmla="*/ 2147483646 w 226"/>
              <a:gd name="T5" fmla="*/ 2147483646 h 251"/>
              <a:gd name="T6" fmla="*/ 2147483646 w 226"/>
              <a:gd name="T7" fmla="*/ 2147483646 h 251"/>
              <a:gd name="T8" fmla="*/ 2147483646 w 226"/>
              <a:gd name="T9" fmla="*/ 2147483646 h 251"/>
              <a:gd name="T10" fmla="*/ 2147483646 w 226"/>
              <a:gd name="T11" fmla="*/ 2147483646 h 251"/>
              <a:gd name="T12" fmla="*/ 0 w 226"/>
              <a:gd name="T13" fmla="*/ 2147483646 h 251"/>
              <a:gd name="T14" fmla="*/ 2147483646 w 226"/>
              <a:gd name="T15" fmla="*/ 2147483646 h 251"/>
              <a:gd name="T16" fmla="*/ 2147483646 w 226"/>
              <a:gd name="T17" fmla="*/ 2147483646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6" h="251">
                <a:moveTo>
                  <a:pt x="128" y="28"/>
                </a:moveTo>
                <a:cubicBezTo>
                  <a:pt x="136" y="41"/>
                  <a:pt x="140" y="58"/>
                  <a:pt x="153" y="66"/>
                </a:cubicBezTo>
                <a:cubicBezTo>
                  <a:pt x="172" y="77"/>
                  <a:pt x="201" y="64"/>
                  <a:pt x="217" y="79"/>
                </a:cubicBezTo>
                <a:cubicBezTo>
                  <a:pt x="226" y="88"/>
                  <a:pt x="216" y="110"/>
                  <a:pt x="205" y="117"/>
                </a:cubicBezTo>
                <a:cubicBezTo>
                  <a:pt x="187" y="129"/>
                  <a:pt x="162" y="126"/>
                  <a:pt x="141" y="130"/>
                </a:cubicBezTo>
                <a:cubicBezTo>
                  <a:pt x="137" y="156"/>
                  <a:pt x="151" y="194"/>
                  <a:pt x="128" y="207"/>
                </a:cubicBezTo>
                <a:cubicBezTo>
                  <a:pt x="49" y="251"/>
                  <a:pt x="27" y="197"/>
                  <a:pt x="0" y="156"/>
                </a:cubicBezTo>
                <a:cubicBezTo>
                  <a:pt x="18" y="69"/>
                  <a:pt x="18" y="74"/>
                  <a:pt x="102" y="53"/>
                </a:cubicBezTo>
                <a:cubicBezTo>
                  <a:pt x="130" y="11"/>
                  <a:pt x="128" y="0"/>
                  <a:pt x="128" y="28"/>
                </a:cubicBezTo>
                <a:close/>
              </a:path>
            </a:pathLst>
          </a:custGeom>
          <a:noFill/>
          <a:ln w="34925" cmpd="sng">
            <a:solidFill>
              <a:srgbClr val="000080"/>
            </a:solidFill>
            <a:round/>
            <a:headEnd/>
            <a:tailEnd/>
          </a:ln>
          <a:effectLst/>
          <a:extLst>
            <a:ext uri="{909E8E84-426E-40DD-AFC4-6F175D3DCCD1}">
              <a14:hiddenFill xmlns:a14="http://schemas.microsoft.com/office/drawing/2010/main">
                <a:solidFill>
                  <a:srgbClr val="1FE1A5"/>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4" name="Freeform 10">
            <a:extLst>
              <a:ext uri="{FF2B5EF4-FFF2-40B4-BE49-F238E27FC236}">
                <a16:creationId xmlns:a16="http://schemas.microsoft.com/office/drawing/2014/main" id="{D19EDA78-6ABF-4C64-90C2-02F1995C9BDC}"/>
              </a:ext>
            </a:extLst>
          </p:cNvPr>
          <p:cNvSpPr>
            <a:spLocks/>
          </p:cNvSpPr>
          <p:nvPr/>
        </p:nvSpPr>
        <p:spPr bwMode="auto">
          <a:xfrm>
            <a:off x="5181601" y="1828800"/>
            <a:ext cx="1363663" cy="2901950"/>
          </a:xfrm>
          <a:custGeom>
            <a:avLst/>
            <a:gdLst>
              <a:gd name="T0" fmla="*/ 2147483646 w 859"/>
              <a:gd name="T1" fmla="*/ 0 h 1828"/>
              <a:gd name="T2" fmla="*/ 2147483646 w 859"/>
              <a:gd name="T3" fmla="*/ 2147483646 h 1828"/>
              <a:gd name="T4" fmla="*/ 2147483646 w 859"/>
              <a:gd name="T5" fmla="*/ 2147483646 h 1828"/>
              <a:gd name="T6" fmla="*/ 2147483646 w 859"/>
              <a:gd name="T7" fmla="*/ 2147483646 h 1828"/>
              <a:gd name="T8" fmla="*/ 2147483646 w 859"/>
              <a:gd name="T9" fmla="*/ 2147483646 h 1828"/>
              <a:gd name="T10" fmla="*/ 2147483646 w 859"/>
              <a:gd name="T11" fmla="*/ 2147483646 h 1828"/>
              <a:gd name="T12" fmla="*/ 2147483646 w 859"/>
              <a:gd name="T13" fmla="*/ 2147483646 h 1828"/>
              <a:gd name="T14" fmla="*/ 2147483646 w 859"/>
              <a:gd name="T15" fmla="*/ 2147483646 h 1828"/>
              <a:gd name="T16" fmla="*/ 2147483646 w 859"/>
              <a:gd name="T17" fmla="*/ 2147483646 h 1828"/>
              <a:gd name="T18" fmla="*/ 0 w 859"/>
              <a:gd name="T19" fmla="*/ 2147483646 h 18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9" h="1828">
                <a:moveTo>
                  <a:pt x="859" y="0"/>
                </a:moveTo>
                <a:cubicBezTo>
                  <a:pt x="831" y="35"/>
                  <a:pt x="719" y="118"/>
                  <a:pt x="687" y="214"/>
                </a:cubicBezTo>
                <a:cubicBezTo>
                  <a:pt x="655" y="310"/>
                  <a:pt x="680" y="460"/>
                  <a:pt x="664" y="576"/>
                </a:cubicBezTo>
                <a:cubicBezTo>
                  <a:pt x="648" y="692"/>
                  <a:pt x="612" y="839"/>
                  <a:pt x="592" y="912"/>
                </a:cubicBezTo>
                <a:cubicBezTo>
                  <a:pt x="572" y="985"/>
                  <a:pt x="559" y="983"/>
                  <a:pt x="544" y="1016"/>
                </a:cubicBezTo>
                <a:cubicBezTo>
                  <a:pt x="529" y="1049"/>
                  <a:pt x="533" y="1076"/>
                  <a:pt x="504" y="1112"/>
                </a:cubicBezTo>
                <a:cubicBezTo>
                  <a:pt x="475" y="1148"/>
                  <a:pt x="393" y="1184"/>
                  <a:pt x="368" y="1232"/>
                </a:cubicBezTo>
                <a:cubicBezTo>
                  <a:pt x="343" y="1280"/>
                  <a:pt x="381" y="1353"/>
                  <a:pt x="352" y="1400"/>
                </a:cubicBezTo>
                <a:cubicBezTo>
                  <a:pt x="323" y="1447"/>
                  <a:pt x="251" y="1441"/>
                  <a:pt x="192" y="1512"/>
                </a:cubicBezTo>
                <a:cubicBezTo>
                  <a:pt x="133" y="1583"/>
                  <a:pt x="40" y="1762"/>
                  <a:pt x="0" y="1828"/>
                </a:cubicBezTo>
              </a:path>
            </a:pathLst>
          </a:custGeom>
          <a:noFill/>
          <a:ln w="762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6" name="Text Box 7">
            <a:extLst>
              <a:ext uri="{FF2B5EF4-FFF2-40B4-BE49-F238E27FC236}">
                <a16:creationId xmlns:a16="http://schemas.microsoft.com/office/drawing/2014/main" id="{17F41F16-A87F-42A3-B45C-CA8EF08DA350}"/>
              </a:ext>
            </a:extLst>
          </p:cNvPr>
          <p:cNvSpPr txBox="1">
            <a:spLocks noChangeArrowheads="1"/>
          </p:cNvSpPr>
          <p:nvPr/>
        </p:nvSpPr>
        <p:spPr bwMode="auto">
          <a:xfrm>
            <a:off x="4483192" y="3206750"/>
            <a:ext cx="9144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latin typeface="Times New Roman" panose="02020603050405020304" pitchFamily="18" charset="0"/>
                <a:cs typeface="Times New Roman" panose="02020603050405020304" pitchFamily="18" charset="0"/>
              </a:rPr>
              <a:t>Tây</a:t>
            </a:r>
          </a:p>
        </p:txBody>
      </p:sp>
      <p:sp>
        <p:nvSpPr>
          <p:cNvPr id="75787" name="Text Box 7">
            <a:extLst>
              <a:ext uri="{FF2B5EF4-FFF2-40B4-BE49-F238E27FC236}">
                <a16:creationId xmlns:a16="http://schemas.microsoft.com/office/drawing/2014/main" id="{3A2B8E55-C628-4E58-8CB4-C34A36E62FCF}"/>
              </a:ext>
            </a:extLst>
          </p:cNvPr>
          <p:cNvSpPr txBox="1">
            <a:spLocks noChangeArrowheads="1"/>
          </p:cNvSpPr>
          <p:nvPr/>
        </p:nvSpPr>
        <p:spPr bwMode="auto">
          <a:xfrm>
            <a:off x="5867400" y="3794942"/>
            <a:ext cx="990599"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latin typeface="Times New Roman" panose="02020603050405020304" pitchFamily="18" charset="0"/>
                <a:cs typeface="Times New Roman" panose="02020603050405020304" pitchFamily="18" charset="0"/>
              </a:rPr>
              <a:t>Đông</a:t>
            </a:r>
          </a:p>
        </p:txBody>
      </p:sp>
      <p:cxnSp>
        <p:nvCxnSpPr>
          <p:cNvPr id="3" name="Straight Arrow Connector 2">
            <a:extLst>
              <a:ext uri="{FF2B5EF4-FFF2-40B4-BE49-F238E27FC236}">
                <a16:creationId xmlns:a16="http://schemas.microsoft.com/office/drawing/2014/main" id="{4B93E53A-1AE5-4559-AE9F-37D1D90D4B59}"/>
              </a:ext>
            </a:extLst>
          </p:cNvPr>
          <p:cNvCxnSpPr>
            <a:cxnSpLocks/>
            <a:endCxn id="75789" idx="12"/>
          </p:cNvCxnSpPr>
          <p:nvPr/>
        </p:nvCxnSpPr>
        <p:spPr>
          <a:xfrm>
            <a:off x="5867400" y="2281545"/>
            <a:ext cx="1305394" cy="73019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78D6038-521E-4B31-BD30-2687BA1C9071}"/>
              </a:ext>
            </a:extLst>
          </p:cNvPr>
          <p:cNvCxnSpPr>
            <a:cxnSpLocks/>
          </p:cNvCxnSpPr>
          <p:nvPr/>
        </p:nvCxnSpPr>
        <p:spPr>
          <a:xfrm>
            <a:off x="5486400" y="2961564"/>
            <a:ext cx="1621572" cy="903999"/>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8327CF7-6AEB-48F3-B1A0-77FBD899F0CC}"/>
              </a:ext>
            </a:extLst>
          </p:cNvPr>
          <p:cNvCxnSpPr>
            <a:cxnSpLocks/>
          </p:cNvCxnSpPr>
          <p:nvPr/>
        </p:nvCxnSpPr>
        <p:spPr>
          <a:xfrm flipH="1" flipV="1">
            <a:off x="6269038" y="2181916"/>
            <a:ext cx="1225614" cy="74684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3485D59-FC9F-4C36-B224-8B178BE9B36B}"/>
              </a:ext>
            </a:extLst>
          </p:cNvPr>
          <p:cNvCxnSpPr/>
          <p:nvPr/>
        </p:nvCxnSpPr>
        <p:spPr>
          <a:xfrm flipH="1" flipV="1">
            <a:off x="5863432" y="2842003"/>
            <a:ext cx="1345757" cy="82512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5780"/>
                                        </p:tgtEl>
                                        <p:attrNameLst>
                                          <p:attrName>style.visibility</p:attrName>
                                        </p:attrNameLst>
                                      </p:cBhvr>
                                      <p:to>
                                        <p:strVal val="visible"/>
                                      </p:to>
                                    </p:set>
                                    <p:animEffect transition="in" filter="box(in)">
                                      <p:cBhvr>
                                        <p:cTn id="7" dur="2000"/>
                                        <p:tgtEl>
                                          <p:spTgt spid="7578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repeatCount="indefinite" fill="hold" grpId="0" nodeType="clickEffect">
                                  <p:stCondLst>
                                    <p:cond delay="0"/>
                                  </p:stCondLst>
                                  <p:childTnLst>
                                    <p:set>
                                      <p:cBhvr>
                                        <p:cTn id="11" dur="1" fill="hold">
                                          <p:stCondLst>
                                            <p:cond delay="0"/>
                                          </p:stCondLst>
                                        </p:cTn>
                                        <p:tgtEl>
                                          <p:spTgt spid="75784"/>
                                        </p:tgtEl>
                                        <p:attrNameLst>
                                          <p:attrName>style.visibility</p:attrName>
                                        </p:attrNameLst>
                                      </p:cBhvr>
                                      <p:to>
                                        <p:strVal val="visible"/>
                                      </p:to>
                                    </p:set>
                                    <p:animEffect transition="in" filter="box(in)">
                                      <p:cBhvr>
                                        <p:cTn id="12" dur="500"/>
                                        <p:tgtEl>
                                          <p:spTgt spid="7578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repeatCount="indefinite"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i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repeatCount="indefinite"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repeatCount="indefinite"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ox(i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repeatCount="indefinite"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ox(in)">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0" grpId="0" animBg="1"/>
      <p:bldP spid="7578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03">
            <a:extLst>
              <a:ext uri="{FF2B5EF4-FFF2-40B4-BE49-F238E27FC236}">
                <a16:creationId xmlns:a16="http://schemas.microsoft.com/office/drawing/2014/main" id="{4F81CC86-A5D5-401D-B490-C470D107C6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180"/>
          <a:stretch>
            <a:fillRect/>
          </a:stretch>
        </p:blipFill>
        <p:spPr bwMode="auto">
          <a:xfrm>
            <a:off x="0" y="44450"/>
            <a:ext cx="7553739" cy="638175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9219" name="TextBox 1">
            <a:extLst>
              <a:ext uri="{FF2B5EF4-FFF2-40B4-BE49-F238E27FC236}">
                <a16:creationId xmlns:a16="http://schemas.microsoft.com/office/drawing/2014/main" id="{B60BE71C-02D6-4220-B17B-ACDE30001D47}"/>
              </a:ext>
            </a:extLst>
          </p:cNvPr>
          <p:cNvSpPr txBox="1">
            <a:spLocks noChangeArrowheads="1"/>
          </p:cNvSpPr>
          <p:nvPr/>
        </p:nvSpPr>
        <p:spPr bwMode="auto">
          <a:xfrm>
            <a:off x="0" y="6396038"/>
            <a:ext cx="7553739" cy="4000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000" b="1">
                <a:solidFill>
                  <a:schemeClr val="bg1"/>
                </a:solidFill>
                <a:latin typeface="Times New Roman" panose="02020603050405020304" pitchFamily="18" charset="0"/>
                <a:cs typeface="Times New Roman" panose="02020603050405020304" pitchFamily="18" charset="0"/>
              </a:rPr>
              <a:t>Bản đồ các khu vực ở châu Á</a:t>
            </a:r>
          </a:p>
        </p:txBody>
      </p:sp>
      <p:sp>
        <p:nvSpPr>
          <p:cNvPr id="9220" name="TextBox 2">
            <a:extLst>
              <a:ext uri="{FF2B5EF4-FFF2-40B4-BE49-F238E27FC236}">
                <a16:creationId xmlns:a16="http://schemas.microsoft.com/office/drawing/2014/main" id="{508328AA-65E7-467A-8627-851AB879925B}"/>
              </a:ext>
            </a:extLst>
          </p:cNvPr>
          <p:cNvSpPr txBox="1">
            <a:spLocks noChangeArrowheads="1"/>
          </p:cNvSpPr>
          <p:nvPr/>
        </p:nvSpPr>
        <p:spPr bwMode="auto">
          <a:xfrm>
            <a:off x="5030029" y="3110687"/>
            <a:ext cx="59407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900" b="1" dirty="0" err="1">
                <a:solidFill>
                  <a:srgbClr val="FF0000"/>
                </a:solidFill>
                <a:latin typeface="Arial" panose="020B0604020202020204" pitchFamily="34" charset="0"/>
              </a:rPr>
              <a:t>Biển</a:t>
            </a:r>
            <a:r>
              <a:rPr lang="en-US" altLang="en-US" sz="900" b="1" dirty="0">
                <a:solidFill>
                  <a:srgbClr val="FF0000"/>
                </a:solidFill>
                <a:latin typeface="Arial" panose="020B0604020202020204" pitchFamily="34" charset="0"/>
              </a:rPr>
              <a:t> </a:t>
            </a:r>
            <a:r>
              <a:rPr lang="en-US" altLang="en-US" sz="900" b="1" dirty="0" err="1">
                <a:solidFill>
                  <a:srgbClr val="FF0000"/>
                </a:solidFill>
                <a:latin typeface="Arial" panose="020B0604020202020204" pitchFamily="34" charset="0"/>
              </a:rPr>
              <a:t>Hoàng</a:t>
            </a:r>
            <a:r>
              <a:rPr lang="en-US" altLang="en-US" sz="900" b="1" dirty="0">
                <a:solidFill>
                  <a:srgbClr val="FF0000"/>
                </a:solidFill>
                <a:latin typeface="Arial" panose="020B0604020202020204" pitchFamily="34" charset="0"/>
              </a:rPr>
              <a:t> </a:t>
            </a:r>
            <a:r>
              <a:rPr lang="en-US" altLang="en-US" sz="900" b="1" dirty="0" err="1">
                <a:solidFill>
                  <a:srgbClr val="FF0000"/>
                </a:solidFill>
                <a:latin typeface="Arial" panose="020B0604020202020204" pitchFamily="34" charset="0"/>
              </a:rPr>
              <a:t>Hải</a:t>
            </a:r>
            <a:endParaRPr lang="en-US" altLang="en-US" sz="900" b="1" dirty="0">
              <a:solidFill>
                <a:srgbClr val="FF0000"/>
              </a:solidFill>
              <a:latin typeface="Arial" panose="020B0604020202020204" pitchFamily="34" charset="0"/>
            </a:endParaRPr>
          </a:p>
        </p:txBody>
      </p:sp>
      <p:sp>
        <p:nvSpPr>
          <p:cNvPr id="9221" name="TextBox 17">
            <a:extLst>
              <a:ext uri="{FF2B5EF4-FFF2-40B4-BE49-F238E27FC236}">
                <a16:creationId xmlns:a16="http://schemas.microsoft.com/office/drawing/2014/main" id="{9EDDABCE-5FDE-4560-A4B9-CB7614DC2F24}"/>
              </a:ext>
            </a:extLst>
          </p:cNvPr>
          <p:cNvSpPr txBox="1">
            <a:spLocks noChangeArrowheads="1"/>
          </p:cNvSpPr>
          <p:nvPr/>
        </p:nvSpPr>
        <p:spPr bwMode="auto">
          <a:xfrm>
            <a:off x="5486400" y="2759075"/>
            <a:ext cx="60959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900" b="1">
                <a:solidFill>
                  <a:srgbClr val="FF0000"/>
                </a:solidFill>
                <a:latin typeface="Arial" panose="020B0604020202020204" pitchFamily="34" charset="0"/>
              </a:rPr>
              <a:t>Biển Nhật</a:t>
            </a:r>
          </a:p>
          <a:p>
            <a:pPr algn="ctr" eaLnBrk="1" hangingPunct="1">
              <a:spcBef>
                <a:spcPct val="0"/>
              </a:spcBef>
              <a:buFontTx/>
              <a:buNone/>
            </a:pPr>
            <a:r>
              <a:rPr lang="en-US" altLang="en-US" sz="900" b="1">
                <a:solidFill>
                  <a:srgbClr val="FF0000"/>
                </a:solidFill>
                <a:latin typeface="Arial" panose="020B0604020202020204" pitchFamily="34" charset="0"/>
              </a:rPr>
              <a:t> Bản</a:t>
            </a:r>
          </a:p>
        </p:txBody>
      </p:sp>
      <p:sp>
        <p:nvSpPr>
          <p:cNvPr id="9222" name="TextBox 18">
            <a:extLst>
              <a:ext uri="{FF2B5EF4-FFF2-40B4-BE49-F238E27FC236}">
                <a16:creationId xmlns:a16="http://schemas.microsoft.com/office/drawing/2014/main" id="{F90CBD48-029D-4733-A6A6-6723D41E1DB2}"/>
              </a:ext>
            </a:extLst>
          </p:cNvPr>
          <p:cNvSpPr txBox="1">
            <a:spLocks noChangeArrowheads="1"/>
          </p:cNvSpPr>
          <p:nvPr/>
        </p:nvSpPr>
        <p:spPr bwMode="auto">
          <a:xfrm>
            <a:off x="4638261" y="4419600"/>
            <a:ext cx="848139"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900" b="1">
                <a:solidFill>
                  <a:srgbClr val="FF0000"/>
                </a:solidFill>
                <a:latin typeface="Arial" panose="020B0604020202020204" pitchFamily="34" charset="0"/>
              </a:rPr>
              <a:t>Biển</a:t>
            </a:r>
          </a:p>
          <a:p>
            <a:pPr algn="ctr" eaLnBrk="1" hangingPunct="1">
              <a:spcBef>
                <a:spcPct val="0"/>
              </a:spcBef>
              <a:buFontTx/>
              <a:buNone/>
            </a:pPr>
            <a:r>
              <a:rPr lang="en-US" altLang="en-US" sz="900" b="1">
                <a:solidFill>
                  <a:srgbClr val="FF0000"/>
                </a:solidFill>
                <a:latin typeface="Arial" panose="020B0604020202020204" pitchFamily="34" charset="0"/>
              </a:rPr>
              <a:t>Đông</a:t>
            </a:r>
          </a:p>
        </p:txBody>
      </p:sp>
      <p:sp>
        <p:nvSpPr>
          <p:cNvPr id="20" name="TextBox 27">
            <a:extLst>
              <a:ext uri="{FF2B5EF4-FFF2-40B4-BE49-F238E27FC236}">
                <a16:creationId xmlns:a16="http://schemas.microsoft.com/office/drawing/2014/main" id="{34940188-B6AE-41CE-927C-985B957CB8A6}"/>
              </a:ext>
            </a:extLst>
          </p:cNvPr>
          <p:cNvSpPr txBox="1">
            <a:spLocks noChangeArrowheads="1"/>
          </p:cNvSpPr>
          <p:nvPr/>
        </p:nvSpPr>
        <p:spPr bwMode="auto">
          <a:xfrm>
            <a:off x="8077200" y="225287"/>
            <a:ext cx="3942522" cy="6278642"/>
          </a:xfrm>
          <a:prstGeom prst="rect">
            <a:avLst/>
          </a:prstGeom>
          <a:solidFill>
            <a:schemeClr val="bg1"/>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5400" b="1" dirty="0">
              <a:solidFill>
                <a:srgbClr val="FF0000"/>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n-US" altLang="en-US" sz="5400" b="1" dirty="0" err="1">
                <a:solidFill>
                  <a:srgbClr val="FF0000"/>
                </a:solidFill>
                <a:latin typeface="Times New Roman" panose="02020603050405020304" pitchFamily="18" charset="0"/>
                <a:cs typeface="Times New Roman" panose="02020603050405020304" pitchFamily="18" charset="0"/>
              </a:rPr>
              <a:t>Khu</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vực</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Đông</a:t>
            </a:r>
            <a:r>
              <a:rPr lang="en-US" altLang="en-US" sz="5400" b="1" dirty="0">
                <a:solidFill>
                  <a:srgbClr val="FF0000"/>
                </a:solidFill>
                <a:latin typeface="Times New Roman" panose="02020603050405020304" pitchFamily="18" charset="0"/>
                <a:cs typeface="Times New Roman" panose="02020603050405020304" pitchFamily="18" charset="0"/>
              </a:rPr>
              <a:t> Á </a:t>
            </a:r>
            <a:r>
              <a:rPr lang="en-US" altLang="en-US" sz="5400" b="1" dirty="0" err="1">
                <a:solidFill>
                  <a:srgbClr val="FF0000"/>
                </a:solidFill>
                <a:latin typeface="Times New Roman" panose="02020603050405020304" pitchFamily="18" charset="0"/>
                <a:cs typeface="Times New Roman" panose="02020603050405020304" pitchFamily="18" charset="0"/>
              </a:rPr>
              <a:t>giáp</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với</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các</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khu</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vực</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biển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và</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đại</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dương</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nào</a:t>
            </a:r>
            <a:r>
              <a:rPr lang="en-US" altLang="en-US" sz="5400" b="1" dirty="0">
                <a:solidFill>
                  <a:srgbClr val="FF0000"/>
                </a:solidFill>
                <a:latin typeface="Times New Roman" panose="02020603050405020304" pitchFamily="18" charset="0"/>
                <a:cs typeface="Times New Roman" panose="02020603050405020304" pitchFamily="18" charset="0"/>
              </a:rPr>
              <a:t>?</a:t>
            </a:r>
          </a:p>
          <a:p>
            <a:pPr algn="ctr" eaLnBrk="1" hangingPunct="1">
              <a:spcBef>
                <a:spcPct val="0"/>
              </a:spcBef>
              <a:buFontTx/>
              <a:buNone/>
            </a:pPr>
            <a:endParaRPr lang="en-US" altLang="en-US" sz="2400" b="1" dirty="0">
              <a:solidFill>
                <a:schemeClr val="bg1"/>
              </a:solidFill>
              <a:latin typeface="Arial" panose="020B0604020202020204" pitchFamily="34" charset="0"/>
            </a:endParaRPr>
          </a:p>
        </p:txBody>
      </p:sp>
      <p:sp>
        <p:nvSpPr>
          <p:cNvPr id="9224" name="TextBox 7">
            <a:extLst>
              <a:ext uri="{FF2B5EF4-FFF2-40B4-BE49-F238E27FC236}">
                <a16:creationId xmlns:a16="http://schemas.microsoft.com/office/drawing/2014/main" id="{A33A4BB3-3803-44EB-90A8-2B320D109A55}"/>
              </a:ext>
            </a:extLst>
          </p:cNvPr>
          <p:cNvSpPr txBox="1">
            <a:spLocks noChangeArrowheads="1"/>
          </p:cNvSpPr>
          <p:nvPr/>
        </p:nvSpPr>
        <p:spPr bwMode="auto">
          <a:xfrm rot="10800000" flipV="1">
            <a:off x="5353877" y="3821415"/>
            <a:ext cx="7421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900" b="1">
                <a:solidFill>
                  <a:srgbClr val="FF0000"/>
                </a:solidFill>
                <a:latin typeface="Arial" panose="020B0604020202020204" pitchFamily="34" charset="0"/>
              </a:rPr>
              <a:t>Biển Hoa Đông</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repeatCount="indefinite" fill="hold" grpId="0" nodeType="clickEffect">
                                  <p:stCondLst>
                                    <p:cond delay="0"/>
                                  </p:stCondLst>
                                  <p:childTnLst>
                                    <p:set>
                                      <p:cBhvr>
                                        <p:cTn id="6" dur="1" fill="hold">
                                          <p:stCondLst>
                                            <p:cond delay="0"/>
                                          </p:stCondLst>
                                        </p:cTn>
                                        <p:tgtEl>
                                          <p:spTgt spid="9221"/>
                                        </p:tgtEl>
                                        <p:attrNameLst>
                                          <p:attrName>style.visibility</p:attrName>
                                        </p:attrNameLst>
                                      </p:cBhvr>
                                      <p:to>
                                        <p:strVal val="visible"/>
                                      </p:to>
                                    </p:set>
                                    <p:animEffect transition="in" filter="box(in)">
                                      <p:cBhvr>
                                        <p:cTn id="7" dur="500"/>
                                        <p:tgtEl>
                                          <p:spTgt spid="922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repeatCount="indefinite" fill="hold" grpId="0"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box(in)">
                                      <p:cBhvr>
                                        <p:cTn id="12" dur="500"/>
                                        <p:tgtEl>
                                          <p:spTgt spid="922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repeatCount="indefinite" fill="hold" grpId="0" nodeType="clickEffect">
                                  <p:stCondLst>
                                    <p:cond delay="0"/>
                                  </p:stCondLst>
                                  <p:childTnLst>
                                    <p:set>
                                      <p:cBhvr>
                                        <p:cTn id="16" dur="1" fill="hold">
                                          <p:stCondLst>
                                            <p:cond delay="0"/>
                                          </p:stCondLst>
                                        </p:cTn>
                                        <p:tgtEl>
                                          <p:spTgt spid="9224"/>
                                        </p:tgtEl>
                                        <p:attrNameLst>
                                          <p:attrName>style.visibility</p:attrName>
                                        </p:attrNameLst>
                                      </p:cBhvr>
                                      <p:to>
                                        <p:strVal val="visible"/>
                                      </p:to>
                                    </p:set>
                                    <p:animEffect transition="in" filter="box(in)">
                                      <p:cBhvr>
                                        <p:cTn id="17" dur="500"/>
                                        <p:tgtEl>
                                          <p:spTgt spid="922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repeatCount="indefinite" fill="hold" grpId="0" nodeType="clickEffect">
                                  <p:stCondLst>
                                    <p:cond delay="0"/>
                                  </p:stCondLst>
                                  <p:childTnLst>
                                    <p:set>
                                      <p:cBhvr>
                                        <p:cTn id="21" dur="1" fill="hold">
                                          <p:stCondLst>
                                            <p:cond delay="0"/>
                                          </p:stCondLst>
                                        </p:cTn>
                                        <p:tgtEl>
                                          <p:spTgt spid="9222"/>
                                        </p:tgtEl>
                                        <p:attrNameLst>
                                          <p:attrName>style.visibility</p:attrName>
                                        </p:attrNameLst>
                                      </p:cBhvr>
                                      <p:to>
                                        <p:strVal val="visible"/>
                                      </p:to>
                                    </p:set>
                                    <p:animEffect transition="in" filter="box(in)">
                                      <p:cBhvr>
                                        <p:cTn id="22"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1" grpId="0"/>
      <p:bldP spid="9222" grpId="0"/>
      <p:bldP spid="92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300" name="Group 60">
            <a:extLst>
              <a:ext uri="{FF2B5EF4-FFF2-40B4-BE49-F238E27FC236}">
                <a16:creationId xmlns:a16="http://schemas.microsoft.com/office/drawing/2014/main" id="{D65FF8C4-32D6-4108-B861-8B73CCCD0F78}"/>
              </a:ext>
            </a:extLst>
          </p:cNvPr>
          <p:cNvGraphicFramePr>
            <a:graphicFrameLocks noGrp="1"/>
          </p:cNvGraphicFramePr>
          <p:nvPr>
            <p:extLst>
              <p:ext uri="{D42A27DB-BD31-4B8C-83A1-F6EECF244321}">
                <p14:modId xmlns:p14="http://schemas.microsoft.com/office/powerpoint/2010/main" val="771770358"/>
              </p:ext>
            </p:extLst>
          </p:nvPr>
        </p:nvGraphicFramePr>
        <p:xfrm>
          <a:off x="172279" y="238539"/>
          <a:ext cx="11847445" cy="6427304"/>
        </p:xfrm>
        <a:graphic>
          <a:graphicData uri="http://schemas.openxmlformats.org/drawingml/2006/table">
            <a:tbl>
              <a:tblPr/>
              <a:tblGrid>
                <a:gridCol w="1634131">
                  <a:extLst>
                    <a:ext uri="{9D8B030D-6E8A-4147-A177-3AD203B41FA5}">
                      <a16:colId xmlns:a16="http://schemas.microsoft.com/office/drawing/2014/main" val="20000"/>
                    </a:ext>
                  </a:extLst>
                </a:gridCol>
                <a:gridCol w="3370394">
                  <a:extLst>
                    <a:ext uri="{9D8B030D-6E8A-4147-A177-3AD203B41FA5}">
                      <a16:colId xmlns:a16="http://schemas.microsoft.com/office/drawing/2014/main" val="20001"/>
                    </a:ext>
                  </a:extLst>
                </a:gridCol>
                <a:gridCol w="3574660">
                  <a:extLst>
                    <a:ext uri="{9D8B030D-6E8A-4147-A177-3AD203B41FA5}">
                      <a16:colId xmlns:a16="http://schemas.microsoft.com/office/drawing/2014/main" val="20002"/>
                    </a:ext>
                  </a:extLst>
                </a:gridCol>
                <a:gridCol w="3268260">
                  <a:extLst>
                    <a:ext uri="{9D8B030D-6E8A-4147-A177-3AD203B41FA5}">
                      <a16:colId xmlns:a16="http://schemas.microsoft.com/office/drawing/2014/main" val="20003"/>
                    </a:ext>
                  </a:extLst>
                </a:gridCol>
              </a:tblGrid>
              <a:tr h="440087">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err="1">
                          <a:ln>
                            <a:noFill/>
                          </a:ln>
                          <a:solidFill>
                            <a:srgbClr val="FF0000"/>
                          </a:solidFill>
                          <a:effectLst/>
                          <a:latin typeface="Times New Roman" pitchFamily="18" charset="0"/>
                        </a:rPr>
                        <a:t>Đặc</a:t>
                      </a:r>
                      <a:r>
                        <a:rPr kumimoji="0" lang="en-US" sz="2200" b="1" i="0" u="none" strike="noStrike" cap="none" normalizeH="0" baseline="0" dirty="0">
                          <a:ln>
                            <a:noFill/>
                          </a:ln>
                          <a:solidFill>
                            <a:srgbClr val="FF0000"/>
                          </a:solidFill>
                          <a:effectLst/>
                          <a:latin typeface="Times New Roman" pitchFamily="18" charset="0"/>
                        </a:rPr>
                        <a:t> </a:t>
                      </a:r>
                      <a:r>
                        <a:rPr kumimoji="0" lang="en-US" sz="2200" b="1" i="0" u="none" strike="noStrike" cap="none" normalizeH="0" baseline="0" dirty="0" err="1">
                          <a:ln>
                            <a:noFill/>
                          </a:ln>
                          <a:solidFill>
                            <a:srgbClr val="FF0000"/>
                          </a:solidFill>
                          <a:effectLst/>
                          <a:latin typeface="Times New Roman" pitchFamily="18" charset="0"/>
                        </a:rPr>
                        <a:t>điểm</a:t>
                      </a:r>
                      <a:endParaRPr kumimoji="0" lang="en-US" sz="2200" b="1" i="0" u="none" strike="noStrike" cap="none" normalizeH="0" baseline="0" dirty="0">
                        <a:ln>
                          <a:noFill/>
                        </a:ln>
                        <a:solidFill>
                          <a:srgbClr val="FF0000"/>
                        </a:solidFill>
                        <a:effectLst/>
                        <a:latin typeface="Times New Roman" pitchFamily="18"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Đất liền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Hải đảo</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0087">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tây</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đông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126996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Địa hình</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006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Khí hậu</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3"/>
                  </a:ext>
                </a:extLst>
              </a:tr>
              <a:tr h="11619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Cảnh quan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4"/>
                  </a:ext>
                </a:extLst>
              </a:tr>
              <a:tr h="141456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Sông ngòi</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66274" name="Text Box 34">
            <a:extLst>
              <a:ext uri="{FF2B5EF4-FFF2-40B4-BE49-F238E27FC236}">
                <a16:creationId xmlns:a16="http://schemas.microsoft.com/office/drawing/2014/main" id="{F15F0F80-F42E-4AC8-9499-9C86FDD75F86}"/>
              </a:ext>
            </a:extLst>
          </p:cNvPr>
          <p:cNvSpPr txBox="1">
            <a:spLocks noChangeArrowheads="1"/>
          </p:cNvSpPr>
          <p:nvPr/>
        </p:nvSpPr>
        <p:spPr bwMode="auto">
          <a:xfrm>
            <a:off x="5141842" y="2423560"/>
            <a:ext cx="6771861"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Char char="-"/>
            </a:pPr>
            <a:r>
              <a:rPr lang="en-US" altLang="en-US" sz="2200">
                <a:solidFill>
                  <a:srgbClr val="000000"/>
                </a:solidFill>
                <a:latin typeface="Times New Roman" panose="02020603050405020304" pitchFamily="18" charset="0"/>
              </a:rPr>
              <a:t> </a:t>
            </a:r>
            <a:r>
              <a:rPr lang="en-US" altLang="en-US" sz="2000" b="1">
                <a:solidFill>
                  <a:srgbClr val="000000"/>
                </a:solidFill>
                <a:latin typeface="Times New Roman" panose="02020603050405020304" pitchFamily="18" charset="0"/>
              </a:rPr>
              <a:t>Khí hậu Gió mùa ẩm với 2 mùa rõ nét:</a:t>
            </a:r>
          </a:p>
          <a:p>
            <a:pPr>
              <a:spcBef>
                <a:spcPct val="0"/>
              </a:spcBef>
              <a:buFontTx/>
              <a:buNone/>
            </a:pPr>
            <a:r>
              <a:rPr lang="en-US" altLang="en-US" sz="2000" b="1">
                <a:solidFill>
                  <a:srgbClr val="000000"/>
                </a:solidFill>
                <a:latin typeface="Times New Roman" panose="02020603050405020304" pitchFamily="18" charset="0"/>
              </a:rPr>
              <a:t>+ Mùa đông: có gió mùa Tây Bắc, thời tiết lạnh khô. Riêng Nhật Bản vẫn có mưa.</a:t>
            </a:r>
          </a:p>
          <a:p>
            <a:pPr>
              <a:spcBef>
                <a:spcPct val="0"/>
              </a:spcBef>
              <a:buFontTx/>
              <a:buNone/>
            </a:pPr>
            <a:r>
              <a:rPr lang="en-US" altLang="en-US" sz="2000" b="1">
                <a:solidFill>
                  <a:srgbClr val="000000"/>
                </a:solidFill>
                <a:latin typeface="Times New Roman" panose="02020603050405020304" pitchFamily="18" charset="0"/>
              </a:rPr>
              <a:t>+ Mùa hạ: có gió mùa Đông Nam từ biển thổi vào, thời tiết mát, ẩm, mưa nhiều. </a:t>
            </a:r>
          </a:p>
        </p:txBody>
      </p:sp>
      <p:sp>
        <p:nvSpPr>
          <p:cNvPr id="77859" name="Text Box 35">
            <a:extLst>
              <a:ext uri="{FF2B5EF4-FFF2-40B4-BE49-F238E27FC236}">
                <a16:creationId xmlns:a16="http://schemas.microsoft.com/office/drawing/2014/main" id="{5F2E2AC6-4226-48E7-8C2B-6DC0C83C1793}"/>
              </a:ext>
            </a:extLst>
          </p:cNvPr>
          <p:cNvSpPr txBox="1">
            <a:spLocks noChangeArrowheads="1"/>
          </p:cNvSpPr>
          <p:nvPr/>
        </p:nvSpPr>
        <p:spPr bwMode="auto">
          <a:xfrm>
            <a:off x="7223125" y="4430713"/>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400">
              <a:solidFill>
                <a:srgbClr val="000000"/>
              </a:solidFill>
            </a:endParaRPr>
          </a:p>
        </p:txBody>
      </p:sp>
      <p:sp>
        <p:nvSpPr>
          <p:cNvPr id="266278" name="Text Box 38">
            <a:extLst>
              <a:ext uri="{FF2B5EF4-FFF2-40B4-BE49-F238E27FC236}">
                <a16:creationId xmlns:a16="http://schemas.microsoft.com/office/drawing/2014/main" id="{BB41B512-1FF3-4E7B-8AE0-F20E0844730E}"/>
              </a:ext>
            </a:extLst>
          </p:cNvPr>
          <p:cNvSpPr txBox="1">
            <a:spLocks noChangeArrowheads="1"/>
          </p:cNvSpPr>
          <p:nvPr/>
        </p:nvSpPr>
        <p:spPr bwMode="auto">
          <a:xfrm>
            <a:off x="1828801" y="2447925"/>
            <a:ext cx="31672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a:solidFill>
                  <a:srgbClr val="000000"/>
                </a:solidFill>
                <a:latin typeface="Times New Roman" panose="02020603050405020304" pitchFamily="18" charset="0"/>
              </a:rPr>
              <a:t> </a:t>
            </a:r>
            <a:r>
              <a:rPr lang="en-US" altLang="en-US" sz="2200" b="1">
                <a:solidFill>
                  <a:srgbClr val="000000"/>
                </a:solidFill>
                <a:latin typeface="Times New Roman" panose="02020603050405020304" pitchFamily="18" charset="0"/>
              </a:rPr>
              <a:t>Khí hậu lục địa quanh năm khô hạn.</a:t>
            </a:r>
          </a:p>
        </p:txBody>
      </p:sp>
      <p:sp>
        <p:nvSpPr>
          <p:cNvPr id="77861" name="Text Box 40">
            <a:extLst>
              <a:ext uri="{FF2B5EF4-FFF2-40B4-BE49-F238E27FC236}">
                <a16:creationId xmlns:a16="http://schemas.microsoft.com/office/drawing/2014/main" id="{B45E6606-CE79-4216-A365-5E148973D01B}"/>
              </a:ext>
            </a:extLst>
          </p:cNvPr>
          <p:cNvSpPr txBox="1">
            <a:spLocks noChangeArrowheads="1"/>
          </p:cNvSpPr>
          <p:nvPr/>
        </p:nvSpPr>
        <p:spPr bwMode="auto">
          <a:xfrm>
            <a:off x="5300870" y="1220294"/>
            <a:ext cx="342237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Đồi, núi thấp xen các đồng bằng rộng và bằng phẳng.</a:t>
            </a:r>
          </a:p>
        </p:txBody>
      </p:sp>
      <p:sp>
        <p:nvSpPr>
          <p:cNvPr id="77862" name="Text Box 41">
            <a:extLst>
              <a:ext uri="{FF2B5EF4-FFF2-40B4-BE49-F238E27FC236}">
                <a16:creationId xmlns:a16="http://schemas.microsoft.com/office/drawing/2014/main" id="{CEA1447D-6F48-41E4-8D7A-4286F8833E97}"/>
              </a:ext>
            </a:extLst>
          </p:cNvPr>
          <p:cNvSpPr txBox="1">
            <a:spLocks noChangeArrowheads="1"/>
          </p:cNvSpPr>
          <p:nvPr/>
        </p:nvSpPr>
        <p:spPr bwMode="auto">
          <a:xfrm>
            <a:off x="8905460" y="1220294"/>
            <a:ext cx="311426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Là miền núi trẻ, thường xuyên có động đất và núi lửa</a:t>
            </a:r>
            <a:r>
              <a:rPr lang="en-US" altLang="en-US" sz="2200" b="1">
                <a:solidFill>
                  <a:srgbClr val="000000"/>
                </a:solidFill>
              </a:rPr>
              <a:t>. </a:t>
            </a:r>
          </a:p>
        </p:txBody>
      </p:sp>
      <p:sp>
        <p:nvSpPr>
          <p:cNvPr id="77863" name="Text Box 42">
            <a:extLst>
              <a:ext uri="{FF2B5EF4-FFF2-40B4-BE49-F238E27FC236}">
                <a16:creationId xmlns:a16="http://schemas.microsoft.com/office/drawing/2014/main" id="{B3F4371B-2D18-41C7-ACEC-C5219D6C5696}"/>
              </a:ext>
            </a:extLst>
          </p:cNvPr>
          <p:cNvSpPr txBox="1">
            <a:spLocks noChangeArrowheads="1"/>
          </p:cNvSpPr>
          <p:nvPr/>
        </p:nvSpPr>
        <p:spPr bwMode="auto">
          <a:xfrm>
            <a:off x="1828800" y="1179443"/>
            <a:ext cx="331304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Núi, sơn nguyên cao, hiểm trở và các bồn địa rộng</a:t>
            </a:r>
            <a:r>
              <a:rPr lang="en-US" altLang="en-US" sz="2000" b="1">
                <a:solidFill>
                  <a:srgbClr val="000000"/>
                </a:solidFill>
                <a:latin typeface="Times New Roman" panose="02020603050405020304" pitchFamily="18" charset="0"/>
              </a:rPr>
              <a:t>.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78"/>
                                        </p:tgtEl>
                                        <p:attrNameLst>
                                          <p:attrName>style.visibility</p:attrName>
                                        </p:attrNameLst>
                                      </p:cBhvr>
                                      <p:to>
                                        <p:strVal val="visible"/>
                                      </p:to>
                                    </p:set>
                                    <p:animEffect transition="in" filter="fade">
                                      <p:cBhvr>
                                        <p:cTn id="7" dur="500"/>
                                        <p:tgtEl>
                                          <p:spTgt spid="2662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6274"/>
                                        </p:tgtEl>
                                        <p:attrNameLst>
                                          <p:attrName>style.visibility</p:attrName>
                                        </p:attrNameLst>
                                      </p:cBhvr>
                                      <p:to>
                                        <p:strVal val="visible"/>
                                      </p:to>
                                    </p:set>
                                    <p:animEffect transition="in" filter="fade">
                                      <p:cBhvr>
                                        <p:cTn id="12" dur="500"/>
                                        <p:tgtEl>
                                          <p:spTgt spid="266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4" grpId="0"/>
      <p:bldP spid="26627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Untitled-7">
            <a:extLst>
              <a:ext uri="{FF2B5EF4-FFF2-40B4-BE49-F238E27FC236}">
                <a16:creationId xmlns:a16="http://schemas.microsoft.com/office/drawing/2014/main" id="{D56D4624-A20C-4D41-AB1C-E644CD58E90B}"/>
              </a:ext>
            </a:extLst>
          </p:cNvPr>
          <p:cNvPicPr>
            <a:picLocks noChangeAspect="1" noChangeArrowheads="1"/>
          </p:cNvPicPr>
          <p:nvPr/>
        </p:nvPicPr>
        <p:blipFill>
          <a:blip r:embed="rId2">
            <a:lum bright="-16000" contrast="40000"/>
            <a:extLst>
              <a:ext uri="{28A0092B-C50C-407E-A947-70E740481C1C}">
                <a14:useLocalDpi xmlns:a14="http://schemas.microsoft.com/office/drawing/2010/main" val="0"/>
              </a:ext>
            </a:extLst>
          </a:blip>
          <a:srcRect/>
          <a:stretch>
            <a:fillRect/>
          </a:stretch>
        </p:blipFill>
        <p:spPr bwMode="auto">
          <a:xfrm>
            <a:off x="6096000" y="21824"/>
            <a:ext cx="5950226" cy="5146524"/>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03">
            <a:extLst>
              <a:ext uri="{FF2B5EF4-FFF2-40B4-BE49-F238E27FC236}">
                <a16:creationId xmlns:a16="http://schemas.microsoft.com/office/drawing/2014/main" id="{305E4980-2962-46E3-B7D2-B074693A90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80"/>
          <a:stretch>
            <a:fillRect/>
          </a:stretch>
        </p:blipFill>
        <p:spPr bwMode="auto">
          <a:xfrm>
            <a:off x="0" y="66274"/>
            <a:ext cx="6096000" cy="5146524"/>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7AB3840-DE5A-4B4A-85CF-00C6ADAFF807}"/>
              </a:ext>
            </a:extLst>
          </p:cNvPr>
          <p:cNvSpPr/>
          <p:nvPr/>
        </p:nvSpPr>
        <p:spPr>
          <a:xfrm>
            <a:off x="278296" y="5499652"/>
            <a:ext cx="11635408" cy="12920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en-US" sz="3200" b="1">
                <a:solidFill>
                  <a:srgbClr val="FF0000"/>
                </a:solidFill>
                <a:latin typeface="Times New Roman" panose="02020603050405020304" pitchFamily="18" charset="0"/>
                <a:cs typeface="Times New Roman" panose="02020603050405020304" pitchFamily="18" charset="0"/>
              </a:rPr>
              <a:t>Kể tên các cảnh quan phía tây và phía đông khu vực Đông Á.</a:t>
            </a:r>
          </a:p>
          <a:p>
            <a:r>
              <a:rPr lang="en-US" sz="3200" b="1">
                <a:solidFill>
                  <a:srgbClr val="FF0000"/>
                </a:solidFill>
                <a:latin typeface="Times New Roman" panose="02020603050405020304" pitchFamily="18" charset="0"/>
                <a:cs typeface="Times New Roman" panose="02020603050405020304" pitchFamily="18" charset="0"/>
              </a:rPr>
              <a:t>- Tại sao có sự khác biệt cảnh quan ở phía tây và phía đông ?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8850"/>
                                        </p:tgtEl>
                                        <p:attrNameLst>
                                          <p:attrName>style.visibility</p:attrName>
                                        </p:attrNameLst>
                                      </p:cBhvr>
                                      <p:to>
                                        <p:strVal val="visible"/>
                                      </p:to>
                                    </p:set>
                                    <p:animEffect transition="in" filter="box(in)">
                                      <p:cBhvr>
                                        <p:cTn id="12" dur="2000"/>
                                        <p:tgtEl>
                                          <p:spTgt spid="7885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ox(in)">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6" descr="thao nguyen kho">
            <a:extLst>
              <a:ext uri="{FF2B5EF4-FFF2-40B4-BE49-F238E27FC236}">
                <a16:creationId xmlns:a16="http://schemas.microsoft.com/office/drawing/2014/main" id="{08BABE19-0EAF-4A95-815B-74E078AAD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92372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77">
            <a:extLst>
              <a:ext uri="{FF2B5EF4-FFF2-40B4-BE49-F238E27FC236}">
                <a16:creationId xmlns:a16="http://schemas.microsoft.com/office/drawing/2014/main" id="{DBE648A9-99F1-421F-BEEE-2FCCAC9B8FE4}"/>
              </a:ext>
            </a:extLst>
          </p:cNvPr>
          <p:cNvSpPr txBox="1">
            <a:spLocks noChangeArrowheads="1"/>
          </p:cNvSpPr>
          <p:nvPr/>
        </p:nvSpPr>
        <p:spPr bwMode="auto">
          <a:xfrm>
            <a:off x="52111" y="212035"/>
            <a:ext cx="2677837" cy="307777"/>
          </a:xfrm>
          <a:prstGeom prst="rect">
            <a:avLst/>
          </a:prstGeom>
          <a:solidFill>
            <a:srgbClr val="FFFF00"/>
          </a:solidFill>
          <a:ln>
            <a:noFill/>
          </a:ln>
          <a:effectLst/>
          <a:extLs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400" b="1">
                <a:solidFill>
                  <a:srgbClr val="333399"/>
                </a:solidFill>
                <a:latin typeface="Times New Roman" panose="02020603050405020304" pitchFamily="18" charset="0"/>
              </a:rPr>
              <a:t>THẢO NGUYÊN KHÔ</a:t>
            </a:r>
          </a:p>
        </p:txBody>
      </p:sp>
      <p:pic>
        <p:nvPicPr>
          <p:cNvPr id="4" name="Picture 167" descr="10-sa-mac-dep-nhat_Tin180_com_006">
            <a:extLst>
              <a:ext uri="{FF2B5EF4-FFF2-40B4-BE49-F238E27FC236}">
                <a16:creationId xmlns:a16="http://schemas.microsoft.com/office/drawing/2014/main" id="{1A4F2264-A539-47AB-8AAE-07AD1F9D29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3722" y="0"/>
            <a:ext cx="626827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68">
            <a:extLst>
              <a:ext uri="{FF2B5EF4-FFF2-40B4-BE49-F238E27FC236}">
                <a16:creationId xmlns:a16="http://schemas.microsoft.com/office/drawing/2014/main" id="{6A667CCE-A92D-4E7F-92F8-3CC2D3A4EF65}"/>
              </a:ext>
            </a:extLst>
          </p:cNvPr>
          <p:cNvSpPr txBox="1">
            <a:spLocks noChangeArrowheads="1"/>
          </p:cNvSpPr>
          <p:nvPr/>
        </p:nvSpPr>
        <p:spPr bwMode="auto">
          <a:xfrm>
            <a:off x="6440556" y="212035"/>
            <a:ext cx="4824852" cy="646331"/>
          </a:xfrm>
          <a:prstGeom prst="rect">
            <a:avLst/>
          </a:prstGeom>
          <a:no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dirty="0">
                <a:solidFill>
                  <a:srgbClr val="333399"/>
                </a:solidFill>
                <a:latin typeface=".VnArial NarrowH" panose="020B7200000000000000" pitchFamily="34" charset="0"/>
              </a:rPr>
              <a:t>     </a:t>
            </a:r>
            <a:r>
              <a:rPr lang="en-US" altLang="en-US" sz="3600" b="1" dirty="0">
                <a:solidFill>
                  <a:srgbClr val="FF0000"/>
                </a:solidFill>
                <a:latin typeface="Times New Roman" panose="02020603050405020304" pitchFamily="18" charset="0"/>
                <a:cs typeface="Times New Roman" panose="02020603050405020304" pitchFamily="18" charset="0"/>
              </a:rPr>
              <a:t>HOANG MẠC</a:t>
            </a:r>
          </a:p>
        </p:txBody>
      </p:sp>
      <p:pic>
        <p:nvPicPr>
          <p:cNvPr id="6" name="Picture 171" descr="ban hoang mac">
            <a:extLst>
              <a:ext uri="{FF2B5EF4-FFF2-40B4-BE49-F238E27FC236}">
                <a16:creationId xmlns:a16="http://schemas.microsoft.com/office/drawing/2014/main" id="{A5F42167-D7C0-4335-B613-04D0FB83F9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12" y="3429000"/>
            <a:ext cx="587161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72">
            <a:extLst>
              <a:ext uri="{FF2B5EF4-FFF2-40B4-BE49-F238E27FC236}">
                <a16:creationId xmlns:a16="http://schemas.microsoft.com/office/drawing/2014/main" id="{BACA373E-EB97-4423-9067-3A77BD28CBD9}"/>
              </a:ext>
            </a:extLst>
          </p:cNvPr>
          <p:cNvSpPr txBox="1">
            <a:spLocks noChangeArrowheads="1"/>
          </p:cNvSpPr>
          <p:nvPr/>
        </p:nvSpPr>
        <p:spPr bwMode="auto">
          <a:xfrm rot="10800000" flipV="1">
            <a:off x="251787" y="3566850"/>
            <a:ext cx="4320213" cy="584775"/>
          </a:xfrm>
          <a:prstGeom prst="rect">
            <a:avLst/>
          </a:prstGeom>
          <a:noFill/>
          <a:ln>
            <a:noFill/>
          </a:ln>
          <a:effec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200" b="1">
                <a:solidFill>
                  <a:schemeClr val="bg1"/>
                </a:solidFill>
                <a:latin typeface="Times New Roman" panose="02020603050405020304" pitchFamily="18" charset="0"/>
                <a:cs typeface="Times New Roman" panose="02020603050405020304" pitchFamily="18" charset="0"/>
              </a:rPr>
              <a:t>BÁN HOANG MẠC</a:t>
            </a:r>
          </a:p>
        </p:txBody>
      </p:sp>
      <p:pic>
        <p:nvPicPr>
          <p:cNvPr id="8" name="Picture 162" descr="nui cao">
            <a:extLst>
              <a:ext uri="{FF2B5EF4-FFF2-40B4-BE49-F238E27FC236}">
                <a16:creationId xmlns:a16="http://schemas.microsoft.com/office/drawing/2014/main" id="{BC2469AD-B17E-47ED-9119-87D725629C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3722" y="3429000"/>
            <a:ext cx="626827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63">
            <a:extLst>
              <a:ext uri="{FF2B5EF4-FFF2-40B4-BE49-F238E27FC236}">
                <a16:creationId xmlns:a16="http://schemas.microsoft.com/office/drawing/2014/main" id="{EF434CAA-6E62-406A-803F-5F7BB58FDA4D}"/>
              </a:ext>
            </a:extLst>
          </p:cNvPr>
          <p:cNvSpPr txBox="1">
            <a:spLocks noChangeArrowheads="1"/>
          </p:cNvSpPr>
          <p:nvPr/>
        </p:nvSpPr>
        <p:spPr bwMode="auto">
          <a:xfrm>
            <a:off x="10535478" y="3689961"/>
            <a:ext cx="1497496" cy="338554"/>
          </a:xfrm>
          <a:prstGeom prst="rect">
            <a:avLst/>
          </a:prstGeom>
          <a:solidFill>
            <a:srgbClr val="FFFF00"/>
          </a:solidFill>
          <a:ln>
            <a:noFill/>
          </a:ln>
          <a:effectLst/>
          <a:extLs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333399"/>
                </a:solidFill>
                <a:latin typeface="Times New Roman" panose="02020603050405020304" pitchFamily="18" charset="0"/>
              </a:rPr>
              <a:t>    NÚI CAO</a:t>
            </a:r>
            <a:endParaRPr lang="en-US" altLang="en-US" sz="1600" b="1">
              <a:solidFill>
                <a:srgbClr val="009999"/>
              </a:solidFill>
              <a:latin typeface="Times New Roman" panose="02020603050405020304" pitchFamily="18" charset="0"/>
            </a:endParaRPr>
          </a:p>
        </p:txBody>
      </p:sp>
    </p:spTree>
    <p:extLst>
      <p:ext uri="{BB962C8B-B14F-4D97-AF65-F5344CB8AC3E}">
        <p14:creationId xmlns:p14="http://schemas.microsoft.com/office/powerpoint/2010/main" val="3824668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ox(in)">
                                      <p:cBhvr>
                                        <p:cTn id="27" dur="2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ox(in)">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ox(in)">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ox(in)">
                                      <p:cBhvr>
                                        <p:cTn id="4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Kết quả hình ảnh cho thảo nguyên khô&quot;">
            <a:extLst>
              <a:ext uri="{FF2B5EF4-FFF2-40B4-BE49-F238E27FC236}">
                <a16:creationId xmlns:a16="http://schemas.microsoft.com/office/drawing/2014/main" id="{C8895D0C-20B3-4032-B183-C21BEA8754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6096000"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a:extLst>
              <a:ext uri="{FF2B5EF4-FFF2-40B4-BE49-F238E27FC236}">
                <a16:creationId xmlns:a16="http://schemas.microsoft.com/office/drawing/2014/main" id="{FAD81596-F677-4ADF-885F-17A39E91F4A9}"/>
              </a:ext>
            </a:extLst>
          </p:cNvPr>
          <p:cNvSpPr txBox="1">
            <a:spLocks noChangeArrowheads="1"/>
          </p:cNvSpPr>
          <p:nvPr/>
        </p:nvSpPr>
        <p:spPr bwMode="auto">
          <a:xfrm>
            <a:off x="7381461" y="483705"/>
            <a:ext cx="43202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600" b="1">
                <a:solidFill>
                  <a:srgbClr val="FFFF00"/>
                </a:solidFill>
                <a:latin typeface="Times New Roman" panose="02020603050405020304" pitchFamily="18" charset="0"/>
                <a:cs typeface="Times New Roman" panose="02020603050405020304" pitchFamily="18" charset="0"/>
              </a:rPr>
              <a:t>Thảo nguyên khô</a:t>
            </a:r>
          </a:p>
        </p:txBody>
      </p:sp>
      <p:pic>
        <p:nvPicPr>
          <p:cNvPr id="9" name="Picture 2" descr="AK066">
            <a:extLst>
              <a:ext uri="{FF2B5EF4-FFF2-40B4-BE49-F238E27FC236}">
                <a16:creationId xmlns:a16="http://schemas.microsoft.com/office/drawing/2014/main" id="{D126C6DF-29CC-416F-A1F9-A58277D55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464"/>
            <a:ext cx="6095999" cy="745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3">
            <a:extLst>
              <a:ext uri="{FF2B5EF4-FFF2-40B4-BE49-F238E27FC236}">
                <a16:creationId xmlns:a16="http://schemas.microsoft.com/office/drawing/2014/main" id="{53820D72-0735-4E94-966D-5974FF4747C0}"/>
              </a:ext>
            </a:extLst>
          </p:cNvPr>
          <p:cNvSpPr txBox="1">
            <a:spLocks noChangeArrowheads="1"/>
          </p:cNvSpPr>
          <p:nvPr/>
        </p:nvSpPr>
        <p:spPr bwMode="auto">
          <a:xfrm>
            <a:off x="659298" y="317570"/>
            <a:ext cx="2097154" cy="70788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FF00"/>
                </a:solidFill>
                <a:latin typeface="Times New Roman" panose="02020603050405020304" pitchFamily="18" charset="0"/>
                <a:cs typeface="Times New Roman" panose="02020603050405020304" pitchFamily="18" charset="0"/>
              </a:rPr>
              <a:t>Xa van</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9698"/>
                                        </p:tgtEl>
                                        <p:attrNameLst>
                                          <p:attrName>style.visibility</p:attrName>
                                        </p:attrNameLst>
                                      </p:cBhvr>
                                      <p:to>
                                        <p:strVal val="visible"/>
                                      </p:to>
                                    </p:set>
                                    <p:animEffect transition="in" filter="box(in)">
                                      <p:cBhvr>
                                        <p:cTn id="12" dur="2000"/>
                                        <p:tgtEl>
                                          <p:spTgt spid="2969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ANd9GcQy-qhO1QqclgKazClzSRVBmvYe0ouCPIN4pFTW-jUhWX2sJu9G2A">
            <a:extLst>
              <a:ext uri="{FF2B5EF4-FFF2-40B4-BE49-F238E27FC236}">
                <a16:creationId xmlns:a16="http://schemas.microsoft.com/office/drawing/2014/main" id="{F98B6DBB-9800-474E-A856-C864EA5A66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 y="1"/>
            <a:ext cx="6057899" cy="3630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4" descr="ANd9GcQAHJbc9AG2iBbBrzMb0ii0ETDZG2HuCDNf9cbbAsOUkoNbtlPF">
            <a:extLst>
              <a:ext uri="{FF2B5EF4-FFF2-40B4-BE49-F238E27FC236}">
                <a16:creationId xmlns:a16="http://schemas.microsoft.com/office/drawing/2014/main" id="{22637F95-8216-4BA0-AEA8-96030C0E98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7939"/>
            <a:ext cx="6057899" cy="3630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83" descr="rung la rong on doi">
            <a:extLst>
              <a:ext uri="{FF2B5EF4-FFF2-40B4-BE49-F238E27FC236}">
                <a16:creationId xmlns:a16="http://schemas.microsoft.com/office/drawing/2014/main" id="{3CDD51B6-7A2A-4CF0-8385-9DB4CE3032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8" y="3646181"/>
            <a:ext cx="6096002" cy="321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79">
            <a:extLst>
              <a:ext uri="{FF2B5EF4-FFF2-40B4-BE49-F238E27FC236}">
                <a16:creationId xmlns:a16="http://schemas.microsoft.com/office/drawing/2014/main" id="{18B30A67-C084-441C-92EC-9B6DDE32A8D6}"/>
              </a:ext>
            </a:extLst>
          </p:cNvPr>
          <p:cNvGrpSpPr>
            <a:grpSpLocks/>
          </p:cNvGrpSpPr>
          <p:nvPr/>
        </p:nvGrpSpPr>
        <p:grpSpPr bwMode="auto">
          <a:xfrm>
            <a:off x="38099" y="3608697"/>
            <a:ext cx="6057899" cy="3249304"/>
            <a:chOff x="3696" y="0"/>
            <a:chExt cx="1872" cy="1536"/>
          </a:xfrm>
        </p:grpSpPr>
        <p:sp>
          <p:nvSpPr>
            <p:cNvPr id="11" name="Text Box 180">
              <a:extLst>
                <a:ext uri="{FF2B5EF4-FFF2-40B4-BE49-F238E27FC236}">
                  <a16:creationId xmlns:a16="http://schemas.microsoft.com/office/drawing/2014/main" id="{97C74852-EF7F-4D90-B1F3-4093BADF9397}"/>
                </a:ext>
              </a:extLst>
            </p:cNvPr>
            <p:cNvSpPr txBox="1">
              <a:spLocks noChangeArrowheads="1"/>
            </p:cNvSpPr>
            <p:nvPr/>
          </p:nvSpPr>
          <p:spPr bwMode="auto">
            <a:xfrm>
              <a:off x="3936" y="500"/>
              <a:ext cx="1212" cy="184"/>
            </a:xfrm>
            <a:prstGeom prst="rect">
              <a:avLst/>
            </a:prstGeom>
            <a:solidFill>
              <a:srgbClr val="FFFF00"/>
            </a:solidFill>
            <a:ln>
              <a:noFill/>
            </a:ln>
            <a:effectLst/>
            <a:extLs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333399"/>
                  </a:solidFill>
                  <a:latin typeface=".VnArial NarrowH" panose="020B7200000000000000" pitchFamily="34" charset="0"/>
                </a:rPr>
                <a:t>RỪNG NHIỆT ĐỚI ẨM</a:t>
              </a:r>
              <a:endParaRPr lang="en-US" altLang="en-US" sz="1600" b="1">
                <a:solidFill>
                  <a:srgbClr val="009999"/>
                </a:solidFill>
                <a:latin typeface=".VnArial NarrowH" panose="020B7200000000000000" pitchFamily="34" charset="0"/>
              </a:endParaRPr>
            </a:p>
          </p:txBody>
        </p:sp>
        <p:pic>
          <p:nvPicPr>
            <p:cNvPr id="12" name="Picture 181" descr="rung3">
              <a:extLst>
                <a:ext uri="{FF2B5EF4-FFF2-40B4-BE49-F238E27FC236}">
                  <a16:creationId xmlns:a16="http://schemas.microsoft.com/office/drawing/2014/main" id="{815E34A5-2562-43E6-94A1-25922DC579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6" y="0"/>
              <a:ext cx="1872"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box(in)">
                                      <p:cBhvr>
                                        <p:cTn id="7" dur="2000"/>
                                        <p:tgtEl>
                                          <p:spTgt spid="604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0420"/>
                                        </p:tgtEl>
                                        <p:attrNameLst>
                                          <p:attrName>style.visibility</p:attrName>
                                        </p:attrNameLst>
                                      </p:cBhvr>
                                      <p:to>
                                        <p:strVal val="visible"/>
                                      </p:to>
                                    </p:set>
                                    <p:animEffect transition="in" filter="box(in)">
                                      <p:cBhvr>
                                        <p:cTn id="12" dur="2000"/>
                                        <p:tgtEl>
                                          <p:spTgt spid="6042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300" name="Group 60">
            <a:extLst>
              <a:ext uri="{FF2B5EF4-FFF2-40B4-BE49-F238E27FC236}">
                <a16:creationId xmlns:a16="http://schemas.microsoft.com/office/drawing/2014/main" id="{AA916A5C-07C9-4AC1-8C95-49CEDC6F1740}"/>
              </a:ext>
            </a:extLst>
          </p:cNvPr>
          <p:cNvGraphicFramePr>
            <a:graphicFrameLocks noGrp="1"/>
          </p:cNvGraphicFramePr>
          <p:nvPr>
            <p:extLst>
              <p:ext uri="{D42A27DB-BD31-4B8C-83A1-F6EECF244321}">
                <p14:modId xmlns:p14="http://schemas.microsoft.com/office/powerpoint/2010/main" val="3854714623"/>
              </p:ext>
            </p:extLst>
          </p:nvPr>
        </p:nvGraphicFramePr>
        <p:xfrm>
          <a:off x="159026" y="198783"/>
          <a:ext cx="11847443" cy="6387547"/>
        </p:xfrm>
        <a:graphic>
          <a:graphicData uri="http://schemas.openxmlformats.org/drawingml/2006/table">
            <a:tbl>
              <a:tblPr/>
              <a:tblGrid>
                <a:gridCol w="1634129">
                  <a:extLst>
                    <a:ext uri="{9D8B030D-6E8A-4147-A177-3AD203B41FA5}">
                      <a16:colId xmlns:a16="http://schemas.microsoft.com/office/drawing/2014/main" val="20000"/>
                    </a:ext>
                  </a:extLst>
                </a:gridCol>
                <a:gridCol w="3370393">
                  <a:extLst>
                    <a:ext uri="{9D8B030D-6E8A-4147-A177-3AD203B41FA5}">
                      <a16:colId xmlns:a16="http://schemas.microsoft.com/office/drawing/2014/main" val="20001"/>
                    </a:ext>
                  </a:extLst>
                </a:gridCol>
                <a:gridCol w="3574660">
                  <a:extLst>
                    <a:ext uri="{9D8B030D-6E8A-4147-A177-3AD203B41FA5}">
                      <a16:colId xmlns:a16="http://schemas.microsoft.com/office/drawing/2014/main" val="20002"/>
                    </a:ext>
                  </a:extLst>
                </a:gridCol>
                <a:gridCol w="3268261">
                  <a:extLst>
                    <a:ext uri="{9D8B030D-6E8A-4147-A177-3AD203B41FA5}">
                      <a16:colId xmlns:a16="http://schemas.microsoft.com/office/drawing/2014/main" val="20003"/>
                    </a:ext>
                  </a:extLst>
                </a:gridCol>
              </a:tblGrid>
              <a:tr h="460097">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err="1">
                          <a:ln>
                            <a:noFill/>
                          </a:ln>
                          <a:solidFill>
                            <a:srgbClr val="FF0000"/>
                          </a:solidFill>
                          <a:effectLst/>
                          <a:latin typeface="Times New Roman" pitchFamily="18" charset="0"/>
                        </a:rPr>
                        <a:t>Đặc</a:t>
                      </a:r>
                      <a:r>
                        <a:rPr kumimoji="0" lang="en-US" sz="2200" b="1" i="0" u="none" strike="noStrike" cap="none" normalizeH="0" baseline="0" dirty="0">
                          <a:ln>
                            <a:noFill/>
                          </a:ln>
                          <a:solidFill>
                            <a:srgbClr val="FF0000"/>
                          </a:solidFill>
                          <a:effectLst/>
                          <a:latin typeface="Times New Roman" pitchFamily="18" charset="0"/>
                        </a:rPr>
                        <a:t> </a:t>
                      </a:r>
                      <a:r>
                        <a:rPr kumimoji="0" lang="en-US" sz="2200" b="1" i="0" u="none" strike="noStrike" cap="none" normalizeH="0" baseline="0" dirty="0" err="1">
                          <a:ln>
                            <a:noFill/>
                          </a:ln>
                          <a:solidFill>
                            <a:srgbClr val="FF0000"/>
                          </a:solidFill>
                          <a:effectLst/>
                          <a:latin typeface="Times New Roman" pitchFamily="18" charset="0"/>
                        </a:rPr>
                        <a:t>điểm</a:t>
                      </a:r>
                      <a:endParaRPr kumimoji="0" lang="en-US" sz="2200" b="1" i="0" u="none" strike="noStrike" cap="none" normalizeH="0" baseline="0" dirty="0">
                        <a:ln>
                          <a:noFill/>
                        </a:ln>
                        <a:solidFill>
                          <a:srgbClr val="FF0000"/>
                        </a:solidFill>
                        <a:effectLst/>
                        <a:latin typeface="Times New Roman" pitchFamily="18"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Đất liền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Hải đảo</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0097">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tây</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đông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132770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Địa hình</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779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Khí hậu</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3"/>
                  </a:ext>
                </a:extLst>
              </a:tr>
              <a:tr h="121480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Cảnh quan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4"/>
                  </a:ext>
                </a:extLst>
              </a:tr>
              <a:tr h="114689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Sông ngòi</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9906" name="Text Box 34">
            <a:extLst>
              <a:ext uri="{FF2B5EF4-FFF2-40B4-BE49-F238E27FC236}">
                <a16:creationId xmlns:a16="http://schemas.microsoft.com/office/drawing/2014/main" id="{4C287488-6397-4E92-9881-E0D5D7C68035}"/>
              </a:ext>
            </a:extLst>
          </p:cNvPr>
          <p:cNvSpPr txBox="1">
            <a:spLocks noChangeArrowheads="1"/>
          </p:cNvSpPr>
          <p:nvPr/>
        </p:nvSpPr>
        <p:spPr bwMode="auto">
          <a:xfrm>
            <a:off x="5181601" y="2478157"/>
            <a:ext cx="6732104" cy="184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en-US" sz="2200" b="1">
                <a:solidFill>
                  <a:srgbClr val="000000"/>
                </a:solidFill>
                <a:latin typeface="Times New Roman" panose="02020603050405020304" pitchFamily="18" charset="0"/>
              </a:rPr>
              <a:t> - Khí hậu Gió mùa ẩm với 2 mùa rõ nét:</a:t>
            </a:r>
          </a:p>
          <a:p>
            <a:pPr>
              <a:spcBef>
                <a:spcPct val="0"/>
              </a:spcBef>
              <a:buFontTx/>
              <a:buNone/>
            </a:pPr>
            <a:r>
              <a:rPr lang="en-US" altLang="en-US" sz="2200" b="1">
                <a:solidFill>
                  <a:srgbClr val="000000"/>
                </a:solidFill>
                <a:latin typeface="Times New Roman" panose="02020603050405020304" pitchFamily="18" charset="0"/>
              </a:rPr>
              <a:t>+ Mùa đông: có gió mùa Tây Bắc, thời tiết lạnh khô. Riêng Nhật Bản vẫn có mưa.</a:t>
            </a:r>
          </a:p>
          <a:p>
            <a:pPr>
              <a:spcBef>
                <a:spcPct val="0"/>
              </a:spcBef>
              <a:buFontTx/>
              <a:buNone/>
            </a:pPr>
            <a:r>
              <a:rPr lang="en-US" altLang="en-US" sz="2200" b="1">
                <a:solidFill>
                  <a:srgbClr val="000000"/>
                </a:solidFill>
                <a:latin typeface="Times New Roman" panose="02020603050405020304" pitchFamily="18" charset="0"/>
              </a:rPr>
              <a:t>+ Mùa hạ: có gió mùa Đông Nam từ biển thổi vào, thời tiết mát, ẩm, mưa nhiều. </a:t>
            </a:r>
          </a:p>
        </p:txBody>
      </p:sp>
      <p:sp>
        <p:nvSpPr>
          <p:cNvPr id="79907" name="Text Box 35">
            <a:extLst>
              <a:ext uri="{FF2B5EF4-FFF2-40B4-BE49-F238E27FC236}">
                <a16:creationId xmlns:a16="http://schemas.microsoft.com/office/drawing/2014/main" id="{5D458C19-6704-440D-BD64-3E6A5BA2DA0A}"/>
              </a:ext>
            </a:extLst>
          </p:cNvPr>
          <p:cNvSpPr txBox="1">
            <a:spLocks noChangeArrowheads="1"/>
          </p:cNvSpPr>
          <p:nvPr/>
        </p:nvSpPr>
        <p:spPr bwMode="auto">
          <a:xfrm>
            <a:off x="7223125" y="4430713"/>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400">
              <a:solidFill>
                <a:srgbClr val="000000"/>
              </a:solidFill>
            </a:endParaRPr>
          </a:p>
        </p:txBody>
      </p:sp>
      <p:sp>
        <p:nvSpPr>
          <p:cNvPr id="266276" name="Text Box 36">
            <a:extLst>
              <a:ext uri="{FF2B5EF4-FFF2-40B4-BE49-F238E27FC236}">
                <a16:creationId xmlns:a16="http://schemas.microsoft.com/office/drawing/2014/main" id="{322FA14C-A3E8-46A9-8CF9-4F5D651E9806}"/>
              </a:ext>
            </a:extLst>
          </p:cNvPr>
          <p:cNvSpPr txBox="1">
            <a:spLocks noChangeArrowheads="1"/>
          </p:cNvSpPr>
          <p:nvPr/>
        </p:nvSpPr>
        <p:spPr bwMode="auto">
          <a:xfrm>
            <a:off x="5181601" y="4430714"/>
            <a:ext cx="654657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200">
                <a:solidFill>
                  <a:srgbClr val="000000"/>
                </a:solidFill>
                <a:latin typeface="Times New Roman" panose="02020603050405020304" pitchFamily="18" charset="0"/>
              </a:rPr>
              <a:t> </a:t>
            </a:r>
            <a:r>
              <a:rPr lang="en-US" altLang="en-US" sz="2200" b="1">
                <a:solidFill>
                  <a:srgbClr val="000000"/>
                </a:solidFill>
                <a:latin typeface="Times New Roman" panose="02020603050405020304" pitchFamily="18" charset="0"/>
              </a:rPr>
              <a:t>Rừng lá rộng ôn đới, rừng nhiệt đới ẩm, rừng cận nhiệt đới ẩm. </a:t>
            </a:r>
          </a:p>
        </p:txBody>
      </p:sp>
      <p:sp>
        <p:nvSpPr>
          <p:cNvPr id="79909" name="Text Box 38">
            <a:extLst>
              <a:ext uri="{FF2B5EF4-FFF2-40B4-BE49-F238E27FC236}">
                <a16:creationId xmlns:a16="http://schemas.microsoft.com/office/drawing/2014/main" id="{F7F215C0-A0CB-46AE-9EA3-DC0DC68F1990}"/>
              </a:ext>
            </a:extLst>
          </p:cNvPr>
          <p:cNvSpPr txBox="1">
            <a:spLocks noChangeArrowheads="1"/>
          </p:cNvSpPr>
          <p:nvPr/>
        </p:nvSpPr>
        <p:spPr bwMode="auto">
          <a:xfrm>
            <a:off x="1921565" y="2787650"/>
            <a:ext cx="3114261"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Khí hậu lục địa quanh năm khô hạn.</a:t>
            </a:r>
          </a:p>
        </p:txBody>
      </p:sp>
      <p:sp>
        <p:nvSpPr>
          <p:cNvPr id="266279" name="Text Box 39">
            <a:extLst>
              <a:ext uri="{FF2B5EF4-FFF2-40B4-BE49-F238E27FC236}">
                <a16:creationId xmlns:a16="http://schemas.microsoft.com/office/drawing/2014/main" id="{60018265-940B-4EE0-A3D5-B9885520BC30}"/>
              </a:ext>
            </a:extLst>
          </p:cNvPr>
          <p:cNvSpPr txBox="1">
            <a:spLocks noChangeArrowheads="1"/>
          </p:cNvSpPr>
          <p:nvPr/>
        </p:nvSpPr>
        <p:spPr bwMode="auto">
          <a:xfrm>
            <a:off x="1802296" y="4378326"/>
            <a:ext cx="323353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None/>
            </a:pPr>
            <a:r>
              <a:rPr lang="en-US" altLang="en-US" sz="2200" b="1">
                <a:solidFill>
                  <a:srgbClr val="000000"/>
                </a:solidFill>
                <a:latin typeface="Times New Roman" panose="02020603050405020304" pitchFamily="18" charset="0"/>
              </a:rPr>
              <a:t>Thảo nguyên khô, hoang mạc, bán hoang mạc</a:t>
            </a:r>
            <a:r>
              <a:rPr lang="en-US" altLang="en-US" sz="2000" b="1">
                <a:solidFill>
                  <a:srgbClr val="000000"/>
                </a:solidFill>
                <a:latin typeface="Times New Roman" panose="02020603050405020304" pitchFamily="18" charset="0"/>
              </a:rPr>
              <a:t>.</a:t>
            </a:r>
          </a:p>
        </p:txBody>
      </p:sp>
      <p:sp>
        <p:nvSpPr>
          <p:cNvPr id="79911" name="Text Box 40">
            <a:extLst>
              <a:ext uri="{FF2B5EF4-FFF2-40B4-BE49-F238E27FC236}">
                <a16:creationId xmlns:a16="http://schemas.microsoft.com/office/drawing/2014/main" id="{8E60FA5F-D877-4B64-94D5-AAC07F3BA23D}"/>
              </a:ext>
            </a:extLst>
          </p:cNvPr>
          <p:cNvSpPr txBox="1">
            <a:spLocks noChangeArrowheads="1"/>
          </p:cNvSpPr>
          <p:nvPr/>
        </p:nvSpPr>
        <p:spPr bwMode="auto">
          <a:xfrm>
            <a:off x="5410199" y="1192696"/>
            <a:ext cx="311426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Đồi, núi thấp xen các đồng bằng rộng và bằng phẳng. </a:t>
            </a:r>
          </a:p>
        </p:txBody>
      </p:sp>
      <p:sp>
        <p:nvSpPr>
          <p:cNvPr id="79912" name="Text Box 41">
            <a:extLst>
              <a:ext uri="{FF2B5EF4-FFF2-40B4-BE49-F238E27FC236}">
                <a16:creationId xmlns:a16="http://schemas.microsoft.com/office/drawing/2014/main" id="{43A06443-A623-4F9C-9A7B-C673848A2CC9}"/>
              </a:ext>
            </a:extLst>
          </p:cNvPr>
          <p:cNvSpPr txBox="1">
            <a:spLocks noChangeArrowheads="1"/>
          </p:cNvSpPr>
          <p:nvPr/>
        </p:nvSpPr>
        <p:spPr bwMode="auto">
          <a:xfrm>
            <a:off x="8998226" y="1220292"/>
            <a:ext cx="291547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Là miền núi trẻ, thường xuyên có động đất và núi lửa</a:t>
            </a:r>
            <a:r>
              <a:rPr lang="en-US" altLang="en-US" sz="2200" b="1">
                <a:solidFill>
                  <a:srgbClr val="000000"/>
                </a:solidFill>
              </a:rPr>
              <a:t>. </a:t>
            </a:r>
          </a:p>
        </p:txBody>
      </p:sp>
      <p:sp>
        <p:nvSpPr>
          <p:cNvPr id="79913" name="Text Box 42">
            <a:extLst>
              <a:ext uri="{FF2B5EF4-FFF2-40B4-BE49-F238E27FC236}">
                <a16:creationId xmlns:a16="http://schemas.microsoft.com/office/drawing/2014/main" id="{ABB91A2E-A6E6-4D1C-900D-E8328F37C9BC}"/>
              </a:ext>
            </a:extLst>
          </p:cNvPr>
          <p:cNvSpPr txBox="1">
            <a:spLocks noChangeArrowheads="1"/>
          </p:cNvSpPr>
          <p:nvPr/>
        </p:nvSpPr>
        <p:spPr bwMode="auto">
          <a:xfrm>
            <a:off x="1921565" y="1192696"/>
            <a:ext cx="311426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 Núi, sơn nguyên cao, hiểm trở và các bồn địa rộng</a:t>
            </a:r>
            <a:r>
              <a:rPr lang="en-US" altLang="en-US" sz="2000" b="1">
                <a:solidFill>
                  <a:srgbClr val="000000"/>
                </a:solidFill>
                <a:latin typeface="Times New Roman" panose="02020603050405020304" pitchFamily="18" charset="0"/>
              </a:rPr>
              <a:t>.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79"/>
                                        </p:tgtEl>
                                        <p:attrNameLst>
                                          <p:attrName>style.visibility</p:attrName>
                                        </p:attrNameLst>
                                      </p:cBhvr>
                                      <p:to>
                                        <p:strVal val="visible"/>
                                      </p:to>
                                    </p:set>
                                    <p:animEffect transition="in" filter="fade">
                                      <p:cBhvr>
                                        <p:cTn id="7" dur="500"/>
                                        <p:tgtEl>
                                          <p:spTgt spid="2662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6276"/>
                                        </p:tgtEl>
                                        <p:attrNameLst>
                                          <p:attrName>style.visibility</p:attrName>
                                        </p:attrNameLst>
                                      </p:cBhvr>
                                      <p:to>
                                        <p:strVal val="visible"/>
                                      </p:to>
                                    </p:set>
                                    <p:animEffect transition="in" filter="fade">
                                      <p:cBhvr>
                                        <p:cTn id="12" dur="500"/>
                                        <p:tgtEl>
                                          <p:spTgt spid="266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6" grpId="0"/>
      <p:bldP spid="26627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4" descr="Luoc do tu nhien khu vuc Dong A">
            <a:extLst>
              <a:ext uri="{FF2B5EF4-FFF2-40B4-BE49-F238E27FC236}">
                <a16:creationId xmlns:a16="http://schemas.microsoft.com/office/drawing/2014/main" id="{BC8A17F7-E54E-4E2B-BC83-E222F20A5FE8}"/>
              </a:ext>
            </a:extLst>
          </p:cNvPr>
          <p:cNvPicPr>
            <a:picLocks noChangeAspect="1" noChangeArrowheads="1"/>
          </p:cNvPicPr>
          <p:nvPr/>
        </p:nvPicPr>
        <p:blipFill>
          <a:blip r:embed="rId2">
            <a:lum bright="-12000" contrast="6000"/>
            <a:extLst>
              <a:ext uri="{28A0092B-C50C-407E-A947-70E740481C1C}">
                <a14:useLocalDpi xmlns:a14="http://schemas.microsoft.com/office/drawing/2010/main" val="0"/>
              </a:ext>
            </a:extLst>
          </a:blip>
          <a:srcRect/>
          <a:stretch>
            <a:fillRect/>
          </a:stretch>
        </p:blipFill>
        <p:spPr bwMode="auto">
          <a:xfrm>
            <a:off x="1411356" y="-6764"/>
            <a:ext cx="9369287" cy="61722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0899" name="Text Box 5">
            <a:extLst>
              <a:ext uri="{FF2B5EF4-FFF2-40B4-BE49-F238E27FC236}">
                <a16:creationId xmlns:a16="http://schemas.microsoft.com/office/drawing/2014/main" id="{B32A0C0C-54EA-47DF-8E6B-F1C0C2B6DCB4}"/>
              </a:ext>
            </a:extLst>
          </p:cNvPr>
          <p:cNvSpPr txBox="1">
            <a:spLocks noChangeArrowheads="1"/>
          </p:cNvSpPr>
          <p:nvPr/>
        </p:nvSpPr>
        <p:spPr bwMode="auto">
          <a:xfrm>
            <a:off x="2358887" y="6216650"/>
            <a:ext cx="6937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600">
                <a:solidFill>
                  <a:srgbClr val="000000"/>
                </a:solidFill>
                <a:latin typeface="Times New Roman" panose="02020603050405020304" pitchFamily="18" charset="0"/>
              </a:rPr>
              <a:t>Lược đồ tự nhiên khu vực Đông Á</a:t>
            </a:r>
            <a:endParaRPr lang="en-US" altLang="en-US" sz="2400" b="1" i="1">
              <a:solidFill>
                <a:srgbClr val="0000CC"/>
              </a:solidFill>
              <a:latin typeface="Times New Roman" panose="02020603050405020304" pitchFamily="18" charset="0"/>
            </a:endParaRPr>
          </a:p>
        </p:txBody>
      </p:sp>
      <p:sp>
        <p:nvSpPr>
          <p:cNvPr id="80903" name="Freeform 25">
            <a:extLst>
              <a:ext uri="{FF2B5EF4-FFF2-40B4-BE49-F238E27FC236}">
                <a16:creationId xmlns:a16="http://schemas.microsoft.com/office/drawing/2014/main" id="{5B8F994C-F04B-4E67-B327-F342CD2803D8}"/>
              </a:ext>
            </a:extLst>
          </p:cNvPr>
          <p:cNvSpPr>
            <a:spLocks/>
          </p:cNvSpPr>
          <p:nvPr/>
        </p:nvSpPr>
        <p:spPr bwMode="auto">
          <a:xfrm>
            <a:off x="6951663" y="2293939"/>
            <a:ext cx="87312" cy="85725"/>
          </a:xfrm>
          <a:custGeom>
            <a:avLst/>
            <a:gdLst>
              <a:gd name="T0" fmla="*/ 0 w 55"/>
              <a:gd name="T1" fmla="*/ 2147483646 h 54"/>
              <a:gd name="T2" fmla="*/ 2147483646 w 55"/>
              <a:gd name="T3" fmla="*/ 0 h 54"/>
              <a:gd name="T4" fmla="*/ 0 60000 65536"/>
              <a:gd name="T5" fmla="*/ 0 60000 65536"/>
            </a:gdLst>
            <a:ahLst/>
            <a:cxnLst>
              <a:cxn ang="T4">
                <a:pos x="T0" y="T1"/>
              </a:cxn>
              <a:cxn ang="T5">
                <a:pos x="T2" y="T3"/>
              </a:cxn>
            </a:cxnLst>
            <a:rect l="0" t="0" r="r" b="b"/>
            <a:pathLst>
              <a:path w="55" h="54">
                <a:moveTo>
                  <a:pt x="0" y="54"/>
                </a:moveTo>
                <a:cubicBezTo>
                  <a:pt x="20" y="35"/>
                  <a:pt x="30" y="12"/>
                  <a:pt x="55" y="0"/>
                </a:cubicBezTo>
              </a:path>
            </a:pathLst>
          </a:custGeom>
          <a:noFill/>
          <a:ln w="28575" cap="flat"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0904" name="Group 27">
            <a:extLst>
              <a:ext uri="{FF2B5EF4-FFF2-40B4-BE49-F238E27FC236}">
                <a16:creationId xmlns:a16="http://schemas.microsoft.com/office/drawing/2014/main" id="{30745E28-A291-4810-9A88-9D4CF17A52FC}"/>
              </a:ext>
            </a:extLst>
          </p:cNvPr>
          <p:cNvGrpSpPr>
            <a:grpSpLocks/>
          </p:cNvGrpSpPr>
          <p:nvPr/>
        </p:nvGrpSpPr>
        <p:grpSpPr bwMode="auto">
          <a:xfrm>
            <a:off x="3581401" y="2743200"/>
            <a:ext cx="3959225" cy="1346200"/>
            <a:chOff x="1298" y="1792"/>
            <a:chExt cx="2494" cy="848"/>
          </a:xfrm>
        </p:grpSpPr>
        <p:sp>
          <p:nvSpPr>
            <p:cNvPr id="80920" name="Freeform 28">
              <a:extLst>
                <a:ext uri="{FF2B5EF4-FFF2-40B4-BE49-F238E27FC236}">
                  <a16:creationId xmlns:a16="http://schemas.microsoft.com/office/drawing/2014/main" id="{4E3E1281-C441-4EA2-8C0D-AD91C83FE9B8}"/>
                </a:ext>
              </a:extLst>
            </p:cNvPr>
            <p:cNvSpPr>
              <a:spLocks/>
            </p:cNvSpPr>
            <p:nvPr/>
          </p:nvSpPr>
          <p:spPr bwMode="auto">
            <a:xfrm>
              <a:off x="1298" y="1792"/>
              <a:ext cx="2494" cy="702"/>
            </a:xfrm>
            <a:custGeom>
              <a:avLst/>
              <a:gdLst>
                <a:gd name="T0" fmla="*/ 0 w 2478"/>
                <a:gd name="T1" fmla="*/ 0 h 702"/>
                <a:gd name="T2" fmla="*/ 493 w 2478"/>
                <a:gd name="T3" fmla="*/ 37 h 702"/>
                <a:gd name="T4" fmla="*/ 642 w 2478"/>
                <a:gd name="T5" fmla="*/ 110 h 702"/>
                <a:gd name="T6" fmla="*/ 669 w 2478"/>
                <a:gd name="T7" fmla="*/ 247 h 702"/>
                <a:gd name="T8" fmla="*/ 708 w 2478"/>
                <a:gd name="T9" fmla="*/ 293 h 702"/>
                <a:gd name="T10" fmla="*/ 719 w 2478"/>
                <a:gd name="T11" fmla="*/ 357 h 702"/>
                <a:gd name="T12" fmla="*/ 742 w 2478"/>
                <a:gd name="T13" fmla="*/ 384 h 702"/>
                <a:gd name="T14" fmla="*/ 754 w 2478"/>
                <a:gd name="T15" fmla="*/ 411 h 702"/>
                <a:gd name="T16" fmla="*/ 788 w 2478"/>
                <a:gd name="T17" fmla="*/ 521 h 702"/>
                <a:gd name="T18" fmla="*/ 809 w 2478"/>
                <a:gd name="T19" fmla="*/ 576 h 702"/>
                <a:gd name="T20" fmla="*/ 846 w 2478"/>
                <a:gd name="T21" fmla="*/ 613 h 702"/>
                <a:gd name="T22" fmla="*/ 855 w 2478"/>
                <a:gd name="T23" fmla="*/ 640 h 702"/>
                <a:gd name="T24" fmla="*/ 1014 w 2478"/>
                <a:gd name="T25" fmla="*/ 686 h 702"/>
                <a:gd name="T26" fmla="*/ 1099 w 2478"/>
                <a:gd name="T27" fmla="*/ 631 h 702"/>
                <a:gd name="T28" fmla="*/ 1204 w 2478"/>
                <a:gd name="T29" fmla="*/ 594 h 702"/>
                <a:gd name="T30" fmla="*/ 1423 w 2478"/>
                <a:gd name="T31" fmla="*/ 503 h 702"/>
                <a:gd name="T32" fmla="*/ 1497 w 2478"/>
                <a:gd name="T33" fmla="*/ 448 h 702"/>
                <a:gd name="T34" fmla="*/ 1529 w 2478"/>
                <a:gd name="T35" fmla="*/ 430 h 702"/>
                <a:gd name="T36" fmla="*/ 1580 w 2478"/>
                <a:gd name="T37" fmla="*/ 357 h 702"/>
                <a:gd name="T38" fmla="*/ 1643 w 2478"/>
                <a:gd name="T39" fmla="*/ 347 h 702"/>
                <a:gd name="T40" fmla="*/ 2093 w 2478"/>
                <a:gd name="T41" fmla="*/ 393 h 702"/>
                <a:gd name="T42" fmla="*/ 2198 w 2478"/>
                <a:gd name="T43" fmla="*/ 357 h 702"/>
                <a:gd name="T44" fmla="*/ 2221 w 2478"/>
                <a:gd name="T45" fmla="*/ 338 h 702"/>
                <a:gd name="T46" fmla="*/ 2250 w 2478"/>
                <a:gd name="T47" fmla="*/ 329 h 702"/>
                <a:gd name="T48" fmla="*/ 2460 w 2478"/>
                <a:gd name="T49" fmla="*/ 329 h 702"/>
                <a:gd name="T50" fmla="*/ 2470 w 2478"/>
                <a:gd name="T51" fmla="*/ 283 h 702"/>
                <a:gd name="T52" fmla="*/ 2501 w 2478"/>
                <a:gd name="T53" fmla="*/ 274 h 702"/>
                <a:gd name="T54" fmla="*/ 2533 w 2478"/>
                <a:gd name="T55" fmla="*/ 210 h 702"/>
                <a:gd name="T56" fmla="*/ 2617 w 2478"/>
                <a:gd name="T57" fmla="*/ 128 h 702"/>
                <a:gd name="T58" fmla="*/ 2837 w 2478"/>
                <a:gd name="T59" fmla="*/ 146 h 70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78" h="702">
                  <a:moveTo>
                    <a:pt x="0" y="0"/>
                  </a:moveTo>
                  <a:cubicBezTo>
                    <a:pt x="143" y="18"/>
                    <a:pt x="287" y="23"/>
                    <a:pt x="430" y="37"/>
                  </a:cubicBezTo>
                  <a:cubicBezTo>
                    <a:pt x="448" y="90"/>
                    <a:pt x="508" y="98"/>
                    <a:pt x="558" y="110"/>
                  </a:cubicBezTo>
                  <a:cubicBezTo>
                    <a:pt x="569" y="211"/>
                    <a:pt x="558" y="166"/>
                    <a:pt x="585" y="247"/>
                  </a:cubicBezTo>
                  <a:cubicBezTo>
                    <a:pt x="591" y="266"/>
                    <a:pt x="611" y="276"/>
                    <a:pt x="622" y="293"/>
                  </a:cubicBezTo>
                  <a:cubicBezTo>
                    <a:pt x="625" y="314"/>
                    <a:pt x="625" y="336"/>
                    <a:pt x="631" y="357"/>
                  </a:cubicBezTo>
                  <a:cubicBezTo>
                    <a:pt x="634" y="367"/>
                    <a:pt x="644" y="374"/>
                    <a:pt x="649" y="384"/>
                  </a:cubicBezTo>
                  <a:cubicBezTo>
                    <a:pt x="653" y="393"/>
                    <a:pt x="657" y="402"/>
                    <a:pt x="659" y="411"/>
                  </a:cubicBezTo>
                  <a:cubicBezTo>
                    <a:pt x="669" y="448"/>
                    <a:pt x="675" y="485"/>
                    <a:pt x="686" y="521"/>
                  </a:cubicBezTo>
                  <a:cubicBezTo>
                    <a:pt x="691" y="539"/>
                    <a:pt x="690" y="563"/>
                    <a:pt x="704" y="576"/>
                  </a:cubicBezTo>
                  <a:cubicBezTo>
                    <a:pt x="729" y="600"/>
                    <a:pt x="717" y="588"/>
                    <a:pt x="741" y="613"/>
                  </a:cubicBezTo>
                  <a:cubicBezTo>
                    <a:pt x="744" y="622"/>
                    <a:pt x="743" y="633"/>
                    <a:pt x="750" y="640"/>
                  </a:cubicBezTo>
                  <a:cubicBezTo>
                    <a:pt x="778" y="667"/>
                    <a:pt x="850" y="677"/>
                    <a:pt x="887" y="686"/>
                  </a:cubicBezTo>
                  <a:cubicBezTo>
                    <a:pt x="1005" y="669"/>
                    <a:pt x="919" y="702"/>
                    <a:pt x="960" y="631"/>
                  </a:cubicBezTo>
                  <a:cubicBezTo>
                    <a:pt x="974" y="606"/>
                    <a:pt x="1028" y="602"/>
                    <a:pt x="1052" y="594"/>
                  </a:cubicBezTo>
                  <a:cubicBezTo>
                    <a:pt x="1068" y="468"/>
                    <a:pt x="1087" y="512"/>
                    <a:pt x="1244" y="503"/>
                  </a:cubicBezTo>
                  <a:cubicBezTo>
                    <a:pt x="1256" y="465"/>
                    <a:pt x="1271" y="460"/>
                    <a:pt x="1308" y="448"/>
                  </a:cubicBezTo>
                  <a:cubicBezTo>
                    <a:pt x="1317" y="442"/>
                    <a:pt x="1329" y="439"/>
                    <a:pt x="1335" y="430"/>
                  </a:cubicBezTo>
                  <a:cubicBezTo>
                    <a:pt x="1362" y="386"/>
                    <a:pt x="1334" y="373"/>
                    <a:pt x="1381" y="357"/>
                  </a:cubicBezTo>
                  <a:cubicBezTo>
                    <a:pt x="1399" y="351"/>
                    <a:pt x="1418" y="350"/>
                    <a:pt x="1436" y="347"/>
                  </a:cubicBezTo>
                  <a:cubicBezTo>
                    <a:pt x="1803" y="359"/>
                    <a:pt x="1646" y="334"/>
                    <a:pt x="1829" y="393"/>
                  </a:cubicBezTo>
                  <a:cubicBezTo>
                    <a:pt x="1849" y="334"/>
                    <a:pt x="1823" y="384"/>
                    <a:pt x="1920" y="357"/>
                  </a:cubicBezTo>
                  <a:cubicBezTo>
                    <a:pt x="1929" y="355"/>
                    <a:pt x="1931" y="343"/>
                    <a:pt x="1939" y="338"/>
                  </a:cubicBezTo>
                  <a:cubicBezTo>
                    <a:pt x="1947" y="333"/>
                    <a:pt x="1957" y="332"/>
                    <a:pt x="1966" y="329"/>
                  </a:cubicBezTo>
                  <a:cubicBezTo>
                    <a:pt x="2030" y="345"/>
                    <a:pt x="2068" y="358"/>
                    <a:pt x="2149" y="329"/>
                  </a:cubicBezTo>
                  <a:cubicBezTo>
                    <a:pt x="2164" y="324"/>
                    <a:pt x="2149" y="296"/>
                    <a:pt x="2158" y="283"/>
                  </a:cubicBezTo>
                  <a:cubicBezTo>
                    <a:pt x="2163" y="275"/>
                    <a:pt x="2176" y="277"/>
                    <a:pt x="2185" y="274"/>
                  </a:cubicBezTo>
                  <a:cubicBezTo>
                    <a:pt x="2214" y="169"/>
                    <a:pt x="2174" y="300"/>
                    <a:pt x="2213" y="210"/>
                  </a:cubicBezTo>
                  <a:cubicBezTo>
                    <a:pt x="2242" y="144"/>
                    <a:pt x="2213" y="152"/>
                    <a:pt x="2286" y="128"/>
                  </a:cubicBezTo>
                  <a:cubicBezTo>
                    <a:pt x="2359" y="177"/>
                    <a:pt x="2302" y="146"/>
                    <a:pt x="2478" y="146"/>
                  </a:cubicBezTo>
                </a:path>
              </a:pathLst>
            </a:custGeom>
            <a:noFill/>
            <a:ln w="508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21" name="WordArt 29">
              <a:extLst>
                <a:ext uri="{FF2B5EF4-FFF2-40B4-BE49-F238E27FC236}">
                  <a16:creationId xmlns:a16="http://schemas.microsoft.com/office/drawing/2014/main" id="{01F5EE69-6F4D-42F4-A049-36D239DDEB07}"/>
                </a:ext>
              </a:extLst>
            </p:cNvPr>
            <p:cNvSpPr>
              <a:spLocks noChangeArrowheads="1" noChangeShapeType="1" noTextEdit="1"/>
            </p:cNvSpPr>
            <p:nvPr/>
          </p:nvSpPr>
          <p:spPr bwMode="auto">
            <a:xfrm rot="-1194888">
              <a:off x="2160" y="2352"/>
              <a:ext cx="1152" cy="288"/>
            </a:xfrm>
            <a:prstGeom prst="rect">
              <a:avLst/>
            </a:prstGeom>
          </p:spPr>
          <p:txBody>
            <a:bodyPr spcFirstLastPara="1" wrap="none" fromWordArt="1">
              <a:prstTxWarp prst="textArchUp">
                <a:avLst>
                  <a:gd name="adj" fmla="val 10800000"/>
                </a:avLst>
              </a:prstTxWarp>
            </a:bodyPr>
            <a:lstStyle/>
            <a:p>
              <a:pPr algn="ctr"/>
              <a:r>
                <a:rPr lang="vi-VN" sz="2400" i="1" kern="10">
                  <a:ln w="9525">
                    <a:solidFill>
                      <a:srgbClr val="FFFFFF"/>
                    </a:solidFill>
                    <a:round/>
                    <a:headEnd/>
                    <a:tailEnd/>
                  </a:ln>
                  <a:solidFill>
                    <a:srgbClr val="FFFFFF"/>
                  </a:solidFill>
                  <a:latin typeface="Times New Roman" panose="02020603050405020304" pitchFamily="18" charset="0"/>
                  <a:cs typeface="Times New Roman" panose="02020603050405020304" pitchFamily="18" charset="0"/>
                </a:rPr>
                <a:t>S. Trường Giang</a:t>
              </a:r>
              <a:endParaRPr lang="en-US" sz="2400" i="1" kern="10">
                <a:ln w="9525">
                  <a:solidFill>
                    <a:srgbClr val="FFFFFF"/>
                  </a:solidFill>
                  <a:round/>
                  <a:headEnd/>
                  <a:tailEnd/>
                </a:ln>
                <a:solidFill>
                  <a:srgbClr val="FFFFFF"/>
                </a:solidFill>
                <a:latin typeface="Times New Roman" panose="02020603050405020304" pitchFamily="18" charset="0"/>
                <a:cs typeface="Times New Roman" panose="02020603050405020304" pitchFamily="18" charset="0"/>
              </a:endParaRPr>
            </a:p>
          </p:txBody>
        </p:sp>
      </p:grpSp>
      <p:grpSp>
        <p:nvGrpSpPr>
          <p:cNvPr id="80905" name="Group 30">
            <a:extLst>
              <a:ext uri="{FF2B5EF4-FFF2-40B4-BE49-F238E27FC236}">
                <a16:creationId xmlns:a16="http://schemas.microsoft.com/office/drawing/2014/main" id="{74B6F120-6BA6-4C6F-A4BE-600EAA1AB50B}"/>
              </a:ext>
            </a:extLst>
          </p:cNvPr>
          <p:cNvGrpSpPr>
            <a:grpSpLocks/>
          </p:cNvGrpSpPr>
          <p:nvPr/>
        </p:nvGrpSpPr>
        <p:grpSpPr bwMode="auto">
          <a:xfrm>
            <a:off x="4267200" y="1752601"/>
            <a:ext cx="2895600" cy="1222375"/>
            <a:chOff x="1776" y="1248"/>
            <a:chExt cx="1740" cy="674"/>
          </a:xfrm>
        </p:grpSpPr>
        <p:sp>
          <p:nvSpPr>
            <p:cNvPr id="80918" name="Freeform 31">
              <a:extLst>
                <a:ext uri="{FF2B5EF4-FFF2-40B4-BE49-F238E27FC236}">
                  <a16:creationId xmlns:a16="http://schemas.microsoft.com/office/drawing/2014/main" id="{C1855944-3C17-4C29-8B77-6A911A0C9A97}"/>
                </a:ext>
              </a:extLst>
            </p:cNvPr>
            <p:cNvSpPr>
              <a:spLocks/>
            </p:cNvSpPr>
            <p:nvPr/>
          </p:nvSpPr>
          <p:spPr bwMode="auto">
            <a:xfrm>
              <a:off x="1776" y="1248"/>
              <a:ext cx="1740" cy="674"/>
            </a:xfrm>
            <a:custGeom>
              <a:avLst/>
              <a:gdLst>
                <a:gd name="T0" fmla="*/ 0 w 1740"/>
                <a:gd name="T1" fmla="*/ 506 h 674"/>
                <a:gd name="T2" fmla="*/ 37 w 1740"/>
                <a:gd name="T3" fmla="*/ 515 h 674"/>
                <a:gd name="T4" fmla="*/ 55 w 1740"/>
                <a:gd name="T5" fmla="*/ 534 h 674"/>
                <a:gd name="T6" fmla="*/ 156 w 1740"/>
                <a:gd name="T7" fmla="*/ 561 h 674"/>
                <a:gd name="T8" fmla="*/ 183 w 1740"/>
                <a:gd name="T9" fmla="*/ 579 h 674"/>
                <a:gd name="T10" fmla="*/ 220 w 1740"/>
                <a:gd name="T11" fmla="*/ 589 h 674"/>
                <a:gd name="T12" fmla="*/ 229 w 1740"/>
                <a:gd name="T13" fmla="*/ 625 h 674"/>
                <a:gd name="T14" fmla="*/ 256 w 1740"/>
                <a:gd name="T15" fmla="*/ 634 h 674"/>
                <a:gd name="T16" fmla="*/ 348 w 1740"/>
                <a:gd name="T17" fmla="*/ 643 h 674"/>
                <a:gd name="T18" fmla="*/ 467 w 1740"/>
                <a:gd name="T19" fmla="*/ 662 h 674"/>
                <a:gd name="T20" fmla="*/ 458 w 1740"/>
                <a:gd name="T21" fmla="*/ 589 h 674"/>
                <a:gd name="T22" fmla="*/ 357 w 1740"/>
                <a:gd name="T23" fmla="*/ 570 h 674"/>
                <a:gd name="T24" fmla="*/ 558 w 1740"/>
                <a:gd name="T25" fmla="*/ 470 h 674"/>
                <a:gd name="T26" fmla="*/ 695 w 1740"/>
                <a:gd name="T27" fmla="*/ 397 h 674"/>
                <a:gd name="T28" fmla="*/ 714 w 1740"/>
                <a:gd name="T29" fmla="*/ 378 h 674"/>
                <a:gd name="T30" fmla="*/ 723 w 1740"/>
                <a:gd name="T31" fmla="*/ 351 h 674"/>
                <a:gd name="T32" fmla="*/ 778 w 1740"/>
                <a:gd name="T33" fmla="*/ 333 h 674"/>
                <a:gd name="T34" fmla="*/ 842 w 1740"/>
                <a:gd name="T35" fmla="*/ 241 h 674"/>
                <a:gd name="T36" fmla="*/ 887 w 1740"/>
                <a:gd name="T37" fmla="*/ 150 h 674"/>
                <a:gd name="T38" fmla="*/ 915 w 1740"/>
                <a:gd name="T39" fmla="*/ 95 h 674"/>
                <a:gd name="T40" fmla="*/ 924 w 1740"/>
                <a:gd name="T41" fmla="*/ 40 h 674"/>
                <a:gd name="T42" fmla="*/ 979 w 1740"/>
                <a:gd name="T43" fmla="*/ 31 h 674"/>
                <a:gd name="T44" fmla="*/ 1043 w 1740"/>
                <a:gd name="T45" fmla="*/ 22 h 674"/>
                <a:gd name="T46" fmla="*/ 1116 w 1740"/>
                <a:gd name="T47" fmla="*/ 22 h 674"/>
                <a:gd name="T48" fmla="*/ 1134 w 1740"/>
                <a:gd name="T49" fmla="*/ 77 h 674"/>
                <a:gd name="T50" fmla="*/ 1088 w 1740"/>
                <a:gd name="T51" fmla="*/ 305 h 674"/>
                <a:gd name="T52" fmla="*/ 1098 w 1740"/>
                <a:gd name="T53" fmla="*/ 525 h 674"/>
                <a:gd name="T54" fmla="*/ 1152 w 1740"/>
                <a:gd name="T55" fmla="*/ 561 h 674"/>
                <a:gd name="T56" fmla="*/ 1390 w 1740"/>
                <a:gd name="T57" fmla="*/ 534 h 674"/>
                <a:gd name="T58" fmla="*/ 1445 w 1740"/>
                <a:gd name="T59" fmla="*/ 515 h 674"/>
                <a:gd name="T60" fmla="*/ 1482 w 1740"/>
                <a:gd name="T61" fmla="*/ 442 h 674"/>
                <a:gd name="T62" fmla="*/ 1509 w 1740"/>
                <a:gd name="T63" fmla="*/ 433 h 674"/>
                <a:gd name="T64" fmla="*/ 1573 w 1740"/>
                <a:gd name="T65" fmla="*/ 397 h 674"/>
                <a:gd name="T66" fmla="*/ 1582 w 1740"/>
                <a:gd name="T67" fmla="*/ 369 h 674"/>
                <a:gd name="T68" fmla="*/ 1610 w 1740"/>
                <a:gd name="T69" fmla="*/ 351 h 674"/>
                <a:gd name="T70" fmla="*/ 1628 w 1740"/>
                <a:gd name="T71" fmla="*/ 296 h 674"/>
                <a:gd name="T72" fmla="*/ 1719 w 1740"/>
                <a:gd name="T73" fmla="*/ 269 h 674"/>
                <a:gd name="T74" fmla="*/ 1738 w 1740"/>
                <a:gd name="T75" fmla="*/ 241 h 67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40" h="674">
                  <a:moveTo>
                    <a:pt x="0" y="506"/>
                  </a:moveTo>
                  <a:cubicBezTo>
                    <a:pt x="12" y="509"/>
                    <a:pt x="26" y="509"/>
                    <a:pt x="37" y="515"/>
                  </a:cubicBezTo>
                  <a:cubicBezTo>
                    <a:pt x="45" y="519"/>
                    <a:pt x="47" y="530"/>
                    <a:pt x="55" y="534"/>
                  </a:cubicBezTo>
                  <a:cubicBezTo>
                    <a:pt x="81" y="547"/>
                    <a:pt x="128" y="554"/>
                    <a:pt x="156" y="561"/>
                  </a:cubicBezTo>
                  <a:cubicBezTo>
                    <a:pt x="165" y="567"/>
                    <a:pt x="173" y="575"/>
                    <a:pt x="183" y="579"/>
                  </a:cubicBezTo>
                  <a:cubicBezTo>
                    <a:pt x="195" y="584"/>
                    <a:pt x="211" y="580"/>
                    <a:pt x="220" y="589"/>
                  </a:cubicBezTo>
                  <a:cubicBezTo>
                    <a:pt x="229" y="598"/>
                    <a:pt x="221" y="615"/>
                    <a:pt x="229" y="625"/>
                  </a:cubicBezTo>
                  <a:cubicBezTo>
                    <a:pt x="235" y="632"/>
                    <a:pt x="247" y="633"/>
                    <a:pt x="256" y="634"/>
                  </a:cubicBezTo>
                  <a:cubicBezTo>
                    <a:pt x="286" y="639"/>
                    <a:pt x="317" y="640"/>
                    <a:pt x="348" y="643"/>
                  </a:cubicBezTo>
                  <a:cubicBezTo>
                    <a:pt x="410" y="656"/>
                    <a:pt x="403" y="674"/>
                    <a:pt x="467" y="662"/>
                  </a:cubicBezTo>
                  <a:cubicBezTo>
                    <a:pt x="464" y="638"/>
                    <a:pt x="475" y="606"/>
                    <a:pt x="458" y="589"/>
                  </a:cubicBezTo>
                  <a:cubicBezTo>
                    <a:pt x="434" y="565"/>
                    <a:pt x="389" y="581"/>
                    <a:pt x="357" y="570"/>
                  </a:cubicBezTo>
                  <a:cubicBezTo>
                    <a:pt x="284" y="461"/>
                    <a:pt x="535" y="471"/>
                    <a:pt x="558" y="470"/>
                  </a:cubicBezTo>
                  <a:cubicBezTo>
                    <a:pt x="619" y="455"/>
                    <a:pt x="634" y="412"/>
                    <a:pt x="695" y="397"/>
                  </a:cubicBezTo>
                  <a:cubicBezTo>
                    <a:pt x="701" y="391"/>
                    <a:pt x="709" y="386"/>
                    <a:pt x="714" y="378"/>
                  </a:cubicBezTo>
                  <a:cubicBezTo>
                    <a:pt x="719" y="370"/>
                    <a:pt x="715" y="356"/>
                    <a:pt x="723" y="351"/>
                  </a:cubicBezTo>
                  <a:cubicBezTo>
                    <a:pt x="739" y="340"/>
                    <a:pt x="778" y="333"/>
                    <a:pt x="778" y="333"/>
                  </a:cubicBezTo>
                  <a:cubicBezTo>
                    <a:pt x="805" y="305"/>
                    <a:pt x="812" y="269"/>
                    <a:pt x="842" y="241"/>
                  </a:cubicBezTo>
                  <a:cubicBezTo>
                    <a:pt x="857" y="196"/>
                    <a:pt x="845" y="178"/>
                    <a:pt x="887" y="150"/>
                  </a:cubicBezTo>
                  <a:cubicBezTo>
                    <a:pt x="904" y="125"/>
                    <a:pt x="909" y="123"/>
                    <a:pt x="915" y="95"/>
                  </a:cubicBezTo>
                  <a:cubicBezTo>
                    <a:pt x="919" y="77"/>
                    <a:pt x="911" y="53"/>
                    <a:pt x="924" y="40"/>
                  </a:cubicBezTo>
                  <a:cubicBezTo>
                    <a:pt x="937" y="27"/>
                    <a:pt x="961" y="34"/>
                    <a:pt x="979" y="31"/>
                  </a:cubicBezTo>
                  <a:cubicBezTo>
                    <a:pt x="1000" y="28"/>
                    <a:pt x="1022" y="25"/>
                    <a:pt x="1043" y="22"/>
                  </a:cubicBezTo>
                  <a:cubicBezTo>
                    <a:pt x="1065" y="15"/>
                    <a:pt x="1094" y="0"/>
                    <a:pt x="1116" y="22"/>
                  </a:cubicBezTo>
                  <a:cubicBezTo>
                    <a:pt x="1130" y="36"/>
                    <a:pt x="1134" y="77"/>
                    <a:pt x="1134" y="77"/>
                  </a:cubicBezTo>
                  <a:cubicBezTo>
                    <a:pt x="1129" y="143"/>
                    <a:pt x="1128" y="248"/>
                    <a:pt x="1088" y="305"/>
                  </a:cubicBezTo>
                  <a:cubicBezTo>
                    <a:pt x="1091" y="378"/>
                    <a:pt x="1080" y="454"/>
                    <a:pt x="1098" y="525"/>
                  </a:cubicBezTo>
                  <a:cubicBezTo>
                    <a:pt x="1103" y="546"/>
                    <a:pt x="1152" y="561"/>
                    <a:pt x="1152" y="561"/>
                  </a:cubicBezTo>
                  <a:cubicBezTo>
                    <a:pt x="1233" y="554"/>
                    <a:pt x="1310" y="543"/>
                    <a:pt x="1390" y="534"/>
                  </a:cubicBezTo>
                  <a:cubicBezTo>
                    <a:pt x="1392" y="533"/>
                    <a:pt x="1443" y="517"/>
                    <a:pt x="1445" y="515"/>
                  </a:cubicBezTo>
                  <a:cubicBezTo>
                    <a:pt x="1473" y="475"/>
                    <a:pt x="1446" y="464"/>
                    <a:pt x="1482" y="442"/>
                  </a:cubicBezTo>
                  <a:cubicBezTo>
                    <a:pt x="1490" y="437"/>
                    <a:pt x="1500" y="436"/>
                    <a:pt x="1509" y="433"/>
                  </a:cubicBezTo>
                  <a:cubicBezTo>
                    <a:pt x="1529" y="372"/>
                    <a:pt x="1498" y="441"/>
                    <a:pt x="1573" y="397"/>
                  </a:cubicBezTo>
                  <a:cubicBezTo>
                    <a:pt x="1581" y="392"/>
                    <a:pt x="1576" y="377"/>
                    <a:pt x="1582" y="369"/>
                  </a:cubicBezTo>
                  <a:cubicBezTo>
                    <a:pt x="1589" y="360"/>
                    <a:pt x="1601" y="357"/>
                    <a:pt x="1610" y="351"/>
                  </a:cubicBezTo>
                  <a:cubicBezTo>
                    <a:pt x="1616" y="333"/>
                    <a:pt x="1622" y="314"/>
                    <a:pt x="1628" y="296"/>
                  </a:cubicBezTo>
                  <a:cubicBezTo>
                    <a:pt x="1630" y="290"/>
                    <a:pt x="1706" y="272"/>
                    <a:pt x="1719" y="269"/>
                  </a:cubicBezTo>
                  <a:cubicBezTo>
                    <a:pt x="1740" y="248"/>
                    <a:pt x="1738" y="259"/>
                    <a:pt x="1738" y="241"/>
                  </a:cubicBezTo>
                </a:path>
              </a:pathLst>
            </a:custGeom>
            <a:noFill/>
            <a:ln w="508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9" name="WordArt 32">
              <a:extLst>
                <a:ext uri="{FF2B5EF4-FFF2-40B4-BE49-F238E27FC236}">
                  <a16:creationId xmlns:a16="http://schemas.microsoft.com/office/drawing/2014/main" id="{F1B199AB-AA62-4699-B2EF-F03C5805EF49}"/>
                </a:ext>
              </a:extLst>
            </p:cNvPr>
            <p:cNvSpPr>
              <a:spLocks noChangeArrowheads="1" noChangeShapeType="1" noTextEdit="1"/>
            </p:cNvSpPr>
            <p:nvPr/>
          </p:nvSpPr>
          <p:spPr bwMode="auto">
            <a:xfrm rot="-1194888">
              <a:off x="2400" y="1248"/>
              <a:ext cx="864" cy="654"/>
            </a:xfrm>
            <a:prstGeom prst="rect">
              <a:avLst/>
            </a:prstGeom>
          </p:spPr>
          <p:txBody>
            <a:bodyPr spcFirstLastPara="1" wrap="none" fromWordArt="1">
              <a:prstTxWarp prst="textArchUp">
                <a:avLst>
                  <a:gd name="adj" fmla="val 10800000"/>
                </a:avLst>
              </a:prstTxWarp>
            </a:bodyPr>
            <a:lstStyle/>
            <a:p>
              <a:pPr algn="ctr"/>
              <a:r>
                <a:rPr lang="en-US" sz="2400" i="1" kern="10">
                  <a:ln w="9525">
                    <a:solidFill>
                      <a:srgbClr val="FFFFFF"/>
                    </a:solidFill>
                    <a:round/>
                    <a:headEnd/>
                    <a:tailEnd/>
                  </a:ln>
                  <a:solidFill>
                    <a:srgbClr val="FFFFFF"/>
                  </a:solidFill>
                  <a:latin typeface="Times New Roman" panose="02020603050405020304" pitchFamily="18" charset="0"/>
                  <a:cs typeface="Times New Roman" panose="02020603050405020304" pitchFamily="18" charset="0"/>
                </a:rPr>
                <a:t>S. Hoàng Hà</a:t>
              </a:r>
            </a:p>
          </p:txBody>
        </p:sp>
      </p:grpSp>
      <p:grpSp>
        <p:nvGrpSpPr>
          <p:cNvPr id="80909" name="Group 48">
            <a:extLst>
              <a:ext uri="{FF2B5EF4-FFF2-40B4-BE49-F238E27FC236}">
                <a16:creationId xmlns:a16="http://schemas.microsoft.com/office/drawing/2014/main" id="{FC64F470-DD5D-4A6D-A039-AC3DEDA79AE7}"/>
              </a:ext>
            </a:extLst>
          </p:cNvPr>
          <p:cNvGrpSpPr>
            <a:grpSpLocks/>
          </p:cNvGrpSpPr>
          <p:nvPr/>
        </p:nvGrpSpPr>
        <p:grpSpPr bwMode="auto">
          <a:xfrm>
            <a:off x="6248400" y="79376"/>
            <a:ext cx="2362200" cy="1063625"/>
            <a:chOff x="2976" y="50"/>
            <a:chExt cx="1488" cy="670"/>
          </a:xfrm>
        </p:grpSpPr>
        <p:grpSp>
          <p:nvGrpSpPr>
            <p:cNvPr id="80911" name="Group 43">
              <a:extLst>
                <a:ext uri="{FF2B5EF4-FFF2-40B4-BE49-F238E27FC236}">
                  <a16:creationId xmlns:a16="http://schemas.microsoft.com/office/drawing/2014/main" id="{B1D1AC04-E924-49DE-8F80-6C81F0888780}"/>
                </a:ext>
              </a:extLst>
            </p:cNvPr>
            <p:cNvGrpSpPr>
              <a:grpSpLocks/>
            </p:cNvGrpSpPr>
            <p:nvPr/>
          </p:nvGrpSpPr>
          <p:grpSpPr bwMode="auto">
            <a:xfrm>
              <a:off x="2976" y="50"/>
              <a:ext cx="1488" cy="670"/>
              <a:chOff x="2976" y="144"/>
              <a:chExt cx="1488" cy="670"/>
            </a:xfrm>
          </p:grpSpPr>
          <p:sp>
            <p:nvSpPr>
              <p:cNvPr id="80913" name="Freeform 44">
                <a:extLst>
                  <a:ext uri="{FF2B5EF4-FFF2-40B4-BE49-F238E27FC236}">
                    <a16:creationId xmlns:a16="http://schemas.microsoft.com/office/drawing/2014/main" id="{D14F959B-F168-417A-87CB-BB4F16280152}"/>
                  </a:ext>
                </a:extLst>
              </p:cNvPr>
              <p:cNvSpPr>
                <a:spLocks/>
              </p:cNvSpPr>
              <p:nvPr/>
            </p:nvSpPr>
            <p:spPr bwMode="auto">
              <a:xfrm>
                <a:off x="3638" y="672"/>
                <a:ext cx="425" cy="142"/>
              </a:xfrm>
              <a:custGeom>
                <a:avLst/>
                <a:gdLst>
                  <a:gd name="T0" fmla="*/ 0 w 513"/>
                  <a:gd name="T1" fmla="*/ 6 h 153"/>
                  <a:gd name="T2" fmla="*/ 2 w 513"/>
                  <a:gd name="T3" fmla="*/ 8 h 153"/>
                  <a:gd name="T4" fmla="*/ 2 w 513"/>
                  <a:gd name="T5" fmla="*/ 26 h 153"/>
                  <a:gd name="T6" fmla="*/ 2 w 513"/>
                  <a:gd name="T7" fmla="*/ 32 h 153"/>
                  <a:gd name="T8" fmla="*/ 5 w 513"/>
                  <a:gd name="T9" fmla="*/ 30 h 153"/>
                  <a:gd name="T10" fmla="*/ 6 w 513"/>
                  <a:gd name="T11" fmla="*/ 20 h 153"/>
                  <a:gd name="T12" fmla="*/ 7 w 513"/>
                  <a:gd name="T13" fmla="*/ 18 h 153"/>
                  <a:gd name="T14" fmla="*/ 10 w 513"/>
                  <a:gd name="T15" fmla="*/ 11 h 153"/>
                  <a:gd name="T16" fmla="*/ 9 w 513"/>
                  <a:gd name="T17" fmla="*/ 13 h 153"/>
                  <a:gd name="T18" fmla="*/ 8 w 513"/>
                  <a:gd name="T19" fmla="*/ 17 h 1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3" h="153">
                    <a:moveTo>
                      <a:pt x="0" y="6"/>
                    </a:moveTo>
                    <a:cubicBezTo>
                      <a:pt x="55" y="24"/>
                      <a:pt x="12" y="0"/>
                      <a:pt x="9" y="42"/>
                    </a:cubicBezTo>
                    <a:cubicBezTo>
                      <a:pt x="7" y="70"/>
                      <a:pt x="3" y="101"/>
                      <a:pt x="18" y="125"/>
                    </a:cubicBezTo>
                    <a:cubicBezTo>
                      <a:pt x="28" y="140"/>
                      <a:pt x="127" y="151"/>
                      <a:pt x="137" y="152"/>
                    </a:cubicBezTo>
                    <a:cubicBezTo>
                      <a:pt x="180" y="149"/>
                      <a:pt x="223" y="153"/>
                      <a:pt x="265" y="143"/>
                    </a:cubicBezTo>
                    <a:cubicBezTo>
                      <a:pt x="284" y="138"/>
                      <a:pt x="283" y="102"/>
                      <a:pt x="302" y="97"/>
                    </a:cubicBezTo>
                    <a:cubicBezTo>
                      <a:pt x="332" y="89"/>
                      <a:pt x="363" y="91"/>
                      <a:pt x="393" y="88"/>
                    </a:cubicBezTo>
                    <a:cubicBezTo>
                      <a:pt x="427" y="66"/>
                      <a:pt x="460" y="52"/>
                      <a:pt x="503" y="52"/>
                    </a:cubicBezTo>
                    <a:cubicBezTo>
                      <a:pt x="513" y="52"/>
                      <a:pt x="485" y="59"/>
                      <a:pt x="475" y="61"/>
                    </a:cubicBezTo>
                    <a:cubicBezTo>
                      <a:pt x="427" y="73"/>
                      <a:pt x="430" y="54"/>
                      <a:pt x="430" y="79"/>
                    </a:cubicBezTo>
                  </a:path>
                </a:pathLst>
              </a:custGeom>
              <a:noFill/>
              <a:ln w="4127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4" name="Freeform 45">
                <a:extLst>
                  <a:ext uri="{FF2B5EF4-FFF2-40B4-BE49-F238E27FC236}">
                    <a16:creationId xmlns:a16="http://schemas.microsoft.com/office/drawing/2014/main" id="{A252BD87-F80D-433E-9727-1783993901AA}"/>
                  </a:ext>
                </a:extLst>
              </p:cNvPr>
              <p:cNvSpPr>
                <a:spLocks/>
              </p:cNvSpPr>
              <p:nvPr/>
            </p:nvSpPr>
            <p:spPr bwMode="auto">
              <a:xfrm>
                <a:off x="2976" y="144"/>
                <a:ext cx="1488" cy="480"/>
              </a:xfrm>
              <a:custGeom>
                <a:avLst/>
                <a:gdLst>
                  <a:gd name="T0" fmla="*/ 0 w 1511"/>
                  <a:gd name="T1" fmla="*/ 93 h 521"/>
                  <a:gd name="T2" fmla="*/ 92 w 1511"/>
                  <a:gd name="T3" fmla="*/ 76 h 521"/>
                  <a:gd name="T4" fmla="*/ 128 w 1511"/>
                  <a:gd name="T5" fmla="*/ 63 h 521"/>
                  <a:gd name="T6" fmla="*/ 200 w 1511"/>
                  <a:gd name="T7" fmla="*/ 54 h 521"/>
                  <a:gd name="T8" fmla="*/ 231 w 1511"/>
                  <a:gd name="T9" fmla="*/ 47 h 521"/>
                  <a:gd name="T10" fmla="*/ 239 w 1511"/>
                  <a:gd name="T11" fmla="*/ 42 h 521"/>
                  <a:gd name="T12" fmla="*/ 246 w 1511"/>
                  <a:gd name="T13" fmla="*/ 38 h 521"/>
                  <a:gd name="T14" fmla="*/ 267 w 1511"/>
                  <a:gd name="T15" fmla="*/ 36 h 521"/>
                  <a:gd name="T16" fmla="*/ 306 w 1511"/>
                  <a:gd name="T17" fmla="*/ 29 h 521"/>
                  <a:gd name="T18" fmla="*/ 379 w 1511"/>
                  <a:gd name="T19" fmla="*/ 18 h 521"/>
                  <a:gd name="T20" fmla="*/ 451 w 1511"/>
                  <a:gd name="T21" fmla="*/ 19 h 521"/>
                  <a:gd name="T22" fmla="*/ 510 w 1511"/>
                  <a:gd name="T23" fmla="*/ 26 h 521"/>
                  <a:gd name="T24" fmla="*/ 564 w 1511"/>
                  <a:gd name="T25" fmla="*/ 41 h 521"/>
                  <a:gd name="T26" fmla="*/ 583 w 1511"/>
                  <a:gd name="T27" fmla="*/ 44 h 521"/>
                  <a:gd name="T28" fmla="*/ 591 w 1511"/>
                  <a:gd name="T29" fmla="*/ 50 h 521"/>
                  <a:gd name="T30" fmla="*/ 629 w 1511"/>
                  <a:gd name="T31" fmla="*/ 54 h 521"/>
                  <a:gd name="T32" fmla="*/ 649 w 1511"/>
                  <a:gd name="T33" fmla="*/ 58 h 521"/>
                  <a:gd name="T34" fmla="*/ 761 w 1511"/>
                  <a:gd name="T35" fmla="*/ 59 h 521"/>
                  <a:gd name="T36" fmla="*/ 821 w 1511"/>
                  <a:gd name="T37" fmla="*/ 69 h 521"/>
                  <a:gd name="T38" fmla="*/ 960 w 1511"/>
                  <a:gd name="T39" fmla="*/ 70 h 521"/>
                  <a:gd name="T40" fmla="*/ 981 w 1511"/>
                  <a:gd name="T41" fmla="*/ 64 h 521"/>
                  <a:gd name="T42" fmla="*/ 1006 w 1511"/>
                  <a:gd name="T43" fmla="*/ 59 h 521"/>
                  <a:gd name="T44" fmla="*/ 1034 w 1511"/>
                  <a:gd name="T45" fmla="*/ 50 h 521"/>
                  <a:gd name="T46" fmla="*/ 1040 w 1511"/>
                  <a:gd name="T47" fmla="*/ 46 h 521"/>
                  <a:gd name="T48" fmla="*/ 1053 w 1511"/>
                  <a:gd name="T49" fmla="*/ 41 h 521"/>
                  <a:gd name="T50" fmla="*/ 1034 w 1511"/>
                  <a:gd name="T51" fmla="*/ 0 h 52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11" h="521">
                    <a:moveTo>
                      <a:pt x="0" y="521"/>
                    </a:moveTo>
                    <a:cubicBezTo>
                      <a:pt x="50" y="505"/>
                      <a:pt x="91" y="467"/>
                      <a:pt x="128" y="430"/>
                    </a:cubicBezTo>
                    <a:cubicBezTo>
                      <a:pt x="145" y="383"/>
                      <a:pt x="111" y="327"/>
                      <a:pt x="174" y="348"/>
                    </a:cubicBezTo>
                    <a:cubicBezTo>
                      <a:pt x="212" y="339"/>
                      <a:pt x="237" y="320"/>
                      <a:pt x="275" y="311"/>
                    </a:cubicBezTo>
                    <a:cubicBezTo>
                      <a:pt x="290" y="296"/>
                      <a:pt x="305" y="280"/>
                      <a:pt x="320" y="265"/>
                    </a:cubicBezTo>
                    <a:cubicBezTo>
                      <a:pt x="327" y="258"/>
                      <a:pt x="327" y="247"/>
                      <a:pt x="330" y="238"/>
                    </a:cubicBezTo>
                    <a:cubicBezTo>
                      <a:pt x="333" y="229"/>
                      <a:pt x="332" y="218"/>
                      <a:pt x="339" y="211"/>
                    </a:cubicBezTo>
                    <a:cubicBezTo>
                      <a:pt x="346" y="204"/>
                      <a:pt x="358" y="206"/>
                      <a:pt x="366" y="201"/>
                    </a:cubicBezTo>
                    <a:cubicBezTo>
                      <a:pt x="385" y="190"/>
                      <a:pt x="421" y="165"/>
                      <a:pt x="421" y="165"/>
                    </a:cubicBezTo>
                    <a:cubicBezTo>
                      <a:pt x="450" y="121"/>
                      <a:pt x="480" y="128"/>
                      <a:pt x="522" y="101"/>
                    </a:cubicBezTo>
                    <a:cubicBezTo>
                      <a:pt x="555" y="104"/>
                      <a:pt x="589" y="103"/>
                      <a:pt x="622" y="110"/>
                    </a:cubicBezTo>
                    <a:cubicBezTo>
                      <a:pt x="636" y="113"/>
                      <a:pt x="686" y="140"/>
                      <a:pt x="704" y="147"/>
                    </a:cubicBezTo>
                    <a:cubicBezTo>
                      <a:pt x="724" y="201"/>
                      <a:pt x="717" y="214"/>
                      <a:pt x="778" y="229"/>
                    </a:cubicBezTo>
                    <a:cubicBezTo>
                      <a:pt x="787" y="235"/>
                      <a:pt x="799" y="238"/>
                      <a:pt x="805" y="247"/>
                    </a:cubicBezTo>
                    <a:cubicBezTo>
                      <a:pt x="812" y="258"/>
                      <a:pt x="804" y="276"/>
                      <a:pt x="814" y="284"/>
                    </a:cubicBezTo>
                    <a:cubicBezTo>
                      <a:pt x="829" y="297"/>
                      <a:pt x="851" y="296"/>
                      <a:pt x="869" y="302"/>
                    </a:cubicBezTo>
                    <a:cubicBezTo>
                      <a:pt x="879" y="305"/>
                      <a:pt x="886" y="315"/>
                      <a:pt x="896" y="320"/>
                    </a:cubicBezTo>
                    <a:cubicBezTo>
                      <a:pt x="937" y="340"/>
                      <a:pt x="1037" y="338"/>
                      <a:pt x="1052" y="339"/>
                    </a:cubicBezTo>
                    <a:cubicBezTo>
                      <a:pt x="1082" y="349"/>
                      <a:pt x="1134" y="384"/>
                      <a:pt x="1134" y="384"/>
                    </a:cubicBezTo>
                    <a:cubicBezTo>
                      <a:pt x="1159" y="462"/>
                      <a:pt x="1264" y="407"/>
                      <a:pt x="1326" y="393"/>
                    </a:cubicBezTo>
                    <a:cubicBezTo>
                      <a:pt x="1335" y="384"/>
                      <a:pt x="1347" y="377"/>
                      <a:pt x="1354" y="366"/>
                    </a:cubicBezTo>
                    <a:cubicBezTo>
                      <a:pt x="1383" y="324"/>
                      <a:pt x="1337" y="349"/>
                      <a:pt x="1390" y="329"/>
                    </a:cubicBezTo>
                    <a:cubicBezTo>
                      <a:pt x="1401" y="313"/>
                      <a:pt x="1417" y="301"/>
                      <a:pt x="1427" y="284"/>
                    </a:cubicBezTo>
                    <a:cubicBezTo>
                      <a:pt x="1432" y="276"/>
                      <a:pt x="1432" y="265"/>
                      <a:pt x="1436" y="256"/>
                    </a:cubicBezTo>
                    <a:cubicBezTo>
                      <a:pt x="1441" y="246"/>
                      <a:pt x="1448" y="238"/>
                      <a:pt x="1454" y="229"/>
                    </a:cubicBezTo>
                    <a:cubicBezTo>
                      <a:pt x="1445" y="2"/>
                      <a:pt x="1511" y="42"/>
                      <a:pt x="1427" y="0"/>
                    </a:cubicBezTo>
                  </a:path>
                </a:pathLst>
              </a:custGeom>
              <a:noFill/>
              <a:ln w="50800"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5" name="WordArt 46">
                <a:extLst>
                  <a:ext uri="{FF2B5EF4-FFF2-40B4-BE49-F238E27FC236}">
                    <a16:creationId xmlns:a16="http://schemas.microsoft.com/office/drawing/2014/main" id="{117FC383-DBC9-4123-A1B4-69D4EEAD65B0}"/>
                  </a:ext>
                </a:extLst>
              </p:cNvPr>
              <p:cNvSpPr>
                <a:spLocks noChangeArrowheads="1" noChangeShapeType="1" noTextEdit="1"/>
              </p:cNvSpPr>
              <p:nvPr/>
            </p:nvSpPr>
            <p:spPr bwMode="auto">
              <a:xfrm rot="928253">
                <a:off x="3398" y="489"/>
                <a:ext cx="682" cy="183"/>
              </a:xfrm>
              <a:prstGeom prst="rect">
                <a:avLst/>
              </a:prstGeom>
            </p:spPr>
            <p:txBody>
              <a:bodyPr spcFirstLastPara="1" wrap="none" fromWordArt="1">
                <a:prstTxWarp prst="textArchUp">
                  <a:avLst>
                    <a:gd name="adj" fmla="val 10800000"/>
                  </a:avLst>
                </a:prstTxWarp>
              </a:bodyPr>
              <a:lstStyle/>
              <a:p>
                <a:pPr algn="ctr"/>
                <a:r>
                  <a:rPr lang="en-US" i="1" kern="10">
                    <a:ln w="9525">
                      <a:solidFill>
                        <a:srgbClr val="FFFFFF"/>
                      </a:solidFill>
                      <a:round/>
                      <a:headEnd/>
                      <a:tailEnd/>
                    </a:ln>
                    <a:solidFill>
                      <a:srgbClr val="FFFFFF"/>
                    </a:solidFill>
                    <a:latin typeface="Times New Roman" panose="02020603050405020304" pitchFamily="18" charset="0"/>
                    <a:cs typeface="Times New Roman" panose="02020603050405020304" pitchFamily="18" charset="0"/>
                  </a:rPr>
                  <a:t>S. A-Mua</a:t>
                </a:r>
              </a:p>
            </p:txBody>
          </p:sp>
        </p:grpSp>
        <p:sp>
          <p:nvSpPr>
            <p:cNvPr id="80912" name="Freeform 47">
              <a:extLst>
                <a:ext uri="{FF2B5EF4-FFF2-40B4-BE49-F238E27FC236}">
                  <a16:creationId xmlns:a16="http://schemas.microsoft.com/office/drawing/2014/main" id="{A844C61D-E36A-4E79-92F6-CBA6D59E79E8}"/>
                </a:ext>
              </a:extLst>
            </p:cNvPr>
            <p:cNvSpPr>
              <a:spLocks/>
            </p:cNvSpPr>
            <p:nvPr/>
          </p:nvSpPr>
          <p:spPr bwMode="auto">
            <a:xfrm>
              <a:off x="4081" y="432"/>
              <a:ext cx="191" cy="207"/>
            </a:xfrm>
            <a:custGeom>
              <a:avLst/>
              <a:gdLst>
                <a:gd name="T0" fmla="*/ 0 w 194"/>
                <a:gd name="T1" fmla="*/ 43 h 224"/>
                <a:gd name="T2" fmla="*/ 70 w 194"/>
                <a:gd name="T3" fmla="*/ 30 h 224"/>
                <a:gd name="T4" fmla="*/ 91 w 194"/>
                <a:gd name="T5" fmla="*/ 22 h 224"/>
                <a:gd name="T6" fmla="*/ 96 w 194"/>
                <a:gd name="T7" fmla="*/ 17 h 224"/>
                <a:gd name="T8" fmla="*/ 127 w 194"/>
                <a:gd name="T9" fmla="*/ 6 h 224"/>
                <a:gd name="T10" fmla="*/ 139 w 194"/>
                <a:gd name="T11" fmla="*/ 5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4" h="224">
                  <a:moveTo>
                    <a:pt x="0" y="224"/>
                  </a:moveTo>
                  <a:cubicBezTo>
                    <a:pt x="53" y="171"/>
                    <a:pt x="5" y="176"/>
                    <a:pt x="91" y="160"/>
                  </a:cubicBezTo>
                  <a:cubicBezTo>
                    <a:pt x="102" y="144"/>
                    <a:pt x="118" y="132"/>
                    <a:pt x="128" y="115"/>
                  </a:cubicBezTo>
                  <a:cubicBezTo>
                    <a:pt x="133" y="107"/>
                    <a:pt x="132" y="96"/>
                    <a:pt x="137" y="87"/>
                  </a:cubicBezTo>
                  <a:cubicBezTo>
                    <a:pt x="147" y="68"/>
                    <a:pt x="161" y="50"/>
                    <a:pt x="173" y="32"/>
                  </a:cubicBezTo>
                  <a:cubicBezTo>
                    <a:pt x="194" y="0"/>
                    <a:pt x="192" y="27"/>
                    <a:pt x="192" y="5"/>
                  </a:cubicBezTo>
                </a:path>
              </a:pathLst>
            </a:custGeom>
            <a:noFill/>
            <a:ln w="41275" cap="flat" cmpd="sng">
              <a:solidFill>
                <a:srgbClr val="0000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repeatCount="indefinite" fill="hold" nodeType="clickEffect">
                                  <p:stCondLst>
                                    <p:cond delay="0"/>
                                  </p:stCondLst>
                                  <p:childTnLst>
                                    <p:set>
                                      <p:cBhvr>
                                        <p:cTn id="6" dur="1" fill="hold">
                                          <p:stCondLst>
                                            <p:cond delay="0"/>
                                          </p:stCondLst>
                                        </p:cTn>
                                        <p:tgtEl>
                                          <p:spTgt spid="80909"/>
                                        </p:tgtEl>
                                        <p:attrNameLst>
                                          <p:attrName>style.visibility</p:attrName>
                                        </p:attrNameLst>
                                      </p:cBhvr>
                                      <p:to>
                                        <p:strVal val="visible"/>
                                      </p:to>
                                    </p:set>
                                    <p:animEffect transition="in" filter="wipe(down)">
                                      <p:cBhvr>
                                        <p:cTn id="7" dur="500"/>
                                        <p:tgtEl>
                                          <p:spTgt spid="8090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repeatCount="indefinite" fill="hold" nodeType="clickEffect">
                                  <p:stCondLst>
                                    <p:cond delay="0"/>
                                  </p:stCondLst>
                                  <p:childTnLst>
                                    <p:set>
                                      <p:cBhvr>
                                        <p:cTn id="11" dur="1" fill="hold">
                                          <p:stCondLst>
                                            <p:cond delay="0"/>
                                          </p:stCondLst>
                                        </p:cTn>
                                        <p:tgtEl>
                                          <p:spTgt spid="80905"/>
                                        </p:tgtEl>
                                        <p:attrNameLst>
                                          <p:attrName>style.visibility</p:attrName>
                                        </p:attrNameLst>
                                      </p:cBhvr>
                                      <p:to>
                                        <p:strVal val="visible"/>
                                      </p:to>
                                    </p:set>
                                    <p:animEffect transition="in" filter="wipe(down)">
                                      <p:cBhvr>
                                        <p:cTn id="12" dur="500"/>
                                        <p:tgtEl>
                                          <p:spTgt spid="8090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repeatCount="indefinite" fill="hold" nodeType="clickEffect">
                                  <p:stCondLst>
                                    <p:cond delay="0"/>
                                  </p:stCondLst>
                                  <p:childTnLst>
                                    <p:set>
                                      <p:cBhvr>
                                        <p:cTn id="16" dur="1" fill="hold">
                                          <p:stCondLst>
                                            <p:cond delay="0"/>
                                          </p:stCondLst>
                                        </p:cTn>
                                        <p:tgtEl>
                                          <p:spTgt spid="80904"/>
                                        </p:tgtEl>
                                        <p:attrNameLst>
                                          <p:attrName>style.visibility</p:attrName>
                                        </p:attrNameLst>
                                      </p:cBhvr>
                                      <p:to>
                                        <p:strVal val="visible"/>
                                      </p:to>
                                    </p:set>
                                    <p:animEffect transition="in" filter="wipe(down)">
                                      <p:cBhvr>
                                        <p:cTn id="17" dur="500"/>
                                        <p:tgtEl>
                                          <p:spTgt spid="80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a:extLst>
              <a:ext uri="{FF2B5EF4-FFF2-40B4-BE49-F238E27FC236}">
                <a16:creationId xmlns:a16="http://schemas.microsoft.com/office/drawing/2014/main" id="{1CA4A9B1-2F0D-4731-AF6B-24B27DE08B7A}"/>
              </a:ext>
            </a:extLst>
          </p:cNvPr>
          <p:cNvSpPr txBox="1">
            <a:spLocks noChangeArrowheads="1"/>
          </p:cNvSpPr>
          <p:nvPr/>
        </p:nvSpPr>
        <p:spPr bwMode="auto">
          <a:xfrm>
            <a:off x="2667000" y="838200"/>
            <a:ext cx="5257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en-US" altLang="en-US" sz="1400">
              <a:latin typeface=".VnTime" panose="020B7200000000000000" pitchFamily="34" charset="0"/>
            </a:endParaRPr>
          </a:p>
        </p:txBody>
      </p:sp>
      <p:sp>
        <p:nvSpPr>
          <p:cNvPr id="17411" name="Text Box 3">
            <a:extLst>
              <a:ext uri="{FF2B5EF4-FFF2-40B4-BE49-F238E27FC236}">
                <a16:creationId xmlns:a16="http://schemas.microsoft.com/office/drawing/2014/main" id="{C3A764F2-07C7-4120-9277-62D8F5D134D8}"/>
              </a:ext>
            </a:extLst>
          </p:cNvPr>
          <p:cNvSpPr txBox="1">
            <a:spLocks noChangeArrowheads="1"/>
          </p:cNvSpPr>
          <p:nvPr/>
        </p:nvSpPr>
        <p:spPr bwMode="auto">
          <a:xfrm>
            <a:off x="2438400" y="1676400"/>
            <a:ext cx="184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en-US" altLang="en-US" sz="1400">
              <a:latin typeface="Arial" panose="020B0604020202020204" pitchFamily="34" charset="0"/>
            </a:endParaRPr>
          </a:p>
        </p:txBody>
      </p:sp>
      <p:sp>
        <p:nvSpPr>
          <p:cNvPr id="17412" name="Text Box 4">
            <a:extLst>
              <a:ext uri="{FF2B5EF4-FFF2-40B4-BE49-F238E27FC236}">
                <a16:creationId xmlns:a16="http://schemas.microsoft.com/office/drawing/2014/main" id="{5001882F-EA23-4721-98AB-5CF9D591482B}"/>
              </a:ext>
            </a:extLst>
          </p:cNvPr>
          <p:cNvSpPr txBox="1">
            <a:spLocks noChangeArrowheads="1"/>
          </p:cNvSpPr>
          <p:nvPr/>
        </p:nvSpPr>
        <p:spPr bwMode="auto">
          <a:xfrm>
            <a:off x="3048000" y="28956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2400" b="1">
                <a:solidFill>
                  <a:srgbClr val="0000FF"/>
                </a:solidFill>
                <a:latin typeface=".VnTime" panose="020B7200000000000000" pitchFamily="34" charset="0"/>
              </a:rPr>
              <a:t>  </a:t>
            </a:r>
            <a:endParaRPr lang="en-US" altLang="en-US" b="1">
              <a:solidFill>
                <a:srgbClr val="0000FF"/>
              </a:solidFill>
              <a:latin typeface=".VnTime" panose="020B7200000000000000" pitchFamily="34" charset="0"/>
            </a:endParaRPr>
          </a:p>
        </p:txBody>
      </p:sp>
      <p:sp>
        <p:nvSpPr>
          <p:cNvPr id="17413" name="Text Box 5">
            <a:extLst>
              <a:ext uri="{FF2B5EF4-FFF2-40B4-BE49-F238E27FC236}">
                <a16:creationId xmlns:a16="http://schemas.microsoft.com/office/drawing/2014/main" id="{D8B55E95-159A-422D-AFCB-3055280BDCBB}"/>
              </a:ext>
            </a:extLst>
          </p:cNvPr>
          <p:cNvSpPr txBox="1">
            <a:spLocks noChangeArrowheads="1"/>
          </p:cNvSpPr>
          <p:nvPr/>
        </p:nvSpPr>
        <p:spPr bwMode="auto">
          <a:xfrm rot="-2700000">
            <a:off x="4800600" y="2057401"/>
            <a:ext cx="1447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en-US" altLang="en-US" sz="2000" b="1">
              <a:solidFill>
                <a:srgbClr val="0000FF"/>
              </a:solidFill>
              <a:latin typeface=".VnTime" panose="020B7200000000000000" pitchFamily="34" charset="0"/>
            </a:endParaRPr>
          </a:p>
        </p:txBody>
      </p:sp>
      <p:pic>
        <p:nvPicPr>
          <p:cNvPr id="17414" name="Picture 6" descr="1">
            <a:extLst>
              <a:ext uri="{FF2B5EF4-FFF2-40B4-BE49-F238E27FC236}">
                <a16:creationId xmlns:a16="http://schemas.microsoft.com/office/drawing/2014/main" id="{33C72A5D-1450-4F62-9C6C-EEEEC7D24A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3250" y="838201"/>
            <a:ext cx="8840788"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Text Box 8">
            <a:extLst>
              <a:ext uri="{FF2B5EF4-FFF2-40B4-BE49-F238E27FC236}">
                <a16:creationId xmlns:a16="http://schemas.microsoft.com/office/drawing/2014/main" id="{ADF403E0-25AB-4C36-BC6E-A26458BC0C30}"/>
              </a:ext>
            </a:extLst>
          </p:cNvPr>
          <p:cNvSpPr txBox="1">
            <a:spLocks noChangeArrowheads="1"/>
          </p:cNvSpPr>
          <p:nvPr/>
        </p:nvSpPr>
        <p:spPr bwMode="auto">
          <a:xfrm rot="197901">
            <a:off x="7477126" y="1471613"/>
            <a:ext cx="828675" cy="36830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1800" b="1">
                <a:solidFill>
                  <a:srgbClr val="FFFF00"/>
                </a:solidFill>
                <a:latin typeface=".VnArial Narrow" panose="020B7200000000000000" pitchFamily="34" charset="0"/>
              </a:rPr>
              <a:t>A-mua</a:t>
            </a:r>
          </a:p>
        </p:txBody>
      </p:sp>
      <p:sp>
        <p:nvSpPr>
          <p:cNvPr id="17416" name="Freeform 11">
            <a:extLst>
              <a:ext uri="{FF2B5EF4-FFF2-40B4-BE49-F238E27FC236}">
                <a16:creationId xmlns:a16="http://schemas.microsoft.com/office/drawing/2014/main" id="{CA4DF857-E708-43F5-80AF-A5693B48570E}"/>
              </a:ext>
            </a:extLst>
          </p:cNvPr>
          <p:cNvSpPr>
            <a:spLocks/>
          </p:cNvSpPr>
          <p:nvPr/>
        </p:nvSpPr>
        <p:spPr bwMode="auto">
          <a:xfrm>
            <a:off x="4914900" y="2628901"/>
            <a:ext cx="590550" cy="290513"/>
          </a:xfrm>
          <a:custGeom>
            <a:avLst/>
            <a:gdLst>
              <a:gd name="T0" fmla="*/ 0 w 372"/>
              <a:gd name="T1" fmla="*/ 0 h 183"/>
              <a:gd name="T2" fmla="*/ 2147483646 w 372"/>
              <a:gd name="T3" fmla="*/ 2147483646 h 183"/>
              <a:gd name="T4" fmla="*/ 2147483646 w 372"/>
              <a:gd name="T5" fmla="*/ 2147483646 h 183"/>
              <a:gd name="T6" fmla="*/ 2147483646 w 372"/>
              <a:gd name="T7" fmla="*/ 2147483646 h 183"/>
              <a:gd name="T8" fmla="*/ 2147483646 w 372"/>
              <a:gd name="T9" fmla="*/ 2147483646 h 183"/>
              <a:gd name="T10" fmla="*/ 2147483646 w 372"/>
              <a:gd name="T11" fmla="*/ 2147483646 h 183"/>
              <a:gd name="T12" fmla="*/ 2147483646 w 372"/>
              <a:gd name="T13" fmla="*/ 2147483646 h 183"/>
              <a:gd name="T14" fmla="*/ 0 60000 65536"/>
              <a:gd name="T15" fmla="*/ 0 60000 65536"/>
              <a:gd name="T16" fmla="*/ 0 60000 65536"/>
              <a:gd name="T17" fmla="*/ 0 60000 65536"/>
              <a:gd name="T18" fmla="*/ 0 60000 65536"/>
              <a:gd name="T19" fmla="*/ 0 60000 65536"/>
              <a:gd name="T20" fmla="*/ 0 60000 65536"/>
              <a:gd name="T21" fmla="*/ 0 w 372"/>
              <a:gd name="T22" fmla="*/ 0 h 183"/>
              <a:gd name="T23" fmla="*/ 372 w 372"/>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2" h="183">
                <a:moveTo>
                  <a:pt x="0" y="0"/>
                </a:moveTo>
                <a:cubicBezTo>
                  <a:pt x="24" y="16"/>
                  <a:pt x="45" y="39"/>
                  <a:pt x="72" y="48"/>
                </a:cubicBezTo>
                <a:cubicBezTo>
                  <a:pt x="84" y="52"/>
                  <a:pt x="97" y="54"/>
                  <a:pt x="108" y="60"/>
                </a:cubicBezTo>
                <a:cubicBezTo>
                  <a:pt x="216" y="120"/>
                  <a:pt x="201" y="136"/>
                  <a:pt x="324" y="156"/>
                </a:cubicBezTo>
                <a:cubicBezTo>
                  <a:pt x="336" y="164"/>
                  <a:pt x="346" y="183"/>
                  <a:pt x="360" y="180"/>
                </a:cubicBezTo>
                <a:cubicBezTo>
                  <a:pt x="372" y="177"/>
                  <a:pt x="372" y="157"/>
                  <a:pt x="372" y="144"/>
                </a:cubicBezTo>
                <a:cubicBezTo>
                  <a:pt x="372" y="100"/>
                  <a:pt x="363" y="108"/>
                  <a:pt x="336" y="10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17" name="Freeform 12">
            <a:extLst>
              <a:ext uri="{FF2B5EF4-FFF2-40B4-BE49-F238E27FC236}">
                <a16:creationId xmlns:a16="http://schemas.microsoft.com/office/drawing/2014/main" id="{E2D49462-1EB7-4281-9A56-D2DC9E8D0722}"/>
              </a:ext>
            </a:extLst>
          </p:cNvPr>
          <p:cNvSpPr>
            <a:spLocks/>
          </p:cNvSpPr>
          <p:nvPr/>
        </p:nvSpPr>
        <p:spPr bwMode="auto">
          <a:xfrm>
            <a:off x="5524500" y="3771900"/>
            <a:ext cx="19050" cy="57150"/>
          </a:xfrm>
          <a:custGeom>
            <a:avLst/>
            <a:gdLst>
              <a:gd name="T0" fmla="*/ 2147483646 w 12"/>
              <a:gd name="T1" fmla="*/ 0 h 36"/>
              <a:gd name="T2" fmla="*/ 0 w 12"/>
              <a:gd name="T3" fmla="*/ 2147483646 h 36"/>
              <a:gd name="T4" fmla="*/ 2147483646 w 12"/>
              <a:gd name="T5" fmla="*/ 0 h 36"/>
              <a:gd name="T6" fmla="*/ 0 60000 65536"/>
              <a:gd name="T7" fmla="*/ 0 60000 65536"/>
              <a:gd name="T8" fmla="*/ 0 60000 65536"/>
              <a:gd name="T9" fmla="*/ 0 w 12"/>
              <a:gd name="T10" fmla="*/ 0 h 36"/>
              <a:gd name="T11" fmla="*/ 12 w 12"/>
              <a:gd name="T12" fmla="*/ 36 h 36"/>
            </a:gdLst>
            <a:ahLst/>
            <a:cxnLst>
              <a:cxn ang="T6">
                <a:pos x="T0" y="T1"/>
              </a:cxn>
              <a:cxn ang="T7">
                <a:pos x="T2" y="T3"/>
              </a:cxn>
              <a:cxn ang="T8">
                <a:pos x="T4" y="T5"/>
              </a:cxn>
            </a:cxnLst>
            <a:rect l="T9" t="T10" r="T11" b="T12"/>
            <a:pathLst>
              <a:path w="12" h="36">
                <a:moveTo>
                  <a:pt x="12" y="0"/>
                </a:moveTo>
                <a:cubicBezTo>
                  <a:pt x="8" y="12"/>
                  <a:pt x="0" y="36"/>
                  <a:pt x="0" y="36"/>
                </a:cubicBezTo>
                <a:cubicBezTo>
                  <a:pt x="0" y="36"/>
                  <a:pt x="8" y="12"/>
                  <a:pt x="12" y="0"/>
                </a:cubicBezTo>
                <a:close/>
              </a:path>
            </a:pathLst>
          </a:custGeom>
          <a:solidFill>
            <a:schemeClr val="accent1"/>
          </a:solidFill>
          <a:ln w="38100">
            <a:solidFill>
              <a:schemeClr val="accent1"/>
            </a:solidFill>
            <a:round/>
            <a:headEnd/>
            <a:tailEnd/>
          </a:ln>
        </p:spPr>
        <p:txBody>
          <a:bodyPr/>
          <a:lstStyle/>
          <a:p>
            <a:endParaRPr lang="en-US"/>
          </a:p>
        </p:txBody>
      </p:sp>
      <p:sp>
        <p:nvSpPr>
          <p:cNvPr id="17418" name="Text Box 28">
            <a:extLst>
              <a:ext uri="{FF2B5EF4-FFF2-40B4-BE49-F238E27FC236}">
                <a16:creationId xmlns:a16="http://schemas.microsoft.com/office/drawing/2014/main" id="{36A799CC-5948-4553-AB71-794ECAD7AFA5}"/>
              </a:ext>
            </a:extLst>
          </p:cNvPr>
          <p:cNvSpPr txBox="1">
            <a:spLocks noChangeArrowheads="1"/>
          </p:cNvSpPr>
          <p:nvPr/>
        </p:nvSpPr>
        <p:spPr bwMode="auto">
          <a:xfrm>
            <a:off x="212035" y="141288"/>
            <a:ext cx="11834191" cy="44627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en-US" sz="2300">
                <a:solidFill>
                  <a:srgbClr val="0000FF"/>
                </a:solidFill>
                <a:latin typeface="Times New Roman" panose="02020603050405020304" pitchFamily="18" charset="0"/>
                <a:cs typeface="Times New Roman" panose="02020603050405020304" pitchFamily="18" charset="0"/>
              </a:rPr>
              <a:t> </a:t>
            </a:r>
            <a:r>
              <a:rPr lang="pt-BR" altLang="en-US" sz="2300" b="1">
                <a:solidFill>
                  <a:srgbClr val="FFFF00"/>
                </a:solidFill>
                <a:latin typeface="Times New Roman" panose="02020603050405020304" pitchFamily="18" charset="0"/>
                <a:cs typeface="Times New Roman" panose="02020603050405020304" pitchFamily="18" charset="0"/>
              </a:rPr>
              <a:t> </a:t>
            </a:r>
            <a:r>
              <a:rPr lang="pt-BR" altLang="en-US" sz="2300" b="1">
                <a:solidFill>
                  <a:srgbClr val="FF0000"/>
                </a:solidFill>
                <a:latin typeface="Times New Roman" panose="02020603050405020304" pitchFamily="18" charset="0"/>
                <a:cs typeface="Times New Roman" panose="02020603050405020304" pitchFamily="18" charset="0"/>
              </a:rPr>
              <a:t>Nêu đặc điểm sông ngòi phần đất liền (Nơi bắt nguồn, hướng chảy, các hệ thống sông lớn)</a:t>
            </a:r>
            <a:endParaRPr lang="en-US" altLang="en-US" sz="2300" b="1">
              <a:solidFill>
                <a:srgbClr val="FF0000"/>
              </a:solidFill>
              <a:latin typeface="Times New Roman" panose="02020603050405020304" pitchFamily="18" charset="0"/>
              <a:cs typeface="Times New Roman" panose="02020603050405020304" pitchFamily="18" charset="0"/>
            </a:endParaRPr>
          </a:p>
        </p:txBody>
      </p:sp>
      <p:sp>
        <p:nvSpPr>
          <p:cNvPr id="3" name="Freeform 2">
            <a:extLst>
              <a:ext uri="{FF2B5EF4-FFF2-40B4-BE49-F238E27FC236}">
                <a16:creationId xmlns:a16="http://schemas.microsoft.com/office/drawing/2014/main" id="{0C29A08A-0189-41C6-AED6-CFC4574A1DC9}"/>
              </a:ext>
            </a:extLst>
          </p:cNvPr>
          <p:cNvSpPr/>
          <p:nvPr/>
        </p:nvSpPr>
        <p:spPr>
          <a:xfrm>
            <a:off x="4738689" y="2514600"/>
            <a:ext cx="2435225" cy="871538"/>
          </a:xfrm>
          <a:custGeom>
            <a:avLst/>
            <a:gdLst>
              <a:gd name="connsiteX0" fmla="*/ 0 w 2434824"/>
              <a:gd name="connsiteY0" fmla="*/ 663677 h 870154"/>
              <a:gd name="connsiteX1" fmla="*/ 73742 w 2434824"/>
              <a:gd name="connsiteY1" fmla="*/ 693174 h 870154"/>
              <a:gd name="connsiteX2" fmla="*/ 117987 w 2434824"/>
              <a:gd name="connsiteY2" fmla="*/ 722670 h 870154"/>
              <a:gd name="connsiteX3" fmla="*/ 221226 w 2434824"/>
              <a:gd name="connsiteY3" fmla="*/ 737419 h 870154"/>
              <a:gd name="connsiteX4" fmla="*/ 309717 w 2434824"/>
              <a:gd name="connsiteY4" fmla="*/ 781664 h 870154"/>
              <a:gd name="connsiteX5" fmla="*/ 353962 w 2434824"/>
              <a:gd name="connsiteY5" fmla="*/ 796412 h 870154"/>
              <a:gd name="connsiteX6" fmla="*/ 398207 w 2434824"/>
              <a:gd name="connsiteY6" fmla="*/ 825909 h 870154"/>
              <a:gd name="connsiteX7" fmla="*/ 486697 w 2434824"/>
              <a:gd name="connsiteY7" fmla="*/ 840658 h 870154"/>
              <a:gd name="connsiteX8" fmla="*/ 589936 w 2434824"/>
              <a:gd name="connsiteY8" fmla="*/ 870154 h 870154"/>
              <a:gd name="connsiteX9" fmla="*/ 619433 w 2434824"/>
              <a:gd name="connsiteY9" fmla="*/ 752167 h 870154"/>
              <a:gd name="connsiteX10" fmla="*/ 575187 w 2434824"/>
              <a:gd name="connsiteY10" fmla="*/ 722670 h 870154"/>
              <a:gd name="connsiteX11" fmla="*/ 486697 w 2434824"/>
              <a:gd name="connsiteY11" fmla="*/ 634180 h 870154"/>
              <a:gd name="connsiteX12" fmla="*/ 530942 w 2434824"/>
              <a:gd name="connsiteY12" fmla="*/ 604683 h 870154"/>
              <a:gd name="connsiteX13" fmla="*/ 575187 w 2434824"/>
              <a:gd name="connsiteY13" fmla="*/ 589935 h 870154"/>
              <a:gd name="connsiteX14" fmla="*/ 929149 w 2434824"/>
              <a:gd name="connsiteY14" fmla="*/ 575187 h 870154"/>
              <a:gd name="connsiteX15" fmla="*/ 1017639 w 2434824"/>
              <a:gd name="connsiteY15" fmla="*/ 545690 h 870154"/>
              <a:gd name="connsiteX16" fmla="*/ 1091381 w 2434824"/>
              <a:gd name="connsiteY16" fmla="*/ 412954 h 870154"/>
              <a:gd name="connsiteX17" fmla="*/ 1135626 w 2434824"/>
              <a:gd name="connsiteY17" fmla="*/ 383458 h 870154"/>
              <a:gd name="connsiteX18" fmla="*/ 1165123 w 2434824"/>
              <a:gd name="connsiteY18" fmla="*/ 339212 h 870154"/>
              <a:gd name="connsiteX19" fmla="*/ 1179871 w 2434824"/>
              <a:gd name="connsiteY19" fmla="*/ 191729 h 870154"/>
              <a:gd name="connsiteX20" fmla="*/ 1268362 w 2434824"/>
              <a:gd name="connsiteY20" fmla="*/ 132735 h 870154"/>
              <a:gd name="connsiteX21" fmla="*/ 1297858 w 2434824"/>
              <a:gd name="connsiteY21" fmla="*/ 88490 h 870154"/>
              <a:gd name="connsiteX22" fmla="*/ 1312607 w 2434824"/>
              <a:gd name="connsiteY22" fmla="*/ 29496 h 870154"/>
              <a:gd name="connsiteX23" fmla="*/ 1356852 w 2434824"/>
              <a:gd name="connsiteY23" fmla="*/ 0 h 870154"/>
              <a:gd name="connsiteX24" fmla="*/ 1474839 w 2434824"/>
              <a:gd name="connsiteY24" fmla="*/ 29496 h 870154"/>
              <a:gd name="connsiteX25" fmla="*/ 1519084 w 2434824"/>
              <a:gd name="connsiteY25" fmla="*/ 44245 h 870154"/>
              <a:gd name="connsiteX26" fmla="*/ 1607575 w 2434824"/>
              <a:gd name="connsiteY26" fmla="*/ 58993 h 870154"/>
              <a:gd name="connsiteX27" fmla="*/ 1651820 w 2434824"/>
              <a:gd name="connsiteY27" fmla="*/ 147483 h 870154"/>
              <a:gd name="connsiteX28" fmla="*/ 1607575 w 2434824"/>
              <a:gd name="connsiteY28" fmla="*/ 191729 h 870154"/>
              <a:gd name="connsiteX29" fmla="*/ 1592826 w 2434824"/>
              <a:gd name="connsiteY29" fmla="*/ 235974 h 870154"/>
              <a:gd name="connsiteX30" fmla="*/ 1563329 w 2434824"/>
              <a:gd name="connsiteY30" fmla="*/ 280219 h 870154"/>
              <a:gd name="connsiteX31" fmla="*/ 1548581 w 2434824"/>
              <a:gd name="connsiteY31" fmla="*/ 368709 h 870154"/>
              <a:gd name="connsiteX32" fmla="*/ 1533833 w 2434824"/>
              <a:gd name="connsiteY32" fmla="*/ 412954 h 870154"/>
              <a:gd name="connsiteX33" fmla="*/ 1563329 w 2434824"/>
              <a:gd name="connsiteY33" fmla="*/ 604683 h 870154"/>
              <a:gd name="connsiteX34" fmla="*/ 1592826 w 2434824"/>
              <a:gd name="connsiteY34" fmla="*/ 722670 h 870154"/>
              <a:gd name="connsiteX35" fmla="*/ 1710813 w 2434824"/>
              <a:gd name="connsiteY35" fmla="*/ 737419 h 870154"/>
              <a:gd name="connsiteX36" fmla="*/ 1843549 w 2434824"/>
              <a:gd name="connsiteY36" fmla="*/ 737419 h 870154"/>
              <a:gd name="connsiteX37" fmla="*/ 1976284 w 2434824"/>
              <a:gd name="connsiteY37" fmla="*/ 678425 h 870154"/>
              <a:gd name="connsiteX38" fmla="*/ 2109020 w 2434824"/>
              <a:gd name="connsiteY38" fmla="*/ 663677 h 870154"/>
              <a:gd name="connsiteX39" fmla="*/ 2168013 w 2434824"/>
              <a:gd name="connsiteY39" fmla="*/ 575187 h 870154"/>
              <a:gd name="connsiteX40" fmla="*/ 2227007 w 2434824"/>
              <a:gd name="connsiteY40" fmla="*/ 486696 h 870154"/>
              <a:gd name="connsiteX41" fmla="*/ 2271252 w 2434824"/>
              <a:gd name="connsiteY41" fmla="*/ 471948 h 870154"/>
              <a:gd name="connsiteX42" fmla="*/ 2359742 w 2434824"/>
              <a:gd name="connsiteY42" fmla="*/ 412954 h 870154"/>
              <a:gd name="connsiteX43" fmla="*/ 2403987 w 2434824"/>
              <a:gd name="connsiteY43" fmla="*/ 383458 h 870154"/>
              <a:gd name="connsiteX44" fmla="*/ 2433484 w 2434824"/>
              <a:gd name="connsiteY44" fmla="*/ 280219 h 870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434824" h="870154">
                <a:moveTo>
                  <a:pt x="0" y="663677"/>
                </a:moveTo>
                <a:cubicBezTo>
                  <a:pt x="24581" y="673509"/>
                  <a:pt x="50063" y="681334"/>
                  <a:pt x="73742" y="693174"/>
                </a:cubicBezTo>
                <a:cubicBezTo>
                  <a:pt x="89596" y="701101"/>
                  <a:pt x="101009" y="717577"/>
                  <a:pt x="117987" y="722670"/>
                </a:cubicBezTo>
                <a:cubicBezTo>
                  <a:pt x="151283" y="732659"/>
                  <a:pt x="186813" y="732503"/>
                  <a:pt x="221226" y="737419"/>
                </a:cubicBezTo>
                <a:cubicBezTo>
                  <a:pt x="332436" y="774488"/>
                  <a:pt x="195356" y="724484"/>
                  <a:pt x="309717" y="781664"/>
                </a:cubicBezTo>
                <a:cubicBezTo>
                  <a:pt x="323622" y="788616"/>
                  <a:pt x="339214" y="791496"/>
                  <a:pt x="353962" y="796412"/>
                </a:cubicBezTo>
                <a:cubicBezTo>
                  <a:pt x="368710" y="806244"/>
                  <a:pt x="381391" y="820304"/>
                  <a:pt x="398207" y="825909"/>
                </a:cubicBezTo>
                <a:cubicBezTo>
                  <a:pt x="426576" y="835366"/>
                  <a:pt x="457374" y="834793"/>
                  <a:pt x="486697" y="840658"/>
                </a:cubicBezTo>
                <a:cubicBezTo>
                  <a:pt x="532998" y="849918"/>
                  <a:pt x="547763" y="856097"/>
                  <a:pt x="589936" y="870154"/>
                </a:cubicBezTo>
                <a:cubicBezTo>
                  <a:pt x="653224" y="849059"/>
                  <a:pt x="667541" y="860409"/>
                  <a:pt x="619433" y="752167"/>
                </a:cubicBezTo>
                <a:cubicBezTo>
                  <a:pt x="612234" y="735969"/>
                  <a:pt x="588435" y="734446"/>
                  <a:pt x="575187" y="722670"/>
                </a:cubicBezTo>
                <a:cubicBezTo>
                  <a:pt x="544009" y="694956"/>
                  <a:pt x="486697" y="634180"/>
                  <a:pt x="486697" y="634180"/>
                </a:cubicBezTo>
                <a:cubicBezTo>
                  <a:pt x="501445" y="624348"/>
                  <a:pt x="515088" y="612610"/>
                  <a:pt x="530942" y="604683"/>
                </a:cubicBezTo>
                <a:cubicBezTo>
                  <a:pt x="544847" y="597731"/>
                  <a:pt x="559683" y="591083"/>
                  <a:pt x="575187" y="589935"/>
                </a:cubicBezTo>
                <a:cubicBezTo>
                  <a:pt x="692954" y="581212"/>
                  <a:pt x="811162" y="580103"/>
                  <a:pt x="929149" y="575187"/>
                </a:cubicBezTo>
                <a:cubicBezTo>
                  <a:pt x="958646" y="565355"/>
                  <a:pt x="1007807" y="575187"/>
                  <a:pt x="1017639" y="545690"/>
                </a:cubicBezTo>
                <a:cubicBezTo>
                  <a:pt x="1033008" y="499583"/>
                  <a:pt x="1047912" y="441933"/>
                  <a:pt x="1091381" y="412954"/>
                </a:cubicBezTo>
                <a:lnTo>
                  <a:pt x="1135626" y="383458"/>
                </a:lnTo>
                <a:cubicBezTo>
                  <a:pt x="1145458" y="368709"/>
                  <a:pt x="1161137" y="356484"/>
                  <a:pt x="1165123" y="339212"/>
                </a:cubicBezTo>
                <a:cubicBezTo>
                  <a:pt x="1176232" y="291071"/>
                  <a:pt x="1157776" y="235919"/>
                  <a:pt x="1179871" y="191729"/>
                </a:cubicBezTo>
                <a:cubicBezTo>
                  <a:pt x="1195725" y="160021"/>
                  <a:pt x="1268362" y="132735"/>
                  <a:pt x="1268362" y="132735"/>
                </a:cubicBezTo>
                <a:cubicBezTo>
                  <a:pt x="1278194" y="117987"/>
                  <a:pt x="1290876" y="104782"/>
                  <a:pt x="1297858" y="88490"/>
                </a:cubicBezTo>
                <a:cubicBezTo>
                  <a:pt x="1305843" y="69859"/>
                  <a:pt x="1301363" y="46362"/>
                  <a:pt x="1312607" y="29496"/>
                </a:cubicBezTo>
                <a:cubicBezTo>
                  <a:pt x="1322439" y="14748"/>
                  <a:pt x="1342104" y="9832"/>
                  <a:pt x="1356852" y="0"/>
                </a:cubicBezTo>
                <a:cubicBezTo>
                  <a:pt x="1457999" y="33715"/>
                  <a:pt x="1332447" y="-6102"/>
                  <a:pt x="1474839" y="29496"/>
                </a:cubicBezTo>
                <a:cubicBezTo>
                  <a:pt x="1489921" y="33267"/>
                  <a:pt x="1503908" y="40873"/>
                  <a:pt x="1519084" y="44245"/>
                </a:cubicBezTo>
                <a:cubicBezTo>
                  <a:pt x="1548276" y="50732"/>
                  <a:pt x="1578078" y="54077"/>
                  <a:pt x="1607575" y="58993"/>
                </a:cubicBezTo>
                <a:cubicBezTo>
                  <a:pt x="1614752" y="69759"/>
                  <a:pt x="1658604" y="127131"/>
                  <a:pt x="1651820" y="147483"/>
                </a:cubicBezTo>
                <a:cubicBezTo>
                  <a:pt x="1645224" y="167270"/>
                  <a:pt x="1622323" y="176980"/>
                  <a:pt x="1607575" y="191729"/>
                </a:cubicBezTo>
                <a:cubicBezTo>
                  <a:pt x="1602659" y="206477"/>
                  <a:pt x="1599779" y="222069"/>
                  <a:pt x="1592826" y="235974"/>
                </a:cubicBezTo>
                <a:cubicBezTo>
                  <a:pt x="1584899" y="251828"/>
                  <a:pt x="1568934" y="263403"/>
                  <a:pt x="1563329" y="280219"/>
                </a:cubicBezTo>
                <a:cubicBezTo>
                  <a:pt x="1553873" y="308588"/>
                  <a:pt x="1555068" y="339518"/>
                  <a:pt x="1548581" y="368709"/>
                </a:cubicBezTo>
                <a:cubicBezTo>
                  <a:pt x="1545209" y="383885"/>
                  <a:pt x="1538749" y="398206"/>
                  <a:pt x="1533833" y="412954"/>
                </a:cubicBezTo>
                <a:cubicBezTo>
                  <a:pt x="1560287" y="677499"/>
                  <a:pt x="1529761" y="481600"/>
                  <a:pt x="1563329" y="604683"/>
                </a:cubicBezTo>
                <a:cubicBezTo>
                  <a:pt x="1573996" y="643794"/>
                  <a:pt x="1552600" y="717641"/>
                  <a:pt x="1592826" y="722670"/>
                </a:cubicBezTo>
                <a:lnTo>
                  <a:pt x="1710813" y="737419"/>
                </a:lnTo>
                <a:cubicBezTo>
                  <a:pt x="1769933" y="757125"/>
                  <a:pt x="1765681" y="763375"/>
                  <a:pt x="1843549" y="737419"/>
                </a:cubicBezTo>
                <a:cubicBezTo>
                  <a:pt x="1958805" y="699001"/>
                  <a:pt x="1791797" y="698923"/>
                  <a:pt x="1976284" y="678425"/>
                </a:cubicBezTo>
                <a:lnTo>
                  <a:pt x="2109020" y="663677"/>
                </a:lnTo>
                <a:cubicBezTo>
                  <a:pt x="2128684" y="634180"/>
                  <a:pt x="2156802" y="608818"/>
                  <a:pt x="2168013" y="575187"/>
                </a:cubicBezTo>
                <a:cubicBezTo>
                  <a:pt x="2183476" y="528800"/>
                  <a:pt x="2179660" y="518260"/>
                  <a:pt x="2227007" y="486696"/>
                </a:cubicBezTo>
                <a:cubicBezTo>
                  <a:pt x="2239942" y="478073"/>
                  <a:pt x="2256504" y="476864"/>
                  <a:pt x="2271252" y="471948"/>
                </a:cubicBezTo>
                <a:lnTo>
                  <a:pt x="2359742" y="412954"/>
                </a:lnTo>
                <a:lnTo>
                  <a:pt x="2403987" y="383458"/>
                </a:lnTo>
                <a:cubicBezTo>
                  <a:pt x="2444392" y="322850"/>
                  <a:pt x="2433484" y="356938"/>
                  <a:pt x="2433484" y="280219"/>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4">
            <a:extLst>
              <a:ext uri="{FF2B5EF4-FFF2-40B4-BE49-F238E27FC236}">
                <a16:creationId xmlns:a16="http://schemas.microsoft.com/office/drawing/2014/main" id="{CBF6D94B-18D5-4148-9030-6C8A2AE20E0E}"/>
              </a:ext>
            </a:extLst>
          </p:cNvPr>
          <p:cNvSpPr/>
          <p:nvPr/>
        </p:nvSpPr>
        <p:spPr>
          <a:xfrm>
            <a:off x="4030663" y="3230563"/>
            <a:ext cx="3643312" cy="874712"/>
          </a:xfrm>
          <a:custGeom>
            <a:avLst/>
            <a:gdLst>
              <a:gd name="connsiteX0" fmla="*/ 0 w 3642851"/>
              <a:gd name="connsiteY0" fmla="*/ 0 h 874398"/>
              <a:gd name="connsiteX1" fmla="*/ 589935 w 3642851"/>
              <a:gd name="connsiteY1" fmla="*/ 44245 h 874398"/>
              <a:gd name="connsiteX2" fmla="*/ 634180 w 3642851"/>
              <a:gd name="connsiteY2" fmla="*/ 73742 h 874398"/>
              <a:gd name="connsiteX3" fmla="*/ 722671 w 3642851"/>
              <a:gd name="connsiteY3" fmla="*/ 147484 h 874398"/>
              <a:gd name="connsiteX4" fmla="*/ 796413 w 3642851"/>
              <a:gd name="connsiteY4" fmla="*/ 221226 h 874398"/>
              <a:gd name="connsiteX5" fmla="*/ 870155 w 3642851"/>
              <a:gd name="connsiteY5" fmla="*/ 324465 h 874398"/>
              <a:gd name="connsiteX6" fmla="*/ 914400 w 3642851"/>
              <a:gd name="connsiteY6" fmla="*/ 368710 h 874398"/>
              <a:gd name="connsiteX7" fmla="*/ 943897 w 3642851"/>
              <a:gd name="connsiteY7" fmla="*/ 457200 h 874398"/>
              <a:gd name="connsiteX8" fmla="*/ 973393 w 3642851"/>
              <a:gd name="connsiteY8" fmla="*/ 501445 h 874398"/>
              <a:gd name="connsiteX9" fmla="*/ 1002890 w 3642851"/>
              <a:gd name="connsiteY9" fmla="*/ 589936 h 874398"/>
              <a:gd name="connsiteX10" fmla="*/ 1017639 w 3642851"/>
              <a:gd name="connsiteY10" fmla="*/ 781665 h 874398"/>
              <a:gd name="connsiteX11" fmla="*/ 1091380 w 3642851"/>
              <a:gd name="connsiteY11" fmla="*/ 840658 h 874398"/>
              <a:gd name="connsiteX12" fmla="*/ 1194619 w 3642851"/>
              <a:gd name="connsiteY12" fmla="*/ 855407 h 874398"/>
              <a:gd name="connsiteX13" fmla="*/ 1356851 w 3642851"/>
              <a:gd name="connsiteY13" fmla="*/ 855407 h 874398"/>
              <a:gd name="connsiteX14" fmla="*/ 1401097 w 3642851"/>
              <a:gd name="connsiteY14" fmla="*/ 825910 h 874398"/>
              <a:gd name="connsiteX15" fmla="*/ 1460090 w 3642851"/>
              <a:gd name="connsiteY15" fmla="*/ 811161 h 874398"/>
              <a:gd name="connsiteX16" fmla="*/ 1489587 w 3642851"/>
              <a:gd name="connsiteY16" fmla="*/ 766916 h 874398"/>
              <a:gd name="connsiteX17" fmla="*/ 1504335 w 3642851"/>
              <a:gd name="connsiteY17" fmla="*/ 707923 h 874398"/>
              <a:gd name="connsiteX18" fmla="*/ 1548580 w 3642851"/>
              <a:gd name="connsiteY18" fmla="*/ 663678 h 874398"/>
              <a:gd name="connsiteX19" fmla="*/ 1637071 w 3642851"/>
              <a:gd name="connsiteY19" fmla="*/ 648929 h 874398"/>
              <a:gd name="connsiteX20" fmla="*/ 1681316 w 3642851"/>
              <a:gd name="connsiteY20" fmla="*/ 634181 h 874398"/>
              <a:gd name="connsiteX21" fmla="*/ 1873045 w 3642851"/>
              <a:gd name="connsiteY21" fmla="*/ 619432 h 874398"/>
              <a:gd name="connsiteX22" fmla="*/ 1917290 w 3642851"/>
              <a:gd name="connsiteY22" fmla="*/ 575187 h 874398"/>
              <a:gd name="connsiteX23" fmla="*/ 1961535 w 3642851"/>
              <a:gd name="connsiteY23" fmla="*/ 545690 h 874398"/>
              <a:gd name="connsiteX24" fmla="*/ 2094271 w 3642851"/>
              <a:gd name="connsiteY24" fmla="*/ 427703 h 874398"/>
              <a:gd name="connsiteX25" fmla="*/ 2168013 w 3642851"/>
              <a:gd name="connsiteY25" fmla="*/ 398207 h 874398"/>
              <a:gd name="connsiteX26" fmla="*/ 2448232 w 3642851"/>
              <a:gd name="connsiteY26" fmla="*/ 412955 h 874398"/>
              <a:gd name="connsiteX27" fmla="*/ 2507226 w 3642851"/>
              <a:gd name="connsiteY27" fmla="*/ 427703 h 874398"/>
              <a:gd name="connsiteX28" fmla="*/ 2639961 w 3642851"/>
              <a:gd name="connsiteY28" fmla="*/ 501445 h 874398"/>
              <a:gd name="connsiteX29" fmla="*/ 2772697 w 3642851"/>
              <a:gd name="connsiteY29" fmla="*/ 486697 h 874398"/>
              <a:gd name="connsiteX30" fmla="*/ 2861187 w 3642851"/>
              <a:gd name="connsiteY30" fmla="*/ 442452 h 874398"/>
              <a:gd name="connsiteX31" fmla="*/ 3038168 w 3642851"/>
              <a:gd name="connsiteY31" fmla="*/ 427703 h 874398"/>
              <a:gd name="connsiteX32" fmla="*/ 3082413 w 3642851"/>
              <a:gd name="connsiteY32" fmla="*/ 412955 h 874398"/>
              <a:gd name="connsiteX33" fmla="*/ 3170903 w 3642851"/>
              <a:gd name="connsiteY33" fmla="*/ 398207 h 874398"/>
              <a:gd name="connsiteX34" fmla="*/ 3244645 w 3642851"/>
              <a:gd name="connsiteY34" fmla="*/ 309716 h 874398"/>
              <a:gd name="connsiteX35" fmla="*/ 3259393 w 3642851"/>
              <a:gd name="connsiteY35" fmla="*/ 191729 h 874398"/>
              <a:gd name="connsiteX36" fmla="*/ 3274142 w 3642851"/>
              <a:gd name="connsiteY36" fmla="*/ 147484 h 874398"/>
              <a:gd name="connsiteX37" fmla="*/ 3333135 w 3642851"/>
              <a:gd name="connsiteY37" fmla="*/ 191729 h 874398"/>
              <a:gd name="connsiteX38" fmla="*/ 3377380 w 3642851"/>
              <a:gd name="connsiteY38" fmla="*/ 221226 h 874398"/>
              <a:gd name="connsiteX39" fmla="*/ 3642851 w 3642851"/>
              <a:gd name="connsiteY39" fmla="*/ 235974 h 874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642851" h="874398">
                <a:moveTo>
                  <a:pt x="0" y="0"/>
                </a:moveTo>
                <a:cubicBezTo>
                  <a:pt x="246660" y="98665"/>
                  <a:pt x="-37869" y="-5318"/>
                  <a:pt x="589935" y="44245"/>
                </a:cubicBezTo>
                <a:cubicBezTo>
                  <a:pt x="607605" y="45640"/>
                  <a:pt x="620563" y="62395"/>
                  <a:pt x="634180" y="73742"/>
                </a:cubicBezTo>
                <a:cubicBezTo>
                  <a:pt x="747738" y="168373"/>
                  <a:pt x="612819" y="74249"/>
                  <a:pt x="722671" y="147484"/>
                </a:cubicBezTo>
                <a:cubicBezTo>
                  <a:pt x="801330" y="265471"/>
                  <a:pt x="698090" y="122903"/>
                  <a:pt x="796413" y="221226"/>
                </a:cubicBezTo>
                <a:cubicBezTo>
                  <a:pt x="849548" y="274361"/>
                  <a:pt x="828282" y="274217"/>
                  <a:pt x="870155" y="324465"/>
                </a:cubicBezTo>
                <a:cubicBezTo>
                  <a:pt x="883507" y="340488"/>
                  <a:pt x="899652" y="353962"/>
                  <a:pt x="914400" y="368710"/>
                </a:cubicBezTo>
                <a:cubicBezTo>
                  <a:pt x="924232" y="398207"/>
                  <a:pt x="926650" y="431330"/>
                  <a:pt x="943897" y="457200"/>
                </a:cubicBezTo>
                <a:cubicBezTo>
                  <a:pt x="953729" y="471948"/>
                  <a:pt x="966194" y="485248"/>
                  <a:pt x="973393" y="501445"/>
                </a:cubicBezTo>
                <a:cubicBezTo>
                  <a:pt x="986021" y="529858"/>
                  <a:pt x="1002890" y="589936"/>
                  <a:pt x="1002890" y="589936"/>
                </a:cubicBezTo>
                <a:cubicBezTo>
                  <a:pt x="1007806" y="653846"/>
                  <a:pt x="1005826" y="718664"/>
                  <a:pt x="1017639" y="781665"/>
                </a:cubicBezTo>
                <a:cubicBezTo>
                  <a:pt x="1025485" y="823508"/>
                  <a:pt x="1056871" y="833756"/>
                  <a:pt x="1091380" y="840658"/>
                </a:cubicBezTo>
                <a:cubicBezTo>
                  <a:pt x="1125467" y="847476"/>
                  <a:pt x="1160206" y="850491"/>
                  <a:pt x="1194619" y="855407"/>
                </a:cubicBezTo>
                <a:cubicBezTo>
                  <a:pt x="1263710" y="878437"/>
                  <a:pt x="1255958" y="882923"/>
                  <a:pt x="1356851" y="855407"/>
                </a:cubicBezTo>
                <a:cubicBezTo>
                  <a:pt x="1373952" y="850743"/>
                  <a:pt x="1384805" y="832893"/>
                  <a:pt x="1401097" y="825910"/>
                </a:cubicBezTo>
                <a:cubicBezTo>
                  <a:pt x="1419728" y="817925"/>
                  <a:pt x="1440426" y="816077"/>
                  <a:pt x="1460090" y="811161"/>
                </a:cubicBezTo>
                <a:cubicBezTo>
                  <a:pt x="1469922" y="796413"/>
                  <a:pt x="1482605" y="783208"/>
                  <a:pt x="1489587" y="766916"/>
                </a:cubicBezTo>
                <a:cubicBezTo>
                  <a:pt x="1497572" y="748285"/>
                  <a:pt x="1494279" y="725522"/>
                  <a:pt x="1504335" y="707923"/>
                </a:cubicBezTo>
                <a:cubicBezTo>
                  <a:pt x="1514683" y="689814"/>
                  <a:pt x="1529520" y="672149"/>
                  <a:pt x="1548580" y="663678"/>
                </a:cubicBezTo>
                <a:cubicBezTo>
                  <a:pt x="1575907" y="651533"/>
                  <a:pt x="1607879" y="655416"/>
                  <a:pt x="1637071" y="648929"/>
                </a:cubicBezTo>
                <a:cubicBezTo>
                  <a:pt x="1652247" y="645557"/>
                  <a:pt x="1665890" y="636109"/>
                  <a:pt x="1681316" y="634181"/>
                </a:cubicBezTo>
                <a:cubicBezTo>
                  <a:pt x="1744920" y="626230"/>
                  <a:pt x="1809135" y="624348"/>
                  <a:pt x="1873045" y="619432"/>
                </a:cubicBezTo>
                <a:cubicBezTo>
                  <a:pt x="1887793" y="604684"/>
                  <a:pt x="1901267" y="588540"/>
                  <a:pt x="1917290" y="575187"/>
                </a:cubicBezTo>
                <a:cubicBezTo>
                  <a:pt x="1930907" y="563839"/>
                  <a:pt x="1948287" y="557466"/>
                  <a:pt x="1961535" y="545690"/>
                </a:cubicBezTo>
                <a:cubicBezTo>
                  <a:pt x="2011784" y="501025"/>
                  <a:pt x="2036893" y="456392"/>
                  <a:pt x="2094271" y="427703"/>
                </a:cubicBezTo>
                <a:cubicBezTo>
                  <a:pt x="2117950" y="415864"/>
                  <a:pt x="2143432" y="408039"/>
                  <a:pt x="2168013" y="398207"/>
                </a:cubicBezTo>
                <a:cubicBezTo>
                  <a:pt x="2261419" y="403123"/>
                  <a:pt x="2355048" y="404852"/>
                  <a:pt x="2448232" y="412955"/>
                </a:cubicBezTo>
                <a:cubicBezTo>
                  <a:pt x="2468426" y="414711"/>
                  <a:pt x="2489096" y="418638"/>
                  <a:pt x="2507226" y="427703"/>
                </a:cubicBezTo>
                <a:cubicBezTo>
                  <a:pt x="2710076" y="529128"/>
                  <a:pt x="2517607" y="460661"/>
                  <a:pt x="2639961" y="501445"/>
                </a:cubicBezTo>
                <a:cubicBezTo>
                  <a:pt x="2684206" y="496529"/>
                  <a:pt x="2729509" y="497494"/>
                  <a:pt x="2772697" y="486697"/>
                </a:cubicBezTo>
                <a:cubicBezTo>
                  <a:pt x="2914753" y="451183"/>
                  <a:pt x="2725685" y="460519"/>
                  <a:pt x="2861187" y="442452"/>
                </a:cubicBezTo>
                <a:cubicBezTo>
                  <a:pt x="2919866" y="434628"/>
                  <a:pt x="2979174" y="432619"/>
                  <a:pt x="3038168" y="427703"/>
                </a:cubicBezTo>
                <a:cubicBezTo>
                  <a:pt x="3052916" y="422787"/>
                  <a:pt x="3067237" y="416327"/>
                  <a:pt x="3082413" y="412955"/>
                </a:cubicBezTo>
                <a:cubicBezTo>
                  <a:pt x="3111604" y="406468"/>
                  <a:pt x="3143577" y="410352"/>
                  <a:pt x="3170903" y="398207"/>
                </a:cubicBezTo>
                <a:cubicBezTo>
                  <a:pt x="3197797" y="386254"/>
                  <a:pt x="3228975" y="333220"/>
                  <a:pt x="3244645" y="309716"/>
                </a:cubicBezTo>
                <a:cubicBezTo>
                  <a:pt x="3249561" y="270387"/>
                  <a:pt x="3252303" y="230725"/>
                  <a:pt x="3259393" y="191729"/>
                </a:cubicBezTo>
                <a:cubicBezTo>
                  <a:pt x="3262174" y="176434"/>
                  <a:pt x="3258596" y="147484"/>
                  <a:pt x="3274142" y="147484"/>
                </a:cubicBezTo>
                <a:cubicBezTo>
                  <a:pt x="3298722" y="147484"/>
                  <a:pt x="3313133" y="177442"/>
                  <a:pt x="3333135" y="191729"/>
                </a:cubicBezTo>
                <a:cubicBezTo>
                  <a:pt x="3347559" y="202032"/>
                  <a:pt x="3360564" y="215621"/>
                  <a:pt x="3377380" y="221226"/>
                </a:cubicBezTo>
                <a:cubicBezTo>
                  <a:pt x="3450719" y="245672"/>
                  <a:pt x="3580655" y="235974"/>
                  <a:pt x="3642851" y="235974"/>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Freeform 5">
            <a:extLst>
              <a:ext uri="{FF2B5EF4-FFF2-40B4-BE49-F238E27FC236}">
                <a16:creationId xmlns:a16="http://schemas.microsoft.com/office/drawing/2014/main" id="{19A52532-8468-43A3-8251-242C2AE17CD2}"/>
              </a:ext>
            </a:extLst>
          </p:cNvPr>
          <p:cNvSpPr/>
          <p:nvPr/>
        </p:nvSpPr>
        <p:spPr>
          <a:xfrm>
            <a:off x="6464300" y="990600"/>
            <a:ext cx="2198688" cy="738188"/>
          </a:xfrm>
          <a:custGeom>
            <a:avLst/>
            <a:gdLst>
              <a:gd name="connsiteX0" fmla="*/ 0 w 2197509"/>
              <a:gd name="connsiteY0" fmla="*/ 737420 h 737420"/>
              <a:gd name="connsiteX1" fmla="*/ 162232 w 2197509"/>
              <a:gd name="connsiteY1" fmla="*/ 604684 h 737420"/>
              <a:gd name="connsiteX2" fmla="*/ 221225 w 2197509"/>
              <a:gd name="connsiteY2" fmla="*/ 516194 h 737420"/>
              <a:gd name="connsiteX3" fmla="*/ 250722 w 2197509"/>
              <a:gd name="connsiteY3" fmla="*/ 471949 h 737420"/>
              <a:gd name="connsiteX4" fmla="*/ 427703 w 2197509"/>
              <a:gd name="connsiteY4" fmla="*/ 471949 h 737420"/>
              <a:gd name="connsiteX5" fmla="*/ 471948 w 2197509"/>
              <a:gd name="connsiteY5" fmla="*/ 427703 h 737420"/>
              <a:gd name="connsiteX6" fmla="*/ 516193 w 2197509"/>
              <a:gd name="connsiteY6" fmla="*/ 398207 h 737420"/>
              <a:gd name="connsiteX7" fmla="*/ 560438 w 2197509"/>
              <a:gd name="connsiteY7" fmla="*/ 280220 h 737420"/>
              <a:gd name="connsiteX8" fmla="*/ 648929 w 2197509"/>
              <a:gd name="connsiteY8" fmla="*/ 250723 h 737420"/>
              <a:gd name="connsiteX9" fmla="*/ 693174 w 2197509"/>
              <a:gd name="connsiteY9" fmla="*/ 235974 h 737420"/>
              <a:gd name="connsiteX10" fmla="*/ 737419 w 2197509"/>
              <a:gd name="connsiteY10" fmla="*/ 221226 h 737420"/>
              <a:gd name="connsiteX11" fmla="*/ 958645 w 2197509"/>
              <a:gd name="connsiteY11" fmla="*/ 235974 h 737420"/>
              <a:gd name="connsiteX12" fmla="*/ 1032387 w 2197509"/>
              <a:gd name="connsiteY12" fmla="*/ 250723 h 737420"/>
              <a:gd name="connsiteX13" fmla="*/ 1120877 w 2197509"/>
              <a:gd name="connsiteY13" fmla="*/ 280220 h 737420"/>
              <a:gd name="connsiteX14" fmla="*/ 1224116 w 2197509"/>
              <a:gd name="connsiteY14" fmla="*/ 412955 h 737420"/>
              <a:gd name="connsiteX15" fmla="*/ 1253613 w 2197509"/>
              <a:gd name="connsiteY15" fmla="*/ 457200 h 737420"/>
              <a:gd name="connsiteX16" fmla="*/ 1297858 w 2197509"/>
              <a:gd name="connsiteY16" fmla="*/ 471949 h 737420"/>
              <a:gd name="connsiteX17" fmla="*/ 1430593 w 2197509"/>
              <a:gd name="connsiteY17" fmla="*/ 530942 h 737420"/>
              <a:gd name="connsiteX18" fmla="*/ 1651819 w 2197509"/>
              <a:gd name="connsiteY18" fmla="*/ 545691 h 737420"/>
              <a:gd name="connsiteX19" fmla="*/ 1755058 w 2197509"/>
              <a:gd name="connsiteY19" fmla="*/ 575187 h 737420"/>
              <a:gd name="connsiteX20" fmla="*/ 1799303 w 2197509"/>
              <a:gd name="connsiteY20" fmla="*/ 604684 h 737420"/>
              <a:gd name="connsiteX21" fmla="*/ 1917290 w 2197509"/>
              <a:gd name="connsiteY21" fmla="*/ 589936 h 737420"/>
              <a:gd name="connsiteX22" fmla="*/ 1961535 w 2197509"/>
              <a:gd name="connsiteY22" fmla="*/ 560439 h 737420"/>
              <a:gd name="connsiteX23" fmla="*/ 2035277 w 2197509"/>
              <a:gd name="connsiteY23" fmla="*/ 471949 h 737420"/>
              <a:gd name="connsiteX24" fmla="*/ 2109019 w 2197509"/>
              <a:gd name="connsiteY24" fmla="*/ 339213 h 737420"/>
              <a:gd name="connsiteX25" fmla="*/ 2138516 w 2197509"/>
              <a:gd name="connsiteY25" fmla="*/ 294968 h 737420"/>
              <a:gd name="connsiteX26" fmla="*/ 2168013 w 2197509"/>
              <a:gd name="connsiteY26" fmla="*/ 176981 h 737420"/>
              <a:gd name="connsiteX27" fmla="*/ 2197509 w 2197509"/>
              <a:gd name="connsiteY27" fmla="*/ 132736 h 737420"/>
              <a:gd name="connsiteX28" fmla="*/ 2182761 w 2197509"/>
              <a:gd name="connsiteY28" fmla="*/ 73742 h 737420"/>
              <a:gd name="connsiteX29" fmla="*/ 2138516 w 2197509"/>
              <a:gd name="connsiteY29" fmla="*/ 58994 h 737420"/>
              <a:gd name="connsiteX30" fmla="*/ 2079522 w 2197509"/>
              <a:gd name="connsiteY30" fmla="*/ 0 h 737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97509" h="737420">
                <a:moveTo>
                  <a:pt x="0" y="737420"/>
                </a:moveTo>
                <a:cubicBezTo>
                  <a:pt x="67989" y="696626"/>
                  <a:pt x="113895" y="677189"/>
                  <a:pt x="162232" y="604684"/>
                </a:cubicBezTo>
                <a:lnTo>
                  <a:pt x="221225" y="516194"/>
                </a:lnTo>
                <a:lnTo>
                  <a:pt x="250722" y="471949"/>
                </a:lnTo>
                <a:cubicBezTo>
                  <a:pt x="320701" y="489443"/>
                  <a:pt x="343310" y="502638"/>
                  <a:pt x="427703" y="471949"/>
                </a:cubicBezTo>
                <a:cubicBezTo>
                  <a:pt x="447305" y="464821"/>
                  <a:pt x="455925" y="441056"/>
                  <a:pt x="471948" y="427703"/>
                </a:cubicBezTo>
                <a:cubicBezTo>
                  <a:pt x="485565" y="416356"/>
                  <a:pt x="501445" y="408039"/>
                  <a:pt x="516193" y="398207"/>
                </a:cubicBezTo>
                <a:cubicBezTo>
                  <a:pt x="523475" y="376363"/>
                  <a:pt x="552142" y="287479"/>
                  <a:pt x="560438" y="280220"/>
                </a:cubicBezTo>
                <a:cubicBezTo>
                  <a:pt x="583838" y="259745"/>
                  <a:pt x="619432" y="260555"/>
                  <a:pt x="648929" y="250723"/>
                </a:cubicBezTo>
                <a:lnTo>
                  <a:pt x="693174" y="235974"/>
                </a:lnTo>
                <a:lnTo>
                  <a:pt x="737419" y="221226"/>
                </a:lnTo>
                <a:cubicBezTo>
                  <a:pt x="811161" y="226142"/>
                  <a:pt x="885106" y="228620"/>
                  <a:pt x="958645" y="235974"/>
                </a:cubicBezTo>
                <a:cubicBezTo>
                  <a:pt x="983588" y="238468"/>
                  <a:pt x="1008203" y="244127"/>
                  <a:pt x="1032387" y="250723"/>
                </a:cubicBezTo>
                <a:cubicBezTo>
                  <a:pt x="1062384" y="258904"/>
                  <a:pt x="1120877" y="280220"/>
                  <a:pt x="1120877" y="280220"/>
                </a:cubicBezTo>
                <a:cubicBezTo>
                  <a:pt x="1190189" y="349532"/>
                  <a:pt x="1153552" y="307111"/>
                  <a:pt x="1224116" y="412955"/>
                </a:cubicBezTo>
                <a:cubicBezTo>
                  <a:pt x="1233948" y="427703"/>
                  <a:pt x="1236797" y="451595"/>
                  <a:pt x="1253613" y="457200"/>
                </a:cubicBezTo>
                <a:cubicBezTo>
                  <a:pt x="1268361" y="462116"/>
                  <a:pt x="1283953" y="464997"/>
                  <a:pt x="1297858" y="471949"/>
                </a:cubicBezTo>
                <a:cubicBezTo>
                  <a:pt x="1357995" y="502018"/>
                  <a:pt x="1342791" y="525088"/>
                  <a:pt x="1430593" y="530942"/>
                </a:cubicBezTo>
                <a:lnTo>
                  <a:pt x="1651819" y="545691"/>
                </a:lnTo>
                <a:cubicBezTo>
                  <a:pt x="1670720" y="550416"/>
                  <a:pt x="1733900" y="564608"/>
                  <a:pt x="1755058" y="575187"/>
                </a:cubicBezTo>
                <a:cubicBezTo>
                  <a:pt x="1770912" y="583114"/>
                  <a:pt x="1784555" y="594852"/>
                  <a:pt x="1799303" y="604684"/>
                </a:cubicBezTo>
                <a:cubicBezTo>
                  <a:pt x="1838632" y="599768"/>
                  <a:pt x="1879052" y="600365"/>
                  <a:pt x="1917290" y="589936"/>
                </a:cubicBezTo>
                <a:cubicBezTo>
                  <a:pt x="1934391" y="585272"/>
                  <a:pt x="1947918" y="571787"/>
                  <a:pt x="1961535" y="560439"/>
                </a:cubicBezTo>
                <a:cubicBezTo>
                  <a:pt x="2004119" y="524952"/>
                  <a:pt x="2006274" y="515454"/>
                  <a:pt x="2035277" y="471949"/>
                </a:cubicBezTo>
                <a:cubicBezTo>
                  <a:pt x="2061235" y="394071"/>
                  <a:pt x="2041401" y="440638"/>
                  <a:pt x="2109019" y="339213"/>
                </a:cubicBezTo>
                <a:lnTo>
                  <a:pt x="2138516" y="294968"/>
                </a:lnTo>
                <a:cubicBezTo>
                  <a:pt x="2144127" y="266913"/>
                  <a:pt x="2152894" y="207219"/>
                  <a:pt x="2168013" y="176981"/>
                </a:cubicBezTo>
                <a:cubicBezTo>
                  <a:pt x="2175940" y="161127"/>
                  <a:pt x="2187677" y="147484"/>
                  <a:pt x="2197509" y="132736"/>
                </a:cubicBezTo>
                <a:cubicBezTo>
                  <a:pt x="2192593" y="113071"/>
                  <a:pt x="2195423" y="89570"/>
                  <a:pt x="2182761" y="73742"/>
                </a:cubicBezTo>
                <a:cubicBezTo>
                  <a:pt x="2173050" y="61603"/>
                  <a:pt x="2152421" y="65946"/>
                  <a:pt x="2138516" y="58994"/>
                </a:cubicBezTo>
                <a:cubicBezTo>
                  <a:pt x="2091057" y="35265"/>
                  <a:pt x="2098519" y="37992"/>
                  <a:pt x="2079522" y="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Text Box 9">
            <a:extLst>
              <a:ext uri="{FF2B5EF4-FFF2-40B4-BE49-F238E27FC236}">
                <a16:creationId xmlns:a16="http://schemas.microsoft.com/office/drawing/2014/main" id="{FA443A6D-2BFA-4D23-B36B-90DCFE37E693}"/>
              </a:ext>
            </a:extLst>
          </p:cNvPr>
          <p:cNvSpPr txBox="1">
            <a:spLocks noChangeArrowheads="1"/>
          </p:cNvSpPr>
          <p:nvPr/>
        </p:nvSpPr>
        <p:spPr bwMode="auto">
          <a:xfrm rot="-855041">
            <a:off x="4575176" y="3048000"/>
            <a:ext cx="1636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2400" b="1">
                <a:solidFill>
                  <a:srgbClr val="FFFF00"/>
                </a:solidFill>
                <a:latin typeface="Times New Roman" panose="02020603050405020304" pitchFamily="18" charset="0"/>
                <a:cs typeface="Times New Roman" panose="02020603050405020304" pitchFamily="18" charset="0"/>
              </a:rPr>
              <a:t>Hoàng Hà</a:t>
            </a:r>
          </a:p>
        </p:txBody>
      </p:sp>
      <p:sp>
        <p:nvSpPr>
          <p:cNvPr id="33" name="Text Box 10">
            <a:extLst>
              <a:ext uri="{FF2B5EF4-FFF2-40B4-BE49-F238E27FC236}">
                <a16:creationId xmlns:a16="http://schemas.microsoft.com/office/drawing/2014/main" id="{DABDB4B4-E859-4CC3-B312-4014920B044A}"/>
              </a:ext>
            </a:extLst>
          </p:cNvPr>
          <p:cNvSpPr txBox="1">
            <a:spLocks noChangeArrowheads="1"/>
          </p:cNvSpPr>
          <p:nvPr/>
        </p:nvSpPr>
        <p:spPr bwMode="auto">
          <a:xfrm rot="-1082470">
            <a:off x="5226051" y="3797300"/>
            <a:ext cx="2227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2400" b="1">
                <a:solidFill>
                  <a:srgbClr val="FFFF00"/>
                </a:solidFill>
                <a:latin typeface="Times New Roman" panose="02020603050405020304" pitchFamily="18" charset="0"/>
                <a:cs typeface="Times New Roman" panose="02020603050405020304" pitchFamily="18" charset="0"/>
              </a:rPr>
              <a:t>Trường Giang</a:t>
            </a:r>
          </a:p>
        </p:txBody>
      </p:sp>
      <p:sp>
        <p:nvSpPr>
          <p:cNvPr id="2" name="TextBox 1">
            <a:extLst>
              <a:ext uri="{FF2B5EF4-FFF2-40B4-BE49-F238E27FC236}">
                <a16:creationId xmlns:a16="http://schemas.microsoft.com/office/drawing/2014/main" id="{73961E7A-D373-4AF1-A553-162D5AC53D23}"/>
              </a:ext>
            </a:extLst>
          </p:cNvPr>
          <p:cNvSpPr txBox="1"/>
          <p:nvPr/>
        </p:nvSpPr>
        <p:spPr>
          <a:xfrm>
            <a:off x="212035" y="5201392"/>
            <a:ext cx="11834191" cy="1569660"/>
          </a:xfrm>
          <a:prstGeom prst="rect">
            <a:avLst/>
          </a:prstGeom>
          <a:solidFill>
            <a:schemeClr val="bg1"/>
          </a:solidFill>
        </p:spPr>
        <p:txBody>
          <a:bodyPr wrap="square">
            <a:spAutoFit/>
          </a:bodyPr>
          <a:lstStyle/>
          <a:p>
            <a:pPr>
              <a:defRPr/>
            </a:pPr>
            <a:r>
              <a:rPr lang="en-US" sz="2400" b="1">
                <a:solidFill>
                  <a:srgbClr val="00B050"/>
                </a:solidFill>
                <a:latin typeface="Times New Roman" panose="02020603050405020304" pitchFamily="18" charset="0"/>
                <a:cs typeface="Times New Roman" panose="02020603050405020304" pitchFamily="18" charset="0"/>
              </a:rPr>
              <a:t>                           Đặc điểm sông ngòi</a:t>
            </a:r>
          </a:p>
          <a:p>
            <a:pPr>
              <a:defRPr/>
            </a:pPr>
            <a:r>
              <a:rPr lang="en-US" sz="2400" b="1">
                <a:solidFill>
                  <a:srgbClr val="00B050"/>
                </a:solidFill>
                <a:latin typeface="Times New Roman" panose="02020603050405020304" pitchFamily="18" charset="0"/>
                <a:cs typeface="Times New Roman" panose="02020603050405020304" pitchFamily="18" charset="0"/>
              </a:rPr>
              <a:t>- Bắt nguồn từ các sơn nguyên, chảy về phía đông.</a:t>
            </a:r>
          </a:p>
          <a:p>
            <a:pPr>
              <a:defRPr/>
            </a:pPr>
            <a:r>
              <a:rPr lang="en-US" sz="2400" b="1">
                <a:solidFill>
                  <a:srgbClr val="00B050"/>
                </a:solidFill>
                <a:latin typeface="Times New Roman" panose="02020603050405020304" pitchFamily="18" charset="0"/>
                <a:cs typeface="Times New Roman" panose="02020603050405020304" pitchFamily="18" charset="0"/>
              </a:rPr>
              <a:t>- Gồm 3 hệ thống sông lớn: A-mua, Hoàng Hà, Trường Giang.</a:t>
            </a:r>
          </a:p>
          <a:p>
            <a:pPr>
              <a:defRPr/>
            </a:pPr>
            <a:r>
              <a:rPr lang="en-US" sz="2400" b="1">
                <a:solidFill>
                  <a:srgbClr val="00B050"/>
                </a:solidFill>
                <a:latin typeface="Times New Roman" panose="02020603050405020304" pitchFamily="18" charset="0"/>
                <a:cs typeface="Times New Roman" panose="02020603050405020304" pitchFamily="18" charset="0"/>
              </a:rPr>
              <a:t>- Sông bồi đắp phù sa cho các đồng bằng…</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9640"/>
                                        </p:tgtEl>
                                        <p:attrNameLst>
                                          <p:attrName>style.visibility</p:attrName>
                                        </p:attrNameLst>
                                      </p:cBhvr>
                                      <p:to>
                                        <p:strVal val="visible"/>
                                      </p:to>
                                    </p:set>
                                    <p:animEffect transition="in" filter="barn(inVertical)">
                                      <p:cBhvr>
                                        <p:cTn id="7" dur="500"/>
                                        <p:tgtEl>
                                          <p:spTgt spid="69640"/>
                                        </p:tgtEl>
                                      </p:cBhvr>
                                    </p:animEffect>
                                  </p:childTnLst>
                                </p:cTn>
                              </p:par>
                              <p:par>
                                <p:cTn id="8" presetID="16" presetClass="entr" presetSubtype="21" repeatCount="indefinite"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barn(inVertical)">
                                      <p:cBhvr>
                                        <p:cTn id="15" dur="500"/>
                                        <p:tgtEl>
                                          <p:spTgt spid="32"/>
                                        </p:tgtEl>
                                      </p:cBhvr>
                                    </p:animEffect>
                                  </p:childTnLst>
                                </p:cTn>
                              </p:par>
                              <p:par>
                                <p:cTn id="16" presetID="16" presetClass="entr" presetSubtype="21" repeatCount="indefinite"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arn(inVertical)">
                                      <p:cBhvr>
                                        <p:cTn id="23" dur="500"/>
                                        <p:tgtEl>
                                          <p:spTgt spid="33"/>
                                        </p:tgtEl>
                                      </p:cBhvr>
                                    </p:animEffect>
                                  </p:childTnLst>
                                </p:cTn>
                              </p:par>
                              <p:par>
                                <p:cTn id="24" presetID="16" presetClass="entr" presetSubtype="21" repeatCount="indefinite"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ox(in)">
                                      <p:cBhvr>
                                        <p:cTn id="3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0" grpId="0"/>
      <p:bldP spid="32" grpId="0"/>
      <p:bldP spid="33" grpId="0"/>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a:extLst>
              <a:ext uri="{FF2B5EF4-FFF2-40B4-BE49-F238E27FC236}">
                <a16:creationId xmlns:a16="http://schemas.microsoft.com/office/drawing/2014/main" id="{1A54D5A7-6983-44A1-A23C-520A9B95D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9430"/>
          <a:stretch>
            <a:fillRect/>
          </a:stretch>
        </p:blipFill>
        <p:spPr bwMode="auto">
          <a:xfrm>
            <a:off x="0" y="0"/>
            <a:ext cx="12192000" cy="320040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pic>
      <p:pic>
        <p:nvPicPr>
          <p:cNvPr id="19459" name="Picture 6">
            <a:extLst>
              <a:ext uri="{FF2B5EF4-FFF2-40B4-BE49-F238E27FC236}">
                <a16:creationId xmlns:a16="http://schemas.microsoft.com/office/drawing/2014/main" id="{317DE0F1-DFC2-4D7F-84F4-C4FEDB04BC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00" t="23334" r="22000" b="20667"/>
          <a:stretch>
            <a:fillRect/>
          </a:stretch>
        </p:blipFill>
        <p:spPr bwMode="auto">
          <a:xfrm>
            <a:off x="-1" y="3200400"/>
            <a:ext cx="12192001" cy="365760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pic>
      <p:sp>
        <p:nvSpPr>
          <p:cNvPr id="19460" name="Text Box 7">
            <a:extLst>
              <a:ext uri="{FF2B5EF4-FFF2-40B4-BE49-F238E27FC236}">
                <a16:creationId xmlns:a16="http://schemas.microsoft.com/office/drawing/2014/main" id="{6110A621-38F2-49D1-8CF8-FFFC2B806794}"/>
              </a:ext>
            </a:extLst>
          </p:cNvPr>
          <p:cNvSpPr txBox="1">
            <a:spLocks noChangeArrowheads="1"/>
          </p:cNvSpPr>
          <p:nvPr/>
        </p:nvSpPr>
        <p:spPr bwMode="auto">
          <a:xfrm flipV="1">
            <a:off x="1828801" y="2971801"/>
            <a:ext cx="43211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ot="1080000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2800">
              <a:solidFill>
                <a:schemeClr val="bg1"/>
              </a:solidFill>
              <a:latin typeface=".VnTime" panose="020B7200000000000000" pitchFamily="34" charset="0"/>
            </a:endParaRPr>
          </a:p>
        </p:txBody>
      </p:sp>
      <p:sp>
        <p:nvSpPr>
          <p:cNvPr id="19461" name="Text Box 8">
            <a:extLst>
              <a:ext uri="{FF2B5EF4-FFF2-40B4-BE49-F238E27FC236}">
                <a16:creationId xmlns:a16="http://schemas.microsoft.com/office/drawing/2014/main" id="{DD57F15F-C5BA-4474-8A7F-0AF2C97F4439}"/>
              </a:ext>
            </a:extLst>
          </p:cNvPr>
          <p:cNvSpPr txBox="1">
            <a:spLocks noChangeArrowheads="1"/>
          </p:cNvSpPr>
          <p:nvPr/>
        </p:nvSpPr>
        <p:spPr bwMode="auto">
          <a:xfrm>
            <a:off x="7540486" y="3762374"/>
            <a:ext cx="394914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600" b="1">
                <a:solidFill>
                  <a:srgbClr val="FF0000"/>
                </a:solidFill>
                <a:latin typeface="Times New Roman" panose="02020603050405020304" pitchFamily="18" charset="0"/>
                <a:cs typeface="Times New Roman" panose="02020603050405020304" pitchFamily="18" charset="0"/>
              </a:rPr>
              <a:t>Sông Trường Giang</a:t>
            </a:r>
          </a:p>
        </p:txBody>
      </p:sp>
      <p:sp>
        <p:nvSpPr>
          <p:cNvPr id="19462" name="Text Box 9">
            <a:extLst>
              <a:ext uri="{FF2B5EF4-FFF2-40B4-BE49-F238E27FC236}">
                <a16:creationId xmlns:a16="http://schemas.microsoft.com/office/drawing/2014/main" id="{F2E2AA0C-C8E4-4E8F-ACC0-183CC8D4DA15}"/>
              </a:ext>
            </a:extLst>
          </p:cNvPr>
          <p:cNvSpPr txBox="1">
            <a:spLocks noChangeArrowheads="1"/>
          </p:cNvSpPr>
          <p:nvPr/>
        </p:nvSpPr>
        <p:spPr bwMode="auto">
          <a:xfrm>
            <a:off x="6400800" y="76201"/>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a:solidFill>
                  <a:srgbClr val="FF0000"/>
                </a:solidFill>
                <a:latin typeface="Times New Roman" panose="02020603050405020304" pitchFamily="18" charset="0"/>
                <a:cs typeface="Times New Roman" panose="02020603050405020304" pitchFamily="18" charset="0"/>
              </a:rPr>
              <a:t>Sông Hoàng Hà</a:t>
            </a:r>
          </a:p>
        </p:txBody>
      </p:sp>
      <p:sp>
        <p:nvSpPr>
          <p:cNvPr id="2" name="Rectangle 1">
            <a:extLst>
              <a:ext uri="{FF2B5EF4-FFF2-40B4-BE49-F238E27FC236}">
                <a16:creationId xmlns:a16="http://schemas.microsoft.com/office/drawing/2014/main" id="{C0DE906A-23A5-43FD-87BF-BADC68D14D1B}"/>
              </a:ext>
            </a:extLst>
          </p:cNvPr>
          <p:cNvSpPr>
            <a:spLocks noChangeArrowheads="1"/>
          </p:cNvSpPr>
          <p:nvPr/>
        </p:nvSpPr>
        <p:spPr bwMode="auto">
          <a:xfrm>
            <a:off x="198784" y="4889500"/>
            <a:ext cx="117042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600"/>
              </a:spcBef>
              <a:spcAft>
                <a:spcPts val="600"/>
              </a:spcAft>
              <a:buNone/>
            </a:pPr>
            <a:r>
              <a:rPr lang="en-US" altLang="en-US" sz="2400" b="1">
                <a:solidFill>
                  <a:srgbClr val="FFFF00"/>
                </a:solidFill>
                <a:latin typeface="Times New Roman" panose="02020603050405020304" pitchFamily="18" charset="0"/>
                <a:cs typeface="Times New Roman" panose="02020603050405020304" pitchFamily="18" charset="0"/>
              </a:rPr>
              <a:t>S.Trường Giang (S. Dương Tử)  là con sông dài nhất châu Á (6.385 km) và đứng thứ ba trên thế giới sau sông Nin ở châu Phi, sông Amazon ở Nam Mỹ</a:t>
            </a:r>
            <a:r>
              <a:rPr lang="en-US" altLang="en-US" sz="2400" b="1">
                <a:solidFill>
                  <a:srgbClr val="FFFF00"/>
                </a:solidFill>
                <a:latin typeface="Arial" panose="020B0604020202020204" pitchFamily="34" charset="0"/>
                <a:cs typeface="Times New Roman" panose="02020603050405020304" pitchFamily="18" charset="0"/>
              </a:rPr>
              <a:t>.</a:t>
            </a:r>
            <a:endParaRPr lang="en-US" altLang="en-US" sz="2400" b="1">
              <a:solidFill>
                <a:srgbClr val="FFFF00"/>
              </a:solidFill>
              <a:latin typeface="VNI-Times" pitchFamily="2" charset="0"/>
              <a:cs typeface="Times New Roman" panose="02020603050405020304" pitchFamily="18" charset="0"/>
            </a:endParaRPr>
          </a:p>
        </p:txBody>
      </p:sp>
      <p:sp>
        <p:nvSpPr>
          <p:cNvPr id="3" name="Rectangle 2">
            <a:extLst>
              <a:ext uri="{FF2B5EF4-FFF2-40B4-BE49-F238E27FC236}">
                <a16:creationId xmlns:a16="http://schemas.microsoft.com/office/drawing/2014/main" id="{21219C09-0177-475D-B806-D3D61FEC560F}"/>
              </a:ext>
            </a:extLst>
          </p:cNvPr>
          <p:cNvSpPr>
            <a:spLocks noChangeArrowheads="1"/>
          </p:cNvSpPr>
          <p:nvPr/>
        </p:nvSpPr>
        <p:spPr bwMode="auto">
          <a:xfrm>
            <a:off x="198783" y="1162050"/>
            <a:ext cx="1170429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600"/>
              </a:spcBef>
              <a:spcAft>
                <a:spcPts val="600"/>
              </a:spcAft>
              <a:buNone/>
            </a:pPr>
            <a:r>
              <a:rPr lang="en-US" altLang="en-US" sz="2400" b="1">
                <a:solidFill>
                  <a:srgbClr val="FFFF00"/>
                </a:solidFill>
                <a:latin typeface="Times New Roman" panose="02020603050405020304" pitchFamily="18" charset="0"/>
                <a:cs typeface="Times New Roman" panose="02020603050405020304" pitchFamily="18" charset="0"/>
              </a:rPr>
              <a:t>Sông Hoàng Hà: nghĩa là "sông màu vàng", là con sông dài thứ hai (5.464 km) châu Á, xếp sau sông  Trường Giang, xếp thứ sáu thế giới về chiều dài. </a:t>
            </a:r>
          </a:p>
        </p:txBody>
      </p:sp>
      <p:sp>
        <p:nvSpPr>
          <p:cNvPr id="4" name="Rectangle 3">
            <a:extLst>
              <a:ext uri="{FF2B5EF4-FFF2-40B4-BE49-F238E27FC236}">
                <a16:creationId xmlns:a16="http://schemas.microsoft.com/office/drawing/2014/main" id="{ABBBF9B0-0B68-47AD-B0CB-64268A59A3CC}"/>
              </a:ext>
            </a:extLst>
          </p:cNvPr>
          <p:cNvSpPr>
            <a:spLocks noChangeArrowheads="1"/>
          </p:cNvSpPr>
          <p:nvPr/>
        </p:nvSpPr>
        <p:spPr bwMode="auto">
          <a:xfrm>
            <a:off x="198783" y="2492375"/>
            <a:ext cx="11993215"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en-US" altLang="en-US" sz="2000" b="1">
                <a:solidFill>
                  <a:srgbClr val="0070C0"/>
                </a:solidFill>
                <a:latin typeface="Times New Roman" panose="02020603050405020304" pitchFamily="18" charset="0"/>
                <a:cs typeface="Times New Roman" panose="02020603050405020304" pitchFamily="18" charset="0"/>
              </a:rPr>
              <a:t>    Là hai con sông quan trọng nhất của Trung Quốc: cung cấp nước sinh hoạt, sản xuất, vận tải đường sông, thủy điện ( thủy điện Tam Hiệp lớn nhất thế giới ).  Hiện nay, con sông bị ô nhiễm nặng do chất thảy từ các nhà máy,…</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5" descr="three-gorge-dam-01">
            <a:extLst>
              <a:ext uri="{FF2B5EF4-FFF2-40B4-BE49-F238E27FC236}">
                <a16:creationId xmlns:a16="http://schemas.microsoft.com/office/drawing/2014/main" id="{F7375E3B-B7DB-4858-8ADE-06FAD3B25A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80" name="Rectangle 16">
            <a:extLst>
              <a:ext uri="{FF2B5EF4-FFF2-40B4-BE49-F238E27FC236}">
                <a16:creationId xmlns:a16="http://schemas.microsoft.com/office/drawing/2014/main" id="{B7F90A4D-33FF-422D-9888-CE83DB6AD35F}"/>
              </a:ext>
            </a:extLst>
          </p:cNvPr>
          <p:cNvSpPr>
            <a:spLocks noChangeArrowheads="1"/>
          </p:cNvSpPr>
          <p:nvPr/>
        </p:nvSpPr>
        <p:spPr bwMode="auto">
          <a:xfrm>
            <a:off x="145774" y="119270"/>
            <a:ext cx="11847443"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b="1">
                <a:solidFill>
                  <a:srgbClr val="FFFF00"/>
                </a:solidFill>
                <a:latin typeface="Times New Roman" panose="02020603050405020304" pitchFamily="18" charset="0"/>
              </a:rPr>
              <a:t>          </a:t>
            </a:r>
            <a:r>
              <a:rPr lang="en-US" altLang="en-US" sz="4400" b="1">
                <a:solidFill>
                  <a:srgbClr val="FF0000"/>
                </a:solidFill>
                <a:latin typeface="Times New Roman" panose="02020603050405020304" pitchFamily="18" charset="0"/>
              </a:rPr>
              <a:t>ĐẬP </a:t>
            </a:r>
            <a:r>
              <a:rPr lang="en-US" altLang="en-US" sz="4400" b="1">
                <a:solidFill>
                  <a:srgbClr val="FFFF00"/>
                </a:solidFill>
                <a:latin typeface="Times New Roman" panose="02020603050405020304" pitchFamily="18" charset="0"/>
              </a:rPr>
              <a:t>THUỶ ĐIỆN TAM HIỆP </a:t>
            </a:r>
            <a:r>
              <a:rPr lang="en-US" altLang="en-US" sz="4400" b="1">
                <a:solidFill>
                  <a:srgbClr val="FF0000"/>
                </a:solidFill>
                <a:latin typeface="Times New Roman" panose="02020603050405020304" pitchFamily="18" charset="0"/>
              </a:rPr>
              <a:t>TRÊN SÔNG DƯƠNG TỬ ( S. TRƯỜNG GIANG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ox(in)">
                                      <p:cBhvr>
                                        <p:cTn id="7" dur="20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9280"/>
                                        </p:tgtEl>
                                        <p:attrNameLst>
                                          <p:attrName>style.visibility</p:attrName>
                                        </p:attrNameLst>
                                      </p:cBhvr>
                                      <p:to>
                                        <p:strVal val="visible"/>
                                      </p:to>
                                    </p:set>
                                    <p:animEffect transition="in" filter="box(in)">
                                      <p:cBhvr>
                                        <p:cTn id="12" dur="2000"/>
                                        <p:tgtEl>
                                          <p:spTgt spid="139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8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Line 5">
            <a:extLst>
              <a:ext uri="{FF2B5EF4-FFF2-40B4-BE49-F238E27FC236}">
                <a16:creationId xmlns:a16="http://schemas.microsoft.com/office/drawing/2014/main" id="{79CA800F-B1F0-4C9E-95BF-FB7891029547}"/>
              </a:ext>
            </a:extLst>
          </p:cNvPr>
          <p:cNvSpPr>
            <a:spLocks noChangeShapeType="1"/>
          </p:cNvSpPr>
          <p:nvPr/>
        </p:nvSpPr>
        <p:spPr bwMode="auto">
          <a:xfrm>
            <a:off x="8458200" y="23622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43" name="Freeform 8">
            <a:extLst>
              <a:ext uri="{FF2B5EF4-FFF2-40B4-BE49-F238E27FC236}">
                <a16:creationId xmlns:a16="http://schemas.microsoft.com/office/drawing/2014/main" id="{AF3A5740-3AE1-44A6-B610-E3F0C90D69A9}"/>
              </a:ext>
            </a:extLst>
          </p:cNvPr>
          <p:cNvSpPr>
            <a:spLocks/>
          </p:cNvSpPr>
          <p:nvPr/>
        </p:nvSpPr>
        <p:spPr bwMode="auto">
          <a:xfrm>
            <a:off x="6477000" y="990600"/>
            <a:ext cx="381000" cy="177800"/>
          </a:xfrm>
          <a:custGeom>
            <a:avLst/>
            <a:gdLst>
              <a:gd name="T0" fmla="*/ 0 w 240"/>
              <a:gd name="T1" fmla="*/ 0 h 112"/>
              <a:gd name="T2" fmla="*/ 2147483646 w 240"/>
              <a:gd name="T3" fmla="*/ 2147483646 h 112"/>
              <a:gd name="T4" fmla="*/ 2147483646 w 240"/>
              <a:gd name="T5" fmla="*/ 2147483646 h 112"/>
              <a:gd name="T6" fmla="*/ 2147483646 w 240"/>
              <a:gd name="T7" fmla="*/ 2147483646 h 112"/>
              <a:gd name="T8" fmla="*/ 2147483646 w 240"/>
              <a:gd name="T9" fmla="*/ 2147483646 h 112"/>
              <a:gd name="T10" fmla="*/ 0 60000 65536"/>
              <a:gd name="T11" fmla="*/ 0 60000 65536"/>
              <a:gd name="T12" fmla="*/ 0 60000 65536"/>
              <a:gd name="T13" fmla="*/ 0 60000 65536"/>
              <a:gd name="T14" fmla="*/ 0 60000 65536"/>
              <a:gd name="T15" fmla="*/ 0 w 240"/>
              <a:gd name="T16" fmla="*/ 0 h 112"/>
              <a:gd name="T17" fmla="*/ 240 w 240"/>
              <a:gd name="T18" fmla="*/ 112 h 112"/>
            </a:gdLst>
            <a:ahLst/>
            <a:cxnLst>
              <a:cxn ang="T10">
                <a:pos x="T0" y="T1"/>
              </a:cxn>
              <a:cxn ang="T11">
                <a:pos x="T2" y="T3"/>
              </a:cxn>
              <a:cxn ang="T12">
                <a:pos x="T4" y="T5"/>
              </a:cxn>
              <a:cxn ang="T13">
                <a:pos x="T6" y="T7"/>
              </a:cxn>
              <a:cxn ang="T14">
                <a:pos x="T8" y="T9"/>
              </a:cxn>
            </a:cxnLst>
            <a:rect l="T15" t="T16" r="T17" b="T18"/>
            <a:pathLst>
              <a:path w="240" h="112">
                <a:moveTo>
                  <a:pt x="0" y="0"/>
                </a:moveTo>
                <a:cubicBezTo>
                  <a:pt x="12" y="40"/>
                  <a:pt x="24" y="80"/>
                  <a:pt x="48" y="96"/>
                </a:cubicBezTo>
                <a:cubicBezTo>
                  <a:pt x="72" y="112"/>
                  <a:pt x="120" y="104"/>
                  <a:pt x="144" y="96"/>
                </a:cubicBezTo>
                <a:cubicBezTo>
                  <a:pt x="168" y="88"/>
                  <a:pt x="176" y="48"/>
                  <a:pt x="192" y="48"/>
                </a:cubicBezTo>
                <a:cubicBezTo>
                  <a:pt x="208" y="48"/>
                  <a:pt x="232" y="80"/>
                  <a:pt x="240" y="96"/>
                </a:cubicBezTo>
              </a:path>
            </a:pathLst>
          </a:custGeom>
          <a:noFill/>
          <a:ln w="38100" cmpd="sng">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44" name="Freeform 12">
            <a:extLst>
              <a:ext uri="{FF2B5EF4-FFF2-40B4-BE49-F238E27FC236}">
                <a16:creationId xmlns:a16="http://schemas.microsoft.com/office/drawing/2014/main" id="{FE5CC5C0-75AB-4910-B3D7-75FB4ED17706}"/>
              </a:ext>
            </a:extLst>
          </p:cNvPr>
          <p:cNvSpPr>
            <a:spLocks/>
          </p:cNvSpPr>
          <p:nvPr/>
        </p:nvSpPr>
        <p:spPr bwMode="auto">
          <a:xfrm>
            <a:off x="6921500" y="1905000"/>
            <a:ext cx="850900" cy="1371600"/>
          </a:xfrm>
          <a:custGeom>
            <a:avLst/>
            <a:gdLst>
              <a:gd name="T0" fmla="*/ 2147483646 w 536"/>
              <a:gd name="T1" fmla="*/ 2147483646 h 864"/>
              <a:gd name="T2" fmla="*/ 2147483646 w 536"/>
              <a:gd name="T3" fmla="*/ 2147483646 h 864"/>
              <a:gd name="T4" fmla="*/ 2147483646 w 536"/>
              <a:gd name="T5" fmla="*/ 2147483646 h 864"/>
              <a:gd name="T6" fmla="*/ 2147483646 w 536"/>
              <a:gd name="T7" fmla="*/ 2147483646 h 864"/>
              <a:gd name="T8" fmla="*/ 2147483646 w 536"/>
              <a:gd name="T9" fmla="*/ 2147483646 h 864"/>
              <a:gd name="T10" fmla="*/ 2147483646 w 536"/>
              <a:gd name="T11" fmla="*/ 2147483646 h 864"/>
              <a:gd name="T12" fmla="*/ 2147483646 w 536"/>
              <a:gd name="T13" fmla="*/ 2147483646 h 864"/>
              <a:gd name="T14" fmla="*/ 2147483646 w 536"/>
              <a:gd name="T15" fmla="*/ 2147483646 h 864"/>
              <a:gd name="T16" fmla="*/ 2147483646 w 536"/>
              <a:gd name="T17" fmla="*/ 2147483646 h 864"/>
              <a:gd name="T18" fmla="*/ 2147483646 w 536"/>
              <a:gd name="T19" fmla="*/ 2147483646 h 864"/>
              <a:gd name="T20" fmla="*/ 2147483646 w 536"/>
              <a:gd name="T21" fmla="*/ 2147483646 h 864"/>
              <a:gd name="T22" fmla="*/ 2147483646 w 536"/>
              <a:gd name="T23" fmla="*/ 2147483646 h 864"/>
              <a:gd name="T24" fmla="*/ 2147483646 w 536"/>
              <a:gd name="T25" fmla="*/ 2147483646 h 864"/>
              <a:gd name="T26" fmla="*/ 2147483646 w 536"/>
              <a:gd name="T27" fmla="*/ 2147483646 h 864"/>
              <a:gd name="T28" fmla="*/ 2147483646 w 536"/>
              <a:gd name="T29" fmla="*/ 2147483646 h 864"/>
              <a:gd name="T30" fmla="*/ 2147483646 w 536"/>
              <a:gd name="T31" fmla="*/ 2147483646 h 864"/>
              <a:gd name="T32" fmla="*/ 2147483646 w 536"/>
              <a:gd name="T33" fmla="*/ 2147483646 h 864"/>
              <a:gd name="T34" fmla="*/ 2147483646 w 536"/>
              <a:gd name="T35" fmla="*/ 2147483646 h 864"/>
              <a:gd name="T36" fmla="*/ 2147483646 w 536"/>
              <a:gd name="T37" fmla="*/ 2147483646 h 864"/>
              <a:gd name="T38" fmla="*/ 2147483646 w 536"/>
              <a:gd name="T39" fmla="*/ 0 h 864"/>
              <a:gd name="T40" fmla="*/ 2147483646 w 536"/>
              <a:gd name="T41" fmla="*/ 2147483646 h 864"/>
              <a:gd name="T42" fmla="*/ 2147483646 w 536"/>
              <a:gd name="T43" fmla="*/ 2147483646 h 8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36"/>
              <a:gd name="T67" fmla="*/ 0 h 864"/>
              <a:gd name="T68" fmla="*/ 536 w 536"/>
              <a:gd name="T69" fmla="*/ 864 h 86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36" h="864">
                <a:moveTo>
                  <a:pt x="536" y="864"/>
                </a:moveTo>
                <a:cubicBezTo>
                  <a:pt x="500" y="852"/>
                  <a:pt x="464" y="840"/>
                  <a:pt x="440" y="816"/>
                </a:cubicBezTo>
                <a:cubicBezTo>
                  <a:pt x="416" y="792"/>
                  <a:pt x="392" y="744"/>
                  <a:pt x="392" y="720"/>
                </a:cubicBezTo>
                <a:cubicBezTo>
                  <a:pt x="392" y="696"/>
                  <a:pt x="448" y="680"/>
                  <a:pt x="440" y="672"/>
                </a:cubicBezTo>
                <a:cubicBezTo>
                  <a:pt x="432" y="664"/>
                  <a:pt x="360" y="688"/>
                  <a:pt x="344" y="672"/>
                </a:cubicBezTo>
                <a:cubicBezTo>
                  <a:pt x="328" y="656"/>
                  <a:pt x="368" y="600"/>
                  <a:pt x="344" y="576"/>
                </a:cubicBezTo>
                <a:cubicBezTo>
                  <a:pt x="320" y="552"/>
                  <a:pt x="232" y="552"/>
                  <a:pt x="200" y="528"/>
                </a:cubicBezTo>
                <a:cubicBezTo>
                  <a:pt x="168" y="504"/>
                  <a:pt x="144" y="456"/>
                  <a:pt x="152" y="432"/>
                </a:cubicBezTo>
                <a:cubicBezTo>
                  <a:pt x="160" y="408"/>
                  <a:pt x="216" y="400"/>
                  <a:pt x="248" y="384"/>
                </a:cubicBezTo>
                <a:cubicBezTo>
                  <a:pt x="280" y="368"/>
                  <a:pt x="320" y="352"/>
                  <a:pt x="344" y="336"/>
                </a:cubicBezTo>
                <a:cubicBezTo>
                  <a:pt x="368" y="320"/>
                  <a:pt x="400" y="304"/>
                  <a:pt x="392" y="288"/>
                </a:cubicBezTo>
                <a:cubicBezTo>
                  <a:pt x="384" y="272"/>
                  <a:pt x="328" y="240"/>
                  <a:pt x="296" y="240"/>
                </a:cubicBezTo>
                <a:cubicBezTo>
                  <a:pt x="264" y="240"/>
                  <a:pt x="232" y="280"/>
                  <a:pt x="200" y="288"/>
                </a:cubicBezTo>
                <a:cubicBezTo>
                  <a:pt x="168" y="296"/>
                  <a:pt x="128" y="296"/>
                  <a:pt x="104" y="288"/>
                </a:cubicBezTo>
                <a:cubicBezTo>
                  <a:pt x="80" y="280"/>
                  <a:pt x="72" y="264"/>
                  <a:pt x="56" y="240"/>
                </a:cubicBezTo>
                <a:cubicBezTo>
                  <a:pt x="40" y="216"/>
                  <a:pt x="0" y="160"/>
                  <a:pt x="8" y="144"/>
                </a:cubicBezTo>
                <a:cubicBezTo>
                  <a:pt x="16" y="128"/>
                  <a:pt x="80" y="152"/>
                  <a:pt x="104" y="144"/>
                </a:cubicBezTo>
                <a:cubicBezTo>
                  <a:pt x="128" y="136"/>
                  <a:pt x="136" y="112"/>
                  <a:pt x="152" y="96"/>
                </a:cubicBezTo>
                <a:cubicBezTo>
                  <a:pt x="168" y="80"/>
                  <a:pt x="184" y="64"/>
                  <a:pt x="200" y="48"/>
                </a:cubicBezTo>
                <a:cubicBezTo>
                  <a:pt x="216" y="32"/>
                  <a:pt x="232" y="0"/>
                  <a:pt x="248" y="0"/>
                </a:cubicBezTo>
                <a:cubicBezTo>
                  <a:pt x="264" y="0"/>
                  <a:pt x="296" y="24"/>
                  <a:pt x="296" y="48"/>
                </a:cubicBezTo>
                <a:cubicBezTo>
                  <a:pt x="296" y="72"/>
                  <a:pt x="248" y="128"/>
                  <a:pt x="248" y="144"/>
                </a:cubicBezTo>
              </a:path>
            </a:pathLst>
          </a:custGeom>
          <a:noFill/>
          <a:ln w="38100" cmpd="sng">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45" name="Text Box 61">
            <a:extLst>
              <a:ext uri="{FF2B5EF4-FFF2-40B4-BE49-F238E27FC236}">
                <a16:creationId xmlns:a16="http://schemas.microsoft.com/office/drawing/2014/main" id="{821C6EAE-0ED1-4597-8A1E-0F625E3941AD}"/>
              </a:ext>
            </a:extLst>
          </p:cNvPr>
          <p:cNvSpPr txBox="1">
            <a:spLocks noChangeArrowheads="1"/>
          </p:cNvSpPr>
          <p:nvPr/>
        </p:nvSpPr>
        <p:spPr bwMode="auto">
          <a:xfrm>
            <a:off x="2590800" y="6216651"/>
            <a:ext cx="7086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latin typeface="Times New Roman" panose="02020603050405020304" pitchFamily="18" charset="0"/>
              </a:rPr>
              <a:t>Hình 12.1: Lược đồ tự nhiên khu vực Đông Á</a:t>
            </a:r>
            <a:endParaRPr lang="en-US" altLang="en-US" sz="2800" b="1" i="1">
              <a:solidFill>
                <a:srgbClr val="0000CC"/>
              </a:solidFill>
              <a:latin typeface="Times New Roman" panose="02020603050405020304" pitchFamily="18" charset="0"/>
            </a:endParaRPr>
          </a:p>
        </p:txBody>
      </p:sp>
      <p:sp>
        <p:nvSpPr>
          <p:cNvPr id="61446" name="Freeform 13">
            <a:extLst>
              <a:ext uri="{FF2B5EF4-FFF2-40B4-BE49-F238E27FC236}">
                <a16:creationId xmlns:a16="http://schemas.microsoft.com/office/drawing/2014/main" id="{6C0CF94F-7947-406A-9BDB-10F603FF2EED}"/>
              </a:ext>
            </a:extLst>
          </p:cNvPr>
          <p:cNvSpPr>
            <a:spLocks/>
          </p:cNvSpPr>
          <p:nvPr/>
        </p:nvSpPr>
        <p:spPr bwMode="auto">
          <a:xfrm>
            <a:off x="7315200" y="1955800"/>
            <a:ext cx="1143000" cy="571500"/>
          </a:xfrm>
          <a:custGeom>
            <a:avLst/>
            <a:gdLst>
              <a:gd name="T0" fmla="*/ 0 w 720"/>
              <a:gd name="T1" fmla="*/ 2147483646 h 360"/>
              <a:gd name="T2" fmla="*/ 2147483646 w 720"/>
              <a:gd name="T3" fmla="*/ 2147483646 h 360"/>
              <a:gd name="T4" fmla="*/ 2147483646 w 720"/>
              <a:gd name="T5" fmla="*/ 2147483646 h 360"/>
              <a:gd name="T6" fmla="*/ 2147483646 w 720"/>
              <a:gd name="T7" fmla="*/ 2147483646 h 360"/>
              <a:gd name="T8" fmla="*/ 2147483646 w 720"/>
              <a:gd name="T9" fmla="*/ 2147483646 h 360"/>
              <a:gd name="T10" fmla="*/ 2147483646 w 720"/>
              <a:gd name="T11" fmla="*/ 2147483646 h 360"/>
              <a:gd name="T12" fmla="*/ 2147483646 w 720"/>
              <a:gd name="T13" fmla="*/ 2147483646 h 360"/>
              <a:gd name="T14" fmla="*/ 2147483646 w 720"/>
              <a:gd name="T15" fmla="*/ 2147483646 h 360"/>
              <a:gd name="T16" fmla="*/ 2147483646 w 720"/>
              <a:gd name="T17" fmla="*/ 2147483646 h 360"/>
              <a:gd name="T18" fmla="*/ 2147483646 w 720"/>
              <a:gd name="T19" fmla="*/ 2147483646 h 360"/>
              <a:gd name="T20" fmla="*/ 2147483646 w 720"/>
              <a:gd name="T21" fmla="*/ 2147483646 h 360"/>
              <a:gd name="T22" fmla="*/ 2147483646 w 720"/>
              <a:gd name="T23" fmla="*/ 2147483646 h 360"/>
              <a:gd name="T24" fmla="*/ 2147483646 w 720"/>
              <a:gd name="T25" fmla="*/ 2147483646 h 3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0"/>
              <a:gd name="T40" fmla="*/ 0 h 360"/>
              <a:gd name="T41" fmla="*/ 720 w 720"/>
              <a:gd name="T42" fmla="*/ 360 h 3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0" h="360">
                <a:moveTo>
                  <a:pt x="0" y="16"/>
                </a:moveTo>
                <a:cubicBezTo>
                  <a:pt x="12" y="64"/>
                  <a:pt x="24" y="112"/>
                  <a:pt x="48" y="112"/>
                </a:cubicBezTo>
                <a:cubicBezTo>
                  <a:pt x="72" y="112"/>
                  <a:pt x="112" y="32"/>
                  <a:pt x="144" y="16"/>
                </a:cubicBezTo>
                <a:cubicBezTo>
                  <a:pt x="176" y="0"/>
                  <a:pt x="216" y="8"/>
                  <a:pt x="240" y="16"/>
                </a:cubicBezTo>
                <a:cubicBezTo>
                  <a:pt x="264" y="24"/>
                  <a:pt x="264" y="48"/>
                  <a:pt x="288" y="64"/>
                </a:cubicBezTo>
                <a:cubicBezTo>
                  <a:pt x="312" y="80"/>
                  <a:pt x="360" y="96"/>
                  <a:pt x="384" y="112"/>
                </a:cubicBezTo>
                <a:cubicBezTo>
                  <a:pt x="408" y="128"/>
                  <a:pt x="424" y="128"/>
                  <a:pt x="432" y="160"/>
                </a:cubicBezTo>
                <a:cubicBezTo>
                  <a:pt x="440" y="192"/>
                  <a:pt x="424" y="272"/>
                  <a:pt x="432" y="304"/>
                </a:cubicBezTo>
                <a:cubicBezTo>
                  <a:pt x="440" y="336"/>
                  <a:pt x="456" y="344"/>
                  <a:pt x="480" y="352"/>
                </a:cubicBezTo>
                <a:cubicBezTo>
                  <a:pt x="504" y="360"/>
                  <a:pt x="552" y="360"/>
                  <a:pt x="576" y="352"/>
                </a:cubicBezTo>
                <a:cubicBezTo>
                  <a:pt x="600" y="344"/>
                  <a:pt x="608" y="320"/>
                  <a:pt x="624" y="304"/>
                </a:cubicBezTo>
                <a:cubicBezTo>
                  <a:pt x="640" y="288"/>
                  <a:pt x="656" y="272"/>
                  <a:pt x="672" y="256"/>
                </a:cubicBezTo>
                <a:cubicBezTo>
                  <a:pt x="688" y="240"/>
                  <a:pt x="704" y="224"/>
                  <a:pt x="720" y="208"/>
                </a:cubicBezTo>
              </a:path>
            </a:pathLst>
          </a:custGeom>
          <a:noFill/>
          <a:ln w="38100" cmpd="sng">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61447" name="Picture 4" descr="Luoc do tu nhien khu vuc Dong A">
            <a:extLst>
              <a:ext uri="{FF2B5EF4-FFF2-40B4-BE49-F238E27FC236}">
                <a16:creationId xmlns:a16="http://schemas.microsoft.com/office/drawing/2014/main" id="{3FE64833-A631-430F-B3FC-C1B208E571D3}"/>
              </a:ext>
            </a:extLst>
          </p:cNvPr>
          <p:cNvPicPr>
            <a:picLocks noChangeAspect="1" noChangeArrowheads="1"/>
          </p:cNvPicPr>
          <p:nvPr/>
        </p:nvPicPr>
        <p:blipFill>
          <a:blip r:embed="rId2">
            <a:clrChange>
              <a:clrFrom>
                <a:srgbClr val="EBD44A"/>
              </a:clrFrom>
              <a:clrTo>
                <a:srgbClr val="EBD44A">
                  <a:alpha val="0"/>
                </a:srgbClr>
              </a:clrTo>
            </a:clrChange>
            <a:lum bright="-12000" contrast="6000"/>
            <a:extLst>
              <a:ext uri="{28A0092B-C50C-407E-A947-70E740481C1C}">
                <a14:useLocalDpi xmlns:a14="http://schemas.microsoft.com/office/drawing/2010/main" val="0"/>
              </a:ext>
            </a:extLst>
          </a:blip>
          <a:srcRect/>
          <a:stretch>
            <a:fillRect/>
          </a:stretch>
        </p:blipFill>
        <p:spPr bwMode="auto">
          <a:xfrm>
            <a:off x="1562100" y="0"/>
            <a:ext cx="9144000" cy="61722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94605" name="Group 45">
            <a:extLst>
              <a:ext uri="{FF2B5EF4-FFF2-40B4-BE49-F238E27FC236}">
                <a16:creationId xmlns:a16="http://schemas.microsoft.com/office/drawing/2014/main" id="{D82A8B99-1296-46F9-AA2C-E9FFE9BB6256}"/>
              </a:ext>
            </a:extLst>
          </p:cNvPr>
          <p:cNvGrpSpPr>
            <a:grpSpLocks/>
          </p:cNvGrpSpPr>
          <p:nvPr/>
        </p:nvGrpSpPr>
        <p:grpSpPr bwMode="auto">
          <a:xfrm>
            <a:off x="1655763" y="284163"/>
            <a:ext cx="8089900" cy="4648200"/>
            <a:chOff x="96" y="144"/>
            <a:chExt cx="5096" cy="2936"/>
          </a:xfrm>
        </p:grpSpPr>
        <p:sp>
          <p:nvSpPr>
            <p:cNvPr id="61455" name="Freeform 36">
              <a:extLst>
                <a:ext uri="{FF2B5EF4-FFF2-40B4-BE49-F238E27FC236}">
                  <a16:creationId xmlns:a16="http://schemas.microsoft.com/office/drawing/2014/main" id="{34AF9A8B-76E6-4B1D-88F8-97705BB97E5A}"/>
                </a:ext>
              </a:extLst>
            </p:cNvPr>
            <p:cNvSpPr>
              <a:spLocks/>
            </p:cNvSpPr>
            <p:nvPr/>
          </p:nvSpPr>
          <p:spPr bwMode="auto">
            <a:xfrm>
              <a:off x="3123" y="584"/>
              <a:ext cx="317" cy="108"/>
            </a:xfrm>
            <a:custGeom>
              <a:avLst/>
              <a:gdLst>
                <a:gd name="T0" fmla="*/ 0 w 317"/>
                <a:gd name="T1" fmla="*/ 0 h 104"/>
                <a:gd name="T2" fmla="*/ 106 w 317"/>
                <a:gd name="T3" fmla="*/ 156 h 104"/>
                <a:gd name="T4" fmla="*/ 195 w 317"/>
                <a:gd name="T5" fmla="*/ 101 h 104"/>
                <a:gd name="T6" fmla="*/ 252 w 317"/>
                <a:gd name="T7" fmla="*/ 140 h 104"/>
                <a:gd name="T8" fmla="*/ 317 w 317"/>
                <a:gd name="T9" fmla="*/ 19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7" h="104">
                  <a:moveTo>
                    <a:pt x="0" y="0"/>
                  </a:moveTo>
                  <a:cubicBezTo>
                    <a:pt x="11" y="104"/>
                    <a:pt x="1" y="84"/>
                    <a:pt x="106" y="73"/>
                  </a:cubicBezTo>
                  <a:cubicBezTo>
                    <a:pt x="136" y="66"/>
                    <a:pt x="165" y="56"/>
                    <a:pt x="195" y="48"/>
                  </a:cubicBezTo>
                  <a:cubicBezTo>
                    <a:pt x="214" y="54"/>
                    <a:pt x="234" y="58"/>
                    <a:pt x="252" y="65"/>
                  </a:cubicBezTo>
                  <a:cubicBezTo>
                    <a:pt x="277" y="75"/>
                    <a:pt x="288" y="89"/>
                    <a:pt x="317" y="89"/>
                  </a:cubicBezTo>
                </a:path>
              </a:pathLst>
            </a:custGeom>
            <a:noFill/>
            <a:ln w="762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1456" name="Group 44">
              <a:extLst>
                <a:ext uri="{FF2B5EF4-FFF2-40B4-BE49-F238E27FC236}">
                  <a16:creationId xmlns:a16="http://schemas.microsoft.com/office/drawing/2014/main" id="{1718E132-5D58-4473-9570-96821E9CE46B}"/>
                </a:ext>
              </a:extLst>
            </p:cNvPr>
            <p:cNvGrpSpPr>
              <a:grpSpLocks/>
            </p:cNvGrpSpPr>
            <p:nvPr/>
          </p:nvGrpSpPr>
          <p:grpSpPr bwMode="auto">
            <a:xfrm>
              <a:off x="96" y="144"/>
              <a:ext cx="5096" cy="2936"/>
              <a:chOff x="96" y="144"/>
              <a:chExt cx="5096" cy="2936"/>
            </a:xfrm>
          </p:grpSpPr>
          <p:sp>
            <p:nvSpPr>
              <p:cNvPr id="61457" name="Freeform 6">
                <a:extLst>
                  <a:ext uri="{FF2B5EF4-FFF2-40B4-BE49-F238E27FC236}">
                    <a16:creationId xmlns:a16="http://schemas.microsoft.com/office/drawing/2014/main" id="{2E718FDC-9BA9-43EA-B242-9D7182827F7C}"/>
                  </a:ext>
                </a:extLst>
              </p:cNvPr>
              <p:cNvSpPr>
                <a:spLocks/>
              </p:cNvSpPr>
              <p:nvPr/>
            </p:nvSpPr>
            <p:spPr bwMode="auto">
              <a:xfrm>
                <a:off x="4080" y="432"/>
                <a:ext cx="288" cy="1008"/>
              </a:xfrm>
              <a:custGeom>
                <a:avLst/>
                <a:gdLst>
                  <a:gd name="T0" fmla="*/ 457200 w 288"/>
                  <a:gd name="T1" fmla="*/ 1600200 h 1008"/>
                  <a:gd name="T2" fmla="*/ 381000 w 288"/>
                  <a:gd name="T3" fmla="*/ 1524000 h 1008"/>
                  <a:gd name="T4" fmla="*/ 228600 w 288"/>
                  <a:gd name="T5" fmla="*/ 1219200 h 1008"/>
                  <a:gd name="T6" fmla="*/ 76200 w 288"/>
                  <a:gd name="T7" fmla="*/ 1219200 h 1008"/>
                  <a:gd name="T8" fmla="*/ 0 w 288"/>
                  <a:gd name="T9" fmla="*/ 1143000 h 1008"/>
                  <a:gd name="T10" fmla="*/ 76200 w 288"/>
                  <a:gd name="T11" fmla="*/ 1066800 h 1008"/>
                  <a:gd name="T12" fmla="*/ 228600 w 288"/>
                  <a:gd name="T13" fmla="*/ 990600 h 1008"/>
                  <a:gd name="T14" fmla="*/ 152400 w 288"/>
                  <a:gd name="T15" fmla="*/ 838200 h 1008"/>
                  <a:gd name="T16" fmla="*/ 304800 w 288"/>
                  <a:gd name="T17" fmla="*/ 685800 h 1008"/>
                  <a:gd name="T18" fmla="*/ 304800 w 288"/>
                  <a:gd name="T19" fmla="*/ 533400 h 1008"/>
                  <a:gd name="T20" fmla="*/ 152400 w 288"/>
                  <a:gd name="T21" fmla="*/ 457200 h 1008"/>
                  <a:gd name="T22" fmla="*/ 228600 w 288"/>
                  <a:gd name="T23" fmla="*/ 381000 h 1008"/>
                  <a:gd name="T24" fmla="*/ 381000 w 288"/>
                  <a:gd name="T25" fmla="*/ 304800 h 1008"/>
                  <a:gd name="T26" fmla="*/ 381000 w 288"/>
                  <a:gd name="T27" fmla="*/ 152400 h 1008"/>
                  <a:gd name="T28" fmla="*/ 381000 w 288"/>
                  <a:gd name="T29" fmla="*/ 0 h 100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8"/>
                  <a:gd name="T46" fmla="*/ 0 h 1008"/>
                  <a:gd name="T47" fmla="*/ 288 w 288"/>
                  <a:gd name="T48" fmla="*/ 1008 h 100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8" h="1008">
                    <a:moveTo>
                      <a:pt x="288" y="1008"/>
                    </a:moveTo>
                    <a:cubicBezTo>
                      <a:pt x="276" y="1004"/>
                      <a:pt x="264" y="1000"/>
                      <a:pt x="240" y="960"/>
                    </a:cubicBezTo>
                    <a:cubicBezTo>
                      <a:pt x="216" y="920"/>
                      <a:pt x="176" y="800"/>
                      <a:pt x="144" y="768"/>
                    </a:cubicBezTo>
                    <a:cubicBezTo>
                      <a:pt x="112" y="736"/>
                      <a:pt x="72" y="776"/>
                      <a:pt x="48" y="768"/>
                    </a:cubicBezTo>
                    <a:cubicBezTo>
                      <a:pt x="24" y="760"/>
                      <a:pt x="0" y="736"/>
                      <a:pt x="0" y="720"/>
                    </a:cubicBezTo>
                    <a:cubicBezTo>
                      <a:pt x="0" y="704"/>
                      <a:pt x="24" y="688"/>
                      <a:pt x="48" y="672"/>
                    </a:cubicBezTo>
                    <a:cubicBezTo>
                      <a:pt x="72" y="656"/>
                      <a:pt x="136" y="648"/>
                      <a:pt x="144" y="624"/>
                    </a:cubicBezTo>
                    <a:cubicBezTo>
                      <a:pt x="152" y="600"/>
                      <a:pt x="88" y="560"/>
                      <a:pt x="96" y="528"/>
                    </a:cubicBezTo>
                    <a:cubicBezTo>
                      <a:pt x="104" y="496"/>
                      <a:pt x="176" y="464"/>
                      <a:pt x="192" y="432"/>
                    </a:cubicBezTo>
                    <a:cubicBezTo>
                      <a:pt x="208" y="400"/>
                      <a:pt x="208" y="360"/>
                      <a:pt x="192" y="336"/>
                    </a:cubicBezTo>
                    <a:cubicBezTo>
                      <a:pt x="176" y="312"/>
                      <a:pt x="104" y="304"/>
                      <a:pt x="96" y="288"/>
                    </a:cubicBezTo>
                    <a:cubicBezTo>
                      <a:pt x="88" y="272"/>
                      <a:pt x="120" y="256"/>
                      <a:pt x="144" y="240"/>
                    </a:cubicBezTo>
                    <a:cubicBezTo>
                      <a:pt x="168" y="224"/>
                      <a:pt x="224" y="216"/>
                      <a:pt x="240" y="192"/>
                    </a:cubicBezTo>
                    <a:cubicBezTo>
                      <a:pt x="256" y="168"/>
                      <a:pt x="240" y="128"/>
                      <a:pt x="240" y="96"/>
                    </a:cubicBezTo>
                    <a:cubicBezTo>
                      <a:pt x="240" y="64"/>
                      <a:pt x="240" y="24"/>
                      <a:pt x="240" y="0"/>
                    </a:cubicBezTo>
                  </a:path>
                </a:pathLst>
              </a:custGeom>
              <a:noFill/>
              <a:ln w="76200" cmpd="sng">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58" name="Freeform 7">
                <a:extLst>
                  <a:ext uri="{FF2B5EF4-FFF2-40B4-BE49-F238E27FC236}">
                    <a16:creationId xmlns:a16="http://schemas.microsoft.com/office/drawing/2014/main" id="{214EBA7A-EF46-467B-9B3E-406C4EBA7906}"/>
                  </a:ext>
                </a:extLst>
              </p:cNvPr>
              <p:cNvSpPr>
                <a:spLocks/>
              </p:cNvSpPr>
              <p:nvPr/>
            </p:nvSpPr>
            <p:spPr bwMode="auto">
              <a:xfrm>
                <a:off x="3120" y="144"/>
                <a:ext cx="1200" cy="432"/>
              </a:xfrm>
              <a:custGeom>
                <a:avLst/>
                <a:gdLst>
                  <a:gd name="T0" fmla="*/ 1905000 w 1200"/>
                  <a:gd name="T1" fmla="*/ 381000 h 432"/>
                  <a:gd name="T2" fmla="*/ 1752600 w 1200"/>
                  <a:gd name="T3" fmla="*/ 457200 h 432"/>
                  <a:gd name="T4" fmla="*/ 1676400 w 1200"/>
                  <a:gd name="T5" fmla="*/ 533400 h 432"/>
                  <a:gd name="T6" fmla="*/ 1524000 w 1200"/>
                  <a:gd name="T7" fmla="*/ 457200 h 432"/>
                  <a:gd name="T8" fmla="*/ 1447800 w 1200"/>
                  <a:gd name="T9" fmla="*/ 381000 h 432"/>
                  <a:gd name="T10" fmla="*/ 1295400 w 1200"/>
                  <a:gd name="T11" fmla="*/ 381000 h 432"/>
                  <a:gd name="T12" fmla="*/ 1143000 w 1200"/>
                  <a:gd name="T13" fmla="*/ 304800 h 432"/>
                  <a:gd name="T14" fmla="*/ 1066800 w 1200"/>
                  <a:gd name="T15" fmla="*/ 228600 h 432"/>
                  <a:gd name="T16" fmla="*/ 990600 w 1200"/>
                  <a:gd name="T17" fmla="*/ 152400 h 432"/>
                  <a:gd name="T18" fmla="*/ 914400 w 1200"/>
                  <a:gd name="T19" fmla="*/ 76200 h 432"/>
                  <a:gd name="T20" fmla="*/ 685800 w 1200"/>
                  <a:gd name="T21" fmla="*/ 0 h 432"/>
                  <a:gd name="T22" fmla="*/ 533400 w 1200"/>
                  <a:gd name="T23" fmla="*/ 76200 h 432"/>
                  <a:gd name="T24" fmla="*/ 381000 w 1200"/>
                  <a:gd name="T25" fmla="*/ 76200 h 432"/>
                  <a:gd name="T26" fmla="*/ 381000 w 1200"/>
                  <a:gd name="T27" fmla="*/ 304800 h 432"/>
                  <a:gd name="T28" fmla="*/ 228600 w 1200"/>
                  <a:gd name="T29" fmla="*/ 457200 h 432"/>
                  <a:gd name="T30" fmla="*/ 228600 w 1200"/>
                  <a:gd name="T31" fmla="*/ 609600 h 432"/>
                  <a:gd name="T32" fmla="*/ 76200 w 1200"/>
                  <a:gd name="T33" fmla="*/ 609600 h 432"/>
                  <a:gd name="T34" fmla="*/ 0 w 1200"/>
                  <a:gd name="T35" fmla="*/ 685800 h 4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0"/>
                  <a:gd name="T55" fmla="*/ 0 h 432"/>
                  <a:gd name="T56" fmla="*/ 1200 w 1200"/>
                  <a:gd name="T57" fmla="*/ 432 h 4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0" h="432">
                    <a:moveTo>
                      <a:pt x="1200" y="240"/>
                    </a:moveTo>
                    <a:cubicBezTo>
                      <a:pt x="1164" y="256"/>
                      <a:pt x="1128" y="272"/>
                      <a:pt x="1104" y="288"/>
                    </a:cubicBezTo>
                    <a:cubicBezTo>
                      <a:pt x="1080" y="304"/>
                      <a:pt x="1080" y="336"/>
                      <a:pt x="1056" y="336"/>
                    </a:cubicBezTo>
                    <a:cubicBezTo>
                      <a:pt x="1032" y="336"/>
                      <a:pt x="984" y="304"/>
                      <a:pt x="960" y="288"/>
                    </a:cubicBezTo>
                    <a:cubicBezTo>
                      <a:pt x="936" y="272"/>
                      <a:pt x="936" y="248"/>
                      <a:pt x="912" y="240"/>
                    </a:cubicBezTo>
                    <a:cubicBezTo>
                      <a:pt x="888" y="232"/>
                      <a:pt x="848" y="248"/>
                      <a:pt x="816" y="240"/>
                    </a:cubicBezTo>
                    <a:cubicBezTo>
                      <a:pt x="784" y="232"/>
                      <a:pt x="744" y="208"/>
                      <a:pt x="720" y="192"/>
                    </a:cubicBezTo>
                    <a:cubicBezTo>
                      <a:pt x="696" y="176"/>
                      <a:pt x="688" y="160"/>
                      <a:pt x="672" y="144"/>
                    </a:cubicBezTo>
                    <a:cubicBezTo>
                      <a:pt x="656" y="128"/>
                      <a:pt x="640" y="112"/>
                      <a:pt x="624" y="96"/>
                    </a:cubicBezTo>
                    <a:cubicBezTo>
                      <a:pt x="608" y="80"/>
                      <a:pt x="608" y="64"/>
                      <a:pt x="576" y="48"/>
                    </a:cubicBezTo>
                    <a:cubicBezTo>
                      <a:pt x="544" y="32"/>
                      <a:pt x="472" y="0"/>
                      <a:pt x="432" y="0"/>
                    </a:cubicBezTo>
                    <a:cubicBezTo>
                      <a:pt x="392" y="0"/>
                      <a:pt x="368" y="40"/>
                      <a:pt x="336" y="48"/>
                    </a:cubicBezTo>
                    <a:cubicBezTo>
                      <a:pt x="304" y="56"/>
                      <a:pt x="256" y="24"/>
                      <a:pt x="240" y="48"/>
                    </a:cubicBezTo>
                    <a:cubicBezTo>
                      <a:pt x="224" y="72"/>
                      <a:pt x="256" y="152"/>
                      <a:pt x="240" y="192"/>
                    </a:cubicBezTo>
                    <a:cubicBezTo>
                      <a:pt x="224" y="232"/>
                      <a:pt x="160" y="256"/>
                      <a:pt x="144" y="288"/>
                    </a:cubicBezTo>
                    <a:cubicBezTo>
                      <a:pt x="128" y="320"/>
                      <a:pt x="160" y="368"/>
                      <a:pt x="144" y="384"/>
                    </a:cubicBezTo>
                    <a:cubicBezTo>
                      <a:pt x="128" y="400"/>
                      <a:pt x="72" y="376"/>
                      <a:pt x="48" y="384"/>
                    </a:cubicBezTo>
                    <a:cubicBezTo>
                      <a:pt x="24" y="392"/>
                      <a:pt x="8" y="416"/>
                      <a:pt x="0" y="432"/>
                    </a:cubicBezTo>
                  </a:path>
                </a:pathLst>
              </a:custGeom>
              <a:noFill/>
              <a:ln w="76200" cmpd="sng">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59" name="Freeform 9">
                <a:extLst>
                  <a:ext uri="{FF2B5EF4-FFF2-40B4-BE49-F238E27FC236}">
                    <a16:creationId xmlns:a16="http://schemas.microsoft.com/office/drawing/2014/main" id="{860A2093-2330-421F-93CB-DF274E2204C8}"/>
                  </a:ext>
                </a:extLst>
              </p:cNvPr>
              <p:cNvSpPr>
                <a:spLocks/>
              </p:cNvSpPr>
              <p:nvPr/>
            </p:nvSpPr>
            <p:spPr bwMode="auto">
              <a:xfrm>
                <a:off x="96" y="520"/>
                <a:ext cx="3312" cy="688"/>
              </a:xfrm>
              <a:custGeom>
                <a:avLst/>
                <a:gdLst>
                  <a:gd name="T0" fmla="*/ 5257800 w 3312"/>
                  <a:gd name="T1" fmla="*/ 317500 h 688"/>
                  <a:gd name="T2" fmla="*/ 5105400 w 3312"/>
                  <a:gd name="T3" fmla="*/ 317500 h 688"/>
                  <a:gd name="T4" fmla="*/ 4953000 w 3312"/>
                  <a:gd name="T5" fmla="*/ 469900 h 688"/>
                  <a:gd name="T6" fmla="*/ 4876800 w 3312"/>
                  <a:gd name="T7" fmla="*/ 546100 h 688"/>
                  <a:gd name="T8" fmla="*/ 4724400 w 3312"/>
                  <a:gd name="T9" fmla="*/ 622300 h 688"/>
                  <a:gd name="T10" fmla="*/ 4495800 w 3312"/>
                  <a:gd name="T11" fmla="*/ 622300 h 688"/>
                  <a:gd name="T12" fmla="*/ 4419600 w 3312"/>
                  <a:gd name="T13" fmla="*/ 698500 h 688"/>
                  <a:gd name="T14" fmla="*/ 4495800 w 3312"/>
                  <a:gd name="T15" fmla="*/ 774700 h 688"/>
                  <a:gd name="T16" fmla="*/ 4343400 w 3312"/>
                  <a:gd name="T17" fmla="*/ 927100 h 688"/>
                  <a:gd name="T18" fmla="*/ 4191000 w 3312"/>
                  <a:gd name="T19" fmla="*/ 1003300 h 688"/>
                  <a:gd name="T20" fmla="*/ 4038600 w 3312"/>
                  <a:gd name="T21" fmla="*/ 927100 h 688"/>
                  <a:gd name="T22" fmla="*/ 3962400 w 3312"/>
                  <a:gd name="T23" fmla="*/ 1003300 h 688"/>
                  <a:gd name="T24" fmla="*/ 3886200 w 3312"/>
                  <a:gd name="T25" fmla="*/ 1079500 h 688"/>
                  <a:gd name="T26" fmla="*/ 3733800 w 3312"/>
                  <a:gd name="T27" fmla="*/ 1079500 h 688"/>
                  <a:gd name="T28" fmla="*/ 3657600 w 3312"/>
                  <a:gd name="T29" fmla="*/ 1003300 h 688"/>
                  <a:gd name="T30" fmla="*/ 3505201 w 3312"/>
                  <a:gd name="T31" fmla="*/ 1003300 h 688"/>
                  <a:gd name="T32" fmla="*/ 3352801 w 3312"/>
                  <a:gd name="T33" fmla="*/ 927100 h 688"/>
                  <a:gd name="T34" fmla="*/ 3124200 w 3312"/>
                  <a:gd name="T35" fmla="*/ 927100 h 688"/>
                  <a:gd name="T36" fmla="*/ 2971800 w 3312"/>
                  <a:gd name="T37" fmla="*/ 850900 h 688"/>
                  <a:gd name="T38" fmla="*/ 2819400 w 3312"/>
                  <a:gd name="T39" fmla="*/ 850900 h 688"/>
                  <a:gd name="T40" fmla="*/ 2667000 w 3312"/>
                  <a:gd name="T41" fmla="*/ 850900 h 688"/>
                  <a:gd name="T42" fmla="*/ 2590800 w 3312"/>
                  <a:gd name="T43" fmla="*/ 698500 h 688"/>
                  <a:gd name="T44" fmla="*/ 2514600 w 3312"/>
                  <a:gd name="T45" fmla="*/ 622300 h 688"/>
                  <a:gd name="T46" fmla="*/ 2438400 w 3312"/>
                  <a:gd name="T47" fmla="*/ 546100 h 688"/>
                  <a:gd name="T48" fmla="*/ 2209800 w 3312"/>
                  <a:gd name="T49" fmla="*/ 546100 h 688"/>
                  <a:gd name="T50" fmla="*/ 2209800 w 3312"/>
                  <a:gd name="T51" fmla="*/ 393700 h 688"/>
                  <a:gd name="T52" fmla="*/ 2209800 w 3312"/>
                  <a:gd name="T53" fmla="*/ 241300 h 688"/>
                  <a:gd name="T54" fmla="*/ 2133600 w 3312"/>
                  <a:gd name="T55" fmla="*/ 88900 h 688"/>
                  <a:gd name="T56" fmla="*/ 2057400 w 3312"/>
                  <a:gd name="T57" fmla="*/ 165100 h 688"/>
                  <a:gd name="T58" fmla="*/ 1981200 w 3312"/>
                  <a:gd name="T59" fmla="*/ 12700 h 688"/>
                  <a:gd name="T60" fmla="*/ 1828800 w 3312"/>
                  <a:gd name="T61" fmla="*/ 88900 h 688"/>
                  <a:gd name="T62" fmla="*/ 1600200 w 3312"/>
                  <a:gd name="T63" fmla="*/ 241300 h 688"/>
                  <a:gd name="T64" fmla="*/ 1524000 w 3312"/>
                  <a:gd name="T65" fmla="*/ 165100 h 688"/>
                  <a:gd name="T66" fmla="*/ 1371600 w 3312"/>
                  <a:gd name="T67" fmla="*/ 165100 h 688"/>
                  <a:gd name="T68" fmla="*/ 1295400 w 3312"/>
                  <a:gd name="T69" fmla="*/ 241300 h 688"/>
                  <a:gd name="T70" fmla="*/ 1219200 w 3312"/>
                  <a:gd name="T71" fmla="*/ 317500 h 688"/>
                  <a:gd name="T72" fmla="*/ 1143000 w 3312"/>
                  <a:gd name="T73" fmla="*/ 241300 h 688"/>
                  <a:gd name="T74" fmla="*/ 990600 w 3312"/>
                  <a:gd name="T75" fmla="*/ 317500 h 688"/>
                  <a:gd name="T76" fmla="*/ 914400 w 3312"/>
                  <a:gd name="T77" fmla="*/ 393700 h 688"/>
                  <a:gd name="T78" fmla="*/ 838200 w 3312"/>
                  <a:gd name="T79" fmla="*/ 469900 h 688"/>
                  <a:gd name="T80" fmla="*/ 685800 w 3312"/>
                  <a:gd name="T81" fmla="*/ 546100 h 688"/>
                  <a:gd name="T82" fmla="*/ 609600 w 3312"/>
                  <a:gd name="T83" fmla="*/ 622300 h 688"/>
                  <a:gd name="T84" fmla="*/ 457200 w 3312"/>
                  <a:gd name="T85" fmla="*/ 622300 h 688"/>
                  <a:gd name="T86" fmla="*/ 304800 w 3312"/>
                  <a:gd name="T87" fmla="*/ 622300 h 688"/>
                  <a:gd name="T88" fmla="*/ 228600 w 3312"/>
                  <a:gd name="T89" fmla="*/ 698500 h 688"/>
                  <a:gd name="T90" fmla="*/ 152400 w 3312"/>
                  <a:gd name="T91" fmla="*/ 774700 h 688"/>
                  <a:gd name="T92" fmla="*/ 76200 w 3312"/>
                  <a:gd name="T93" fmla="*/ 850900 h 688"/>
                  <a:gd name="T94" fmla="*/ 0 w 3312"/>
                  <a:gd name="T95" fmla="*/ 927100 h 6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312"/>
                  <a:gd name="T145" fmla="*/ 0 h 688"/>
                  <a:gd name="T146" fmla="*/ 3312 w 3312"/>
                  <a:gd name="T147" fmla="*/ 688 h 6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312" h="688">
                    <a:moveTo>
                      <a:pt x="3312" y="200"/>
                    </a:moveTo>
                    <a:cubicBezTo>
                      <a:pt x="3280" y="192"/>
                      <a:pt x="3248" y="184"/>
                      <a:pt x="3216" y="200"/>
                    </a:cubicBezTo>
                    <a:cubicBezTo>
                      <a:pt x="3184" y="216"/>
                      <a:pt x="3144" y="272"/>
                      <a:pt x="3120" y="296"/>
                    </a:cubicBezTo>
                    <a:cubicBezTo>
                      <a:pt x="3096" y="320"/>
                      <a:pt x="3096" y="328"/>
                      <a:pt x="3072" y="344"/>
                    </a:cubicBezTo>
                    <a:cubicBezTo>
                      <a:pt x="3048" y="360"/>
                      <a:pt x="3016" y="384"/>
                      <a:pt x="2976" y="392"/>
                    </a:cubicBezTo>
                    <a:cubicBezTo>
                      <a:pt x="2936" y="400"/>
                      <a:pt x="2864" y="384"/>
                      <a:pt x="2832" y="392"/>
                    </a:cubicBezTo>
                    <a:cubicBezTo>
                      <a:pt x="2800" y="400"/>
                      <a:pt x="2784" y="424"/>
                      <a:pt x="2784" y="440"/>
                    </a:cubicBezTo>
                    <a:cubicBezTo>
                      <a:pt x="2784" y="456"/>
                      <a:pt x="2840" y="464"/>
                      <a:pt x="2832" y="488"/>
                    </a:cubicBezTo>
                    <a:cubicBezTo>
                      <a:pt x="2824" y="512"/>
                      <a:pt x="2768" y="560"/>
                      <a:pt x="2736" y="584"/>
                    </a:cubicBezTo>
                    <a:cubicBezTo>
                      <a:pt x="2704" y="608"/>
                      <a:pt x="2672" y="632"/>
                      <a:pt x="2640" y="632"/>
                    </a:cubicBezTo>
                    <a:cubicBezTo>
                      <a:pt x="2608" y="632"/>
                      <a:pt x="2568" y="584"/>
                      <a:pt x="2544" y="584"/>
                    </a:cubicBezTo>
                    <a:cubicBezTo>
                      <a:pt x="2520" y="584"/>
                      <a:pt x="2512" y="616"/>
                      <a:pt x="2496" y="632"/>
                    </a:cubicBezTo>
                    <a:cubicBezTo>
                      <a:pt x="2480" y="648"/>
                      <a:pt x="2472" y="672"/>
                      <a:pt x="2448" y="680"/>
                    </a:cubicBezTo>
                    <a:cubicBezTo>
                      <a:pt x="2424" y="688"/>
                      <a:pt x="2376" y="688"/>
                      <a:pt x="2352" y="680"/>
                    </a:cubicBezTo>
                    <a:cubicBezTo>
                      <a:pt x="2328" y="672"/>
                      <a:pt x="2328" y="640"/>
                      <a:pt x="2304" y="632"/>
                    </a:cubicBezTo>
                    <a:cubicBezTo>
                      <a:pt x="2280" y="624"/>
                      <a:pt x="2240" y="640"/>
                      <a:pt x="2208" y="632"/>
                    </a:cubicBezTo>
                    <a:cubicBezTo>
                      <a:pt x="2176" y="624"/>
                      <a:pt x="2152" y="592"/>
                      <a:pt x="2112" y="584"/>
                    </a:cubicBezTo>
                    <a:cubicBezTo>
                      <a:pt x="2072" y="576"/>
                      <a:pt x="2008" y="592"/>
                      <a:pt x="1968" y="584"/>
                    </a:cubicBezTo>
                    <a:cubicBezTo>
                      <a:pt x="1928" y="576"/>
                      <a:pt x="1904" y="544"/>
                      <a:pt x="1872" y="536"/>
                    </a:cubicBezTo>
                    <a:cubicBezTo>
                      <a:pt x="1840" y="528"/>
                      <a:pt x="1808" y="536"/>
                      <a:pt x="1776" y="536"/>
                    </a:cubicBezTo>
                    <a:cubicBezTo>
                      <a:pt x="1744" y="536"/>
                      <a:pt x="1704" y="552"/>
                      <a:pt x="1680" y="536"/>
                    </a:cubicBezTo>
                    <a:cubicBezTo>
                      <a:pt x="1656" y="520"/>
                      <a:pt x="1648" y="464"/>
                      <a:pt x="1632" y="440"/>
                    </a:cubicBezTo>
                    <a:cubicBezTo>
                      <a:pt x="1616" y="416"/>
                      <a:pt x="1600" y="408"/>
                      <a:pt x="1584" y="392"/>
                    </a:cubicBezTo>
                    <a:cubicBezTo>
                      <a:pt x="1568" y="376"/>
                      <a:pt x="1568" y="352"/>
                      <a:pt x="1536" y="344"/>
                    </a:cubicBezTo>
                    <a:cubicBezTo>
                      <a:pt x="1504" y="336"/>
                      <a:pt x="1416" y="360"/>
                      <a:pt x="1392" y="344"/>
                    </a:cubicBezTo>
                    <a:cubicBezTo>
                      <a:pt x="1368" y="328"/>
                      <a:pt x="1392" y="280"/>
                      <a:pt x="1392" y="248"/>
                    </a:cubicBezTo>
                    <a:cubicBezTo>
                      <a:pt x="1392" y="216"/>
                      <a:pt x="1400" y="184"/>
                      <a:pt x="1392" y="152"/>
                    </a:cubicBezTo>
                    <a:cubicBezTo>
                      <a:pt x="1384" y="120"/>
                      <a:pt x="1360" y="64"/>
                      <a:pt x="1344" y="56"/>
                    </a:cubicBezTo>
                    <a:cubicBezTo>
                      <a:pt x="1328" y="48"/>
                      <a:pt x="1312" y="112"/>
                      <a:pt x="1296" y="104"/>
                    </a:cubicBezTo>
                    <a:cubicBezTo>
                      <a:pt x="1280" y="96"/>
                      <a:pt x="1272" y="16"/>
                      <a:pt x="1248" y="8"/>
                    </a:cubicBezTo>
                    <a:cubicBezTo>
                      <a:pt x="1224" y="0"/>
                      <a:pt x="1192" y="32"/>
                      <a:pt x="1152" y="56"/>
                    </a:cubicBezTo>
                    <a:cubicBezTo>
                      <a:pt x="1112" y="80"/>
                      <a:pt x="1040" y="144"/>
                      <a:pt x="1008" y="152"/>
                    </a:cubicBezTo>
                    <a:cubicBezTo>
                      <a:pt x="976" y="160"/>
                      <a:pt x="984" y="112"/>
                      <a:pt x="960" y="104"/>
                    </a:cubicBezTo>
                    <a:cubicBezTo>
                      <a:pt x="936" y="96"/>
                      <a:pt x="888" y="96"/>
                      <a:pt x="864" y="104"/>
                    </a:cubicBezTo>
                    <a:cubicBezTo>
                      <a:pt x="840" y="112"/>
                      <a:pt x="832" y="136"/>
                      <a:pt x="816" y="152"/>
                    </a:cubicBezTo>
                    <a:cubicBezTo>
                      <a:pt x="800" y="168"/>
                      <a:pt x="784" y="200"/>
                      <a:pt x="768" y="200"/>
                    </a:cubicBezTo>
                    <a:cubicBezTo>
                      <a:pt x="752" y="200"/>
                      <a:pt x="744" y="152"/>
                      <a:pt x="720" y="152"/>
                    </a:cubicBezTo>
                    <a:cubicBezTo>
                      <a:pt x="696" y="152"/>
                      <a:pt x="648" y="184"/>
                      <a:pt x="624" y="200"/>
                    </a:cubicBezTo>
                    <a:cubicBezTo>
                      <a:pt x="600" y="216"/>
                      <a:pt x="592" y="232"/>
                      <a:pt x="576" y="248"/>
                    </a:cubicBezTo>
                    <a:cubicBezTo>
                      <a:pt x="560" y="264"/>
                      <a:pt x="552" y="280"/>
                      <a:pt x="528" y="296"/>
                    </a:cubicBezTo>
                    <a:cubicBezTo>
                      <a:pt x="504" y="312"/>
                      <a:pt x="456" y="328"/>
                      <a:pt x="432" y="344"/>
                    </a:cubicBezTo>
                    <a:cubicBezTo>
                      <a:pt x="408" y="360"/>
                      <a:pt x="408" y="384"/>
                      <a:pt x="384" y="392"/>
                    </a:cubicBezTo>
                    <a:cubicBezTo>
                      <a:pt x="360" y="400"/>
                      <a:pt x="320" y="392"/>
                      <a:pt x="288" y="392"/>
                    </a:cubicBezTo>
                    <a:cubicBezTo>
                      <a:pt x="256" y="392"/>
                      <a:pt x="216" y="384"/>
                      <a:pt x="192" y="392"/>
                    </a:cubicBezTo>
                    <a:cubicBezTo>
                      <a:pt x="168" y="400"/>
                      <a:pt x="160" y="424"/>
                      <a:pt x="144" y="440"/>
                    </a:cubicBezTo>
                    <a:cubicBezTo>
                      <a:pt x="128" y="456"/>
                      <a:pt x="112" y="472"/>
                      <a:pt x="96" y="488"/>
                    </a:cubicBezTo>
                    <a:cubicBezTo>
                      <a:pt x="80" y="504"/>
                      <a:pt x="64" y="520"/>
                      <a:pt x="48" y="536"/>
                    </a:cubicBezTo>
                    <a:cubicBezTo>
                      <a:pt x="32" y="552"/>
                      <a:pt x="16" y="568"/>
                      <a:pt x="0" y="584"/>
                    </a:cubicBezTo>
                  </a:path>
                </a:pathLst>
              </a:custGeom>
              <a:noFill/>
              <a:ln w="76200" cmpd="sng">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60" name="Freeform 11">
                <a:extLst>
                  <a:ext uri="{FF2B5EF4-FFF2-40B4-BE49-F238E27FC236}">
                    <a16:creationId xmlns:a16="http://schemas.microsoft.com/office/drawing/2014/main" id="{1C7DDD26-02CD-4C53-9553-3F126D90E3C5}"/>
                  </a:ext>
                </a:extLst>
              </p:cNvPr>
              <p:cNvSpPr>
                <a:spLocks/>
              </p:cNvSpPr>
              <p:nvPr/>
            </p:nvSpPr>
            <p:spPr bwMode="auto">
              <a:xfrm>
                <a:off x="96" y="1104"/>
                <a:ext cx="3840" cy="1728"/>
              </a:xfrm>
              <a:custGeom>
                <a:avLst/>
                <a:gdLst>
                  <a:gd name="T0" fmla="*/ 0 w 3840"/>
                  <a:gd name="T1" fmla="*/ 0 h 1728"/>
                  <a:gd name="T2" fmla="*/ 152400 w 3840"/>
                  <a:gd name="T3" fmla="*/ 152400 h 1728"/>
                  <a:gd name="T4" fmla="*/ 228600 w 3840"/>
                  <a:gd name="T5" fmla="*/ 228600 h 1728"/>
                  <a:gd name="T6" fmla="*/ 228600 w 3840"/>
                  <a:gd name="T7" fmla="*/ 381000 h 1728"/>
                  <a:gd name="T8" fmla="*/ 304800 w 3840"/>
                  <a:gd name="T9" fmla="*/ 457200 h 1728"/>
                  <a:gd name="T10" fmla="*/ 381000 w 3840"/>
                  <a:gd name="T11" fmla="*/ 533400 h 1728"/>
                  <a:gd name="T12" fmla="*/ 381000 w 3840"/>
                  <a:gd name="T13" fmla="*/ 685800 h 1728"/>
                  <a:gd name="T14" fmla="*/ 381000 w 3840"/>
                  <a:gd name="T15" fmla="*/ 838200 h 1728"/>
                  <a:gd name="T16" fmla="*/ 381000 w 3840"/>
                  <a:gd name="T17" fmla="*/ 1066800 h 1728"/>
                  <a:gd name="T18" fmla="*/ 609600 w 3840"/>
                  <a:gd name="T19" fmla="*/ 1143000 h 1728"/>
                  <a:gd name="T20" fmla="*/ 685800 w 3840"/>
                  <a:gd name="T21" fmla="*/ 1295400 h 1728"/>
                  <a:gd name="T22" fmla="*/ 838200 w 3840"/>
                  <a:gd name="T23" fmla="*/ 1371600 h 1728"/>
                  <a:gd name="T24" fmla="*/ 914400 w 3840"/>
                  <a:gd name="T25" fmla="*/ 1447800 h 1728"/>
                  <a:gd name="T26" fmla="*/ 1143000 w 3840"/>
                  <a:gd name="T27" fmla="*/ 1600200 h 1728"/>
                  <a:gd name="T28" fmla="*/ 1219200 w 3840"/>
                  <a:gd name="T29" fmla="*/ 1676400 h 1728"/>
                  <a:gd name="T30" fmla="*/ 1447800 w 3840"/>
                  <a:gd name="T31" fmla="*/ 1752600 h 1728"/>
                  <a:gd name="T32" fmla="*/ 1600200 w 3840"/>
                  <a:gd name="T33" fmla="*/ 1752600 h 1728"/>
                  <a:gd name="T34" fmla="*/ 1676400 w 3840"/>
                  <a:gd name="T35" fmla="*/ 1676400 h 1728"/>
                  <a:gd name="T36" fmla="*/ 1828800 w 3840"/>
                  <a:gd name="T37" fmla="*/ 1676400 h 1728"/>
                  <a:gd name="T38" fmla="*/ 1981200 w 3840"/>
                  <a:gd name="T39" fmla="*/ 1752600 h 1728"/>
                  <a:gd name="T40" fmla="*/ 2133600 w 3840"/>
                  <a:gd name="T41" fmla="*/ 1752600 h 1728"/>
                  <a:gd name="T42" fmla="*/ 2286000 w 3840"/>
                  <a:gd name="T43" fmla="*/ 1676400 h 1728"/>
                  <a:gd name="T44" fmla="*/ 2438400 w 3840"/>
                  <a:gd name="T45" fmla="*/ 1676400 h 1728"/>
                  <a:gd name="T46" fmla="*/ 2514600 w 3840"/>
                  <a:gd name="T47" fmla="*/ 1752600 h 1728"/>
                  <a:gd name="T48" fmla="*/ 2590800 w 3840"/>
                  <a:gd name="T49" fmla="*/ 1676400 h 1728"/>
                  <a:gd name="T50" fmla="*/ 2667000 w 3840"/>
                  <a:gd name="T51" fmla="*/ 1752600 h 1728"/>
                  <a:gd name="T52" fmla="*/ 2743200 w 3840"/>
                  <a:gd name="T53" fmla="*/ 1828800 h 1728"/>
                  <a:gd name="T54" fmla="*/ 2819400 w 3840"/>
                  <a:gd name="T55" fmla="*/ 1905000 h 1728"/>
                  <a:gd name="T56" fmla="*/ 2895600 w 3840"/>
                  <a:gd name="T57" fmla="*/ 1981200 h 1728"/>
                  <a:gd name="T58" fmla="*/ 2819400 w 3840"/>
                  <a:gd name="T59" fmla="*/ 2057400 h 1728"/>
                  <a:gd name="T60" fmla="*/ 2743200 w 3840"/>
                  <a:gd name="T61" fmla="*/ 2133600 h 1728"/>
                  <a:gd name="T62" fmla="*/ 2743200 w 3840"/>
                  <a:gd name="T63" fmla="*/ 2286000 h 1728"/>
                  <a:gd name="T64" fmla="*/ 2819400 w 3840"/>
                  <a:gd name="T65" fmla="*/ 2362200 h 1728"/>
                  <a:gd name="T66" fmla="*/ 2895600 w 3840"/>
                  <a:gd name="T67" fmla="*/ 2514600 h 1728"/>
                  <a:gd name="T68" fmla="*/ 2971800 w 3840"/>
                  <a:gd name="T69" fmla="*/ 2590800 h 1728"/>
                  <a:gd name="T70" fmla="*/ 3048000 w 3840"/>
                  <a:gd name="T71" fmla="*/ 2667000 h 1728"/>
                  <a:gd name="T72" fmla="*/ 3200400 w 3840"/>
                  <a:gd name="T73" fmla="*/ 2667000 h 1728"/>
                  <a:gd name="T74" fmla="*/ 3200400 w 3840"/>
                  <a:gd name="T75" fmla="*/ 2514600 h 1728"/>
                  <a:gd name="T76" fmla="*/ 3276601 w 3840"/>
                  <a:gd name="T77" fmla="*/ 2590800 h 1728"/>
                  <a:gd name="T78" fmla="*/ 3505201 w 3840"/>
                  <a:gd name="T79" fmla="*/ 2590800 h 1728"/>
                  <a:gd name="T80" fmla="*/ 3733801 w 3840"/>
                  <a:gd name="T81" fmla="*/ 2590800 h 1728"/>
                  <a:gd name="T82" fmla="*/ 3810001 w 3840"/>
                  <a:gd name="T83" fmla="*/ 2438400 h 1728"/>
                  <a:gd name="T84" fmla="*/ 3886201 w 3840"/>
                  <a:gd name="T85" fmla="*/ 2514600 h 1728"/>
                  <a:gd name="T86" fmla="*/ 4038601 w 3840"/>
                  <a:gd name="T87" fmla="*/ 2590800 h 1728"/>
                  <a:gd name="T88" fmla="*/ 4191000 w 3840"/>
                  <a:gd name="T89" fmla="*/ 2590800 h 1728"/>
                  <a:gd name="T90" fmla="*/ 4343400 w 3840"/>
                  <a:gd name="T91" fmla="*/ 2667000 h 1728"/>
                  <a:gd name="T92" fmla="*/ 4495800 w 3840"/>
                  <a:gd name="T93" fmla="*/ 2743200 h 1728"/>
                  <a:gd name="T94" fmla="*/ 4648200 w 3840"/>
                  <a:gd name="T95" fmla="*/ 2667000 h 1728"/>
                  <a:gd name="T96" fmla="*/ 4953000 w 3840"/>
                  <a:gd name="T97" fmla="*/ 2590800 h 1728"/>
                  <a:gd name="T98" fmla="*/ 4953000 w 3840"/>
                  <a:gd name="T99" fmla="*/ 2438400 h 1728"/>
                  <a:gd name="T100" fmla="*/ 5105400 w 3840"/>
                  <a:gd name="T101" fmla="*/ 2514600 h 1728"/>
                  <a:gd name="T102" fmla="*/ 5181600 w 3840"/>
                  <a:gd name="T103" fmla="*/ 2438400 h 1728"/>
                  <a:gd name="T104" fmla="*/ 5410200 w 3840"/>
                  <a:gd name="T105" fmla="*/ 2362200 h 1728"/>
                  <a:gd name="T106" fmla="*/ 5562600 w 3840"/>
                  <a:gd name="T107" fmla="*/ 2286000 h 1728"/>
                  <a:gd name="T108" fmla="*/ 5791200 w 3840"/>
                  <a:gd name="T109" fmla="*/ 2057400 h 1728"/>
                  <a:gd name="T110" fmla="*/ 5943600 w 3840"/>
                  <a:gd name="T111" fmla="*/ 1752600 h 1728"/>
                  <a:gd name="T112" fmla="*/ 6019800 w 3840"/>
                  <a:gd name="T113" fmla="*/ 1524000 h 1728"/>
                  <a:gd name="T114" fmla="*/ 6096000 w 3840"/>
                  <a:gd name="T115" fmla="*/ 1447800 h 172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840"/>
                  <a:gd name="T175" fmla="*/ 0 h 1728"/>
                  <a:gd name="T176" fmla="*/ 3840 w 3840"/>
                  <a:gd name="T177" fmla="*/ 1728 h 172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840" h="1728">
                    <a:moveTo>
                      <a:pt x="0" y="0"/>
                    </a:moveTo>
                    <a:cubicBezTo>
                      <a:pt x="36" y="36"/>
                      <a:pt x="72" y="72"/>
                      <a:pt x="96" y="96"/>
                    </a:cubicBezTo>
                    <a:cubicBezTo>
                      <a:pt x="120" y="120"/>
                      <a:pt x="136" y="120"/>
                      <a:pt x="144" y="144"/>
                    </a:cubicBezTo>
                    <a:cubicBezTo>
                      <a:pt x="152" y="168"/>
                      <a:pt x="136" y="216"/>
                      <a:pt x="144" y="240"/>
                    </a:cubicBezTo>
                    <a:cubicBezTo>
                      <a:pt x="152" y="264"/>
                      <a:pt x="176" y="272"/>
                      <a:pt x="192" y="288"/>
                    </a:cubicBezTo>
                    <a:cubicBezTo>
                      <a:pt x="208" y="304"/>
                      <a:pt x="232" y="312"/>
                      <a:pt x="240" y="336"/>
                    </a:cubicBezTo>
                    <a:cubicBezTo>
                      <a:pt x="248" y="360"/>
                      <a:pt x="240" y="400"/>
                      <a:pt x="240" y="432"/>
                    </a:cubicBezTo>
                    <a:cubicBezTo>
                      <a:pt x="240" y="464"/>
                      <a:pt x="240" y="488"/>
                      <a:pt x="240" y="528"/>
                    </a:cubicBezTo>
                    <a:cubicBezTo>
                      <a:pt x="240" y="568"/>
                      <a:pt x="216" y="640"/>
                      <a:pt x="240" y="672"/>
                    </a:cubicBezTo>
                    <a:cubicBezTo>
                      <a:pt x="264" y="704"/>
                      <a:pt x="352" y="696"/>
                      <a:pt x="384" y="720"/>
                    </a:cubicBezTo>
                    <a:cubicBezTo>
                      <a:pt x="416" y="744"/>
                      <a:pt x="408" y="792"/>
                      <a:pt x="432" y="816"/>
                    </a:cubicBezTo>
                    <a:cubicBezTo>
                      <a:pt x="456" y="840"/>
                      <a:pt x="504" y="848"/>
                      <a:pt x="528" y="864"/>
                    </a:cubicBezTo>
                    <a:cubicBezTo>
                      <a:pt x="552" y="880"/>
                      <a:pt x="544" y="888"/>
                      <a:pt x="576" y="912"/>
                    </a:cubicBezTo>
                    <a:cubicBezTo>
                      <a:pt x="608" y="936"/>
                      <a:pt x="688" y="984"/>
                      <a:pt x="720" y="1008"/>
                    </a:cubicBezTo>
                    <a:cubicBezTo>
                      <a:pt x="752" y="1032"/>
                      <a:pt x="736" y="1040"/>
                      <a:pt x="768" y="1056"/>
                    </a:cubicBezTo>
                    <a:cubicBezTo>
                      <a:pt x="800" y="1072"/>
                      <a:pt x="872" y="1096"/>
                      <a:pt x="912" y="1104"/>
                    </a:cubicBezTo>
                    <a:cubicBezTo>
                      <a:pt x="952" y="1112"/>
                      <a:pt x="984" y="1112"/>
                      <a:pt x="1008" y="1104"/>
                    </a:cubicBezTo>
                    <a:cubicBezTo>
                      <a:pt x="1032" y="1096"/>
                      <a:pt x="1032" y="1064"/>
                      <a:pt x="1056" y="1056"/>
                    </a:cubicBezTo>
                    <a:cubicBezTo>
                      <a:pt x="1080" y="1048"/>
                      <a:pt x="1120" y="1048"/>
                      <a:pt x="1152" y="1056"/>
                    </a:cubicBezTo>
                    <a:cubicBezTo>
                      <a:pt x="1184" y="1064"/>
                      <a:pt x="1216" y="1096"/>
                      <a:pt x="1248" y="1104"/>
                    </a:cubicBezTo>
                    <a:cubicBezTo>
                      <a:pt x="1280" y="1112"/>
                      <a:pt x="1312" y="1112"/>
                      <a:pt x="1344" y="1104"/>
                    </a:cubicBezTo>
                    <a:cubicBezTo>
                      <a:pt x="1376" y="1096"/>
                      <a:pt x="1408" y="1064"/>
                      <a:pt x="1440" y="1056"/>
                    </a:cubicBezTo>
                    <a:cubicBezTo>
                      <a:pt x="1472" y="1048"/>
                      <a:pt x="1512" y="1048"/>
                      <a:pt x="1536" y="1056"/>
                    </a:cubicBezTo>
                    <a:cubicBezTo>
                      <a:pt x="1560" y="1064"/>
                      <a:pt x="1568" y="1104"/>
                      <a:pt x="1584" y="1104"/>
                    </a:cubicBezTo>
                    <a:cubicBezTo>
                      <a:pt x="1600" y="1104"/>
                      <a:pt x="1616" y="1056"/>
                      <a:pt x="1632" y="1056"/>
                    </a:cubicBezTo>
                    <a:cubicBezTo>
                      <a:pt x="1648" y="1056"/>
                      <a:pt x="1664" y="1088"/>
                      <a:pt x="1680" y="1104"/>
                    </a:cubicBezTo>
                    <a:cubicBezTo>
                      <a:pt x="1696" y="1120"/>
                      <a:pt x="1712" y="1136"/>
                      <a:pt x="1728" y="1152"/>
                    </a:cubicBezTo>
                    <a:cubicBezTo>
                      <a:pt x="1744" y="1168"/>
                      <a:pt x="1760" y="1184"/>
                      <a:pt x="1776" y="1200"/>
                    </a:cubicBezTo>
                    <a:cubicBezTo>
                      <a:pt x="1792" y="1216"/>
                      <a:pt x="1824" y="1232"/>
                      <a:pt x="1824" y="1248"/>
                    </a:cubicBezTo>
                    <a:cubicBezTo>
                      <a:pt x="1824" y="1264"/>
                      <a:pt x="1792" y="1280"/>
                      <a:pt x="1776" y="1296"/>
                    </a:cubicBezTo>
                    <a:cubicBezTo>
                      <a:pt x="1760" y="1312"/>
                      <a:pt x="1736" y="1320"/>
                      <a:pt x="1728" y="1344"/>
                    </a:cubicBezTo>
                    <a:cubicBezTo>
                      <a:pt x="1720" y="1368"/>
                      <a:pt x="1720" y="1416"/>
                      <a:pt x="1728" y="1440"/>
                    </a:cubicBezTo>
                    <a:cubicBezTo>
                      <a:pt x="1736" y="1464"/>
                      <a:pt x="1760" y="1464"/>
                      <a:pt x="1776" y="1488"/>
                    </a:cubicBezTo>
                    <a:cubicBezTo>
                      <a:pt x="1792" y="1512"/>
                      <a:pt x="1808" y="1560"/>
                      <a:pt x="1824" y="1584"/>
                    </a:cubicBezTo>
                    <a:cubicBezTo>
                      <a:pt x="1840" y="1608"/>
                      <a:pt x="1856" y="1616"/>
                      <a:pt x="1872" y="1632"/>
                    </a:cubicBezTo>
                    <a:cubicBezTo>
                      <a:pt x="1888" y="1648"/>
                      <a:pt x="1896" y="1672"/>
                      <a:pt x="1920" y="1680"/>
                    </a:cubicBezTo>
                    <a:cubicBezTo>
                      <a:pt x="1944" y="1688"/>
                      <a:pt x="2000" y="1696"/>
                      <a:pt x="2016" y="1680"/>
                    </a:cubicBezTo>
                    <a:cubicBezTo>
                      <a:pt x="2032" y="1664"/>
                      <a:pt x="2008" y="1592"/>
                      <a:pt x="2016" y="1584"/>
                    </a:cubicBezTo>
                    <a:cubicBezTo>
                      <a:pt x="2024" y="1576"/>
                      <a:pt x="2032" y="1624"/>
                      <a:pt x="2064" y="1632"/>
                    </a:cubicBezTo>
                    <a:cubicBezTo>
                      <a:pt x="2096" y="1640"/>
                      <a:pt x="2160" y="1632"/>
                      <a:pt x="2208" y="1632"/>
                    </a:cubicBezTo>
                    <a:cubicBezTo>
                      <a:pt x="2256" y="1632"/>
                      <a:pt x="2320" y="1648"/>
                      <a:pt x="2352" y="1632"/>
                    </a:cubicBezTo>
                    <a:cubicBezTo>
                      <a:pt x="2384" y="1616"/>
                      <a:pt x="2384" y="1544"/>
                      <a:pt x="2400" y="1536"/>
                    </a:cubicBezTo>
                    <a:cubicBezTo>
                      <a:pt x="2416" y="1528"/>
                      <a:pt x="2424" y="1568"/>
                      <a:pt x="2448" y="1584"/>
                    </a:cubicBezTo>
                    <a:cubicBezTo>
                      <a:pt x="2472" y="1600"/>
                      <a:pt x="2512" y="1624"/>
                      <a:pt x="2544" y="1632"/>
                    </a:cubicBezTo>
                    <a:cubicBezTo>
                      <a:pt x="2576" y="1640"/>
                      <a:pt x="2608" y="1624"/>
                      <a:pt x="2640" y="1632"/>
                    </a:cubicBezTo>
                    <a:cubicBezTo>
                      <a:pt x="2672" y="1640"/>
                      <a:pt x="2704" y="1664"/>
                      <a:pt x="2736" y="1680"/>
                    </a:cubicBezTo>
                    <a:cubicBezTo>
                      <a:pt x="2768" y="1696"/>
                      <a:pt x="2800" y="1728"/>
                      <a:pt x="2832" y="1728"/>
                    </a:cubicBezTo>
                    <a:cubicBezTo>
                      <a:pt x="2864" y="1728"/>
                      <a:pt x="2880" y="1696"/>
                      <a:pt x="2928" y="1680"/>
                    </a:cubicBezTo>
                    <a:cubicBezTo>
                      <a:pt x="2976" y="1664"/>
                      <a:pt x="3088" y="1656"/>
                      <a:pt x="3120" y="1632"/>
                    </a:cubicBezTo>
                    <a:cubicBezTo>
                      <a:pt x="3152" y="1608"/>
                      <a:pt x="3104" y="1544"/>
                      <a:pt x="3120" y="1536"/>
                    </a:cubicBezTo>
                    <a:cubicBezTo>
                      <a:pt x="3136" y="1528"/>
                      <a:pt x="3192" y="1584"/>
                      <a:pt x="3216" y="1584"/>
                    </a:cubicBezTo>
                    <a:cubicBezTo>
                      <a:pt x="3240" y="1584"/>
                      <a:pt x="3232" y="1552"/>
                      <a:pt x="3264" y="1536"/>
                    </a:cubicBezTo>
                    <a:cubicBezTo>
                      <a:pt x="3296" y="1520"/>
                      <a:pt x="3368" y="1504"/>
                      <a:pt x="3408" y="1488"/>
                    </a:cubicBezTo>
                    <a:cubicBezTo>
                      <a:pt x="3448" y="1472"/>
                      <a:pt x="3464" y="1472"/>
                      <a:pt x="3504" y="1440"/>
                    </a:cubicBezTo>
                    <a:cubicBezTo>
                      <a:pt x="3544" y="1408"/>
                      <a:pt x="3608" y="1352"/>
                      <a:pt x="3648" y="1296"/>
                    </a:cubicBezTo>
                    <a:cubicBezTo>
                      <a:pt x="3688" y="1240"/>
                      <a:pt x="3720" y="1160"/>
                      <a:pt x="3744" y="1104"/>
                    </a:cubicBezTo>
                    <a:cubicBezTo>
                      <a:pt x="3768" y="1048"/>
                      <a:pt x="3776" y="992"/>
                      <a:pt x="3792" y="960"/>
                    </a:cubicBezTo>
                    <a:cubicBezTo>
                      <a:pt x="3808" y="928"/>
                      <a:pt x="3824" y="920"/>
                      <a:pt x="3840" y="912"/>
                    </a:cubicBezTo>
                  </a:path>
                </a:pathLst>
              </a:custGeom>
              <a:noFill/>
              <a:ln w="76200" cmpd="sng">
                <a:solidFill>
                  <a:srgbClr val="00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61" name="Freeform 18">
                <a:extLst>
                  <a:ext uri="{FF2B5EF4-FFF2-40B4-BE49-F238E27FC236}">
                    <a16:creationId xmlns:a16="http://schemas.microsoft.com/office/drawing/2014/main" id="{9580896B-2004-41B6-8A55-0926128DBCD2}"/>
                  </a:ext>
                </a:extLst>
              </p:cNvPr>
              <p:cNvSpPr>
                <a:spLocks/>
              </p:cNvSpPr>
              <p:nvPr/>
            </p:nvSpPr>
            <p:spPr bwMode="auto">
              <a:xfrm>
                <a:off x="2784" y="2832"/>
                <a:ext cx="240" cy="248"/>
              </a:xfrm>
              <a:custGeom>
                <a:avLst/>
                <a:gdLst>
                  <a:gd name="T0" fmla="*/ 304800 w 240"/>
                  <a:gd name="T1" fmla="*/ 76200 h 248"/>
                  <a:gd name="T2" fmla="*/ 228600 w 240"/>
                  <a:gd name="T3" fmla="*/ 0 h 248"/>
                  <a:gd name="T4" fmla="*/ 152400 w 240"/>
                  <a:gd name="T5" fmla="*/ 76200 h 248"/>
                  <a:gd name="T6" fmla="*/ 76200 w 240"/>
                  <a:gd name="T7" fmla="*/ 152400 h 248"/>
                  <a:gd name="T8" fmla="*/ 0 w 240"/>
                  <a:gd name="T9" fmla="*/ 228600 h 248"/>
                  <a:gd name="T10" fmla="*/ 76200 w 240"/>
                  <a:gd name="T11" fmla="*/ 381000 h 248"/>
                  <a:gd name="T12" fmla="*/ 228600 w 240"/>
                  <a:gd name="T13" fmla="*/ 304800 h 248"/>
                  <a:gd name="T14" fmla="*/ 304800 w 240"/>
                  <a:gd name="T15" fmla="*/ 228600 h 248"/>
                  <a:gd name="T16" fmla="*/ 381000 w 240"/>
                  <a:gd name="T17" fmla="*/ 152400 h 248"/>
                  <a:gd name="T18" fmla="*/ 304800 w 240"/>
                  <a:gd name="T19" fmla="*/ 76200 h 2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0"/>
                  <a:gd name="T31" fmla="*/ 0 h 248"/>
                  <a:gd name="T32" fmla="*/ 240 w 240"/>
                  <a:gd name="T33" fmla="*/ 248 h 2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0" h="248">
                    <a:moveTo>
                      <a:pt x="192" y="48"/>
                    </a:moveTo>
                    <a:cubicBezTo>
                      <a:pt x="176" y="32"/>
                      <a:pt x="160" y="0"/>
                      <a:pt x="144" y="0"/>
                    </a:cubicBezTo>
                    <a:cubicBezTo>
                      <a:pt x="128" y="0"/>
                      <a:pt x="112" y="32"/>
                      <a:pt x="96" y="48"/>
                    </a:cubicBezTo>
                    <a:cubicBezTo>
                      <a:pt x="80" y="64"/>
                      <a:pt x="64" y="80"/>
                      <a:pt x="48" y="96"/>
                    </a:cubicBezTo>
                    <a:cubicBezTo>
                      <a:pt x="32" y="112"/>
                      <a:pt x="0" y="120"/>
                      <a:pt x="0" y="144"/>
                    </a:cubicBezTo>
                    <a:cubicBezTo>
                      <a:pt x="0" y="168"/>
                      <a:pt x="24" y="232"/>
                      <a:pt x="48" y="240"/>
                    </a:cubicBezTo>
                    <a:cubicBezTo>
                      <a:pt x="72" y="248"/>
                      <a:pt x="120" y="208"/>
                      <a:pt x="144" y="192"/>
                    </a:cubicBezTo>
                    <a:cubicBezTo>
                      <a:pt x="168" y="176"/>
                      <a:pt x="176" y="160"/>
                      <a:pt x="192" y="144"/>
                    </a:cubicBezTo>
                    <a:cubicBezTo>
                      <a:pt x="208" y="128"/>
                      <a:pt x="240" y="112"/>
                      <a:pt x="240" y="96"/>
                    </a:cubicBezTo>
                    <a:cubicBezTo>
                      <a:pt x="240" y="80"/>
                      <a:pt x="208" y="64"/>
                      <a:pt x="192" y="48"/>
                    </a:cubicBezTo>
                    <a:close/>
                  </a:path>
                </a:pathLst>
              </a:custGeom>
              <a:noFill/>
              <a:ln w="762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62" name="Freeform 17">
                <a:extLst>
                  <a:ext uri="{FF2B5EF4-FFF2-40B4-BE49-F238E27FC236}">
                    <a16:creationId xmlns:a16="http://schemas.microsoft.com/office/drawing/2014/main" id="{0EE229A6-5C2F-4FB2-B707-7084A283718A}"/>
                  </a:ext>
                </a:extLst>
              </p:cNvPr>
              <p:cNvSpPr>
                <a:spLocks/>
              </p:cNvSpPr>
              <p:nvPr/>
            </p:nvSpPr>
            <p:spPr bwMode="auto">
              <a:xfrm>
                <a:off x="3836" y="2352"/>
                <a:ext cx="112" cy="294"/>
              </a:xfrm>
              <a:custGeom>
                <a:avLst/>
                <a:gdLst>
                  <a:gd name="T0" fmla="*/ 165100 w 112"/>
                  <a:gd name="T1" fmla="*/ 12583 h 304"/>
                  <a:gd name="T2" fmla="*/ 88900 w 112"/>
                  <a:gd name="T3" fmla="*/ 50334 h 304"/>
                  <a:gd name="T4" fmla="*/ 12700 w 112"/>
                  <a:gd name="T5" fmla="*/ 125829 h 304"/>
                  <a:gd name="T6" fmla="*/ 12700 w 112"/>
                  <a:gd name="T7" fmla="*/ 201327 h 304"/>
                  <a:gd name="T8" fmla="*/ 88900 w 112"/>
                  <a:gd name="T9" fmla="*/ 239078 h 304"/>
                  <a:gd name="T10" fmla="*/ 165100 w 112"/>
                  <a:gd name="T11" fmla="*/ 201327 h 304"/>
                  <a:gd name="T12" fmla="*/ 165100 w 112"/>
                  <a:gd name="T13" fmla="*/ 125829 h 304"/>
                  <a:gd name="T14" fmla="*/ 165100 w 112"/>
                  <a:gd name="T15" fmla="*/ 12583 h 304"/>
                  <a:gd name="T16" fmla="*/ 0 60000 65536"/>
                  <a:gd name="T17" fmla="*/ 0 60000 65536"/>
                  <a:gd name="T18" fmla="*/ 0 60000 65536"/>
                  <a:gd name="T19" fmla="*/ 0 60000 65536"/>
                  <a:gd name="T20" fmla="*/ 0 60000 65536"/>
                  <a:gd name="T21" fmla="*/ 0 60000 65536"/>
                  <a:gd name="T22" fmla="*/ 0 60000 65536"/>
                  <a:gd name="T23" fmla="*/ 0 60000 65536"/>
                  <a:gd name="T24" fmla="*/ 0 w 112"/>
                  <a:gd name="T25" fmla="*/ 0 h 304"/>
                  <a:gd name="T26" fmla="*/ 112 w 112"/>
                  <a:gd name="T27" fmla="*/ 304 h 3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 h="304">
                    <a:moveTo>
                      <a:pt x="104" y="16"/>
                    </a:moveTo>
                    <a:cubicBezTo>
                      <a:pt x="96" y="0"/>
                      <a:pt x="72" y="40"/>
                      <a:pt x="56" y="64"/>
                    </a:cubicBezTo>
                    <a:cubicBezTo>
                      <a:pt x="40" y="88"/>
                      <a:pt x="16" y="128"/>
                      <a:pt x="8" y="160"/>
                    </a:cubicBezTo>
                    <a:cubicBezTo>
                      <a:pt x="0" y="192"/>
                      <a:pt x="0" y="232"/>
                      <a:pt x="8" y="256"/>
                    </a:cubicBezTo>
                    <a:cubicBezTo>
                      <a:pt x="16" y="280"/>
                      <a:pt x="40" y="304"/>
                      <a:pt x="56" y="304"/>
                    </a:cubicBezTo>
                    <a:cubicBezTo>
                      <a:pt x="72" y="304"/>
                      <a:pt x="96" y="280"/>
                      <a:pt x="104" y="256"/>
                    </a:cubicBezTo>
                    <a:cubicBezTo>
                      <a:pt x="112" y="232"/>
                      <a:pt x="104" y="192"/>
                      <a:pt x="104" y="160"/>
                    </a:cubicBezTo>
                    <a:cubicBezTo>
                      <a:pt x="104" y="128"/>
                      <a:pt x="112" y="32"/>
                      <a:pt x="104" y="16"/>
                    </a:cubicBezTo>
                    <a:close/>
                  </a:path>
                </a:pathLst>
              </a:custGeom>
              <a:noFill/>
              <a:ln w="762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61463" name="Group 19">
                <a:extLst>
                  <a:ext uri="{FF2B5EF4-FFF2-40B4-BE49-F238E27FC236}">
                    <a16:creationId xmlns:a16="http://schemas.microsoft.com/office/drawing/2014/main" id="{E34D392C-79D2-4B36-9DF3-A351105583A5}"/>
                  </a:ext>
                </a:extLst>
              </p:cNvPr>
              <p:cNvGrpSpPr>
                <a:grpSpLocks/>
              </p:cNvGrpSpPr>
              <p:nvPr/>
            </p:nvGrpSpPr>
            <p:grpSpPr bwMode="auto">
              <a:xfrm>
                <a:off x="4368" y="416"/>
                <a:ext cx="824" cy="1360"/>
                <a:chOff x="4368" y="464"/>
                <a:chExt cx="824" cy="1360"/>
              </a:xfrm>
            </p:grpSpPr>
            <p:sp>
              <p:nvSpPr>
                <p:cNvPr id="61466" name="Freeform 14">
                  <a:extLst>
                    <a:ext uri="{FF2B5EF4-FFF2-40B4-BE49-F238E27FC236}">
                      <a16:creationId xmlns:a16="http://schemas.microsoft.com/office/drawing/2014/main" id="{E691ED38-4CA7-4AF1-BAA7-3FB5ED360DBE}"/>
                    </a:ext>
                  </a:extLst>
                </p:cNvPr>
                <p:cNvSpPr>
                  <a:spLocks/>
                </p:cNvSpPr>
                <p:nvPr/>
              </p:nvSpPr>
              <p:spPr bwMode="auto">
                <a:xfrm>
                  <a:off x="4512" y="464"/>
                  <a:ext cx="680" cy="1360"/>
                </a:xfrm>
                <a:custGeom>
                  <a:avLst/>
                  <a:gdLst>
                    <a:gd name="T0" fmla="*/ 0 w 680"/>
                    <a:gd name="T1" fmla="*/ 1360 h 1360"/>
                    <a:gd name="T2" fmla="*/ 96 w 680"/>
                    <a:gd name="T3" fmla="*/ 1312 h 1360"/>
                    <a:gd name="T4" fmla="*/ 96 w 680"/>
                    <a:gd name="T5" fmla="*/ 1168 h 1360"/>
                    <a:gd name="T6" fmla="*/ 192 w 680"/>
                    <a:gd name="T7" fmla="*/ 1168 h 1360"/>
                    <a:gd name="T8" fmla="*/ 240 w 680"/>
                    <a:gd name="T9" fmla="*/ 1072 h 1360"/>
                    <a:gd name="T10" fmla="*/ 336 w 680"/>
                    <a:gd name="T11" fmla="*/ 1072 h 1360"/>
                    <a:gd name="T12" fmla="*/ 384 w 680"/>
                    <a:gd name="T13" fmla="*/ 1024 h 1360"/>
                    <a:gd name="T14" fmla="*/ 432 w 680"/>
                    <a:gd name="T15" fmla="*/ 976 h 1360"/>
                    <a:gd name="T16" fmla="*/ 528 w 680"/>
                    <a:gd name="T17" fmla="*/ 928 h 1360"/>
                    <a:gd name="T18" fmla="*/ 576 w 680"/>
                    <a:gd name="T19" fmla="*/ 832 h 1360"/>
                    <a:gd name="T20" fmla="*/ 624 w 680"/>
                    <a:gd name="T21" fmla="*/ 784 h 1360"/>
                    <a:gd name="T22" fmla="*/ 624 w 680"/>
                    <a:gd name="T23" fmla="*/ 688 h 1360"/>
                    <a:gd name="T24" fmla="*/ 576 w 680"/>
                    <a:gd name="T25" fmla="*/ 592 h 1360"/>
                    <a:gd name="T26" fmla="*/ 576 w 680"/>
                    <a:gd name="T27" fmla="*/ 496 h 1360"/>
                    <a:gd name="T28" fmla="*/ 576 w 680"/>
                    <a:gd name="T29" fmla="*/ 352 h 1360"/>
                    <a:gd name="T30" fmla="*/ 432 w 680"/>
                    <a:gd name="T31" fmla="*/ 256 h 1360"/>
                    <a:gd name="T32" fmla="*/ 480 w 680"/>
                    <a:gd name="T33" fmla="*/ 208 h 1360"/>
                    <a:gd name="T34" fmla="*/ 576 w 680"/>
                    <a:gd name="T35" fmla="*/ 208 h 1360"/>
                    <a:gd name="T36" fmla="*/ 624 w 680"/>
                    <a:gd name="T37" fmla="*/ 112 h 1360"/>
                    <a:gd name="T38" fmla="*/ 672 w 680"/>
                    <a:gd name="T39" fmla="*/ 16 h 1360"/>
                    <a:gd name="T40" fmla="*/ 576 w 680"/>
                    <a:gd name="T41" fmla="*/ 16 h 13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80"/>
                    <a:gd name="T64" fmla="*/ 0 h 1360"/>
                    <a:gd name="T65" fmla="*/ 680 w 680"/>
                    <a:gd name="T66" fmla="*/ 1360 h 136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80" h="1360">
                      <a:moveTo>
                        <a:pt x="0" y="1360"/>
                      </a:moveTo>
                      <a:cubicBezTo>
                        <a:pt x="40" y="1352"/>
                        <a:pt x="80" y="1344"/>
                        <a:pt x="96" y="1312"/>
                      </a:cubicBezTo>
                      <a:cubicBezTo>
                        <a:pt x="112" y="1280"/>
                        <a:pt x="80" y="1192"/>
                        <a:pt x="96" y="1168"/>
                      </a:cubicBezTo>
                      <a:cubicBezTo>
                        <a:pt x="112" y="1144"/>
                        <a:pt x="168" y="1184"/>
                        <a:pt x="192" y="1168"/>
                      </a:cubicBezTo>
                      <a:cubicBezTo>
                        <a:pt x="216" y="1152"/>
                        <a:pt x="216" y="1088"/>
                        <a:pt x="240" y="1072"/>
                      </a:cubicBezTo>
                      <a:cubicBezTo>
                        <a:pt x="264" y="1056"/>
                        <a:pt x="312" y="1080"/>
                        <a:pt x="336" y="1072"/>
                      </a:cubicBezTo>
                      <a:cubicBezTo>
                        <a:pt x="360" y="1064"/>
                        <a:pt x="368" y="1040"/>
                        <a:pt x="384" y="1024"/>
                      </a:cubicBezTo>
                      <a:cubicBezTo>
                        <a:pt x="400" y="1008"/>
                        <a:pt x="408" y="992"/>
                        <a:pt x="432" y="976"/>
                      </a:cubicBezTo>
                      <a:cubicBezTo>
                        <a:pt x="456" y="960"/>
                        <a:pt x="504" y="952"/>
                        <a:pt x="528" y="928"/>
                      </a:cubicBezTo>
                      <a:cubicBezTo>
                        <a:pt x="552" y="904"/>
                        <a:pt x="560" y="856"/>
                        <a:pt x="576" y="832"/>
                      </a:cubicBezTo>
                      <a:cubicBezTo>
                        <a:pt x="592" y="808"/>
                        <a:pt x="616" y="808"/>
                        <a:pt x="624" y="784"/>
                      </a:cubicBezTo>
                      <a:cubicBezTo>
                        <a:pt x="632" y="760"/>
                        <a:pt x="632" y="720"/>
                        <a:pt x="624" y="688"/>
                      </a:cubicBezTo>
                      <a:cubicBezTo>
                        <a:pt x="616" y="656"/>
                        <a:pt x="584" y="624"/>
                        <a:pt x="576" y="592"/>
                      </a:cubicBezTo>
                      <a:cubicBezTo>
                        <a:pt x="568" y="560"/>
                        <a:pt x="576" y="536"/>
                        <a:pt x="576" y="496"/>
                      </a:cubicBezTo>
                      <a:cubicBezTo>
                        <a:pt x="576" y="456"/>
                        <a:pt x="600" y="392"/>
                        <a:pt x="576" y="352"/>
                      </a:cubicBezTo>
                      <a:cubicBezTo>
                        <a:pt x="552" y="312"/>
                        <a:pt x="448" y="280"/>
                        <a:pt x="432" y="256"/>
                      </a:cubicBezTo>
                      <a:cubicBezTo>
                        <a:pt x="416" y="232"/>
                        <a:pt x="456" y="216"/>
                        <a:pt x="480" y="208"/>
                      </a:cubicBezTo>
                      <a:cubicBezTo>
                        <a:pt x="504" y="200"/>
                        <a:pt x="552" y="224"/>
                        <a:pt x="576" y="208"/>
                      </a:cubicBezTo>
                      <a:cubicBezTo>
                        <a:pt x="600" y="192"/>
                        <a:pt x="608" y="144"/>
                        <a:pt x="624" y="112"/>
                      </a:cubicBezTo>
                      <a:cubicBezTo>
                        <a:pt x="640" y="80"/>
                        <a:pt x="680" y="32"/>
                        <a:pt x="672" y="16"/>
                      </a:cubicBezTo>
                      <a:cubicBezTo>
                        <a:pt x="664" y="0"/>
                        <a:pt x="620" y="8"/>
                        <a:pt x="576" y="16"/>
                      </a:cubicBezTo>
                    </a:path>
                  </a:pathLst>
                </a:custGeom>
                <a:noFill/>
                <a:ln w="762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67" name="Freeform 15">
                  <a:extLst>
                    <a:ext uri="{FF2B5EF4-FFF2-40B4-BE49-F238E27FC236}">
                      <a16:creationId xmlns:a16="http://schemas.microsoft.com/office/drawing/2014/main" id="{5E8BD6E8-26E2-48C6-B5B9-708585EA94AA}"/>
                    </a:ext>
                  </a:extLst>
                </p:cNvPr>
                <p:cNvSpPr>
                  <a:spLocks/>
                </p:cNvSpPr>
                <p:nvPr/>
              </p:nvSpPr>
              <p:spPr bwMode="auto">
                <a:xfrm>
                  <a:off x="4368" y="464"/>
                  <a:ext cx="720" cy="1360"/>
                </a:xfrm>
                <a:custGeom>
                  <a:avLst/>
                  <a:gdLst>
                    <a:gd name="T0" fmla="*/ 720 w 720"/>
                    <a:gd name="T1" fmla="*/ 16 h 1360"/>
                    <a:gd name="T2" fmla="*/ 672 w 720"/>
                    <a:gd name="T3" fmla="*/ 64 h 1360"/>
                    <a:gd name="T4" fmla="*/ 576 w 720"/>
                    <a:gd name="T5" fmla="*/ 16 h 1360"/>
                    <a:gd name="T6" fmla="*/ 480 w 720"/>
                    <a:gd name="T7" fmla="*/ 16 h 1360"/>
                    <a:gd name="T8" fmla="*/ 480 w 720"/>
                    <a:gd name="T9" fmla="*/ 112 h 1360"/>
                    <a:gd name="T10" fmla="*/ 528 w 720"/>
                    <a:gd name="T11" fmla="*/ 160 h 1360"/>
                    <a:gd name="T12" fmla="*/ 528 w 720"/>
                    <a:gd name="T13" fmla="*/ 304 h 1360"/>
                    <a:gd name="T14" fmla="*/ 576 w 720"/>
                    <a:gd name="T15" fmla="*/ 448 h 1360"/>
                    <a:gd name="T16" fmla="*/ 576 w 720"/>
                    <a:gd name="T17" fmla="*/ 544 h 1360"/>
                    <a:gd name="T18" fmla="*/ 576 w 720"/>
                    <a:gd name="T19" fmla="*/ 640 h 1360"/>
                    <a:gd name="T20" fmla="*/ 528 w 720"/>
                    <a:gd name="T21" fmla="*/ 736 h 1360"/>
                    <a:gd name="T22" fmla="*/ 432 w 720"/>
                    <a:gd name="T23" fmla="*/ 832 h 1360"/>
                    <a:gd name="T24" fmla="*/ 384 w 720"/>
                    <a:gd name="T25" fmla="*/ 880 h 1360"/>
                    <a:gd name="T26" fmla="*/ 240 w 720"/>
                    <a:gd name="T27" fmla="*/ 976 h 1360"/>
                    <a:gd name="T28" fmla="*/ 144 w 720"/>
                    <a:gd name="T29" fmla="*/ 1024 h 1360"/>
                    <a:gd name="T30" fmla="*/ 96 w 720"/>
                    <a:gd name="T31" fmla="*/ 1120 h 1360"/>
                    <a:gd name="T32" fmla="*/ 0 w 720"/>
                    <a:gd name="T33" fmla="*/ 1216 h 1360"/>
                    <a:gd name="T34" fmla="*/ 96 w 720"/>
                    <a:gd name="T35" fmla="*/ 1216 h 1360"/>
                    <a:gd name="T36" fmla="*/ 96 w 720"/>
                    <a:gd name="T37" fmla="*/ 1312 h 1360"/>
                    <a:gd name="T38" fmla="*/ 144 w 720"/>
                    <a:gd name="T39" fmla="*/ 1360 h 13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0"/>
                    <a:gd name="T61" fmla="*/ 0 h 1360"/>
                    <a:gd name="T62" fmla="*/ 720 w 720"/>
                    <a:gd name="T63" fmla="*/ 1360 h 13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0" h="1360">
                      <a:moveTo>
                        <a:pt x="720" y="16"/>
                      </a:moveTo>
                      <a:cubicBezTo>
                        <a:pt x="708" y="40"/>
                        <a:pt x="696" y="64"/>
                        <a:pt x="672" y="64"/>
                      </a:cubicBezTo>
                      <a:cubicBezTo>
                        <a:pt x="648" y="64"/>
                        <a:pt x="608" y="24"/>
                        <a:pt x="576" y="16"/>
                      </a:cubicBezTo>
                      <a:cubicBezTo>
                        <a:pt x="544" y="8"/>
                        <a:pt x="496" y="0"/>
                        <a:pt x="480" y="16"/>
                      </a:cubicBezTo>
                      <a:cubicBezTo>
                        <a:pt x="464" y="32"/>
                        <a:pt x="472" y="88"/>
                        <a:pt x="480" y="112"/>
                      </a:cubicBezTo>
                      <a:cubicBezTo>
                        <a:pt x="488" y="136"/>
                        <a:pt x="520" y="128"/>
                        <a:pt x="528" y="160"/>
                      </a:cubicBezTo>
                      <a:cubicBezTo>
                        <a:pt x="536" y="192"/>
                        <a:pt x="520" y="256"/>
                        <a:pt x="528" y="304"/>
                      </a:cubicBezTo>
                      <a:cubicBezTo>
                        <a:pt x="536" y="352"/>
                        <a:pt x="568" y="408"/>
                        <a:pt x="576" y="448"/>
                      </a:cubicBezTo>
                      <a:cubicBezTo>
                        <a:pt x="584" y="488"/>
                        <a:pt x="576" y="512"/>
                        <a:pt x="576" y="544"/>
                      </a:cubicBezTo>
                      <a:cubicBezTo>
                        <a:pt x="576" y="576"/>
                        <a:pt x="584" y="608"/>
                        <a:pt x="576" y="640"/>
                      </a:cubicBezTo>
                      <a:cubicBezTo>
                        <a:pt x="568" y="672"/>
                        <a:pt x="552" y="704"/>
                        <a:pt x="528" y="736"/>
                      </a:cubicBezTo>
                      <a:cubicBezTo>
                        <a:pt x="504" y="768"/>
                        <a:pt x="456" y="808"/>
                        <a:pt x="432" y="832"/>
                      </a:cubicBezTo>
                      <a:cubicBezTo>
                        <a:pt x="408" y="856"/>
                        <a:pt x="416" y="856"/>
                        <a:pt x="384" y="880"/>
                      </a:cubicBezTo>
                      <a:cubicBezTo>
                        <a:pt x="352" y="904"/>
                        <a:pt x="280" y="952"/>
                        <a:pt x="240" y="976"/>
                      </a:cubicBezTo>
                      <a:cubicBezTo>
                        <a:pt x="200" y="1000"/>
                        <a:pt x="168" y="1000"/>
                        <a:pt x="144" y="1024"/>
                      </a:cubicBezTo>
                      <a:cubicBezTo>
                        <a:pt x="120" y="1048"/>
                        <a:pt x="120" y="1088"/>
                        <a:pt x="96" y="1120"/>
                      </a:cubicBezTo>
                      <a:cubicBezTo>
                        <a:pt x="72" y="1152"/>
                        <a:pt x="0" y="1200"/>
                        <a:pt x="0" y="1216"/>
                      </a:cubicBezTo>
                      <a:cubicBezTo>
                        <a:pt x="0" y="1232"/>
                        <a:pt x="80" y="1200"/>
                        <a:pt x="96" y="1216"/>
                      </a:cubicBezTo>
                      <a:cubicBezTo>
                        <a:pt x="112" y="1232"/>
                        <a:pt x="88" y="1288"/>
                        <a:pt x="96" y="1312"/>
                      </a:cubicBezTo>
                      <a:cubicBezTo>
                        <a:pt x="104" y="1336"/>
                        <a:pt x="124" y="1348"/>
                        <a:pt x="144" y="1360"/>
                      </a:cubicBezTo>
                    </a:path>
                  </a:pathLst>
                </a:custGeom>
                <a:noFill/>
                <a:ln w="762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1464" name="Freeform 39">
                <a:extLst>
                  <a:ext uri="{FF2B5EF4-FFF2-40B4-BE49-F238E27FC236}">
                    <a16:creationId xmlns:a16="http://schemas.microsoft.com/office/drawing/2014/main" id="{3E8D368D-FD71-4A3C-94E2-F1DC1CBE1697}"/>
                  </a:ext>
                </a:extLst>
              </p:cNvPr>
              <p:cNvSpPr>
                <a:spLocks/>
              </p:cNvSpPr>
              <p:nvPr/>
            </p:nvSpPr>
            <p:spPr bwMode="auto">
              <a:xfrm>
                <a:off x="3423" y="1145"/>
                <a:ext cx="512" cy="881"/>
              </a:xfrm>
              <a:custGeom>
                <a:avLst/>
                <a:gdLst>
                  <a:gd name="T0" fmla="*/ 504 w 512"/>
                  <a:gd name="T1" fmla="*/ 1800 h 848"/>
                  <a:gd name="T2" fmla="*/ 471 w 512"/>
                  <a:gd name="T3" fmla="*/ 1732 h 848"/>
                  <a:gd name="T4" fmla="*/ 414 w 512"/>
                  <a:gd name="T5" fmla="*/ 1693 h 848"/>
                  <a:gd name="T6" fmla="*/ 406 w 512"/>
                  <a:gd name="T7" fmla="*/ 1534 h 848"/>
                  <a:gd name="T8" fmla="*/ 382 w 512"/>
                  <a:gd name="T9" fmla="*/ 1500 h 848"/>
                  <a:gd name="T10" fmla="*/ 374 w 512"/>
                  <a:gd name="T11" fmla="*/ 1380 h 848"/>
                  <a:gd name="T12" fmla="*/ 293 w 512"/>
                  <a:gd name="T13" fmla="*/ 1290 h 848"/>
                  <a:gd name="T14" fmla="*/ 236 w 512"/>
                  <a:gd name="T15" fmla="*/ 1124 h 848"/>
                  <a:gd name="T16" fmla="*/ 195 w 512"/>
                  <a:gd name="T17" fmla="*/ 1065 h 848"/>
                  <a:gd name="T18" fmla="*/ 147 w 512"/>
                  <a:gd name="T19" fmla="*/ 1002 h 848"/>
                  <a:gd name="T20" fmla="*/ 268 w 512"/>
                  <a:gd name="T21" fmla="*/ 910 h 848"/>
                  <a:gd name="T22" fmla="*/ 293 w 512"/>
                  <a:gd name="T23" fmla="*/ 876 h 848"/>
                  <a:gd name="T24" fmla="*/ 276 w 512"/>
                  <a:gd name="T25" fmla="*/ 828 h 848"/>
                  <a:gd name="T26" fmla="*/ 341 w 512"/>
                  <a:gd name="T27" fmla="*/ 785 h 848"/>
                  <a:gd name="T28" fmla="*/ 382 w 512"/>
                  <a:gd name="T29" fmla="*/ 599 h 848"/>
                  <a:gd name="T30" fmla="*/ 325 w 512"/>
                  <a:gd name="T31" fmla="*/ 580 h 848"/>
                  <a:gd name="T32" fmla="*/ 179 w 512"/>
                  <a:gd name="T33" fmla="*/ 560 h 848"/>
                  <a:gd name="T34" fmla="*/ 138 w 512"/>
                  <a:gd name="T35" fmla="*/ 599 h 848"/>
                  <a:gd name="T36" fmla="*/ 114 w 512"/>
                  <a:gd name="T37" fmla="*/ 650 h 848"/>
                  <a:gd name="T38" fmla="*/ 106 w 512"/>
                  <a:gd name="T39" fmla="*/ 580 h 848"/>
                  <a:gd name="T40" fmla="*/ 33 w 512"/>
                  <a:gd name="T41" fmla="*/ 495 h 848"/>
                  <a:gd name="T42" fmla="*/ 65 w 512"/>
                  <a:gd name="T43" fmla="*/ 391 h 848"/>
                  <a:gd name="T44" fmla="*/ 114 w 512"/>
                  <a:gd name="T45" fmla="*/ 283 h 848"/>
                  <a:gd name="T46" fmla="*/ 195 w 512"/>
                  <a:gd name="T47" fmla="*/ 108 h 848"/>
                  <a:gd name="T48" fmla="*/ 244 w 512"/>
                  <a:gd name="T49" fmla="*/ 2 h 848"/>
                  <a:gd name="T50" fmla="*/ 252 w 512"/>
                  <a:gd name="T51" fmla="*/ 214 h 848"/>
                  <a:gd name="T52" fmla="*/ 220 w 512"/>
                  <a:gd name="T53" fmla="*/ 214 h 8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12" h="848">
                    <a:moveTo>
                      <a:pt x="504" y="838"/>
                    </a:moveTo>
                    <a:cubicBezTo>
                      <a:pt x="440" y="818"/>
                      <a:pt x="512" y="848"/>
                      <a:pt x="471" y="806"/>
                    </a:cubicBezTo>
                    <a:cubicBezTo>
                      <a:pt x="465" y="800"/>
                      <a:pt x="417" y="790"/>
                      <a:pt x="414" y="789"/>
                    </a:cubicBezTo>
                    <a:cubicBezTo>
                      <a:pt x="411" y="765"/>
                      <a:pt x="414" y="739"/>
                      <a:pt x="406" y="716"/>
                    </a:cubicBezTo>
                    <a:cubicBezTo>
                      <a:pt x="403" y="707"/>
                      <a:pt x="386" y="709"/>
                      <a:pt x="382" y="700"/>
                    </a:cubicBezTo>
                    <a:cubicBezTo>
                      <a:pt x="374" y="682"/>
                      <a:pt x="383" y="660"/>
                      <a:pt x="374" y="643"/>
                    </a:cubicBezTo>
                    <a:cubicBezTo>
                      <a:pt x="355" y="609"/>
                      <a:pt x="324" y="609"/>
                      <a:pt x="293" y="603"/>
                    </a:cubicBezTo>
                    <a:cubicBezTo>
                      <a:pt x="284" y="544"/>
                      <a:pt x="288" y="539"/>
                      <a:pt x="236" y="522"/>
                    </a:cubicBezTo>
                    <a:cubicBezTo>
                      <a:pt x="191" y="474"/>
                      <a:pt x="254" y="535"/>
                      <a:pt x="195" y="497"/>
                    </a:cubicBezTo>
                    <a:cubicBezTo>
                      <a:pt x="133" y="456"/>
                      <a:pt x="206" y="485"/>
                      <a:pt x="147" y="465"/>
                    </a:cubicBezTo>
                    <a:cubicBezTo>
                      <a:pt x="165" y="408"/>
                      <a:pt x="217" y="437"/>
                      <a:pt x="268" y="424"/>
                    </a:cubicBezTo>
                    <a:cubicBezTo>
                      <a:pt x="276" y="419"/>
                      <a:pt x="291" y="418"/>
                      <a:pt x="293" y="408"/>
                    </a:cubicBezTo>
                    <a:cubicBezTo>
                      <a:pt x="295" y="398"/>
                      <a:pt x="280" y="393"/>
                      <a:pt x="276" y="384"/>
                    </a:cubicBezTo>
                    <a:cubicBezTo>
                      <a:pt x="251" y="335"/>
                      <a:pt x="287" y="361"/>
                      <a:pt x="341" y="367"/>
                    </a:cubicBezTo>
                    <a:cubicBezTo>
                      <a:pt x="391" y="401"/>
                      <a:pt x="436" y="367"/>
                      <a:pt x="382" y="278"/>
                    </a:cubicBezTo>
                    <a:cubicBezTo>
                      <a:pt x="372" y="262"/>
                      <a:pt x="344" y="273"/>
                      <a:pt x="325" y="270"/>
                    </a:cubicBezTo>
                    <a:cubicBezTo>
                      <a:pt x="268" y="251"/>
                      <a:pt x="248" y="256"/>
                      <a:pt x="179" y="262"/>
                    </a:cubicBezTo>
                    <a:cubicBezTo>
                      <a:pt x="165" y="267"/>
                      <a:pt x="150" y="270"/>
                      <a:pt x="138" y="278"/>
                    </a:cubicBezTo>
                    <a:cubicBezTo>
                      <a:pt x="128" y="284"/>
                      <a:pt x="125" y="306"/>
                      <a:pt x="114" y="303"/>
                    </a:cubicBezTo>
                    <a:cubicBezTo>
                      <a:pt x="103" y="300"/>
                      <a:pt x="112" y="279"/>
                      <a:pt x="106" y="270"/>
                    </a:cubicBezTo>
                    <a:cubicBezTo>
                      <a:pt x="91" y="247"/>
                      <a:pt x="58" y="242"/>
                      <a:pt x="33" y="230"/>
                    </a:cubicBezTo>
                    <a:cubicBezTo>
                      <a:pt x="0" y="195"/>
                      <a:pt x="34" y="191"/>
                      <a:pt x="65" y="181"/>
                    </a:cubicBezTo>
                    <a:cubicBezTo>
                      <a:pt x="93" y="155"/>
                      <a:pt x="75" y="145"/>
                      <a:pt x="114" y="132"/>
                    </a:cubicBezTo>
                    <a:cubicBezTo>
                      <a:pt x="203" y="0"/>
                      <a:pt x="86" y="160"/>
                      <a:pt x="195" y="51"/>
                    </a:cubicBezTo>
                    <a:cubicBezTo>
                      <a:pt x="211" y="35"/>
                      <a:pt x="244" y="2"/>
                      <a:pt x="244" y="2"/>
                    </a:cubicBezTo>
                    <a:cubicBezTo>
                      <a:pt x="272" y="32"/>
                      <a:pt x="284" y="36"/>
                      <a:pt x="252" y="100"/>
                    </a:cubicBezTo>
                    <a:cubicBezTo>
                      <a:pt x="247" y="110"/>
                      <a:pt x="231" y="100"/>
                      <a:pt x="220" y="100"/>
                    </a:cubicBezTo>
                  </a:path>
                </a:pathLst>
              </a:custGeom>
              <a:noFill/>
              <a:ln w="762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65" name="Freeform 43">
                <a:extLst>
                  <a:ext uri="{FF2B5EF4-FFF2-40B4-BE49-F238E27FC236}">
                    <a16:creationId xmlns:a16="http://schemas.microsoft.com/office/drawing/2014/main" id="{BAA081D6-CA80-4452-AFB9-AE4A81FA46F0}"/>
                  </a:ext>
                </a:extLst>
              </p:cNvPr>
              <p:cNvSpPr>
                <a:spLocks/>
              </p:cNvSpPr>
              <p:nvPr/>
            </p:nvSpPr>
            <p:spPr bwMode="auto">
              <a:xfrm>
                <a:off x="3652" y="1233"/>
                <a:ext cx="689" cy="388"/>
              </a:xfrm>
              <a:custGeom>
                <a:avLst/>
                <a:gdLst>
                  <a:gd name="T0" fmla="*/ 688 w 689"/>
                  <a:gd name="T1" fmla="*/ 235 h 388"/>
                  <a:gd name="T2" fmla="*/ 575 w 689"/>
                  <a:gd name="T3" fmla="*/ 292 h 388"/>
                  <a:gd name="T4" fmla="*/ 502 w 689"/>
                  <a:gd name="T5" fmla="*/ 381 h 388"/>
                  <a:gd name="T6" fmla="*/ 453 w 689"/>
                  <a:gd name="T7" fmla="*/ 373 h 388"/>
                  <a:gd name="T8" fmla="*/ 429 w 689"/>
                  <a:gd name="T9" fmla="*/ 235 h 388"/>
                  <a:gd name="T10" fmla="*/ 421 w 689"/>
                  <a:gd name="T11" fmla="*/ 203 h 388"/>
                  <a:gd name="T12" fmla="*/ 283 w 689"/>
                  <a:gd name="T13" fmla="*/ 106 h 388"/>
                  <a:gd name="T14" fmla="*/ 177 w 689"/>
                  <a:gd name="T15" fmla="*/ 24 h 388"/>
                  <a:gd name="T16" fmla="*/ 47 w 689"/>
                  <a:gd name="T17" fmla="*/ 106 h 388"/>
                  <a:gd name="T18" fmla="*/ 7 w 689"/>
                  <a:gd name="T19" fmla="*/ 0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9" h="388">
                    <a:moveTo>
                      <a:pt x="688" y="235"/>
                    </a:moveTo>
                    <a:cubicBezTo>
                      <a:pt x="662" y="315"/>
                      <a:pt x="689" y="283"/>
                      <a:pt x="575" y="292"/>
                    </a:cubicBezTo>
                    <a:cubicBezTo>
                      <a:pt x="547" y="319"/>
                      <a:pt x="530" y="353"/>
                      <a:pt x="502" y="381"/>
                    </a:cubicBezTo>
                    <a:cubicBezTo>
                      <a:pt x="486" y="378"/>
                      <a:pt x="460" y="388"/>
                      <a:pt x="453" y="373"/>
                    </a:cubicBezTo>
                    <a:cubicBezTo>
                      <a:pt x="353" y="147"/>
                      <a:pt x="490" y="300"/>
                      <a:pt x="429" y="235"/>
                    </a:cubicBezTo>
                    <a:cubicBezTo>
                      <a:pt x="426" y="224"/>
                      <a:pt x="423" y="214"/>
                      <a:pt x="421" y="203"/>
                    </a:cubicBezTo>
                    <a:cubicBezTo>
                      <a:pt x="402" y="71"/>
                      <a:pt x="449" y="116"/>
                      <a:pt x="283" y="106"/>
                    </a:cubicBezTo>
                    <a:cubicBezTo>
                      <a:pt x="268" y="44"/>
                      <a:pt x="233" y="39"/>
                      <a:pt x="177" y="24"/>
                    </a:cubicBezTo>
                    <a:cubicBezTo>
                      <a:pt x="76" y="34"/>
                      <a:pt x="74" y="21"/>
                      <a:pt x="47" y="106"/>
                    </a:cubicBezTo>
                    <a:cubicBezTo>
                      <a:pt x="0" y="73"/>
                      <a:pt x="7" y="63"/>
                      <a:pt x="7" y="0"/>
                    </a:cubicBezTo>
                  </a:path>
                </a:pathLst>
              </a:custGeom>
              <a:noFill/>
              <a:ln w="762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94610" name="Text Box 50">
            <a:extLst>
              <a:ext uri="{FF2B5EF4-FFF2-40B4-BE49-F238E27FC236}">
                <a16:creationId xmlns:a16="http://schemas.microsoft.com/office/drawing/2014/main" id="{F668B0E6-69B1-418D-88F0-40317A8E833A}"/>
              </a:ext>
            </a:extLst>
          </p:cNvPr>
          <p:cNvSpPr txBox="1">
            <a:spLocks noChangeArrowheads="1"/>
          </p:cNvSpPr>
          <p:nvPr/>
        </p:nvSpPr>
        <p:spPr bwMode="auto">
          <a:xfrm>
            <a:off x="6248400" y="4343400"/>
            <a:ext cx="990600" cy="457200"/>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a:solidFill>
                  <a:srgbClr val="FF3300"/>
                </a:solidFill>
                <a:latin typeface=".VnTime" panose="020B7200000000000000" pitchFamily="34" charset="0"/>
              </a:rPr>
              <a:t>21</a:t>
            </a:r>
            <a:r>
              <a:rPr lang="en-US" altLang="en-US" sz="2400" b="1" baseline="30000">
                <a:solidFill>
                  <a:srgbClr val="FF3300"/>
                </a:solidFill>
                <a:latin typeface=".VnTime" panose="020B7200000000000000" pitchFamily="34" charset="0"/>
              </a:rPr>
              <a:t>0</a:t>
            </a:r>
            <a:r>
              <a:rPr lang="en-US" altLang="en-US" sz="2400" b="1">
                <a:solidFill>
                  <a:srgbClr val="FF3300"/>
                </a:solidFill>
                <a:latin typeface=".VnTime" panose="020B7200000000000000" pitchFamily="34" charset="0"/>
              </a:rPr>
              <a:t>B</a:t>
            </a:r>
          </a:p>
        </p:txBody>
      </p:sp>
      <p:sp>
        <p:nvSpPr>
          <p:cNvPr id="194611" name="Text Box 51">
            <a:extLst>
              <a:ext uri="{FF2B5EF4-FFF2-40B4-BE49-F238E27FC236}">
                <a16:creationId xmlns:a16="http://schemas.microsoft.com/office/drawing/2014/main" id="{1BE2478E-869D-4D2F-8F5A-64355453DEEA}"/>
              </a:ext>
            </a:extLst>
          </p:cNvPr>
          <p:cNvSpPr txBox="1">
            <a:spLocks noChangeArrowheads="1"/>
          </p:cNvSpPr>
          <p:nvPr/>
        </p:nvSpPr>
        <p:spPr bwMode="auto">
          <a:xfrm>
            <a:off x="7315200" y="0"/>
            <a:ext cx="914400" cy="457200"/>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b="1">
                <a:solidFill>
                  <a:srgbClr val="FF3300"/>
                </a:solidFill>
                <a:latin typeface=".VnTime" panose="020B7200000000000000" pitchFamily="34" charset="0"/>
              </a:rPr>
              <a:t>53</a:t>
            </a:r>
            <a:r>
              <a:rPr lang="en-US" altLang="en-US" sz="2400" b="1" baseline="30000">
                <a:solidFill>
                  <a:srgbClr val="FF3300"/>
                </a:solidFill>
                <a:latin typeface=".VnTime" panose="020B7200000000000000" pitchFamily="34" charset="0"/>
              </a:rPr>
              <a:t>0</a:t>
            </a:r>
            <a:r>
              <a:rPr lang="en-US" altLang="en-US" sz="2400" b="1">
                <a:solidFill>
                  <a:srgbClr val="FF3300"/>
                </a:solidFill>
                <a:latin typeface=".VnTime" panose="020B7200000000000000" pitchFamily="34" charset="0"/>
              </a:rPr>
              <a:t>B</a:t>
            </a:r>
          </a:p>
        </p:txBody>
      </p:sp>
      <p:sp>
        <p:nvSpPr>
          <p:cNvPr id="61451" name="AutoShape 63">
            <a:extLst>
              <a:ext uri="{FF2B5EF4-FFF2-40B4-BE49-F238E27FC236}">
                <a16:creationId xmlns:a16="http://schemas.microsoft.com/office/drawing/2014/main" id="{F9BDB704-A2AB-4B1C-BF1A-BF7BDED0F452}"/>
              </a:ext>
            </a:extLst>
          </p:cNvPr>
          <p:cNvSpPr>
            <a:spLocks noChangeArrowheads="1"/>
          </p:cNvSpPr>
          <p:nvPr/>
        </p:nvSpPr>
        <p:spPr bwMode="auto">
          <a:xfrm>
            <a:off x="6985000" y="76200"/>
            <a:ext cx="381000" cy="304800"/>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latin typeface="Calibri" panose="020F0502020204030204" pitchFamily="34" charset="0"/>
              <a:cs typeface="Arial" panose="020B0604020202020204" pitchFamily="34" charset="0"/>
            </a:endParaRPr>
          </a:p>
        </p:txBody>
      </p:sp>
      <p:sp>
        <p:nvSpPr>
          <p:cNvPr id="61452" name="AutoShape 63">
            <a:extLst>
              <a:ext uri="{FF2B5EF4-FFF2-40B4-BE49-F238E27FC236}">
                <a16:creationId xmlns:a16="http://schemas.microsoft.com/office/drawing/2014/main" id="{A8FDE147-F5C8-44E5-AF81-D2787C8309E6}"/>
              </a:ext>
            </a:extLst>
          </p:cNvPr>
          <p:cNvSpPr>
            <a:spLocks noChangeArrowheads="1"/>
          </p:cNvSpPr>
          <p:nvPr/>
        </p:nvSpPr>
        <p:spPr bwMode="auto">
          <a:xfrm>
            <a:off x="6019800" y="4343400"/>
            <a:ext cx="381000" cy="304800"/>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latin typeface="Calibri" panose="020F0502020204030204" pitchFamily="34" charset="0"/>
              <a:cs typeface="Arial" panose="020B0604020202020204" pitchFamily="34" charset="0"/>
            </a:endParaRPr>
          </a:p>
        </p:txBody>
      </p:sp>
      <p:sp>
        <p:nvSpPr>
          <p:cNvPr id="26" name="Text Box 16">
            <a:extLst>
              <a:ext uri="{FF2B5EF4-FFF2-40B4-BE49-F238E27FC236}">
                <a16:creationId xmlns:a16="http://schemas.microsoft.com/office/drawing/2014/main" id="{C115A1F3-1658-4A0F-BD20-5694A684138B}"/>
              </a:ext>
            </a:extLst>
          </p:cNvPr>
          <p:cNvSpPr txBox="1">
            <a:spLocks noChangeArrowheads="1"/>
          </p:cNvSpPr>
          <p:nvPr/>
        </p:nvSpPr>
        <p:spPr bwMode="auto">
          <a:xfrm>
            <a:off x="9448800" y="381001"/>
            <a:ext cx="1066800" cy="460375"/>
          </a:xfrm>
          <a:prstGeom prst="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defRPr/>
            </a:pPr>
            <a:r>
              <a:rPr lang="en-US" sz="2400" b="1" dirty="0">
                <a:solidFill>
                  <a:srgbClr val="FF0000"/>
                </a:solidFill>
                <a:latin typeface="Times New Roman" pitchFamily="18" charset="0"/>
                <a:cs typeface="Times New Roman" pitchFamily="18" charset="0"/>
              </a:rPr>
              <a:t>145</a:t>
            </a:r>
            <a:r>
              <a:rPr lang="en-US" sz="2400" b="1" baseline="30000" dirty="0">
                <a:solidFill>
                  <a:srgbClr val="FF0000"/>
                </a:solidFill>
                <a:latin typeface="Times New Roman" pitchFamily="18" charset="0"/>
                <a:cs typeface="Times New Roman" pitchFamily="18" charset="0"/>
              </a:rPr>
              <a:t>0</a:t>
            </a:r>
            <a:r>
              <a:rPr lang="en-US" sz="2400" b="1" dirty="0">
                <a:solidFill>
                  <a:srgbClr val="FF0000"/>
                </a:solidFill>
                <a:latin typeface="Times New Roman" pitchFamily="18" charset="0"/>
                <a:cs typeface="Times New Roman" pitchFamily="18" charset="0"/>
              </a:rPr>
              <a:t>Đ</a:t>
            </a:r>
          </a:p>
        </p:txBody>
      </p:sp>
      <p:sp>
        <p:nvSpPr>
          <p:cNvPr id="27" name="Rectangle 26">
            <a:extLst>
              <a:ext uri="{FF2B5EF4-FFF2-40B4-BE49-F238E27FC236}">
                <a16:creationId xmlns:a16="http://schemas.microsoft.com/office/drawing/2014/main" id="{00D90622-52A2-43CE-A95A-26CC5D27AEE0}"/>
              </a:ext>
            </a:extLst>
          </p:cNvPr>
          <p:cNvSpPr>
            <a:spLocks noChangeArrowheads="1"/>
          </p:cNvSpPr>
          <p:nvPr/>
        </p:nvSpPr>
        <p:spPr bwMode="auto">
          <a:xfrm>
            <a:off x="1624013" y="1193801"/>
            <a:ext cx="819150" cy="461963"/>
          </a:xfrm>
          <a:prstGeom prst="rect">
            <a:avLst/>
          </a:prstGeom>
          <a:solidFill>
            <a:schemeClr val="bg1"/>
          </a:solidFill>
          <a:ln/>
        </p:spPr>
        <p:style>
          <a:lnRef idx="1">
            <a:schemeClr val="accent1"/>
          </a:lnRef>
          <a:fillRef idx="2">
            <a:schemeClr val="accent1"/>
          </a:fillRef>
          <a:effectRef idx="1">
            <a:schemeClr val="accent1"/>
          </a:effectRef>
          <a:fontRef idx="minor">
            <a:schemeClr val="dk1"/>
          </a:fontRef>
        </p:style>
        <p:txBody>
          <a:bodyPr wrap="none">
            <a:spAutoFit/>
          </a:bodyPr>
          <a:lstStyle/>
          <a:p>
            <a:pPr>
              <a:spcBef>
                <a:spcPct val="50000"/>
              </a:spcBef>
              <a:defRPr/>
            </a:pPr>
            <a:r>
              <a:rPr lang="en-US" sz="2400" b="1" dirty="0">
                <a:solidFill>
                  <a:srgbClr val="FF0000"/>
                </a:solidFill>
                <a:latin typeface="Times New Roman" pitchFamily="18" charset="0"/>
                <a:cs typeface="Times New Roman" pitchFamily="18" charset="0"/>
              </a:rPr>
              <a:t>75</a:t>
            </a:r>
            <a:r>
              <a:rPr lang="en-US" sz="2400" b="1" baseline="30000" dirty="0">
                <a:solidFill>
                  <a:srgbClr val="FF0000"/>
                </a:solidFill>
                <a:latin typeface="Times New Roman" pitchFamily="18" charset="0"/>
                <a:cs typeface="Times New Roman" pitchFamily="18" charset="0"/>
              </a:rPr>
              <a:t>0</a:t>
            </a:r>
            <a:r>
              <a:rPr lang="en-US" sz="2400" b="1" dirty="0">
                <a:solidFill>
                  <a:srgbClr val="FF0000"/>
                </a:solidFill>
                <a:latin typeface="Times New Roman" pitchFamily="18" charset="0"/>
                <a:cs typeface="Times New Roman" pitchFamily="18" charset="0"/>
              </a:rPr>
              <a:t>Đ</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repeatCount="indefinite" fill="hold" nodeType="clickEffect">
                                  <p:stCondLst>
                                    <p:cond delay="0"/>
                                  </p:stCondLst>
                                  <p:childTnLst>
                                    <p:set>
                                      <p:cBhvr>
                                        <p:cTn id="6" dur="1" fill="hold">
                                          <p:stCondLst>
                                            <p:cond delay="0"/>
                                          </p:stCondLst>
                                        </p:cTn>
                                        <p:tgtEl>
                                          <p:spTgt spid="194605"/>
                                        </p:tgtEl>
                                        <p:attrNameLst>
                                          <p:attrName>style.visibility</p:attrName>
                                        </p:attrNameLst>
                                      </p:cBhvr>
                                      <p:to>
                                        <p:strVal val="visible"/>
                                      </p:to>
                                    </p:set>
                                    <p:animEffect transition="in" filter="fade">
                                      <p:cBhvr>
                                        <p:cTn id="7" dur="1000"/>
                                        <p:tgtEl>
                                          <p:spTgt spid="1946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4611"/>
                                        </p:tgtEl>
                                        <p:attrNameLst>
                                          <p:attrName>style.visibility</p:attrName>
                                        </p:attrNameLst>
                                      </p:cBhvr>
                                      <p:to>
                                        <p:strVal val="visible"/>
                                      </p:to>
                                    </p:set>
                                    <p:animEffect transition="in" filter="blinds(horizontal)">
                                      <p:cBhvr>
                                        <p:cTn id="12" dur="500"/>
                                        <p:tgtEl>
                                          <p:spTgt spid="19461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94610"/>
                                        </p:tgtEl>
                                        <p:attrNameLst>
                                          <p:attrName>style.visibility</p:attrName>
                                        </p:attrNameLst>
                                      </p:cBhvr>
                                      <p:to>
                                        <p:strVal val="visible"/>
                                      </p:to>
                                    </p:set>
                                    <p:animEffect transition="in" filter="blinds(horizontal)">
                                      <p:cBhvr>
                                        <p:cTn id="15" dur="500"/>
                                        <p:tgtEl>
                                          <p:spTgt spid="19461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1" fill="hold" nodeType="clickEffect">
                                  <p:stCondLst>
                                    <p:cond delay="0"/>
                                  </p:stCondLst>
                                  <p:childTnLst>
                                    <p:set>
                                      <p:cBhvr>
                                        <p:cTn id="19" dur="1" fill="hold">
                                          <p:stCondLst>
                                            <p:cond delay="0"/>
                                          </p:stCondLst>
                                        </p:cTn>
                                        <p:tgtEl>
                                          <p:spTgt spid="26">
                                            <p:txEl>
                                              <p:pRg st="0" end="0"/>
                                            </p:txEl>
                                          </p:spTgt>
                                        </p:tgtEl>
                                        <p:attrNameLst>
                                          <p:attrName>style.visibility</p:attrName>
                                        </p:attrNameLst>
                                      </p:cBhvr>
                                      <p:to>
                                        <p:strVal val="visible"/>
                                      </p:to>
                                    </p:set>
                                    <p:animEffect transition="in" filter="barn(inVertical)">
                                      <p:cBhvr>
                                        <p:cTn id="20" dur="500"/>
                                        <p:tgtEl>
                                          <p:spTgt spid="26">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nodeType="clickEffect">
                                  <p:stCondLst>
                                    <p:cond delay="0"/>
                                  </p:stCondLst>
                                  <p:childTnLst>
                                    <p:set>
                                      <p:cBhvr>
                                        <p:cTn id="24" dur="1" fill="hold">
                                          <p:stCondLst>
                                            <p:cond delay="0"/>
                                          </p:stCondLst>
                                        </p:cTn>
                                        <p:tgtEl>
                                          <p:spTgt spid="27">
                                            <p:txEl>
                                              <p:pRg st="0" end="0"/>
                                            </p:txEl>
                                          </p:spTgt>
                                        </p:tgtEl>
                                        <p:attrNameLst>
                                          <p:attrName>style.visibility</p:attrName>
                                        </p:attrNameLst>
                                      </p:cBhvr>
                                      <p:to>
                                        <p:strVal val="visible"/>
                                      </p:to>
                                    </p:set>
                                    <p:animEffect transition="in" filter="barn(inVertical)">
                                      <p:cBhvr>
                                        <p:cTn id="25"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0" grpId="0" animBg="1"/>
      <p:bldP spid="1946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300" name="Group 60">
            <a:extLst>
              <a:ext uri="{FF2B5EF4-FFF2-40B4-BE49-F238E27FC236}">
                <a16:creationId xmlns:a16="http://schemas.microsoft.com/office/drawing/2014/main" id="{5ABC9F11-3831-437B-9015-7240052F9252}"/>
              </a:ext>
            </a:extLst>
          </p:cNvPr>
          <p:cNvGraphicFramePr>
            <a:graphicFrameLocks noGrp="1"/>
          </p:cNvGraphicFramePr>
          <p:nvPr>
            <p:extLst>
              <p:ext uri="{D42A27DB-BD31-4B8C-83A1-F6EECF244321}">
                <p14:modId xmlns:p14="http://schemas.microsoft.com/office/powerpoint/2010/main" val="839193776"/>
              </p:ext>
            </p:extLst>
          </p:nvPr>
        </p:nvGraphicFramePr>
        <p:xfrm>
          <a:off x="119270" y="152399"/>
          <a:ext cx="11860695" cy="6553202"/>
        </p:xfrm>
        <a:graphic>
          <a:graphicData uri="http://schemas.openxmlformats.org/drawingml/2006/table">
            <a:tbl>
              <a:tblPr/>
              <a:tblGrid>
                <a:gridCol w="1635958">
                  <a:extLst>
                    <a:ext uri="{9D8B030D-6E8A-4147-A177-3AD203B41FA5}">
                      <a16:colId xmlns:a16="http://schemas.microsoft.com/office/drawing/2014/main" val="20000"/>
                    </a:ext>
                  </a:extLst>
                </a:gridCol>
                <a:gridCol w="3374163">
                  <a:extLst>
                    <a:ext uri="{9D8B030D-6E8A-4147-A177-3AD203B41FA5}">
                      <a16:colId xmlns:a16="http://schemas.microsoft.com/office/drawing/2014/main" val="20001"/>
                    </a:ext>
                  </a:extLst>
                </a:gridCol>
                <a:gridCol w="3578658">
                  <a:extLst>
                    <a:ext uri="{9D8B030D-6E8A-4147-A177-3AD203B41FA5}">
                      <a16:colId xmlns:a16="http://schemas.microsoft.com/office/drawing/2014/main" val="20002"/>
                    </a:ext>
                  </a:extLst>
                </a:gridCol>
                <a:gridCol w="3271916">
                  <a:extLst>
                    <a:ext uri="{9D8B030D-6E8A-4147-A177-3AD203B41FA5}">
                      <a16:colId xmlns:a16="http://schemas.microsoft.com/office/drawing/2014/main" val="20003"/>
                    </a:ext>
                  </a:extLst>
                </a:gridCol>
              </a:tblGrid>
              <a:tr h="448708">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err="1">
                          <a:ln>
                            <a:noFill/>
                          </a:ln>
                          <a:solidFill>
                            <a:srgbClr val="FF0000"/>
                          </a:solidFill>
                          <a:effectLst/>
                          <a:latin typeface="Times New Roman" pitchFamily="18" charset="0"/>
                        </a:rPr>
                        <a:t>Đặc</a:t>
                      </a:r>
                      <a:r>
                        <a:rPr kumimoji="0" lang="en-US" sz="2200" b="1" i="0" u="none" strike="noStrike" cap="none" normalizeH="0" baseline="0" dirty="0">
                          <a:ln>
                            <a:noFill/>
                          </a:ln>
                          <a:solidFill>
                            <a:srgbClr val="FF0000"/>
                          </a:solidFill>
                          <a:effectLst/>
                          <a:latin typeface="Times New Roman" pitchFamily="18" charset="0"/>
                        </a:rPr>
                        <a:t> </a:t>
                      </a:r>
                      <a:r>
                        <a:rPr kumimoji="0" lang="en-US" sz="2200" b="1" i="0" u="none" strike="noStrike" cap="none" normalizeH="0" baseline="0" dirty="0" err="1">
                          <a:ln>
                            <a:noFill/>
                          </a:ln>
                          <a:solidFill>
                            <a:srgbClr val="FF0000"/>
                          </a:solidFill>
                          <a:effectLst/>
                          <a:latin typeface="Times New Roman" pitchFamily="18" charset="0"/>
                        </a:rPr>
                        <a:t>điểm</a:t>
                      </a:r>
                      <a:endParaRPr kumimoji="0" lang="en-US" sz="2200" b="1" i="0" u="none" strike="noStrike" cap="none" normalizeH="0" baseline="0" dirty="0">
                        <a:ln>
                          <a:noFill/>
                        </a:ln>
                        <a:solidFill>
                          <a:srgbClr val="FF0000"/>
                        </a:solidFill>
                        <a:effectLst/>
                        <a:latin typeface="Times New Roman" pitchFamily="18"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Đất liền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Hải đảo</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8708">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tây</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đông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129484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Địa hình</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393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Khí hậu</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3"/>
                  </a:ext>
                </a:extLst>
              </a:tr>
              <a:tr h="118473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Cảnh quan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4"/>
                  </a:ext>
                </a:extLst>
              </a:tr>
              <a:tr h="144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Sông ngòi</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81954" name="Text Box 34">
            <a:extLst>
              <a:ext uri="{FF2B5EF4-FFF2-40B4-BE49-F238E27FC236}">
                <a16:creationId xmlns:a16="http://schemas.microsoft.com/office/drawing/2014/main" id="{CF37FC20-EEB6-4E4F-BAD1-21C3B8C0AA07}"/>
              </a:ext>
            </a:extLst>
          </p:cNvPr>
          <p:cNvSpPr txBox="1">
            <a:spLocks noChangeArrowheads="1"/>
          </p:cNvSpPr>
          <p:nvPr/>
        </p:nvSpPr>
        <p:spPr bwMode="auto">
          <a:xfrm>
            <a:off x="5168349" y="2427287"/>
            <a:ext cx="6798361"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Char char="-"/>
            </a:pPr>
            <a:r>
              <a:rPr lang="en-US" altLang="en-US" sz="2000" b="1">
                <a:solidFill>
                  <a:srgbClr val="000000"/>
                </a:solidFill>
                <a:latin typeface="Times New Roman" panose="02020603050405020304" pitchFamily="18" charset="0"/>
              </a:rPr>
              <a:t> Khí hậu Gió mùa ẩm với 2 mùa rõ nét:</a:t>
            </a:r>
          </a:p>
          <a:p>
            <a:pPr>
              <a:spcBef>
                <a:spcPct val="0"/>
              </a:spcBef>
              <a:buFontTx/>
              <a:buNone/>
            </a:pPr>
            <a:r>
              <a:rPr lang="en-US" altLang="en-US" sz="2000" b="1">
                <a:solidFill>
                  <a:srgbClr val="000000"/>
                </a:solidFill>
                <a:latin typeface="Times New Roman" panose="02020603050405020304" pitchFamily="18" charset="0"/>
              </a:rPr>
              <a:t>+ Mùa đông: có gió mùa Tây Bắc, thời tiết lạnh khô. Riêng Nhật Bản vẫn có mưa.</a:t>
            </a:r>
          </a:p>
          <a:p>
            <a:pPr>
              <a:spcBef>
                <a:spcPct val="0"/>
              </a:spcBef>
              <a:buFontTx/>
              <a:buNone/>
            </a:pPr>
            <a:r>
              <a:rPr lang="en-US" altLang="en-US" sz="2000" b="1">
                <a:solidFill>
                  <a:srgbClr val="000000"/>
                </a:solidFill>
                <a:latin typeface="Times New Roman" panose="02020603050405020304" pitchFamily="18" charset="0"/>
              </a:rPr>
              <a:t>+ Mùa hạ: có gió mùa Đông Nam từ biển thổi vào, thời tiết mát, ẩm, mưa nhiều. </a:t>
            </a:r>
          </a:p>
        </p:txBody>
      </p:sp>
      <p:sp>
        <p:nvSpPr>
          <p:cNvPr id="81955" name="Text Box 35">
            <a:extLst>
              <a:ext uri="{FF2B5EF4-FFF2-40B4-BE49-F238E27FC236}">
                <a16:creationId xmlns:a16="http://schemas.microsoft.com/office/drawing/2014/main" id="{610B8059-60A3-405A-9022-67E99121E081}"/>
              </a:ext>
            </a:extLst>
          </p:cNvPr>
          <p:cNvSpPr txBox="1">
            <a:spLocks noChangeArrowheads="1"/>
          </p:cNvSpPr>
          <p:nvPr/>
        </p:nvSpPr>
        <p:spPr bwMode="auto">
          <a:xfrm>
            <a:off x="7223125" y="4430713"/>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vi-VN" altLang="en-US" sz="1400">
              <a:solidFill>
                <a:srgbClr val="000000"/>
              </a:solidFill>
            </a:endParaRPr>
          </a:p>
        </p:txBody>
      </p:sp>
      <p:sp>
        <p:nvSpPr>
          <p:cNvPr id="81956" name="Text Box 36">
            <a:extLst>
              <a:ext uri="{FF2B5EF4-FFF2-40B4-BE49-F238E27FC236}">
                <a16:creationId xmlns:a16="http://schemas.microsoft.com/office/drawing/2014/main" id="{0C2BDE72-3B33-4D17-A421-4F3AE0545596}"/>
              </a:ext>
            </a:extLst>
          </p:cNvPr>
          <p:cNvSpPr txBox="1">
            <a:spLocks noChangeArrowheads="1"/>
          </p:cNvSpPr>
          <p:nvPr/>
        </p:nvSpPr>
        <p:spPr bwMode="auto">
          <a:xfrm>
            <a:off x="5168348" y="4134400"/>
            <a:ext cx="679836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200">
                <a:solidFill>
                  <a:srgbClr val="000000"/>
                </a:solidFill>
                <a:latin typeface="Times New Roman" panose="02020603050405020304" pitchFamily="18" charset="0"/>
              </a:rPr>
              <a:t> </a:t>
            </a:r>
            <a:r>
              <a:rPr lang="en-US" altLang="en-US" sz="2200" b="1">
                <a:solidFill>
                  <a:srgbClr val="000000"/>
                </a:solidFill>
                <a:latin typeface="Times New Roman" panose="02020603050405020304" pitchFamily="18" charset="0"/>
              </a:rPr>
              <a:t>Rừng lá rộng ôn đới, rừng nhiệt đới ẩm, rừng cận nhiệt đới ẩm. </a:t>
            </a:r>
          </a:p>
        </p:txBody>
      </p:sp>
      <p:sp>
        <p:nvSpPr>
          <p:cNvPr id="81957" name="Text Box 38">
            <a:extLst>
              <a:ext uri="{FF2B5EF4-FFF2-40B4-BE49-F238E27FC236}">
                <a16:creationId xmlns:a16="http://schemas.microsoft.com/office/drawing/2014/main" id="{42380A11-89D2-471B-BFB2-99D4CFD878EB}"/>
              </a:ext>
            </a:extLst>
          </p:cNvPr>
          <p:cNvSpPr txBox="1">
            <a:spLocks noChangeArrowheads="1"/>
          </p:cNvSpPr>
          <p:nvPr/>
        </p:nvSpPr>
        <p:spPr bwMode="auto">
          <a:xfrm>
            <a:off x="1881809" y="2711450"/>
            <a:ext cx="298173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a:solidFill>
                  <a:srgbClr val="000000"/>
                </a:solidFill>
                <a:latin typeface="Times New Roman" panose="02020603050405020304" pitchFamily="18" charset="0"/>
              </a:rPr>
              <a:t> </a:t>
            </a:r>
            <a:r>
              <a:rPr lang="en-US" altLang="en-US" sz="2200" b="1">
                <a:solidFill>
                  <a:srgbClr val="000000"/>
                </a:solidFill>
                <a:latin typeface="Times New Roman" panose="02020603050405020304" pitchFamily="18" charset="0"/>
              </a:rPr>
              <a:t>Khí hậu lục địa quanh năm khô hạn.</a:t>
            </a:r>
          </a:p>
        </p:txBody>
      </p:sp>
      <p:sp>
        <p:nvSpPr>
          <p:cNvPr id="81958" name="Text Box 39">
            <a:extLst>
              <a:ext uri="{FF2B5EF4-FFF2-40B4-BE49-F238E27FC236}">
                <a16:creationId xmlns:a16="http://schemas.microsoft.com/office/drawing/2014/main" id="{94202E3B-F823-4EE4-AC3E-6181B38F29F5}"/>
              </a:ext>
            </a:extLst>
          </p:cNvPr>
          <p:cNvSpPr txBox="1">
            <a:spLocks noChangeArrowheads="1"/>
          </p:cNvSpPr>
          <p:nvPr/>
        </p:nvSpPr>
        <p:spPr bwMode="auto">
          <a:xfrm>
            <a:off x="1881809" y="4134399"/>
            <a:ext cx="318052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None/>
            </a:pPr>
            <a:r>
              <a:rPr lang="en-US" altLang="en-US" sz="2200" b="1">
                <a:solidFill>
                  <a:srgbClr val="333399"/>
                </a:solidFill>
              </a:rPr>
              <a:t> </a:t>
            </a:r>
            <a:r>
              <a:rPr lang="en-US" altLang="en-US" sz="2200" b="1">
                <a:solidFill>
                  <a:srgbClr val="000000"/>
                </a:solidFill>
                <a:latin typeface="Times New Roman" panose="02020603050405020304" pitchFamily="18" charset="0"/>
              </a:rPr>
              <a:t>Thảo nguyên khô, hoang mạc, bán hoang mạc, núi cao.</a:t>
            </a:r>
            <a:endParaRPr lang="en-US" altLang="en-US" sz="2000" b="1">
              <a:solidFill>
                <a:srgbClr val="000000"/>
              </a:solidFill>
              <a:latin typeface="Times New Roman" panose="02020603050405020304" pitchFamily="18" charset="0"/>
            </a:endParaRPr>
          </a:p>
        </p:txBody>
      </p:sp>
      <p:sp>
        <p:nvSpPr>
          <p:cNvPr id="81959" name="Text Box 40">
            <a:extLst>
              <a:ext uri="{FF2B5EF4-FFF2-40B4-BE49-F238E27FC236}">
                <a16:creationId xmlns:a16="http://schemas.microsoft.com/office/drawing/2014/main" id="{BAFDFEC9-C5AD-40D8-8942-DF849E9EBC34}"/>
              </a:ext>
            </a:extLst>
          </p:cNvPr>
          <p:cNvSpPr txBox="1">
            <a:spLocks noChangeArrowheads="1"/>
          </p:cNvSpPr>
          <p:nvPr/>
        </p:nvSpPr>
        <p:spPr bwMode="auto">
          <a:xfrm>
            <a:off x="5168348" y="1192696"/>
            <a:ext cx="342237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Đồi, núi thấp xen các đồng bằng rộng và bằng phẳng.</a:t>
            </a:r>
          </a:p>
        </p:txBody>
      </p:sp>
      <p:sp>
        <p:nvSpPr>
          <p:cNvPr id="81960" name="Text Box 41">
            <a:extLst>
              <a:ext uri="{FF2B5EF4-FFF2-40B4-BE49-F238E27FC236}">
                <a16:creationId xmlns:a16="http://schemas.microsoft.com/office/drawing/2014/main" id="{858EEDF3-ABD0-4EC6-A1D9-3CB81F20F73A}"/>
              </a:ext>
            </a:extLst>
          </p:cNvPr>
          <p:cNvSpPr txBox="1">
            <a:spLocks noChangeArrowheads="1"/>
          </p:cNvSpPr>
          <p:nvPr/>
        </p:nvSpPr>
        <p:spPr bwMode="auto">
          <a:xfrm>
            <a:off x="8786189" y="1033591"/>
            <a:ext cx="3180521"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a:solidFill>
                  <a:srgbClr val="000000"/>
                </a:solidFill>
                <a:latin typeface="Times New Roman" panose="02020603050405020304" pitchFamily="18" charset="0"/>
              </a:rPr>
              <a:t> </a:t>
            </a:r>
            <a:r>
              <a:rPr lang="en-US" altLang="en-US" sz="2200" b="1">
                <a:solidFill>
                  <a:srgbClr val="000000"/>
                </a:solidFill>
                <a:latin typeface="Times New Roman" panose="02020603050405020304" pitchFamily="18" charset="0"/>
              </a:rPr>
              <a:t>Là miền núi trẻ, thường xuyên có động đất và núi lửa</a:t>
            </a:r>
            <a:r>
              <a:rPr lang="en-US" altLang="en-US" sz="2200" b="1">
                <a:solidFill>
                  <a:srgbClr val="000000"/>
                </a:solidFill>
              </a:rPr>
              <a:t>.</a:t>
            </a:r>
            <a:r>
              <a:rPr lang="en-US" altLang="en-US" sz="2200">
                <a:solidFill>
                  <a:srgbClr val="000000"/>
                </a:solidFill>
              </a:rPr>
              <a:t> </a:t>
            </a:r>
          </a:p>
        </p:txBody>
      </p:sp>
      <p:sp>
        <p:nvSpPr>
          <p:cNvPr id="81961" name="Text Box 42">
            <a:extLst>
              <a:ext uri="{FF2B5EF4-FFF2-40B4-BE49-F238E27FC236}">
                <a16:creationId xmlns:a16="http://schemas.microsoft.com/office/drawing/2014/main" id="{C0D4F232-B7F9-44D0-80F7-1CDC4FBDDED2}"/>
              </a:ext>
            </a:extLst>
          </p:cNvPr>
          <p:cNvSpPr txBox="1">
            <a:spLocks noChangeArrowheads="1"/>
          </p:cNvSpPr>
          <p:nvPr/>
        </p:nvSpPr>
        <p:spPr bwMode="auto">
          <a:xfrm>
            <a:off x="1789044" y="1033670"/>
            <a:ext cx="318052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a:solidFill>
                  <a:srgbClr val="000000"/>
                </a:solidFill>
                <a:latin typeface="Times New Roman" panose="02020603050405020304" pitchFamily="18" charset="0"/>
              </a:rPr>
              <a:t> </a:t>
            </a:r>
            <a:r>
              <a:rPr lang="en-US" altLang="en-US" sz="2200" b="1">
                <a:solidFill>
                  <a:srgbClr val="000000"/>
                </a:solidFill>
                <a:latin typeface="Times New Roman" panose="02020603050405020304" pitchFamily="18" charset="0"/>
              </a:rPr>
              <a:t>Núi, sơn nguyên cao, hiểm trở và các bồn địa rộng</a:t>
            </a:r>
            <a:r>
              <a:rPr lang="en-US" altLang="en-US" sz="2000" b="1">
                <a:solidFill>
                  <a:srgbClr val="000000"/>
                </a:solidFill>
                <a:latin typeface="Times New Roman" panose="02020603050405020304" pitchFamily="18" charset="0"/>
              </a:rPr>
              <a:t>. </a:t>
            </a:r>
          </a:p>
        </p:txBody>
      </p:sp>
      <p:sp>
        <p:nvSpPr>
          <p:cNvPr id="266298" name="Text Box 58">
            <a:extLst>
              <a:ext uri="{FF2B5EF4-FFF2-40B4-BE49-F238E27FC236}">
                <a16:creationId xmlns:a16="http://schemas.microsoft.com/office/drawing/2014/main" id="{A931F77A-1A33-41CA-A05A-B76F8F11FB61}"/>
              </a:ext>
            </a:extLst>
          </p:cNvPr>
          <p:cNvSpPr txBox="1">
            <a:spLocks noChangeArrowheads="1"/>
          </p:cNvSpPr>
          <p:nvPr/>
        </p:nvSpPr>
        <p:spPr bwMode="auto">
          <a:xfrm>
            <a:off x="1789043" y="5318292"/>
            <a:ext cx="6798361"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a:solidFill>
                  <a:srgbClr val="000000"/>
                </a:solidFill>
                <a:latin typeface="Times New Roman" panose="02020603050405020304" pitchFamily="18" charset="0"/>
              </a:rPr>
              <a:t>- </a:t>
            </a:r>
            <a:r>
              <a:rPr lang="en-US" altLang="en-US" sz="2000" b="1">
                <a:solidFill>
                  <a:srgbClr val="000000"/>
                </a:solidFill>
                <a:latin typeface="Times New Roman" panose="02020603050405020304" pitchFamily="18" charset="0"/>
              </a:rPr>
              <a:t>Có 3 sông lớn: A-Mua, Hoàng Hà, Trường Giang.</a:t>
            </a:r>
          </a:p>
          <a:p>
            <a:pPr eaLnBrk="1" hangingPunct="1">
              <a:spcBef>
                <a:spcPct val="50000"/>
              </a:spcBef>
              <a:buFontTx/>
              <a:buNone/>
            </a:pPr>
            <a:r>
              <a:rPr lang="en-US" altLang="en-US" sz="2000" b="1">
                <a:solidFill>
                  <a:srgbClr val="000000"/>
                </a:solidFill>
                <a:latin typeface="Times New Roman" panose="02020603050405020304" pitchFamily="18" charset="0"/>
              </a:rPr>
              <a:t>- Chế độ nước theo mùa: mùa lũ và mùa cạn. Riêng sông Hoàng Hà có chế độ nước thất thường</a:t>
            </a:r>
            <a:r>
              <a:rPr lang="en-US" altLang="en-US" sz="1800" b="1">
                <a:solidFill>
                  <a:srgbClr val="000000"/>
                </a:solidFill>
                <a:latin typeface="Times New Roman" panose="02020603050405020304" pitchFamily="18" charset="0"/>
              </a:rPr>
              <a:t>. </a:t>
            </a:r>
          </a:p>
        </p:txBody>
      </p:sp>
      <p:sp>
        <p:nvSpPr>
          <p:cNvPr id="266301" name="Text Box 61">
            <a:extLst>
              <a:ext uri="{FF2B5EF4-FFF2-40B4-BE49-F238E27FC236}">
                <a16:creationId xmlns:a16="http://schemas.microsoft.com/office/drawing/2014/main" id="{98202557-7FE2-4CE8-B315-648C3E94F5FA}"/>
              </a:ext>
            </a:extLst>
          </p:cNvPr>
          <p:cNvSpPr txBox="1">
            <a:spLocks noChangeArrowheads="1"/>
          </p:cNvSpPr>
          <p:nvPr/>
        </p:nvSpPr>
        <p:spPr bwMode="auto">
          <a:xfrm>
            <a:off x="8958470" y="5513388"/>
            <a:ext cx="2849216"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a:solidFill>
                  <a:srgbClr val="000000"/>
                </a:solidFill>
                <a:latin typeface="Times New Roman" panose="02020603050405020304" pitchFamily="18" charset="0"/>
              </a:rPr>
              <a:t>sông ngắn và dốc</a:t>
            </a:r>
            <a:r>
              <a:rPr lang="en-US" altLang="en-US" sz="2200" b="1">
                <a:solidFill>
                  <a:srgbClr val="000000"/>
                </a:solidFill>
              </a:rPr>
              <a:t>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66298"/>
                                        </p:tgtEl>
                                        <p:attrNameLst>
                                          <p:attrName>style.visibility</p:attrName>
                                        </p:attrNameLst>
                                      </p:cBhvr>
                                      <p:to>
                                        <p:strVal val="visible"/>
                                      </p:to>
                                    </p:set>
                                    <p:animEffect transition="in" filter="diamond(in)">
                                      <p:cBhvr>
                                        <p:cTn id="7" dur="1000"/>
                                        <p:tgtEl>
                                          <p:spTgt spid="26629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301"/>
                                        </p:tgtEl>
                                        <p:attrNameLst>
                                          <p:attrName>style.visibility</p:attrName>
                                        </p:attrNameLst>
                                      </p:cBhvr>
                                      <p:to>
                                        <p:strVal val="visible"/>
                                      </p:to>
                                    </p:set>
                                    <p:animEffect transition="in" filter="box(in)">
                                      <p:cBhvr>
                                        <p:cTn id="12" dur="2000"/>
                                        <p:tgtEl>
                                          <p:spTgt spid="266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8" grpId="0"/>
      <p:bldP spid="26630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2" name="Rectangle 4">
            <a:extLst>
              <a:ext uri="{FF2B5EF4-FFF2-40B4-BE49-F238E27FC236}">
                <a16:creationId xmlns:a16="http://schemas.microsoft.com/office/drawing/2014/main" id="{23738F31-BF01-425B-B5A8-542EF2DC1531}"/>
              </a:ext>
            </a:extLst>
          </p:cNvPr>
          <p:cNvSpPr>
            <a:spLocks noGrp="1" noChangeArrowheads="1"/>
          </p:cNvSpPr>
          <p:nvPr>
            <p:ph type="title"/>
          </p:nvPr>
        </p:nvSpPr>
        <p:spPr>
          <a:xfrm>
            <a:off x="198783" y="0"/>
            <a:ext cx="11807687" cy="914400"/>
          </a:xfrm>
          <a:noFill/>
          <a:ln>
            <a:noFill/>
          </a:ln>
        </p:spPr>
        <p:txBody>
          <a:bodyPr/>
          <a:lstStyle/>
          <a:p>
            <a:pPr eaLnBrk="1" hangingPunct="1"/>
            <a:r>
              <a:rPr lang="en-US" altLang="en-US" sz="2800" b="1">
                <a:solidFill>
                  <a:srgbClr val="FF0000"/>
                </a:solidFill>
                <a:latin typeface="Times New Roman" panose="02020603050405020304" pitchFamily="18" charset="0"/>
                <a:cs typeface="Times New Roman" panose="02020603050405020304" pitchFamily="18" charset="0"/>
              </a:rPr>
              <a:t>Hãy nêu những điểm giống và khác nhau của hai sông Hoàng Hà và Trường Giang.</a:t>
            </a:r>
          </a:p>
        </p:txBody>
      </p:sp>
      <p:graphicFrame>
        <p:nvGraphicFramePr>
          <p:cNvPr id="176159" name="Group 31">
            <a:extLst>
              <a:ext uri="{FF2B5EF4-FFF2-40B4-BE49-F238E27FC236}">
                <a16:creationId xmlns:a16="http://schemas.microsoft.com/office/drawing/2014/main" id="{D17B4AB4-72F1-4A1F-A515-36C2ADCC8FC5}"/>
              </a:ext>
            </a:extLst>
          </p:cNvPr>
          <p:cNvGraphicFramePr>
            <a:graphicFrameLocks noGrp="1"/>
          </p:cNvGraphicFramePr>
          <p:nvPr>
            <p:ph type="tbl" idx="1"/>
            <p:extLst>
              <p:ext uri="{D42A27DB-BD31-4B8C-83A1-F6EECF244321}">
                <p14:modId xmlns:p14="http://schemas.microsoft.com/office/powerpoint/2010/main" val="3148242544"/>
              </p:ext>
            </p:extLst>
          </p:nvPr>
        </p:nvGraphicFramePr>
        <p:xfrm>
          <a:off x="450574" y="3733801"/>
          <a:ext cx="11423374" cy="2995613"/>
        </p:xfrm>
        <a:graphic>
          <a:graphicData uri="http://schemas.openxmlformats.org/drawingml/2006/table">
            <a:tbl>
              <a:tblPr/>
              <a:tblGrid>
                <a:gridCol w="5812779">
                  <a:extLst>
                    <a:ext uri="{9D8B030D-6E8A-4147-A177-3AD203B41FA5}">
                      <a16:colId xmlns:a16="http://schemas.microsoft.com/office/drawing/2014/main" val="20000"/>
                    </a:ext>
                  </a:extLst>
                </a:gridCol>
                <a:gridCol w="5610595">
                  <a:extLst>
                    <a:ext uri="{9D8B030D-6E8A-4147-A177-3AD203B41FA5}">
                      <a16:colId xmlns:a16="http://schemas.microsoft.com/office/drawing/2014/main" val="20001"/>
                    </a:ext>
                  </a:extLst>
                </a:gridCol>
              </a:tblGrid>
              <a:tr h="5633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Sông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Hoàng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Hà</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Times New Roman" pitchFamily="18" charset="0"/>
                          <a:cs typeface="Times New Roman" pitchFamily="18" charset="0"/>
                        </a:rPr>
                        <a:t>Sông Trường Giang</a:t>
                      </a: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32251">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Chê</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đô</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nước</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thất</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thường</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rPr>
                        <a:t>thường</a:t>
                      </a:r>
                      <a:r>
                        <a:rPr kumimoji="0" lang="en-US" sz="2400" b="0"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rPr>
                        <a:t>gây</a:t>
                      </a:r>
                      <a:r>
                        <a:rPr kumimoji="0" lang="en-US" sz="2400" b="0"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rPr>
                        <a:t>ra</a:t>
                      </a:r>
                      <a:r>
                        <a:rPr kumimoji="0" lang="en-US" sz="2400" b="0"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rPr>
                        <a:t>những</a:t>
                      </a:r>
                      <a:r>
                        <a:rPr kumimoji="0" lang="en-US" sz="2400" b="0"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rPr>
                        <a:t>trận</a:t>
                      </a:r>
                      <a:r>
                        <a:rPr kumimoji="0" lang="en-US" sz="2400" b="0"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rPr>
                        <a:t>lũ</a:t>
                      </a:r>
                      <a:r>
                        <a:rPr kumimoji="0" lang="en-US" sz="2400" b="0" i="0" u="none" strike="noStrike" cap="none" normalizeH="0" baseline="0" dirty="0">
                          <a:ln>
                            <a:noFill/>
                          </a:ln>
                          <a:solidFill>
                            <a:schemeClr val="tx1"/>
                          </a:solidFill>
                          <a:effectLst/>
                          <a:latin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rPr>
                        <a:t>lớn</a:t>
                      </a:r>
                      <a:r>
                        <a:rPr kumimoji="0" lang="en-US" sz="2400" b="0" i="0" u="none" strike="noStrike" cap="none" normalizeH="0" baseline="0" dirty="0">
                          <a:ln>
                            <a:noFill/>
                          </a:ln>
                          <a:solidFill>
                            <a:schemeClr val="tx1"/>
                          </a:solidFill>
                          <a:effectLst/>
                          <a:latin typeface="Times New Roman" pitchFamily="18" charset="0"/>
                        </a:rPr>
                        <a:t>.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a:ln>
                            <a:noFill/>
                          </a:ln>
                          <a:solidFill>
                            <a:schemeClr val="tx1"/>
                          </a:solidFill>
                          <a:effectLst/>
                          <a:latin typeface="Times New Roman" pitchFamily="18" charset="0"/>
                        </a:rPr>
                        <a:t> Ngắn hơn</a:t>
                      </a:r>
                      <a:endParaRPr kumimoji="0" lang="en-US" sz="24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Do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sông</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chảy</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qua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nhiều</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vùng</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khi</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hậu</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khác</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nhau</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Chê</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đô</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nước</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điều</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hòa</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rPr>
                        <a:t>- Dài hơn</a:t>
                      </a:r>
                      <a:endParaRPr kumimoji="0" lang="en-US" sz="2400" b="1"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Do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chảy</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qua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ít</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vùng</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khi</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hậu</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76133" name="Text Box 5">
            <a:extLst>
              <a:ext uri="{FF2B5EF4-FFF2-40B4-BE49-F238E27FC236}">
                <a16:creationId xmlns:a16="http://schemas.microsoft.com/office/drawing/2014/main" id="{C59FDB5F-AD78-44A9-9CD7-24761590A58E}"/>
              </a:ext>
            </a:extLst>
          </p:cNvPr>
          <p:cNvSpPr txBox="1">
            <a:spLocks noChangeArrowheads="1"/>
          </p:cNvSpPr>
          <p:nvPr/>
        </p:nvSpPr>
        <p:spPr bwMode="auto">
          <a:xfrm>
            <a:off x="450574" y="1109664"/>
            <a:ext cx="11277600"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Char char="-"/>
            </a:pPr>
            <a:r>
              <a:rPr lang="en-US" altLang="en-US" sz="2400" b="1">
                <a:solidFill>
                  <a:srgbClr val="FF0000"/>
                </a:solidFill>
                <a:latin typeface="Times New Roman" panose="02020603050405020304" pitchFamily="18" charset="0"/>
                <a:cs typeface="Times New Roman" panose="02020603050405020304" pitchFamily="18" charset="0"/>
              </a:rPr>
              <a:t> Giống:</a:t>
            </a:r>
            <a:r>
              <a:rPr lang="en-US" altLang="en-US" sz="2400">
                <a:solidFill>
                  <a:srgbClr val="FF0000"/>
                </a:solidFill>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 Nơi bắt nguồn : từ sơn nguyên Tây Tạng.</a:t>
            </a:r>
          </a:p>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                + Hướng chảy: từ Tây- Đông.</a:t>
            </a:r>
          </a:p>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                + Nơi đổ nước: các biển thuộc Thái Bình Dương.</a:t>
            </a:r>
          </a:p>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                + Nguồn cung cấp nước: từ băng tuyết tan và mưa gió mùa.</a:t>
            </a:r>
          </a:p>
          <a:p>
            <a:pPr eaLnBrk="1" hangingPunct="1">
              <a:spcBef>
                <a:spcPct val="0"/>
              </a:spcBef>
              <a:buFontTx/>
              <a:buNone/>
            </a:pPr>
            <a:r>
              <a:rPr lang="en-US" altLang="en-US" sz="2400">
                <a:latin typeface="Times New Roman" panose="02020603050405020304" pitchFamily="18" charset="0"/>
                <a:cs typeface="Times New Roman" panose="02020603050405020304" pitchFamily="18" charset="0"/>
              </a:rPr>
              <a:t>                + Ở hạ lưu sông bồi tụ nên các đồng bằng châu thổ màu mỡ.</a:t>
            </a:r>
          </a:p>
        </p:txBody>
      </p:sp>
      <p:sp>
        <p:nvSpPr>
          <p:cNvPr id="176135" name="Text Box 7">
            <a:extLst>
              <a:ext uri="{FF2B5EF4-FFF2-40B4-BE49-F238E27FC236}">
                <a16:creationId xmlns:a16="http://schemas.microsoft.com/office/drawing/2014/main" id="{AB488F60-6B1C-4ACA-A579-2EBCDE1EA6FF}"/>
              </a:ext>
            </a:extLst>
          </p:cNvPr>
          <p:cNvSpPr txBox="1">
            <a:spLocks noChangeArrowheads="1"/>
          </p:cNvSpPr>
          <p:nvPr/>
        </p:nvSpPr>
        <p:spPr bwMode="auto">
          <a:xfrm>
            <a:off x="198783" y="3124200"/>
            <a:ext cx="470452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FF0000"/>
                </a:solidFill>
                <a:latin typeface="Times New Roman" panose="02020603050405020304" pitchFamily="18" charset="0"/>
                <a:cs typeface="Times New Roman" panose="02020603050405020304" pitchFamily="18" charset="0"/>
              </a:rPr>
              <a:t>-</a:t>
            </a:r>
            <a:r>
              <a:rPr lang="en-US" altLang="en-US" sz="2400" b="1">
                <a:solidFill>
                  <a:srgbClr val="800000"/>
                </a:solidFill>
                <a:latin typeface="Times New Roman" panose="02020603050405020304" pitchFamily="18" charset="0"/>
                <a:cs typeface="Times New Roman" panose="02020603050405020304" pitchFamily="18" charset="0"/>
              </a:rPr>
              <a:t> </a:t>
            </a:r>
            <a:r>
              <a:rPr lang="en-US" altLang="en-US" sz="2400" b="1">
                <a:solidFill>
                  <a:srgbClr val="FF0000"/>
                </a:solidFill>
                <a:latin typeface="Times New Roman" panose="02020603050405020304" pitchFamily="18" charset="0"/>
                <a:cs typeface="Times New Roman" panose="02020603050405020304" pitchFamily="18" charset="0"/>
              </a:rPr>
              <a:t>Khác nhau: về chế độ nước</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6132"/>
                                        </p:tgtEl>
                                        <p:attrNameLst>
                                          <p:attrName>style.visibility</p:attrName>
                                        </p:attrNameLst>
                                      </p:cBhvr>
                                      <p:to>
                                        <p:strVal val="visible"/>
                                      </p:to>
                                    </p:set>
                                    <p:animEffect transition="in" filter="blinds(horizontal)">
                                      <p:cBhvr>
                                        <p:cTn id="7" dur="500"/>
                                        <p:tgtEl>
                                          <p:spTgt spid="1761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6133"/>
                                        </p:tgtEl>
                                        <p:attrNameLst>
                                          <p:attrName>style.visibility</p:attrName>
                                        </p:attrNameLst>
                                      </p:cBhvr>
                                      <p:to>
                                        <p:strVal val="visible"/>
                                      </p:to>
                                    </p:set>
                                    <p:animEffect transition="in" filter="checkerboard(across)">
                                      <p:cBhvr>
                                        <p:cTn id="12" dur="500"/>
                                        <p:tgtEl>
                                          <p:spTgt spid="1761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76135"/>
                                        </p:tgtEl>
                                        <p:attrNameLst>
                                          <p:attrName>style.visibility</p:attrName>
                                        </p:attrNameLst>
                                      </p:cBhvr>
                                      <p:to>
                                        <p:strVal val="visible"/>
                                      </p:to>
                                    </p:set>
                                    <p:anim calcmode="lin" valueType="num">
                                      <p:cBhvr>
                                        <p:cTn id="17" dur="500" fill="hold"/>
                                        <p:tgtEl>
                                          <p:spTgt spid="176135"/>
                                        </p:tgtEl>
                                        <p:attrNameLst>
                                          <p:attrName>ppt_w</p:attrName>
                                        </p:attrNameLst>
                                      </p:cBhvr>
                                      <p:tavLst>
                                        <p:tav tm="0">
                                          <p:val>
                                            <p:fltVal val="0"/>
                                          </p:val>
                                        </p:tav>
                                        <p:tav tm="100000">
                                          <p:val>
                                            <p:strVal val="#ppt_w"/>
                                          </p:val>
                                        </p:tav>
                                      </p:tavLst>
                                    </p:anim>
                                    <p:anim calcmode="lin" valueType="num">
                                      <p:cBhvr>
                                        <p:cTn id="18" dur="500" fill="hold"/>
                                        <p:tgtEl>
                                          <p:spTgt spid="176135"/>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9" presetClass="entr" presetSubtype="0" fill="hold" nodeType="clickEffect">
                                  <p:stCondLst>
                                    <p:cond delay="0"/>
                                  </p:stCondLst>
                                  <p:childTnLst>
                                    <p:set>
                                      <p:cBhvr>
                                        <p:cTn id="22" dur="1" fill="hold">
                                          <p:stCondLst>
                                            <p:cond delay="0"/>
                                          </p:stCondLst>
                                        </p:cTn>
                                        <p:tgtEl>
                                          <p:spTgt spid="176159"/>
                                        </p:tgtEl>
                                        <p:attrNameLst>
                                          <p:attrName>style.visibility</p:attrName>
                                        </p:attrNameLst>
                                      </p:cBhvr>
                                      <p:to>
                                        <p:strVal val="visible"/>
                                      </p:to>
                                    </p:set>
                                    <p:anim calcmode="lin" valueType="num">
                                      <p:cBhvr>
                                        <p:cTn id="23" dur="1000" fill="hold"/>
                                        <p:tgtEl>
                                          <p:spTgt spid="176159"/>
                                        </p:tgtEl>
                                        <p:attrNameLst>
                                          <p:attrName>ppt_x</p:attrName>
                                        </p:attrNameLst>
                                      </p:cBhvr>
                                      <p:tavLst>
                                        <p:tav tm="0">
                                          <p:val>
                                            <p:strVal val="#ppt_x-.2"/>
                                          </p:val>
                                        </p:tav>
                                        <p:tav tm="100000">
                                          <p:val>
                                            <p:strVal val="#ppt_x"/>
                                          </p:val>
                                        </p:tav>
                                      </p:tavLst>
                                    </p:anim>
                                    <p:anim calcmode="lin" valueType="num">
                                      <p:cBhvr>
                                        <p:cTn id="24" dur="1000" fill="hold"/>
                                        <p:tgtEl>
                                          <p:spTgt spid="176159"/>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7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2" grpId="0" animBg="1"/>
      <p:bldP spid="176133" grpId="0"/>
      <p:bldP spid="17613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Text Box 3">
            <a:extLst>
              <a:ext uri="{FF2B5EF4-FFF2-40B4-BE49-F238E27FC236}">
                <a16:creationId xmlns:a16="http://schemas.microsoft.com/office/drawing/2014/main" id="{D927684B-54FD-4796-8CF7-15BF6DCE27E4}"/>
              </a:ext>
            </a:extLst>
          </p:cNvPr>
          <p:cNvSpPr txBox="1">
            <a:spLocks noChangeArrowheads="1"/>
          </p:cNvSpPr>
          <p:nvPr/>
        </p:nvSpPr>
        <p:spPr bwMode="auto">
          <a:xfrm>
            <a:off x="278296" y="1766908"/>
            <a:ext cx="3679341" cy="95410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latin typeface="Times New Roman" panose="02020603050405020304" pitchFamily="18" charset="0"/>
              </a:rPr>
              <a:t>1. Phía Tây phần đất liền</a:t>
            </a:r>
            <a:endParaRPr lang="en-US" altLang="en-US" sz="2800">
              <a:latin typeface="Times New Roman" panose="02020603050405020304" pitchFamily="18" charset="0"/>
            </a:endParaRPr>
          </a:p>
        </p:txBody>
      </p:sp>
      <p:sp>
        <p:nvSpPr>
          <p:cNvPr id="140292" name="Text Box 4">
            <a:extLst>
              <a:ext uri="{FF2B5EF4-FFF2-40B4-BE49-F238E27FC236}">
                <a16:creationId xmlns:a16="http://schemas.microsoft.com/office/drawing/2014/main" id="{BAEE999D-68A1-439D-B2C1-86E6A9E12D44}"/>
              </a:ext>
            </a:extLst>
          </p:cNvPr>
          <p:cNvSpPr txBox="1">
            <a:spLocks noChangeArrowheads="1"/>
          </p:cNvSpPr>
          <p:nvPr/>
        </p:nvSpPr>
        <p:spPr bwMode="auto">
          <a:xfrm>
            <a:off x="278296" y="4136986"/>
            <a:ext cx="3755540" cy="95410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latin typeface="Times New Roman" panose="02020603050405020304" pitchFamily="18" charset="0"/>
              </a:rPr>
              <a:t>2. Phía Đông phần đất liền và Hải đảo</a:t>
            </a:r>
            <a:endParaRPr lang="en-US" altLang="en-US" sz="2800">
              <a:latin typeface="Times New Roman" panose="02020603050405020304" pitchFamily="18" charset="0"/>
            </a:endParaRPr>
          </a:p>
        </p:txBody>
      </p:sp>
      <p:sp>
        <p:nvSpPr>
          <p:cNvPr id="140293" name="Text Box 5">
            <a:extLst>
              <a:ext uri="{FF2B5EF4-FFF2-40B4-BE49-F238E27FC236}">
                <a16:creationId xmlns:a16="http://schemas.microsoft.com/office/drawing/2014/main" id="{CB46EB26-C2D2-4D05-B929-25F61A307A5A}"/>
              </a:ext>
            </a:extLst>
          </p:cNvPr>
          <p:cNvSpPr txBox="1">
            <a:spLocks noChangeArrowheads="1"/>
          </p:cNvSpPr>
          <p:nvPr/>
        </p:nvSpPr>
        <p:spPr bwMode="auto">
          <a:xfrm>
            <a:off x="278296" y="120650"/>
            <a:ext cx="1163540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latin typeface="Times New Roman" panose="02020603050405020304" pitchFamily="18" charset="0"/>
              </a:rPr>
              <a:t>  </a:t>
            </a:r>
            <a:r>
              <a:rPr lang="en-US" altLang="en-US" sz="2800" b="1">
                <a:solidFill>
                  <a:srgbClr val="FF0000"/>
                </a:solidFill>
                <a:latin typeface="Times New Roman" panose="02020603050405020304" pitchFamily="18" charset="0"/>
              </a:rPr>
              <a:t>Nối các ô </a:t>
            </a:r>
            <a:r>
              <a:rPr lang="en-US" altLang="en-US" sz="2800" b="1">
                <a:solidFill>
                  <a:srgbClr val="00B050"/>
                </a:solidFill>
                <a:latin typeface="Times New Roman" panose="02020603050405020304" pitchFamily="18" charset="0"/>
              </a:rPr>
              <a:t>bên trái </a:t>
            </a:r>
            <a:r>
              <a:rPr lang="en-US" altLang="en-US" sz="2800" b="1">
                <a:solidFill>
                  <a:srgbClr val="FF0000"/>
                </a:solidFill>
                <a:latin typeface="Times New Roman" panose="02020603050405020304" pitchFamily="18" charset="0"/>
              </a:rPr>
              <a:t>với các ô ở</a:t>
            </a:r>
            <a:r>
              <a:rPr lang="en-US" altLang="en-US" sz="2800" b="1">
                <a:solidFill>
                  <a:srgbClr val="FF0000"/>
                </a:solidFill>
                <a:latin typeface="Times New Roman" panose="02020603050405020304" pitchFamily="18" charset="0"/>
                <a:cs typeface="Times New Roman" panose="02020603050405020304" pitchFamily="18" charset="0"/>
              </a:rPr>
              <a:t> </a:t>
            </a:r>
            <a:r>
              <a:rPr lang="en-US" altLang="en-US" sz="2800" b="1">
                <a:solidFill>
                  <a:srgbClr val="00B050"/>
                </a:solidFill>
                <a:latin typeface="Times New Roman" panose="02020603050405020304" pitchFamily="18" charset="0"/>
                <a:cs typeface="Times New Roman" panose="02020603050405020304" pitchFamily="18" charset="0"/>
              </a:rPr>
              <a:t>bên phải</a:t>
            </a:r>
            <a:r>
              <a:rPr lang="en-US" altLang="en-US" sz="1800">
                <a:solidFill>
                  <a:srgbClr val="00B050"/>
                </a:solidFill>
              </a:rPr>
              <a:t> </a:t>
            </a:r>
            <a:r>
              <a:rPr lang="en-US" altLang="en-US" sz="2800" b="1">
                <a:solidFill>
                  <a:srgbClr val="FF0000"/>
                </a:solidFill>
                <a:latin typeface="Times New Roman" panose="02020603050405020304" pitchFamily="18" charset="0"/>
              </a:rPr>
              <a:t>sao cho thể hiện </a:t>
            </a:r>
            <a:r>
              <a:rPr lang="en-US" altLang="en-US" sz="2800" b="1">
                <a:solidFill>
                  <a:srgbClr val="FF0000"/>
                </a:solidFill>
                <a:latin typeface="Times New Roman" panose="02020603050405020304" pitchFamily="18" charset="0"/>
                <a:cs typeface="Times New Roman" panose="02020603050405020304" pitchFamily="18" charset="0"/>
              </a:rPr>
              <a:t>đúng</a:t>
            </a:r>
            <a:r>
              <a:rPr lang="en-US" altLang="en-US" sz="2800" b="1">
                <a:solidFill>
                  <a:srgbClr val="FF0000"/>
                </a:solidFill>
                <a:latin typeface="Times New Roman" panose="02020603050405020304" pitchFamily="18" charset="0"/>
              </a:rPr>
              <a:t> sự phân hóa  tự nhiên của Đông Á.</a:t>
            </a:r>
          </a:p>
        </p:txBody>
      </p:sp>
      <p:sp>
        <p:nvSpPr>
          <p:cNvPr id="140295" name="Text Box 7">
            <a:extLst>
              <a:ext uri="{FF2B5EF4-FFF2-40B4-BE49-F238E27FC236}">
                <a16:creationId xmlns:a16="http://schemas.microsoft.com/office/drawing/2014/main" id="{44FE9BF5-3335-46EB-BD79-06D7BFFA37FD}"/>
              </a:ext>
            </a:extLst>
          </p:cNvPr>
          <p:cNvSpPr txBox="1">
            <a:spLocks noChangeArrowheads="1"/>
          </p:cNvSpPr>
          <p:nvPr/>
        </p:nvSpPr>
        <p:spPr bwMode="auto">
          <a:xfrm>
            <a:off x="4495800" y="3357564"/>
            <a:ext cx="3989388" cy="5286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rPr>
              <a:t>d. Khí hậu lục địa khô hạn</a:t>
            </a:r>
            <a:endParaRPr lang="en-US" altLang="en-US" sz="2800">
              <a:latin typeface="Times New Roman" panose="02020603050405020304" pitchFamily="18" charset="0"/>
            </a:endParaRPr>
          </a:p>
        </p:txBody>
      </p:sp>
      <p:sp>
        <p:nvSpPr>
          <p:cNvPr id="140296" name="Text Box 8">
            <a:extLst>
              <a:ext uri="{FF2B5EF4-FFF2-40B4-BE49-F238E27FC236}">
                <a16:creationId xmlns:a16="http://schemas.microsoft.com/office/drawing/2014/main" id="{D326AE43-4FB4-44E0-8433-0B3EF8C3D4A0}"/>
              </a:ext>
            </a:extLst>
          </p:cNvPr>
          <p:cNvSpPr txBox="1">
            <a:spLocks noChangeArrowheads="1"/>
          </p:cNvSpPr>
          <p:nvPr/>
        </p:nvSpPr>
        <p:spPr bwMode="auto">
          <a:xfrm>
            <a:off x="4522788" y="1982789"/>
            <a:ext cx="3962400" cy="5286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rPr>
              <a:t>b. Nhiều động đất, núi lửa</a:t>
            </a:r>
            <a:endParaRPr lang="en-US" altLang="en-US" sz="2800">
              <a:latin typeface="Times New Roman" panose="02020603050405020304" pitchFamily="18" charset="0"/>
            </a:endParaRPr>
          </a:p>
        </p:txBody>
      </p:sp>
      <p:sp>
        <p:nvSpPr>
          <p:cNvPr id="140297" name="Text Box 9">
            <a:extLst>
              <a:ext uri="{FF2B5EF4-FFF2-40B4-BE49-F238E27FC236}">
                <a16:creationId xmlns:a16="http://schemas.microsoft.com/office/drawing/2014/main" id="{55F92FCC-31BD-46AF-A857-A4D96EADCC15}"/>
              </a:ext>
            </a:extLst>
          </p:cNvPr>
          <p:cNvSpPr txBox="1">
            <a:spLocks noChangeArrowheads="1"/>
          </p:cNvSpPr>
          <p:nvPr/>
        </p:nvSpPr>
        <p:spPr bwMode="auto">
          <a:xfrm>
            <a:off x="4500563" y="2670175"/>
            <a:ext cx="6400800" cy="528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rPr>
              <a:t>c. Nhiều núi, sơn nguyên cao, bồn địa rộng</a:t>
            </a:r>
            <a:endParaRPr lang="en-US" altLang="en-US" sz="2800">
              <a:latin typeface="Times New Roman" panose="02020603050405020304" pitchFamily="18" charset="0"/>
            </a:endParaRPr>
          </a:p>
        </p:txBody>
      </p:sp>
      <p:sp>
        <p:nvSpPr>
          <p:cNvPr id="140298" name="Text Box 10">
            <a:extLst>
              <a:ext uri="{FF2B5EF4-FFF2-40B4-BE49-F238E27FC236}">
                <a16:creationId xmlns:a16="http://schemas.microsoft.com/office/drawing/2014/main" id="{A6086A60-B951-4E50-AFD7-C57A434D360F}"/>
              </a:ext>
            </a:extLst>
          </p:cNvPr>
          <p:cNvSpPr txBox="1">
            <a:spLocks noChangeArrowheads="1"/>
          </p:cNvSpPr>
          <p:nvPr/>
        </p:nvSpPr>
        <p:spPr bwMode="auto">
          <a:xfrm>
            <a:off x="4475162" y="4043364"/>
            <a:ext cx="5811837" cy="5232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rPr>
              <a:t>e. Khí hậu ôn đới, cận nhiệt gió mùa</a:t>
            </a:r>
            <a:endParaRPr lang="en-US" altLang="en-US" sz="2800">
              <a:latin typeface="Times New Roman" panose="02020603050405020304" pitchFamily="18" charset="0"/>
            </a:endParaRPr>
          </a:p>
        </p:txBody>
      </p:sp>
      <p:sp>
        <p:nvSpPr>
          <p:cNvPr id="140299" name="Text Box 11">
            <a:extLst>
              <a:ext uri="{FF2B5EF4-FFF2-40B4-BE49-F238E27FC236}">
                <a16:creationId xmlns:a16="http://schemas.microsoft.com/office/drawing/2014/main" id="{D9BB5444-F9D5-4E11-8690-7E12F4FD8783}"/>
              </a:ext>
            </a:extLst>
          </p:cNvPr>
          <p:cNvSpPr txBox="1">
            <a:spLocks noChangeArrowheads="1"/>
          </p:cNvSpPr>
          <p:nvPr/>
        </p:nvSpPr>
        <p:spPr bwMode="auto">
          <a:xfrm>
            <a:off x="4495800" y="4732339"/>
            <a:ext cx="5791200" cy="5286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rPr>
              <a:t>f. Rừng lá rộng, nhiệt đới, cận nhiệt ẩm</a:t>
            </a:r>
            <a:endParaRPr lang="en-US" altLang="en-US" sz="2800">
              <a:latin typeface="Times New Roman" panose="02020603050405020304" pitchFamily="18" charset="0"/>
            </a:endParaRPr>
          </a:p>
        </p:txBody>
      </p:sp>
      <p:sp>
        <p:nvSpPr>
          <p:cNvPr id="140300" name="Text Box 12">
            <a:extLst>
              <a:ext uri="{FF2B5EF4-FFF2-40B4-BE49-F238E27FC236}">
                <a16:creationId xmlns:a16="http://schemas.microsoft.com/office/drawing/2014/main" id="{B2858EB2-FA17-4A74-979D-2E5FE22C4A5E}"/>
              </a:ext>
            </a:extLst>
          </p:cNvPr>
          <p:cNvSpPr txBox="1">
            <a:spLocks noChangeArrowheads="1"/>
          </p:cNvSpPr>
          <p:nvPr/>
        </p:nvSpPr>
        <p:spPr bwMode="auto">
          <a:xfrm>
            <a:off x="4495802" y="5418138"/>
            <a:ext cx="6400800" cy="5270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rPr>
              <a:t>g.Thảo nguyên, hoang mạc,bán hoang mạc</a:t>
            </a:r>
          </a:p>
        </p:txBody>
      </p:sp>
      <p:sp>
        <p:nvSpPr>
          <p:cNvPr id="140301" name="Text Box 13">
            <a:extLst>
              <a:ext uri="{FF2B5EF4-FFF2-40B4-BE49-F238E27FC236}">
                <a16:creationId xmlns:a16="http://schemas.microsoft.com/office/drawing/2014/main" id="{FE7608D3-6C6C-4085-A01A-FD6D7737A71D}"/>
              </a:ext>
            </a:extLst>
          </p:cNvPr>
          <p:cNvSpPr txBox="1">
            <a:spLocks noChangeArrowheads="1"/>
          </p:cNvSpPr>
          <p:nvPr/>
        </p:nvSpPr>
        <p:spPr bwMode="auto">
          <a:xfrm>
            <a:off x="4533900" y="1300164"/>
            <a:ext cx="4724400" cy="5286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rPr>
              <a:t>a. Đồi núi thấp, đồng bằng rộng</a:t>
            </a:r>
            <a:endParaRPr lang="en-US" altLang="en-US" sz="2800">
              <a:latin typeface="Times New Roman" panose="02020603050405020304" pitchFamily="18" charset="0"/>
            </a:endParaRPr>
          </a:p>
        </p:txBody>
      </p:sp>
      <p:sp>
        <p:nvSpPr>
          <p:cNvPr id="140303" name="Line 15">
            <a:extLst>
              <a:ext uri="{FF2B5EF4-FFF2-40B4-BE49-F238E27FC236}">
                <a16:creationId xmlns:a16="http://schemas.microsoft.com/office/drawing/2014/main" id="{602DB23C-B4D5-4170-B174-DF0BE1560D46}"/>
              </a:ext>
            </a:extLst>
          </p:cNvPr>
          <p:cNvSpPr>
            <a:spLocks noChangeShapeType="1"/>
          </p:cNvSpPr>
          <p:nvPr/>
        </p:nvSpPr>
        <p:spPr bwMode="auto">
          <a:xfrm>
            <a:off x="3962400" y="2252663"/>
            <a:ext cx="533400" cy="609600"/>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04" name="Line 16">
            <a:extLst>
              <a:ext uri="{FF2B5EF4-FFF2-40B4-BE49-F238E27FC236}">
                <a16:creationId xmlns:a16="http://schemas.microsoft.com/office/drawing/2014/main" id="{E33A497C-EE40-4A8A-B663-5B967E80B9E0}"/>
              </a:ext>
            </a:extLst>
          </p:cNvPr>
          <p:cNvSpPr>
            <a:spLocks noChangeShapeType="1"/>
          </p:cNvSpPr>
          <p:nvPr/>
        </p:nvSpPr>
        <p:spPr bwMode="auto">
          <a:xfrm>
            <a:off x="3962401" y="2252663"/>
            <a:ext cx="519113" cy="1363662"/>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05" name="Line 17">
            <a:extLst>
              <a:ext uri="{FF2B5EF4-FFF2-40B4-BE49-F238E27FC236}">
                <a16:creationId xmlns:a16="http://schemas.microsoft.com/office/drawing/2014/main" id="{1D8C849D-4F3E-4529-9627-E77111069962}"/>
              </a:ext>
            </a:extLst>
          </p:cNvPr>
          <p:cNvSpPr>
            <a:spLocks noChangeShapeType="1"/>
          </p:cNvSpPr>
          <p:nvPr/>
        </p:nvSpPr>
        <p:spPr bwMode="auto">
          <a:xfrm flipH="1" flipV="1">
            <a:off x="3962400" y="2287589"/>
            <a:ext cx="533400" cy="3394075"/>
          </a:xfrm>
          <a:prstGeom prst="line">
            <a:avLst/>
          </a:prstGeom>
          <a:noFill/>
          <a:ln w="28575">
            <a:solidFill>
              <a:srgbClr val="FF66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07" name="Line 19">
            <a:extLst>
              <a:ext uri="{FF2B5EF4-FFF2-40B4-BE49-F238E27FC236}">
                <a16:creationId xmlns:a16="http://schemas.microsoft.com/office/drawing/2014/main" id="{DAC6E29E-C343-4040-9DBC-5E056CE0A265}"/>
              </a:ext>
            </a:extLst>
          </p:cNvPr>
          <p:cNvSpPr>
            <a:spLocks noChangeShapeType="1"/>
          </p:cNvSpPr>
          <p:nvPr/>
        </p:nvSpPr>
        <p:spPr bwMode="auto">
          <a:xfrm flipV="1">
            <a:off x="4038600" y="4227514"/>
            <a:ext cx="457200" cy="422275"/>
          </a:xfrm>
          <a:prstGeom prst="line">
            <a:avLst/>
          </a:prstGeom>
          <a:noFill/>
          <a:ln w="28575">
            <a:solidFill>
              <a:srgbClr val="00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08" name="Line 20">
            <a:extLst>
              <a:ext uri="{FF2B5EF4-FFF2-40B4-BE49-F238E27FC236}">
                <a16:creationId xmlns:a16="http://schemas.microsoft.com/office/drawing/2014/main" id="{F530C505-D718-4DAC-9DAD-64BD289466FC}"/>
              </a:ext>
            </a:extLst>
          </p:cNvPr>
          <p:cNvSpPr>
            <a:spLocks noChangeShapeType="1"/>
          </p:cNvSpPr>
          <p:nvPr/>
        </p:nvSpPr>
        <p:spPr bwMode="auto">
          <a:xfrm>
            <a:off x="4038600" y="4649789"/>
            <a:ext cx="457200" cy="339725"/>
          </a:xfrm>
          <a:prstGeom prst="line">
            <a:avLst/>
          </a:prstGeom>
          <a:noFill/>
          <a:ln w="28575">
            <a:solidFill>
              <a:srgbClr val="00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09" name="Line 21">
            <a:extLst>
              <a:ext uri="{FF2B5EF4-FFF2-40B4-BE49-F238E27FC236}">
                <a16:creationId xmlns:a16="http://schemas.microsoft.com/office/drawing/2014/main" id="{D257DFF5-FA6A-4050-A924-7569133FDA75}"/>
              </a:ext>
            </a:extLst>
          </p:cNvPr>
          <p:cNvSpPr>
            <a:spLocks noChangeShapeType="1"/>
          </p:cNvSpPr>
          <p:nvPr/>
        </p:nvSpPr>
        <p:spPr bwMode="auto">
          <a:xfrm flipV="1">
            <a:off x="4038600" y="2246314"/>
            <a:ext cx="457200" cy="2403475"/>
          </a:xfrm>
          <a:prstGeom prst="line">
            <a:avLst/>
          </a:prstGeom>
          <a:noFill/>
          <a:ln w="28575">
            <a:solidFill>
              <a:srgbClr val="00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0310" name="Line 22">
            <a:extLst>
              <a:ext uri="{FF2B5EF4-FFF2-40B4-BE49-F238E27FC236}">
                <a16:creationId xmlns:a16="http://schemas.microsoft.com/office/drawing/2014/main" id="{5CE35A57-C80B-4C4C-B455-001F5BF0E3F3}"/>
              </a:ext>
            </a:extLst>
          </p:cNvPr>
          <p:cNvSpPr>
            <a:spLocks noChangeShapeType="1"/>
          </p:cNvSpPr>
          <p:nvPr/>
        </p:nvSpPr>
        <p:spPr bwMode="auto">
          <a:xfrm flipV="1">
            <a:off x="4038600" y="1560513"/>
            <a:ext cx="457200" cy="3124200"/>
          </a:xfrm>
          <a:prstGeom prst="line">
            <a:avLst/>
          </a:prstGeom>
          <a:noFill/>
          <a:ln w="28575">
            <a:solidFill>
              <a:srgbClr val="00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40293"/>
                                        </p:tgtEl>
                                        <p:attrNameLst>
                                          <p:attrName>style.visibility</p:attrName>
                                        </p:attrNameLst>
                                      </p:cBhvr>
                                      <p:to>
                                        <p:strVal val="visible"/>
                                      </p:to>
                                    </p:set>
                                    <p:animEffect transition="in" filter="circle(in)">
                                      <p:cBhvr>
                                        <p:cTn id="7" dur="500"/>
                                        <p:tgtEl>
                                          <p:spTgt spid="1402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40291"/>
                                        </p:tgtEl>
                                        <p:attrNameLst>
                                          <p:attrName>style.visibility</p:attrName>
                                        </p:attrNameLst>
                                      </p:cBhvr>
                                      <p:to>
                                        <p:strVal val="visible"/>
                                      </p:to>
                                    </p:set>
                                    <p:anim calcmode="lin" valueType="num">
                                      <p:cBhvr additive="base">
                                        <p:cTn id="12" dur="500" fill="hold"/>
                                        <p:tgtEl>
                                          <p:spTgt spid="140291"/>
                                        </p:tgtEl>
                                        <p:attrNameLst>
                                          <p:attrName>ppt_x</p:attrName>
                                        </p:attrNameLst>
                                      </p:cBhvr>
                                      <p:tavLst>
                                        <p:tav tm="0">
                                          <p:val>
                                            <p:strVal val="0-#ppt_w/2"/>
                                          </p:val>
                                        </p:tav>
                                        <p:tav tm="100000">
                                          <p:val>
                                            <p:strVal val="#ppt_x"/>
                                          </p:val>
                                        </p:tav>
                                      </p:tavLst>
                                    </p:anim>
                                    <p:anim calcmode="lin" valueType="num">
                                      <p:cBhvr additive="base">
                                        <p:cTn id="13" dur="500" fill="hold"/>
                                        <p:tgtEl>
                                          <p:spTgt spid="140291"/>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140292"/>
                                        </p:tgtEl>
                                        <p:attrNameLst>
                                          <p:attrName>style.visibility</p:attrName>
                                        </p:attrNameLst>
                                      </p:cBhvr>
                                      <p:to>
                                        <p:strVal val="visible"/>
                                      </p:to>
                                    </p:set>
                                    <p:anim calcmode="lin" valueType="num">
                                      <p:cBhvr additive="base">
                                        <p:cTn id="16" dur="500" fill="hold"/>
                                        <p:tgtEl>
                                          <p:spTgt spid="140292"/>
                                        </p:tgtEl>
                                        <p:attrNameLst>
                                          <p:attrName>ppt_x</p:attrName>
                                        </p:attrNameLst>
                                      </p:cBhvr>
                                      <p:tavLst>
                                        <p:tav tm="0">
                                          <p:val>
                                            <p:strVal val="1+#ppt_w/2"/>
                                          </p:val>
                                        </p:tav>
                                        <p:tav tm="100000">
                                          <p:val>
                                            <p:strVal val="#ppt_x"/>
                                          </p:val>
                                        </p:tav>
                                      </p:tavLst>
                                    </p:anim>
                                    <p:anim calcmode="lin" valueType="num">
                                      <p:cBhvr additive="base">
                                        <p:cTn id="17" dur="500" fill="hold"/>
                                        <p:tgtEl>
                                          <p:spTgt spid="140292"/>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40296"/>
                                        </p:tgtEl>
                                        <p:attrNameLst>
                                          <p:attrName>style.visibility</p:attrName>
                                        </p:attrNameLst>
                                      </p:cBhvr>
                                      <p:to>
                                        <p:strVal val="visible"/>
                                      </p:to>
                                    </p:set>
                                    <p:animEffect transition="in" filter="diamond(in)">
                                      <p:cBhvr>
                                        <p:cTn id="22" dur="1000"/>
                                        <p:tgtEl>
                                          <p:spTgt spid="140296"/>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140298"/>
                                        </p:tgtEl>
                                        <p:attrNameLst>
                                          <p:attrName>style.visibility</p:attrName>
                                        </p:attrNameLst>
                                      </p:cBhvr>
                                      <p:to>
                                        <p:strVal val="visible"/>
                                      </p:to>
                                    </p:set>
                                    <p:animEffect transition="in" filter="diamond(in)">
                                      <p:cBhvr>
                                        <p:cTn id="25" dur="1000"/>
                                        <p:tgtEl>
                                          <p:spTgt spid="140298"/>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140297"/>
                                        </p:tgtEl>
                                        <p:attrNameLst>
                                          <p:attrName>style.visibility</p:attrName>
                                        </p:attrNameLst>
                                      </p:cBhvr>
                                      <p:to>
                                        <p:strVal val="visible"/>
                                      </p:to>
                                    </p:set>
                                    <p:animEffect transition="in" filter="diamond(in)">
                                      <p:cBhvr>
                                        <p:cTn id="28" dur="1000"/>
                                        <p:tgtEl>
                                          <p:spTgt spid="140297"/>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140300"/>
                                        </p:tgtEl>
                                        <p:attrNameLst>
                                          <p:attrName>style.visibility</p:attrName>
                                        </p:attrNameLst>
                                      </p:cBhvr>
                                      <p:to>
                                        <p:strVal val="visible"/>
                                      </p:to>
                                    </p:set>
                                    <p:animEffect transition="in" filter="diamond(in)">
                                      <p:cBhvr>
                                        <p:cTn id="31" dur="1000"/>
                                        <p:tgtEl>
                                          <p:spTgt spid="140300"/>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140299"/>
                                        </p:tgtEl>
                                        <p:attrNameLst>
                                          <p:attrName>style.visibility</p:attrName>
                                        </p:attrNameLst>
                                      </p:cBhvr>
                                      <p:to>
                                        <p:strVal val="visible"/>
                                      </p:to>
                                    </p:set>
                                    <p:animEffect transition="in" filter="diamond(in)">
                                      <p:cBhvr>
                                        <p:cTn id="34" dur="1000"/>
                                        <p:tgtEl>
                                          <p:spTgt spid="140299"/>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140301"/>
                                        </p:tgtEl>
                                        <p:attrNameLst>
                                          <p:attrName>style.visibility</p:attrName>
                                        </p:attrNameLst>
                                      </p:cBhvr>
                                      <p:to>
                                        <p:strVal val="visible"/>
                                      </p:to>
                                    </p:set>
                                    <p:animEffect transition="in" filter="diamond(in)">
                                      <p:cBhvr>
                                        <p:cTn id="37" dur="1000"/>
                                        <p:tgtEl>
                                          <p:spTgt spid="140301"/>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140295"/>
                                        </p:tgtEl>
                                        <p:attrNameLst>
                                          <p:attrName>style.visibility</p:attrName>
                                        </p:attrNameLst>
                                      </p:cBhvr>
                                      <p:to>
                                        <p:strVal val="visible"/>
                                      </p:to>
                                    </p:set>
                                    <p:animEffect transition="in" filter="diamond(in)">
                                      <p:cBhvr>
                                        <p:cTn id="40" dur="1000"/>
                                        <p:tgtEl>
                                          <p:spTgt spid="14029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16" fill="hold" nodeType="clickEffect">
                                  <p:stCondLst>
                                    <p:cond delay="0"/>
                                  </p:stCondLst>
                                  <p:childTnLst>
                                    <p:set>
                                      <p:cBhvr>
                                        <p:cTn id="44" dur="1" fill="hold">
                                          <p:stCondLst>
                                            <p:cond delay="0"/>
                                          </p:stCondLst>
                                        </p:cTn>
                                        <p:tgtEl>
                                          <p:spTgt spid="140303"/>
                                        </p:tgtEl>
                                        <p:attrNameLst>
                                          <p:attrName>style.visibility</p:attrName>
                                        </p:attrNameLst>
                                      </p:cBhvr>
                                      <p:to>
                                        <p:strVal val="visible"/>
                                      </p:to>
                                    </p:set>
                                    <p:anim calcmode="lin" valueType="num">
                                      <p:cBhvr>
                                        <p:cTn id="45" dur="500" fill="hold"/>
                                        <p:tgtEl>
                                          <p:spTgt spid="140303"/>
                                        </p:tgtEl>
                                        <p:attrNameLst>
                                          <p:attrName>ppt_w</p:attrName>
                                        </p:attrNameLst>
                                      </p:cBhvr>
                                      <p:tavLst>
                                        <p:tav tm="0">
                                          <p:val>
                                            <p:fltVal val="0"/>
                                          </p:val>
                                        </p:tav>
                                        <p:tav tm="100000">
                                          <p:val>
                                            <p:strVal val="#ppt_w"/>
                                          </p:val>
                                        </p:tav>
                                      </p:tavLst>
                                    </p:anim>
                                    <p:anim calcmode="lin" valueType="num">
                                      <p:cBhvr>
                                        <p:cTn id="46" dur="500" fill="hold"/>
                                        <p:tgtEl>
                                          <p:spTgt spid="140303"/>
                                        </p:tgtEl>
                                        <p:attrNameLst>
                                          <p:attrName>ppt_h</p:attrName>
                                        </p:attrNameLst>
                                      </p:cBhvr>
                                      <p:tavLst>
                                        <p:tav tm="0">
                                          <p:val>
                                            <p:fltVal val="0"/>
                                          </p:val>
                                        </p:tav>
                                        <p:tav tm="100000">
                                          <p:val>
                                            <p:strVal val="#ppt_h"/>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3" presetClass="entr" presetSubtype="16" fill="hold" nodeType="clickEffect">
                                  <p:stCondLst>
                                    <p:cond delay="0"/>
                                  </p:stCondLst>
                                  <p:childTnLst>
                                    <p:set>
                                      <p:cBhvr>
                                        <p:cTn id="50" dur="1" fill="hold">
                                          <p:stCondLst>
                                            <p:cond delay="0"/>
                                          </p:stCondLst>
                                        </p:cTn>
                                        <p:tgtEl>
                                          <p:spTgt spid="140304"/>
                                        </p:tgtEl>
                                        <p:attrNameLst>
                                          <p:attrName>style.visibility</p:attrName>
                                        </p:attrNameLst>
                                      </p:cBhvr>
                                      <p:to>
                                        <p:strVal val="visible"/>
                                      </p:to>
                                    </p:set>
                                    <p:anim calcmode="lin" valueType="num">
                                      <p:cBhvr>
                                        <p:cTn id="51" dur="500" fill="hold"/>
                                        <p:tgtEl>
                                          <p:spTgt spid="140304"/>
                                        </p:tgtEl>
                                        <p:attrNameLst>
                                          <p:attrName>ppt_w</p:attrName>
                                        </p:attrNameLst>
                                      </p:cBhvr>
                                      <p:tavLst>
                                        <p:tav tm="0">
                                          <p:val>
                                            <p:fltVal val="0"/>
                                          </p:val>
                                        </p:tav>
                                        <p:tav tm="100000">
                                          <p:val>
                                            <p:strVal val="#ppt_w"/>
                                          </p:val>
                                        </p:tav>
                                      </p:tavLst>
                                    </p:anim>
                                    <p:anim calcmode="lin" valueType="num">
                                      <p:cBhvr>
                                        <p:cTn id="52" dur="500" fill="hold"/>
                                        <p:tgtEl>
                                          <p:spTgt spid="140304"/>
                                        </p:tgtEl>
                                        <p:attrNameLst>
                                          <p:attrName>ppt_h</p:attrName>
                                        </p:attrNameLst>
                                      </p:cBhvr>
                                      <p:tavLst>
                                        <p:tav tm="0">
                                          <p:val>
                                            <p:fltVal val="0"/>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16" fill="hold" nodeType="clickEffect">
                                  <p:stCondLst>
                                    <p:cond delay="0"/>
                                  </p:stCondLst>
                                  <p:childTnLst>
                                    <p:set>
                                      <p:cBhvr>
                                        <p:cTn id="56" dur="1" fill="hold">
                                          <p:stCondLst>
                                            <p:cond delay="0"/>
                                          </p:stCondLst>
                                        </p:cTn>
                                        <p:tgtEl>
                                          <p:spTgt spid="140305"/>
                                        </p:tgtEl>
                                        <p:attrNameLst>
                                          <p:attrName>style.visibility</p:attrName>
                                        </p:attrNameLst>
                                      </p:cBhvr>
                                      <p:to>
                                        <p:strVal val="visible"/>
                                      </p:to>
                                    </p:set>
                                    <p:anim calcmode="lin" valueType="num">
                                      <p:cBhvr>
                                        <p:cTn id="57" dur="500" fill="hold"/>
                                        <p:tgtEl>
                                          <p:spTgt spid="140305"/>
                                        </p:tgtEl>
                                        <p:attrNameLst>
                                          <p:attrName>ppt_w</p:attrName>
                                        </p:attrNameLst>
                                      </p:cBhvr>
                                      <p:tavLst>
                                        <p:tav tm="0">
                                          <p:val>
                                            <p:fltVal val="0"/>
                                          </p:val>
                                        </p:tav>
                                        <p:tav tm="100000">
                                          <p:val>
                                            <p:strVal val="#ppt_w"/>
                                          </p:val>
                                        </p:tav>
                                      </p:tavLst>
                                    </p:anim>
                                    <p:anim calcmode="lin" valueType="num">
                                      <p:cBhvr>
                                        <p:cTn id="58" dur="500" fill="hold"/>
                                        <p:tgtEl>
                                          <p:spTgt spid="140305"/>
                                        </p:tgtEl>
                                        <p:attrNameLst>
                                          <p:attrName>ppt_h</p:attrName>
                                        </p:attrNameLst>
                                      </p:cBhvr>
                                      <p:tavLst>
                                        <p:tav tm="0">
                                          <p:val>
                                            <p:fltVal val="0"/>
                                          </p:val>
                                        </p:tav>
                                        <p:tav tm="100000">
                                          <p:val>
                                            <p:strVal val="#ppt_h"/>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0" presetClass="entr" presetSubtype="0" fill="hold" nodeType="clickEffect">
                                  <p:stCondLst>
                                    <p:cond delay="0"/>
                                  </p:stCondLst>
                                  <p:childTnLst>
                                    <p:set>
                                      <p:cBhvr>
                                        <p:cTn id="62" dur="1" fill="hold">
                                          <p:stCondLst>
                                            <p:cond delay="0"/>
                                          </p:stCondLst>
                                        </p:cTn>
                                        <p:tgtEl>
                                          <p:spTgt spid="140310"/>
                                        </p:tgtEl>
                                        <p:attrNameLst>
                                          <p:attrName>style.visibility</p:attrName>
                                        </p:attrNameLst>
                                      </p:cBhvr>
                                      <p:to>
                                        <p:strVal val="visible"/>
                                      </p:to>
                                    </p:set>
                                    <p:animEffect transition="in" filter="wedge">
                                      <p:cBhvr>
                                        <p:cTn id="63" dur="500"/>
                                        <p:tgtEl>
                                          <p:spTgt spid="140310"/>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0" presetClass="entr" presetSubtype="0" fill="hold" nodeType="clickEffect">
                                  <p:stCondLst>
                                    <p:cond delay="0"/>
                                  </p:stCondLst>
                                  <p:childTnLst>
                                    <p:set>
                                      <p:cBhvr>
                                        <p:cTn id="67" dur="1" fill="hold">
                                          <p:stCondLst>
                                            <p:cond delay="0"/>
                                          </p:stCondLst>
                                        </p:cTn>
                                        <p:tgtEl>
                                          <p:spTgt spid="140309"/>
                                        </p:tgtEl>
                                        <p:attrNameLst>
                                          <p:attrName>style.visibility</p:attrName>
                                        </p:attrNameLst>
                                      </p:cBhvr>
                                      <p:to>
                                        <p:strVal val="visible"/>
                                      </p:to>
                                    </p:set>
                                    <p:animEffect transition="in" filter="wedge">
                                      <p:cBhvr>
                                        <p:cTn id="68" dur="500"/>
                                        <p:tgtEl>
                                          <p:spTgt spid="140309"/>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0" presetClass="entr" presetSubtype="0" fill="hold" nodeType="clickEffect">
                                  <p:stCondLst>
                                    <p:cond delay="0"/>
                                  </p:stCondLst>
                                  <p:childTnLst>
                                    <p:set>
                                      <p:cBhvr>
                                        <p:cTn id="72" dur="1" fill="hold">
                                          <p:stCondLst>
                                            <p:cond delay="0"/>
                                          </p:stCondLst>
                                        </p:cTn>
                                        <p:tgtEl>
                                          <p:spTgt spid="140307"/>
                                        </p:tgtEl>
                                        <p:attrNameLst>
                                          <p:attrName>style.visibility</p:attrName>
                                        </p:attrNameLst>
                                      </p:cBhvr>
                                      <p:to>
                                        <p:strVal val="visible"/>
                                      </p:to>
                                    </p:set>
                                    <p:animEffect transition="in" filter="wedge">
                                      <p:cBhvr>
                                        <p:cTn id="73" dur="500"/>
                                        <p:tgtEl>
                                          <p:spTgt spid="140307"/>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20" presetClass="entr" presetSubtype="0" fill="hold" nodeType="clickEffect">
                                  <p:stCondLst>
                                    <p:cond delay="0"/>
                                  </p:stCondLst>
                                  <p:childTnLst>
                                    <p:set>
                                      <p:cBhvr>
                                        <p:cTn id="77" dur="1" fill="hold">
                                          <p:stCondLst>
                                            <p:cond delay="0"/>
                                          </p:stCondLst>
                                        </p:cTn>
                                        <p:tgtEl>
                                          <p:spTgt spid="140308"/>
                                        </p:tgtEl>
                                        <p:attrNameLst>
                                          <p:attrName>style.visibility</p:attrName>
                                        </p:attrNameLst>
                                      </p:cBhvr>
                                      <p:to>
                                        <p:strVal val="visible"/>
                                      </p:to>
                                    </p:set>
                                    <p:animEffect transition="in" filter="wedge">
                                      <p:cBhvr>
                                        <p:cTn id="78" dur="500"/>
                                        <p:tgtEl>
                                          <p:spTgt spid="140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1" grpId="0" animBg="1" autoUpdateAnimBg="0"/>
      <p:bldP spid="140292" grpId="0" animBg="1" autoUpdateAnimBg="0"/>
      <p:bldP spid="140293" grpId="0" autoUpdateAnimBg="0"/>
      <p:bldP spid="140295" grpId="0" animBg="1"/>
      <p:bldP spid="140296" grpId="0" animBg="1"/>
      <p:bldP spid="140297" grpId="0" animBg="1"/>
      <p:bldP spid="140298" grpId="0" animBg="1"/>
      <p:bldP spid="140299" grpId="0" animBg="1"/>
      <p:bldP spid="140300" grpId="0" animBg="1"/>
      <p:bldP spid="14030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1AAFDD-0CB9-44BB-8BB4-C77036DADF62}"/>
              </a:ext>
            </a:extLst>
          </p:cNvPr>
          <p:cNvSpPr/>
          <p:nvPr/>
        </p:nvSpPr>
        <p:spPr>
          <a:xfrm>
            <a:off x="3057099" y="218364"/>
            <a:ext cx="7219665" cy="3821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Chọn câu đúng nhất</a:t>
            </a:r>
          </a:p>
        </p:txBody>
      </p:sp>
      <p:sp>
        <p:nvSpPr>
          <p:cNvPr id="3" name="Rectangle 2">
            <a:extLst>
              <a:ext uri="{FF2B5EF4-FFF2-40B4-BE49-F238E27FC236}">
                <a16:creationId xmlns:a16="http://schemas.microsoft.com/office/drawing/2014/main" id="{7917B8E8-1C3B-4C86-9452-EA7ACC5F5BAD}"/>
              </a:ext>
            </a:extLst>
          </p:cNvPr>
          <p:cNvSpPr/>
          <p:nvPr/>
        </p:nvSpPr>
        <p:spPr>
          <a:xfrm>
            <a:off x="382137" y="914400"/>
            <a:ext cx="11505063" cy="236106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Times New Roman" panose="02020603050405020304" pitchFamily="18" charset="0"/>
                <a:cs typeface="Times New Roman" panose="02020603050405020304" pitchFamily="18" charset="0"/>
              </a:rPr>
              <a:t>Câu 1. Các biển nào sau đây </a:t>
            </a:r>
            <a:r>
              <a:rPr lang="en-US" sz="2800" b="1" i="1">
                <a:solidFill>
                  <a:srgbClr val="00B050"/>
                </a:solidFill>
                <a:latin typeface="Times New Roman" panose="02020603050405020304" pitchFamily="18" charset="0"/>
                <a:cs typeface="Times New Roman" panose="02020603050405020304" pitchFamily="18" charset="0"/>
              </a:rPr>
              <a:t>không thuộc </a:t>
            </a:r>
            <a:r>
              <a:rPr lang="en-US" sz="2800" b="1">
                <a:solidFill>
                  <a:srgbClr val="FF0000"/>
                </a:solidFill>
                <a:latin typeface="Times New Roman" panose="02020603050405020304" pitchFamily="18" charset="0"/>
                <a:cs typeface="Times New Roman" panose="02020603050405020304" pitchFamily="18" charset="0"/>
              </a:rPr>
              <a:t>khu vực Đông Á ? </a:t>
            </a:r>
          </a:p>
          <a:p>
            <a:pPr marL="342900" indent="-342900">
              <a:buAutoNum type="alphaUcPeriod"/>
            </a:pPr>
            <a:r>
              <a:rPr lang="en-US" sz="2400" b="1">
                <a:latin typeface="Times New Roman" panose="02020603050405020304" pitchFamily="18" charset="0"/>
                <a:cs typeface="Times New Roman" panose="02020603050405020304" pitchFamily="18" charset="0"/>
              </a:rPr>
              <a:t>Biển Nhật Bản.</a:t>
            </a:r>
          </a:p>
          <a:p>
            <a:r>
              <a:rPr lang="en-US" sz="2400" b="1">
                <a:latin typeface="Times New Roman" panose="02020603050405020304" pitchFamily="18" charset="0"/>
                <a:cs typeface="Times New Roman" panose="02020603050405020304" pitchFamily="18" charset="0"/>
              </a:rPr>
              <a:t>B. Biển Hoàng Hải.</a:t>
            </a:r>
          </a:p>
          <a:p>
            <a:r>
              <a:rPr lang="en-US" sz="2400" b="1">
                <a:latin typeface="Times New Roman" panose="02020603050405020304" pitchFamily="18" charset="0"/>
                <a:cs typeface="Times New Roman" panose="02020603050405020304" pitchFamily="18" charset="0"/>
              </a:rPr>
              <a:t>C. Biển Hoa Đông.</a:t>
            </a:r>
          </a:p>
          <a:p>
            <a:r>
              <a:rPr lang="en-US" sz="2400" b="1">
                <a:latin typeface="Times New Roman" panose="02020603050405020304" pitchFamily="18" charset="0"/>
                <a:cs typeface="Times New Roman" panose="02020603050405020304" pitchFamily="18" charset="0"/>
              </a:rPr>
              <a:t>D. Biển A-rap.</a:t>
            </a:r>
          </a:p>
        </p:txBody>
      </p:sp>
      <p:sp>
        <p:nvSpPr>
          <p:cNvPr id="4" name="Oval 3">
            <a:extLst>
              <a:ext uri="{FF2B5EF4-FFF2-40B4-BE49-F238E27FC236}">
                <a16:creationId xmlns:a16="http://schemas.microsoft.com/office/drawing/2014/main" id="{27CB6821-B23D-4497-93CF-696413392D75}"/>
              </a:ext>
            </a:extLst>
          </p:cNvPr>
          <p:cNvSpPr/>
          <p:nvPr/>
        </p:nvSpPr>
        <p:spPr>
          <a:xfrm>
            <a:off x="304800" y="2620369"/>
            <a:ext cx="541361" cy="5186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2402B32-3CEC-41DA-8393-6BCAE344E311}"/>
              </a:ext>
            </a:extLst>
          </p:cNvPr>
          <p:cNvSpPr/>
          <p:nvPr/>
        </p:nvSpPr>
        <p:spPr>
          <a:xfrm>
            <a:off x="382137" y="3275463"/>
            <a:ext cx="11505063" cy="336417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Times New Roman" panose="02020603050405020304" pitchFamily="18" charset="0"/>
                <a:cs typeface="Times New Roman" panose="02020603050405020304" pitchFamily="18" charset="0"/>
              </a:rPr>
              <a:t>Câu 2. Phần đất liền khu vực Đông Á bao gồm các nước nào ?</a:t>
            </a:r>
          </a:p>
          <a:p>
            <a:pPr marL="342900" indent="-342900">
              <a:buAutoNum type="alphaUcPeriod"/>
            </a:pPr>
            <a:r>
              <a:rPr lang="en-US" sz="2400" b="1">
                <a:latin typeface="Times New Roman" panose="02020603050405020304" pitchFamily="18" charset="0"/>
                <a:cs typeface="Times New Roman" panose="02020603050405020304" pitchFamily="18" charset="0"/>
              </a:rPr>
              <a:t>Trung Quốc, Triều Tiên, Nhật Bản.</a:t>
            </a:r>
          </a:p>
          <a:p>
            <a:pPr marL="342900" indent="-342900">
              <a:buFontTx/>
              <a:buAutoNum type="alphaUcPeriod"/>
            </a:pPr>
            <a:r>
              <a:rPr lang="en-US" sz="2400" b="1">
                <a:latin typeface="Times New Roman" panose="02020603050405020304" pitchFamily="18" charset="0"/>
                <a:cs typeface="Times New Roman" panose="02020603050405020304" pitchFamily="18" charset="0"/>
              </a:rPr>
              <a:t>Hàn Quốc, Triều Tiên, Nhật Bản.</a:t>
            </a:r>
          </a:p>
          <a:p>
            <a:pPr marL="342900" indent="-342900">
              <a:buFontTx/>
              <a:buAutoNum type="alphaUcPeriod"/>
            </a:pPr>
            <a:r>
              <a:rPr lang="en-US" sz="2400" b="1">
                <a:latin typeface="Times New Roman" panose="02020603050405020304" pitchFamily="18" charset="0"/>
                <a:cs typeface="Times New Roman" panose="02020603050405020304" pitchFamily="18" charset="0"/>
              </a:rPr>
              <a:t>Trung Quốc, Triều Tiên, Hàn Quốc.</a:t>
            </a:r>
          </a:p>
          <a:p>
            <a:pPr marL="342900" indent="-342900">
              <a:buFontTx/>
              <a:buAutoNum type="alphaUcPeriod"/>
            </a:pPr>
            <a:r>
              <a:rPr lang="en-US" sz="2400" b="1">
                <a:latin typeface="Times New Roman" panose="02020603050405020304" pitchFamily="18" charset="0"/>
                <a:cs typeface="Times New Roman" panose="02020603050405020304" pitchFamily="18" charset="0"/>
              </a:rPr>
              <a:t>Trung Quốc, Triều Tiên, Mông Cổ.</a:t>
            </a:r>
          </a:p>
          <a:p>
            <a:pPr algn="ctr"/>
            <a:r>
              <a:rPr lang="en-US"/>
              <a:t> </a:t>
            </a:r>
          </a:p>
        </p:txBody>
      </p:sp>
      <p:sp>
        <p:nvSpPr>
          <p:cNvPr id="6" name="Oval 5">
            <a:extLst>
              <a:ext uri="{FF2B5EF4-FFF2-40B4-BE49-F238E27FC236}">
                <a16:creationId xmlns:a16="http://schemas.microsoft.com/office/drawing/2014/main" id="{55971A36-D860-41B6-AAEB-BE7ED73EECB2}"/>
              </a:ext>
            </a:extLst>
          </p:cNvPr>
          <p:cNvSpPr/>
          <p:nvPr/>
        </p:nvSpPr>
        <p:spPr>
          <a:xfrm>
            <a:off x="304800" y="4981432"/>
            <a:ext cx="541361" cy="42308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6946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repeatCount="indefinite"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repeatCount="indefinite"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956F02-0F5E-4BDA-B4E0-E5D6D33FF517}"/>
              </a:ext>
            </a:extLst>
          </p:cNvPr>
          <p:cNvSpPr/>
          <p:nvPr/>
        </p:nvSpPr>
        <p:spPr>
          <a:xfrm>
            <a:off x="313899" y="259307"/>
            <a:ext cx="11655188" cy="296156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Times New Roman" panose="02020603050405020304" pitchFamily="18" charset="0"/>
                <a:cs typeface="Times New Roman" panose="02020603050405020304" pitchFamily="18" charset="0"/>
              </a:rPr>
              <a:t>Câu 3. Vùng có nhiều động đất, núi lửa hoạt động ở Đông Á là:</a:t>
            </a:r>
          </a:p>
          <a:p>
            <a:pPr marL="342900" indent="-342900">
              <a:buAutoNum type="alphaUcPeriod"/>
            </a:pPr>
            <a:r>
              <a:rPr lang="en-US" sz="2400" b="1">
                <a:latin typeface="Times New Roman" panose="02020603050405020304" pitchFamily="18" charset="0"/>
                <a:cs typeface="Times New Roman" panose="02020603050405020304" pitchFamily="18" charset="0"/>
              </a:rPr>
              <a:t>Phía đông của Đông Á.</a:t>
            </a:r>
          </a:p>
          <a:p>
            <a:r>
              <a:rPr lang="en-US" sz="2400" b="1">
                <a:latin typeface="Times New Roman" panose="02020603050405020304" pitchFamily="18" charset="0"/>
                <a:cs typeface="Times New Roman" panose="02020603050405020304" pitchFamily="18" charset="0"/>
              </a:rPr>
              <a:t>B. Phía tây của Đông Á.</a:t>
            </a:r>
          </a:p>
          <a:p>
            <a:r>
              <a:rPr lang="en-US" sz="2400" b="1">
                <a:latin typeface="Times New Roman" panose="02020603050405020304" pitchFamily="18" charset="0"/>
                <a:cs typeface="Times New Roman" panose="02020603050405020304" pitchFamily="18" charset="0"/>
              </a:rPr>
              <a:t>C. Phía nam của Đông Á.</a:t>
            </a:r>
          </a:p>
          <a:p>
            <a:r>
              <a:rPr lang="en-US" sz="2400" b="1">
                <a:latin typeface="Times New Roman" panose="02020603050405020304" pitchFamily="18" charset="0"/>
                <a:cs typeface="Times New Roman" panose="02020603050405020304" pitchFamily="18" charset="0"/>
              </a:rPr>
              <a:t>D. Vùng hải đảo.</a:t>
            </a:r>
          </a:p>
        </p:txBody>
      </p:sp>
      <p:sp>
        <p:nvSpPr>
          <p:cNvPr id="3" name="Oval 2">
            <a:extLst>
              <a:ext uri="{FF2B5EF4-FFF2-40B4-BE49-F238E27FC236}">
                <a16:creationId xmlns:a16="http://schemas.microsoft.com/office/drawing/2014/main" id="{24A1BD60-5A72-492A-8906-244A1E0C6849}"/>
              </a:ext>
            </a:extLst>
          </p:cNvPr>
          <p:cNvSpPr/>
          <p:nvPr/>
        </p:nvSpPr>
        <p:spPr>
          <a:xfrm>
            <a:off x="313899" y="2265528"/>
            <a:ext cx="436728" cy="464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A55D951-6E1C-4E5F-8F58-856321883D3F}"/>
              </a:ext>
            </a:extLst>
          </p:cNvPr>
          <p:cNvSpPr/>
          <p:nvPr/>
        </p:nvSpPr>
        <p:spPr>
          <a:xfrm>
            <a:off x="222913" y="2838735"/>
            <a:ext cx="11746174" cy="358936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Times New Roman" panose="02020603050405020304" pitchFamily="18" charset="0"/>
                <a:cs typeface="Times New Roman" panose="02020603050405020304" pitchFamily="18" charset="0"/>
              </a:rPr>
              <a:t>Câu 4. Vào mùa hạ ở khu vực Đông Á thời tiết mát, ẩm và mưa nhiều do ảnh hưởng gió:</a:t>
            </a:r>
          </a:p>
          <a:p>
            <a:pPr marL="342900" indent="-342900">
              <a:buAutoNum type="alphaUcPeriod"/>
            </a:pPr>
            <a:r>
              <a:rPr lang="en-US" sz="2400" b="1">
                <a:latin typeface="Times New Roman" panose="02020603050405020304" pitchFamily="18" charset="0"/>
                <a:cs typeface="Times New Roman" panose="02020603050405020304" pitchFamily="18" charset="0"/>
              </a:rPr>
              <a:t>Đông nam.</a:t>
            </a:r>
          </a:p>
          <a:p>
            <a:r>
              <a:rPr lang="en-US" sz="2400" b="1">
                <a:latin typeface="Times New Roman" panose="02020603050405020304" pitchFamily="18" charset="0"/>
                <a:cs typeface="Times New Roman" panose="02020603050405020304" pitchFamily="18" charset="0"/>
              </a:rPr>
              <a:t>B. Đông bắc.</a:t>
            </a:r>
          </a:p>
          <a:p>
            <a:r>
              <a:rPr lang="en-US" sz="2400" b="1">
                <a:latin typeface="Times New Roman" panose="02020603050405020304" pitchFamily="18" charset="0"/>
                <a:cs typeface="Times New Roman" panose="02020603050405020304" pitchFamily="18" charset="0"/>
              </a:rPr>
              <a:t>C. Tây bắc.</a:t>
            </a:r>
          </a:p>
          <a:p>
            <a:r>
              <a:rPr lang="en-US" sz="2400" b="1">
                <a:latin typeface="Times New Roman" panose="02020603050405020304" pitchFamily="18" charset="0"/>
                <a:cs typeface="Times New Roman" panose="02020603050405020304" pitchFamily="18" charset="0"/>
              </a:rPr>
              <a:t>D. Tây nam.</a:t>
            </a:r>
          </a:p>
        </p:txBody>
      </p:sp>
      <p:sp>
        <p:nvSpPr>
          <p:cNvPr id="5" name="Oval 4">
            <a:extLst>
              <a:ext uri="{FF2B5EF4-FFF2-40B4-BE49-F238E27FC236}">
                <a16:creationId xmlns:a16="http://schemas.microsoft.com/office/drawing/2014/main" id="{C89FDBB7-3C98-4A66-9457-F1A1EA003A0E}"/>
              </a:ext>
            </a:extLst>
          </p:cNvPr>
          <p:cNvSpPr/>
          <p:nvPr/>
        </p:nvSpPr>
        <p:spPr>
          <a:xfrm>
            <a:off x="222914" y="4326340"/>
            <a:ext cx="404884" cy="40943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7164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repeatCount="indefinite"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repeatCount="indefinite"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081" name="Group 241">
            <a:extLst>
              <a:ext uri="{FF2B5EF4-FFF2-40B4-BE49-F238E27FC236}">
                <a16:creationId xmlns:a16="http://schemas.microsoft.com/office/drawing/2014/main" id="{35F165C8-EFE1-44B5-BED1-B349ECBAD359}"/>
              </a:ext>
            </a:extLst>
          </p:cNvPr>
          <p:cNvGraphicFramePr>
            <a:graphicFrameLocks noGrp="1"/>
          </p:cNvGraphicFramePr>
          <p:nvPr/>
        </p:nvGraphicFramePr>
        <p:xfrm>
          <a:off x="2971800" y="838201"/>
          <a:ext cx="6096000" cy="3644903"/>
        </p:xfrm>
        <a:graphic>
          <a:graphicData uri="http://schemas.openxmlformats.org/drawingml/2006/table">
            <a:tbl>
              <a:tblPr/>
              <a:tblGrid>
                <a:gridCol w="508000">
                  <a:extLst>
                    <a:ext uri="{9D8B030D-6E8A-4147-A177-3AD203B41FA5}">
                      <a16:colId xmlns:a16="http://schemas.microsoft.com/office/drawing/2014/main" val="20000"/>
                    </a:ext>
                  </a:extLst>
                </a:gridCol>
                <a:gridCol w="508000">
                  <a:extLst>
                    <a:ext uri="{9D8B030D-6E8A-4147-A177-3AD203B41FA5}">
                      <a16:colId xmlns:a16="http://schemas.microsoft.com/office/drawing/2014/main" val="20001"/>
                    </a:ext>
                  </a:extLst>
                </a:gridCol>
                <a:gridCol w="508000">
                  <a:extLst>
                    <a:ext uri="{9D8B030D-6E8A-4147-A177-3AD203B41FA5}">
                      <a16:colId xmlns:a16="http://schemas.microsoft.com/office/drawing/2014/main" val="20002"/>
                    </a:ext>
                  </a:extLst>
                </a:gridCol>
                <a:gridCol w="508000">
                  <a:extLst>
                    <a:ext uri="{9D8B030D-6E8A-4147-A177-3AD203B41FA5}">
                      <a16:colId xmlns:a16="http://schemas.microsoft.com/office/drawing/2014/main" val="20003"/>
                    </a:ext>
                  </a:extLst>
                </a:gridCol>
                <a:gridCol w="508000">
                  <a:extLst>
                    <a:ext uri="{9D8B030D-6E8A-4147-A177-3AD203B41FA5}">
                      <a16:colId xmlns:a16="http://schemas.microsoft.com/office/drawing/2014/main" val="20004"/>
                    </a:ext>
                  </a:extLst>
                </a:gridCol>
                <a:gridCol w="508000">
                  <a:extLst>
                    <a:ext uri="{9D8B030D-6E8A-4147-A177-3AD203B41FA5}">
                      <a16:colId xmlns:a16="http://schemas.microsoft.com/office/drawing/2014/main" val="20005"/>
                    </a:ext>
                  </a:extLst>
                </a:gridCol>
                <a:gridCol w="508000">
                  <a:extLst>
                    <a:ext uri="{9D8B030D-6E8A-4147-A177-3AD203B41FA5}">
                      <a16:colId xmlns:a16="http://schemas.microsoft.com/office/drawing/2014/main" val="20006"/>
                    </a:ext>
                  </a:extLst>
                </a:gridCol>
                <a:gridCol w="508000">
                  <a:extLst>
                    <a:ext uri="{9D8B030D-6E8A-4147-A177-3AD203B41FA5}">
                      <a16:colId xmlns:a16="http://schemas.microsoft.com/office/drawing/2014/main" val="20007"/>
                    </a:ext>
                  </a:extLst>
                </a:gridCol>
                <a:gridCol w="508000">
                  <a:extLst>
                    <a:ext uri="{9D8B030D-6E8A-4147-A177-3AD203B41FA5}">
                      <a16:colId xmlns:a16="http://schemas.microsoft.com/office/drawing/2014/main" val="20008"/>
                    </a:ext>
                  </a:extLst>
                </a:gridCol>
                <a:gridCol w="508000">
                  <a:extLst>
                    <a:ext uri="{9D8B030D-6E8A-4147-A177-3AD203B41FA5}">
                      <a16:colId xmlns:a16="http://schemas.microsoft.com/office/drawing/2014/main" val="20009"/>
                    </a:ext>
                  </a:extLst>
                </a:gridCol>
                <a:gridCol w="482600">
                  <a:extLst>
                    <a:ext uri="{9D8B030D-6E8A-4147-A177-3AD203B41FA5}">
                      <a16:colId xmlns:a16="http://schemas.microsoft.com/office/drawing/2014/main" val="20010"/>
                    </a:ext>
                  </a:extLst>
                </a:gridCol>
                <a:gridCol w="533400">
                  <a:extLst>
                    <a:ext uri="{9D8B030D-6E8A-4147-A177-3AD203B41FA5}">
                      <a16:colId xmlns:a16="http://schemas.microsoft.com/office/drawing/2014/main" val="20011"/>
                    </a:ext>
                  </a:extLst>
                </a:gridCol>
              </a:tblGrid>
              <a:tr h="518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18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5E1A9"/>
                    </a:solidFill>
                  </a:tcPr>
                </a:tc>
                <a:extLst>
                  <a:ext uri="{0D108BD9-81ED-4DB2-BD59-A6C34878D82A}">
                    <a16:rowId xmlns:a16="http://schemas.microsoft.com/office/drawing/2014/main" val="10002"/>
                  </a:ext>
                </a:extLst>
              </a:tr>
              <a:tr h="518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F0A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F0A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F0A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F0A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F0A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F0A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3"/>
                  </a:ext>
                </a:extLst>
              </a:tr>
              <a:tr h="518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B0E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362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49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518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DAF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DAF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DAF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DAF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DAF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DAF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1DAF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a:ln>
                          <a:noFill/>
                        </a:ln>
                        <a:solidFill>
                          <a:schemeClr val="tx1"/>
                        </a:solidFill>
                        <a:effectLst/>
                        <a:latin typeface="Arial" charset="0"/>
                      </a:endParaRPr>
                    </a:p>
                  </a:txBody>
                  <a:tcPr marT="45694" marB="45694" horzOverflow="overflow">
                    <a:lnL w="12700" cap="flat" cmpd="sng" algn="ctr">
                      <a:solidFill>
                        <a:schemeClr val="tx1"/>
                      </a:solidFill>
                      <a:prstDash val="solid"/>
                      <a:round/>
                      <a:headEnd type="none" w="med" len="med"/>
                      <a:tailEnd type="none" w="med" len="med"/>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Arial" charset="0"/>
                      </a:endParaRPr>
                    </a:p>
                  </a:txBody>
                  <a:tcPr marT="45694" marB="45694"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grpSp>
        <p:nvGrpSpPr>
          <p:cNvPr id="35976" name="Group 136">
            <a:extLst>
              <a:ext uri="{FF2B5EF4-FFF2-40B4-BE49-F238E27FC236}">
                <a16:creationId xmlns:a16="http://schemas.microsoft.com/office/drawing/2014/main" id="{3C04374D-D23B-4C2C-9A4D-3DF7D17D15AE}"/>
              </a:ext>
            </a:extLst>
          </p:cNvPr>
          <p:cNvGrpSpPr>
            <a:grpSpLocks/>
          </p:cNvGrpSpPr>
          <p:nvPr/>
        </p:nvGrpSpPr>
        <p:grpSpPr bwMode="auto">
          <a:xfrm>
            <a:off x="5029200" y="2514601"/>
            <a:ext cx="3048000" cy="366713"/>
            <a:chOff x="2208" y="1920"/>
            <a:chExt cx="1920" cy="231"/>
          </a:xfrm>
        </p:grpSpPr>
        <p:sp>
          <p:nvSpPr>
            <p:cNvPr id="87248" name="Text Box 137">
              <a:extLst>
                <a:ext uri="{FF2B5EF4-FFF2-40B4-BE49-F238E27FC236}">
                  <a16:creationId xmlns:a16="http://schemas.microsoft.com/office/drawing/2014/main" id="{5D91C2CD-38FF-4E63-B8AB-626F580AB5CA}"/>
                </a:ext>
              </a:extLst>
            </p:cNvPr>
            <p:cNvSpPr txBox="1">
              <a:spLocks noChangeArrowheads="1"/>
            </p:cNvSpPr>
            <p:nvPr/>
          </p:nvSpPr>
          <p:spPr bwMode="auto">
            <a:xfrm>
              <a:off x="2208" y="192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dirty="0">
                  <a:latin typeface=".VnTimeH" panose="020B7200000000000000" pitchFamily="34" charset="0"/>
                  <a:cs typeface="Arial" panose="020B0604020202020204" pitchFamily="34" charset="0"/>
                </a:rPr>
                <a:t>H</a:t>
              </a:r>
              <a:endParaRPr lang="en-US" altLang="en-US" sz="1800" b="1" dirty="0">
                <a:latin typeface=".VnTimeH" panose="020B7200000000000000" pitchFamily="34" charset="0"/>
                <a:cs typeface="Arial" panose="020B0604020202020204" pitchFamily="34" charset="0"/>
              </a:endParaRPr>
            </a:p>
          </p:txBody>
        </p:sp>
        <p:sp>
          <p:nvSpPr>
            <p:cNvPr id="87249" name="Text Box 138">
              <a:extLst>
                <a:ext uri="{FF2B5EF4-FFF2-40B4-BE49-F238E27FC236}">
                  <a16:creationId xmlns:a16="http://schemas.microsoft.com/office/drawing/2014/main" id="{E72A1190-9CC6-4CFC-B7DC-8338629B960B}"/>
                </a:ext>
              </a:extLst>
            </p:cNvPr>
            <p:cNvSpPr txBox="1">
              <a:spLocks noChangeArrowheads="1"/>
            </p:cNvSpPr>
            <p:nvPr/>
          </p:nvSpPr>
          <p:spPr bwMode="auto">
            <a:xfrm>
              <a:off x="2544" y="192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dirty="0">
                  <a:latin typeface=".VnTimeH" panose="020B7200000000000000" pitchFamily="34" charset="0"/>
                  <a:cs typeface="Arial" panose="020B0604020202020204" pitchFamily="34" charset="0"/>
                </a:rPr>
                <a:t>A</a:t>
              </a:r>
              <a:endParaRPr lang="en-US" altLang="en-US" sz="1800" b="1" dirty="0">
                <a:latin typeface=".VnTimeH" panose="020B7200000000000000" pitchFamily="34" charset="0"/>
                <a:cs typeface="Arial" panose="020B0604020202020204" pitchFamily="34" charset="0"/>
              </a:endParaRPr>
            </a:p>
          </p:txBody>
        </p:sp>
        <p:sp>
          <p:nvSpPr>
            <p:cNvPr id="87250" name="Text Box 139">
              <a:extLst>
                <a:ext uri="{FF2B5EF4-FFF2-40B4-BE49-F238E27FC236}">
                  <a16:creationId xmlns:a16="http://schemas.microsoft.com/office/drawing/2014/main" id="{F7779003-BCFC-4072-8F7A-9202F562CCE6}"/>
                </a:ext>
              </a:extLst>
            </p:cNvPr>
            <p:cNvSpPr txBox="1">
              <a:spLocks noChangeArrowheads="1"/>
            </p:cNvSpPr>
            <p:nvPr/>
          </p:nvSpPr>
          <p:spPr bwMode="auto">
            <a:xfrm>
              <a:off x="2880" y="192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dirty="0">
                  <a:latin typeface="Times New Roman" panose="02020603050405020304" pitchFamily="18" charset="0"/>
                  <a:cs typeface="Arial" panose="020B0604020202020204" pitchFamily="34" charset="0"/>
                </a:rPr>
                <a:t>I</a:t>
              </a:r>
            </a:p>
          </p:txBody>
        </p:sp>
        <p:sp>
          <p:nvSpPr>
            <p:cNvPr id="87251" name="Text Box 140">
              <a:extLst>
                <a:ext uri="{FF2B5EF4-FFF2-40B4-BE49-F238E27FC236}">
                  <a16:creationId xmlns:a16="http://schemas.microsoft.com/office/drawing/2014/main" id="{57C9DB5B-1270-45D4-BE9A-517345B6B8A2}"/>
                </a:ext>
              </a:extLst>
            </p:cNvPr>
            <p:cNvSpPr txBox="1">
              <a:spLocks noChangeArrowheads="1"/>
            </p:cNvSpPr>
            <p:nvPr/>
          </p:nvSpPr>
          <p:spPr bwMode="auto">
            <a:xfrm>
              <a:off x="3264" y="1920"/>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N</a:t>
              </a:r>
            </a:p>
          </p:txBody>
        </p:sp>
        <p:sp>
          <p:nvSpPr>
            <p:cNvPr id="87252" name="Text Box 141">
              <a:extLst>
                <a:ext uri="{FF2B5EF4-FFF2-40B4-BE49-F238E27FC236}">
                  <a16:creationId xmlns:a16="http://schemas.microsoft.com/office/drawing/2014/main" id="{0D9A9D6B-2BE8-42EB-BAED-B2023EB979B7}"/>
                </a:ext>
              </a:extLst>
            </p:cNvPr>
            <p:cNvSpPr txBox="1">
              <a:spLocks noChangeArrowheads="1"/>
            </p:cNvSpPr>
            <p:nvPr/>
          </p:nvSpPr>
          <p:spPr bwMode="auto">
            <a:xfrm>
              <a:off x="3552" y="1920"/>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A</a:t>
              </a:r>
            </a:p>
          </p:txBody>
        </p:sp>
        <p:sp>
          <p:nvSpPr>
            <p:cNvPr id="87253" name="Text Box 142">
              <a:extLst>
                <a:ext uri="{FF2B5EF4-FFF2-40B4-BE49-F238E27FC236}">
                  <a16:creationId xmlns:a16="http://schemas.microsoft.com/office/drawing/2014/main" id="{F10C8432-1BE0-43B4-ADE8-6A0DE78F790E}"/>
                </a:ext>
              </a:extLst>
            </p:cNvPr>
            <p:cNvSpPr txBox="1">
              <a:spLocks noChangeArrowheads="1"/>
            </p:cNvSpPr>
            <p:nvPr/>
          </p:nvSpPr>
          <p:spPr bwMode="auto">
            <a:xfrm>
              <a:off x="3888" y="192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M</a:t>
              </a:r>
            </a:p>
          </p:txBody>
        </p:sp>
      </p:grpSp>
      <p:grpSp>
        <p:nvGrpSpPr>
          <p:cNvPr id="35983" name="Group 143">
            <a:extLst>
              <a:ext uri="{FF2B5EF4-FFF2-40B4-BE49-F238E27FC236}">
                <a16:creationId xmlns:a16="http://schemas.microsoft.com/office/drawing/2014/main" id="{A5E575C2-4B5C-4C05-B52D-EF50F84CAF10}"/>
              </a:ext>
            </a:extLst>
          </p:cNvPr>
          <p:cNvGrpSpPr>
            <a:grpSpLocks/>
          </p:cNvGrpSpPr>
          <p:nvPr/>
        </p:nvGrpSpPr>
        <p:grpSpPr bwMode="auto">
          <a:xfrm>
            <a:off x="4648200" y="4038601"/>
            <a:ext cx="3429000" cy="366713"/>
            <a:chOff x="1968" y="2880"/>
            <a:chExt cx="2160" cy="231"/>
          </a:xfrm>
        </p:grpSpPr>
        <p:sp>
          <p:nvSpPr>
            <p:cNvPr id="87241" name="Text Box 144">
              <a:extLst>
                <a:ext uri="{FF2B5EF4-FFF2-40B4-BE49-F238E27FC236}">
                  <a16:creationId xmlns:a16="http://schemas.microsoft.com/office/drawing/2014/main" id="{705DA5D2-9C4F-4F04-867C-257F1E797BB0}"/>
                </a:ext>
              </a:extLst>
            </p:cNvPr>
            <p:cNvSpPr txBox="1">
              <a:spLocks noChangeArrowheads="1"/>
            </p:cNvSpPr>
            <p:nvPr/>
          </p:nvSpPr>
          <p:spPr bwMode="auto">
            <a:xfrm>
              <a:off x="3168" y="288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a:solidFill>
                    <a:srgbClr val="FF3300"/>
                  </a:solidFill>
                  <a:latin typeface="Times New Roman" panose="02020603050405020304" pitchFamily="18" charset="0"/>
                  <a:cs typeface="Arial" panose="020B0604020202020204" pitchFamily="34" charset="0"/>
                </a:rPr>
                <a:t>G</a:t>
              </a:r>
            </a:p>
          </p:txBody>
        </p:sp>
        <p:sp>
          <p:nvSpPr>
            <p:cNvPr id="87242" name="Text Box 145">
              <a:extLst>
                <a:ext uri="{FF2B5EF4-FFF2-40B4-BE49-F238E27FC236}">
                  <a16:creationId xmlns:a16="http://schemas.microsoft.com/office/drawing/2014/main" id="{04710663-2D7C-4253-9F73-E2C5E7FD97B2}"/>
                </a:ext>
              </a:extLst>
            </p:cNvPr>
            <p:cNvSpPr txBox="1">
              <a:spLocks noChangeArrowheads="1"/>
            </p:cNvSpPr>
            <p:nvPr/>
          </p:nvSpPr>
          <p:spPr bwMode="auto">
            <a:xfrm>
              <a:off x="3504" y="288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a:latin typeface="Times New Roman" panose="02020603050405020304" pitchFamily="18" charset="0"/>
                  <a:cs typeface="Arial" panose="020B0604020202020204" pitchFamily="34" charset="0"/>
                </a:rPr>
                <a:t>H</a:t>
              </a:r>
            </a:p>
          </p:txBody>
        </p:sp>
        <p:sp>
          <p:nvSpPr>
            <p:cNvPr id="87243" name="Text Box 146">
              <a:extLst>
                <a:ext uri="{FF2B5EF4-FFF2-40B4-BE49-F238E27FC236}">
                  <a16:creationId xmlns:a16="http://schemas.microsoft.com/office/drawing/2014/main" id="{3EC169A6-9374-4A85-9A37-E16EF67802C8}"/>
                </a:ext>
              </a:extLst>
            </p:cNvPr>
            <p:cNvSpPr txBox="1">
              <a:spLocks noChangeArrowheads="1"/>
            </p:cNvSpPr>
            <p:nvPr/>
          </p:nvSpPr>
          <p:spPr bwMode="auto">
            <a:xfrm>
              <a:off x="3888" y="288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VnTimeH" panose="020B7200000000000000" pitchFamily="34" charset="0"/>
                  <a:cs typeface="Arial" panose="020B0604020202020204" pitchFamily="34" charset="0"/>
                </a:rPr>
                <a:t>A</a:t>
              </a:r>
              <a:endParaRPr lang="en-US" altLang="en-US" sz="1800" b="1" dirty="0">
                <a:latin typeface=".VnTimeH" panose="020B7200000000000000" pitchFamily="34" charset="0"/>
                <a:cs typeface="Arial" panose="020B0604020202020204" pitchFamily="34" charset="0"/>
              </a:endParaRPr>
            </a:p>
          </p:txBody>
        </p:sp>
        <p:sp>
          <p:nvSpPr>
            <p:cNvPr id="87244" name="Text Box 147">
              <a:extLst>
                <a:ext uri="{FF2B5EF4-FFF2-40B4-BE49-F238E27FC236}">
                  <a16:creationId xmlns:a16="http://schemas.microsoft.com/office/drawing/2014/main" id="{A70AFEC8-C597-40B7-B4DA-CF37C8333A84}"/>
                </a:ext>
              </a:extLst>
            </p:cNvPr>
            <p:cNvSpPr txBox="1">
              <a:spLocks noChangeArrowheads="1"/>
            </p:cNvSpPr>
            <p:nvPr/>
          </p:nvSpPr>
          <p:spPr bwMode="auto">
            <a:xfrm>
              <a:off x="2256" y="288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rgbClr val="FF3300"/>
                  </a:solidFill>
                  <a:latin typeface=".VnTimeH" panose="020B7200000000000000" pitchFamily="34" charset="0"/>
                  <a:cs typeface="Arial" panose="020B0604020202020204" pitchFamily="34" charset="0"/>
                </a:rPr>
                <a:t>O</a:t>
              </a:r>
              <a:endParaRPr lang="en-US" altLang="en-US" sz="1800" b="1" dirty="0">
                <a:solidFill>
                  <a:srgbClr val="FF3300"/>
                </a:solidFill>
                <a:latin typeface=".VnTimeH" panose="020B7200000000000000" pitchFamily="34" charset="0"/>
                <a:cs typeface="Arial" panose="020B0604020202020204" pitchFamily="34" charset="0"/>
              </a:endParaRPr>
            </a:p>
          </p:txBody>
        </p:sp>
        <p:sp>
          <p:nvSpPr>
            <p:cNvPr id="87245" name="Text Box 148">
              <a:extLst>
                <a:ext uri="{FF2B5EF4-FFF2-40B4-BE49-F238E27FC236}">
                  <a16:creationId xmlns:a16="http://schemas.microsoft.com/office/drawing/2014/main" id="{6E5ABBBB-9A47-4FA6-8845-2D914CE6AFAF}"/>
                </a:ext>
              </a:extLst>
            </p:cNvPr>
            <p:cNvSpPr txBox="1">
              <a:spLocks noChangeArrowheads="1"/>
            </p:cNvSpPr>
            <p:nvPr/>
          </p:nvSpPr>
          <p:spPr bwMode="auto">
            <a:xfrm>
              <a:off x="1968" y="288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chemeClr val="tx2"/>
                  </a:solidFill>
                  <a:latin typeface=".VnTimeH" panose="020B7200000000000000" pitchFamily="34" charset="0"/>
                  <a:cs typeface="Arial" panose="020B0604020202020204" pitchFamily="34" charset="0"/>
                </a:rPr>
                <a:t>H</a:t>
              </a:r>
              <a:endParaRPr lang="en-US" altLang="en-US" sz="1800" b="1" dirty="0">
                <a:solidFill>
                  <a:schemeClr val="tx2"/>
                </a:solidFill>
                <a:latin typeface=".VnTimeH" panose="020B7200000000000000" pitchFamily="34" charset="0"/>
                <a:cs typeface="Arial" panose="020B0604020202020204" pitchFamily="34" charset="0"/>
              </a:endParaRPr>
            </a:p>
          </p:txBody>
        </p:sp>
        <p:sp>
          <p:nvSpPr>
            <p:cNvPr id="87246" name="Text Box 149">
              <a:extLst>
                <a:ext uri="{FF2B5EF4-FFF2-40B4-BE49-F238E27FC236}">
                  <a16:creationId xmlns:a16="http://schemas.microsoft.com/office/drawing/2014/main" id="{4A000309-DD64-48C5-BBEF-D55722580446}"/>
                </a:ext>
              </a:extLst>
            </p:cNvPr>
            <p:cNvSpPr txBox="1">
              <a:spLocks noChangeArrowheads="1"/>
            </p:cNvSpPr>
            <p:nvPr/>
          </p:nvSpPr>
          <p:spPr bwMode="auto">
            <a:xfrm>
              <a:off x="2592" y="288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chemeClr val="tx2"/>
                  </a:solidFill>
                  <a:latin typeface=".VnTimeH" panose="020B7200000000000000" pitchFamily="34" charset="0"/>
                  <a:cs typeface="Arial" panose="020B0604020202020204" pitchFamily="34" charset="0"/>
                </a:rPr>
                <a:t>A</a:t>
              </a:r>
              <a:endParaRPr lang="en-US" altLang="en-US" sz="1800" b="1" dirty="0">
                <a:solidFill>
                  <a:schemeClr val="tx2"/>
                </a:solidFill>
                <a:latin typeface=".VnTimeH" panose="020B7200000000000000" pitchFamily="34" charset="0"/>
                <a:cs typeface="Arial" panose="020B0604020202020204" pitchFamily="34" charset="0"/>
              </a:endParaRPr>
            </a:p>
          </p:txBody>
        </p:sp>
        <p:sp>
          <p:nvSpPr>
            <p:cNvPr id="87247" name="Text Box 150">
              <a:extLst>
                <a:ext uri="{FF2B5EF4-FFF2-40B4-BE49-F238E27FC236}">
                  <a16:creationId xmlns:a16="http://schemas.microsoft.com/office/drawing/2014/main" id="{E8FEFEEE-1B5F-4650-BE81-0B49F4E8F2A1}"/>
                </a:ext>
              </a:extLst>
            </p:cNvPr>
            <p:cNvSpPr txBox="1">
              <a:spLocks noChangeArrowheads="1"/>
            </p:cNvSpPr>
            <p:nvPr/>
          </p:nvSpPr>
          <p:spPr bwMode="auto">
            <a:xfrm>
              <a:off x="2928" y="288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N</a:t>
              </a:r>
            </a:p>
          </p:txBody>
        </p:sp>
      </p:grpSp>
      <p:grpSp>
        <p:nvGrpSpPr>
          <p:cNvPr id="35991" name="Group 151">
            <a:extLst>
              <a:ext uri="{FF2B5EF4-FFF2-40B4-BE49-F238E27FC236}">
                <a16:creationId xmlns:a16="http://schemas.microsoft.com/office/drawing/2014/main" id="{8D2FF5CA-D832-4F7A-86AB-2C9AEF425232}"/>
              </a:ext>
            </a:extLst>
          </p:cNvPr>
          <p:cNvGrpSpPr>
            <a:grpSpLocks/>
          </p:cNvGrpSpPr>
          <p:nvPr/>
        </p:nvGrpSpPr>
        <p:grpSpPr bwMode="auto">
          <a:xfrm>
            <a:off x="3048000" y="3505201"/>
            <a:ext cx="3886200" cy="366713"/>
            <a:chOff x="1008" y="2544"/>
            <a:chExt cx="2448" cy="231"/>
          </a:xfrm>
        </p:grpSpPr>
        <p:sp>
          <p:nvSpPr>
            <p:cNvPr id="87233" name="Text Box 152">
              <a:extLst>
                <a:ext uri="{FF2B5EF4-FFF2-40B4-BE49-F238E27FC236}">
                  <a16:creationId xmlns:a16="http://schemas.microsoft.com/office/drawing/2014/main" id="{CD69744C-BC08-4DD3-BD1B-5B8B46122701}"/>
                </a:ext>
              </a:extLst>
            </p:cNvPr>
            <p:cNvSpPr txBox="1">
              <a:spLocks noChangeArrowheads="1"/>
            </p:cNvSpPr>
            <p:nvPr/>
          </p:nvSpPr>
          <p:spPr bwMode="auto">
            <a:xfrm>
              <a:off x="1632"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VnTimeH" panose="020B7200000000000000" pitchFamily="34" charset="0"/>
                  <a:cs typeface="Arial" panose="020B0604020202020204" pitchFamily="34" charset="0"/>
                </a:rPr>
                <a:t>N</a:t>
              </a:r>
              <a:endParaRPr lang="en-US" altLang="en-US" sz="1800" b="1" dirty="0">
                <a:latin typeface=".VnTimeH" panose="020B7200000000000000" pitchFamily="34" charset="0"/>
                <a:cs typeface="Arial" panose="020B0604020202020204" pitchFamily="34" charset="0"/>
              </a:endParaRPr>
            </a:p>
          </p:txBody>
        </p:sp>
        <p:sp>
          <p:nvSpPr>
            <p:cNvPr id="87234" name="Text Box 153">
              <a:extLst>
                <a:ext uri="{FF2B5EF4-FFF2-40B4-BE49-F238E27FC236}">
                  <a16:creationId xmlns:a16="http://schemas.microsoft.com/office/drawing/2014/main" id="{6F2BC6CF-B7B7-4933-B617-2C66DBB3F2BA}"/>
                </a:ext>
              </a:extLst>
            </p:cNvPr>
            <p:cNvSpPr txBox="1">
              <a:spLocks noChangeArrowheads="1"/>
            </p:cNvSpPr>
            <p:nvPr/>
          </p:nvSpPr>
          <p:spPr bwMode="auto">
            <a:xfrm>
              <a:off x="1968"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VnTimeH" panose="020B7200000000000000" pitchFamily="34" charset="0"/>
                  <a:cs typeface="Arial" panose="020B0604020202020204" pitchFamily="34" charset="0"/>
                </a:rPr>
                <a:t>G</a:t>
              </a:r>
              <a:endParaRPr lang="en-US" altLang="en-US" sz="1800" b="1" dirty="0">
                <a:latin typeface=".VnTimeH" panose="020B7200000000000000" pitchFamily="34" charset="0"/>
                <a:cs typeface="Arial" panose="020B0604020202020204" pitchFamily="34" charset="0"/>
              </a:endParaRPr>
            </a:p>
          </p:txBody>
        </p:sp>
        <p:sp>
          <p:nvSpPr>
            <p:cNvPr id="87235" name="Text Box 154">
              <a:extLst>
                <a:ext uri="{FF2B5EF4-FFF2-40B4-BE49-F238E27FC236}">
                  <a16:creationId xmlns:a16="http://schemas.microsoft.com/office/drawing/2014/main" id="{BF29BE1C-B798-4005-B2F1-F2F5BB9280A1}"/>
                </a:ext>
              </a:extLst>
            </p:cNvPr>
            <p:cNvSpPr txBox="1">
              <a:spLocks noChangeArrowheads="1"/>
            </p:cNvSpPr>
            <p:nvPr/>
          </p:nvSpPr>
          <p:spPr bwMode="auto">
            <a:xfrm>
              <a:off x="2256"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VnTimeH" panose="020B7200000000000000" pitchFamily="34" charset="0"/>
                  <a:cs typeface="Arial" panose="020B0604020202020204" pitchFamily="34" charset="0"/>
                </a:rPr>
                <a:t>B</a:t>
              </a:r>
              <a:endParaRPr lang="en-US" altLang="en-US" sz="1800" b="1" dirty="0">
                <a:latin typeface=".VnTimeH" panose="020B7200000000000000" pitchFamily="34" charset="0"/>
                <a:cs typeface="Arial" panose="020B0604020202020204" pitchFamily="34" charset="0"/>
              </a:endParaRPr>
            </a:p>
          </p:txBody>
        </p:sp>
        <p:sp>
          <p:nvSpPr>
            <p:cNvPr id="87236" name="Text Box 155">
              <a:extLst>
                <a:ext uri="{FF2B5EF4-FFF2-40B4-BE49-F238E27FC236}">
                  <a16:creationId xmlns:a16="http://schemas.microsoft.com/office/drawing/2014/main" id="{8AAB7834-81E6-45C3-B793-95DA5AA75A97}"/>
                </a:ext>
              </a:extLst>
            </p:cNvPr>
            <p:cNvSpPr txBox="1">
              <a:spLocks noChangeArrowheads="1"/>
            </p:cNvSpPr>
            <p:nvPr/>
          </p:nvSpPr>
          <p:spPr bwMode="auto">
            <a:xfrm>
              <a:off x="2592"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chemeClr val="tx2"/>
                  </a:solidFill>
                  <a:latin typeface=".VnTimeH" panose="020B7200000000000000" pitchFamily="34" charset="0"/>
                  <a:cs typeface="Arial" panose="020B0604020202020204" pitchFamily="34" charset="0"/>
                </a:rPr>
                <a:t>Ă</a:t>
              </a:r>
            </a:p>
          </p:txBody>
        </p:sp>
        <p:sp>
          <p:nvSpPr>
            <p:cNvPr id="87237" name="Text Box 156">
              <a:extLst>
                <a:ext uri="{FF2B5EF4-FFF2-40B4-BE49-F238E27FC236}">
                  <a16:creationId xmlns:a16="http://schemas.microsoft.com/office/drawing/2014/main" id="{8802297E-114E-4098-9872-4435A98C9D8A}"/>
                </a:ext>
              </a:extLst>
            </p:cNvPr>
            <p:cNvSpPr txBox="1">
              <a:spLocks noChangeArrowheads="1"/>
            </p:cNvSpPr>
            <p:nvPr/>
          </p:nvSpPr>
          <p:spPr bwMode="auto">
            <a:xfrm>
              <a:off x="2928"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VnTimeH" panose="020B7200000000000000" pitchFamily="34" charset="0"/>
                  <a:cs typeface="Arial" panose="020B0604020202020204" pitchFamily="34" charset="0"/>
                </a:rPr>
                <a:t>N</a:t>
              </a:r>
            </a:p>
          </p:txBody>
        </p:sp>
        <p:sp>
          <p:nvSpPr>
            <p:cNvPr id="87238" name="Text Box 157">
              <a:extLst>
                <a:ext uri="{FF2B5EF4-FFF2-40B4-BE49-F238E27FC236}">
                  <a16:creationId xmlns:a16="http://schemas.microsoft.com/office/drawing/2014/main" id="{7D0575C2-1774-46EB-AD5D-CD645F056457}"/>
                </a:ext>
              </a:extLst>
            </p:cNvPr>
            <p:cNvSpPr txBox="1">
              <a:spLocks noChangeArrowheads="1"/>
            </p:cNvSpPr>
            <p:nvPr/>
          </p:nvSpPr>
          <p:spPr bwMode="auto">
            <a:xfrm>
              <a:off x="3216"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VnTimeH" panose="020B7200000000000000" pitchFamily="34" charset="0"/>
                  <a:cs typeface="Arial" panose="020B0604020202020204" pitchFamily="34" charset="0"/>
                </a:rPr>
                <a:t>G</a:t>
              </a:r>
            </a:p>
          </p:txBody>
        </p:sp>
        <p:sp>
          <p:nvSpPr>
            <p:cNvPr id="87239" name="Text Box 158">
              <a:extLst>
                <a:ext uri="{FF2B5EF4-FFF2-40B4-BE49-F238E27FC236}">
                  <a16:creationId xmlns:a16="http://schemas.microsoft.com/office/drawing/2014/main" id="{03C32664-0019-43B3-A679-3A8E7031BC0A}"/>
                </a:ext>
              </a:extLst>
            </p:cNvPr>
            <p:cNvSpPr txBox="1">
              <a:spLocks noChangeArrowheads="1"/>
            </p:cNvSpPr>
            <p:nvPr/>
          </p:nvSpPr>
          <p:spPr bwMode="auto">
            <a:xfrm>
              <a:off x="1296"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Times New Roman" panose="02020603050405020304" pitchFamily="18" charset="0"/>
                  <a:cs typeface="Times New Roman" panose="02020603050405020304" pitchFamily="18" charset="0"/>
                </a:rPr>
                <a:t>Ồ</a:t>
              </a:r>
              <a:endParaRPr lang="en-US" altLang="en-US" sz="1800" b="1" dirty="0">
                <a:latin typeface="Times New Roman" panose="02020603050405020304" pitchFamily="18" charset="0"/>
                <a:cs typeface="Times New Roman" panose="02020603050405020304" pitchFamily="18" charset="0"/>
              </a:endParaRPr>
            </a:p>
          </p:txBody>
        </p:sp>
        <p:sp>
          <p:nvSpPr>
            <p:cNvPr id="87240" name="Text Box 159">
              <a:extLst>
                <a:ext uri="{FF2B5EF4-FFF2-40B4-BE49-F238E27FC236}">
                  <a16:creationId xmlns:a16="http://schemas.microsoft.com/office/drawing/2014/main" id="{10A2D6F7-881F-4101-8E83-8C70A8CC4799}"/>
                </a:ext>
              </a:extLst>
            </p:cNvPr>
            <p:cNvSpPr txBox="1">
              <a:spLocks noChangeArrowheads="1"/>
            </p:cNvSpPr>
            <p:nvPr/>
          </p:nvSpPr>
          <p:spPr bwMode="auto">
            <a:xfrm>
              <a:off x="1008" y="254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rgbClr val="FF0000"/>
                  </a:solidFill>
                  <a:latin typeface="Times New Roman" panose="02020603050405020304" pitchFamily="18" charset="0"/>
                  <a:cs typeface="Times New Roman" panose="02020603050405020304" pitchFamily="18" charset="0"/>
                </a:rPr>
                <a:t>Đ</a:t>
              </a:r>
            </a:p>
          </p:txBody>
        </p:sp>
      </p:grpSp>
      <p:grpSp>
        <p:nvGrpSpPr>
          <p:cNvPr id="36000" name="Group 160">
            <a:extLst>
              <a:ext uri="{FF2B5EF4-FFF2-40B4-BE49-F238E27FC236}">
                <a16:creationId xmlns:a16="http://schemas.microsoft.com/office/drawing/2014/main" id="{907C3990-424D-40EC-A4CC-474802509940}"/>
              </a:ext>
            </a:extLst>
          </p:cNvPr>
          <p:cNvGrpSpPr>
            <a:grpSpLocks/>
          </p:cNvGrpSpPr>
          <p:nvPr/>
        </p:nvGrpSpPr>
        <p:grpSpPr bwMode="auto">
          <a:xfrm>
            <a:off x="4114800" y="3048001"/>
            <a:ext cx="3962400" cy="396875"/>
            <a:chOff x="1632" y="2256"/>
            <a:chExt cx="2496" cy="250"/>
          </a:xfrm>
        </p:grpSpPr>
        <p:sp>
          <p:nvSpPr>
            <p:cNvPr id="87225" name="Text Box 161">
              <a:extLst>
                <a:ext uri="{FF2B5EF4-FFF2-40B4-BE49-F238E27FC236}">
                  <a16:creationId xmlns:a16="http://schemas.microsoft.com/office/drawing/2014/main" id="{7F437BED-9886-44E1-8FEA-63ED0FF3F2E5}"/>
                </a:ext>
              </a:extLst>
            </p:cNvPr>
            <p:cNvSpPr txBox="1">
              <a:spLocks noChangeArrowheads="1"/>
            </p:cNvSpPr>
            <p:nvPr/>
          </p:nvSpPr>
          <p:spPr bwMode="auto">
            <a:xfrm>
              <a:off x="1968" y="2256"/>
              <a:ext cx="2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latin typeface="Times New Roman" panose="02020603050405020304" pitchFamily="18" charset="0"/>
                  <a:cs typeface="Times New Roman" panose="02020603050405020304" pitchFamily="18" charset="0"/>
                </a:rPr>
                <a:t>Ú</a:t>
              </a:r>
            </a:p>
          </p:txBody>
        </p:sp>
        <p:sp>
          <p:nvSpPr>
            <p:cNvPr id="87226" name="Text Box 162">
              <a:extLst>
                <a:ext uri="{FF2B5EF4-FFF2-40B4-BE49-F238E27FC236}">
                  <a16:creationId xmlns:a16="http://schemas.microsoft.com/office/drawing/2014/main" id="{DBE68AE6-F6B8-4EBD-B92C-F7A2DA5C385C}"/>
                </a:ext>
              </a:extLst>
            </p:cNvPr>
            <p:cNvSpPr txBox="1">
              <a:spLocks noChangeArrowheads="1"/>
            </p:cNvSpPr>
            <p:nvPr/>
          </p:nvSpPr>
          <p:spPr bwMode="auto">
            <a:xfrm>
              <a:off x="1632" y="2256"/>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N</a:t>
              </a:r>
            </a:p>
          </p:txBody>
        </p:sp>
        <p:sp>
          <p:nvSpPr>
            <p:cNvPr id="87227" name="Text Box 163">
              <a:extLst>
                <a:ext uri="{FF2B5EF4-FFF2-40B4-BE49-F238E27FC236}">
                  <a16:creationId xmlns:a16="http://schemas.microsoft.com/office/drawing/2014/main" id="{CD153E74-0905-4153-B841-DC35E8B4A970}"/>
                </a:ext>
              </a:extLst>
            </p:cNvPr>
            <p:cNvSpPr txBox="1">
              <a:spLocks noChangeArrowheads="1"/>
            </p:cNvSpPr>
            <p:nvPr/>
          </p:nvSpPr>
          <p:spPr bwMode="auto">
            <a:xfrm>
              <a:off x="3888" y="2256"/>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Times New Roman" panose="02020603050405020304" pitchFamily="18" charset="0"/>
                  <a:cs typeface="Times New Roman" panose="02020603050405020304" pitchFamily="18" charset="0"/>
                </a:rPr>
                <a:t>Ỹ</a:t>
              </a:r>
            </a:p>
          </p:txBody>
        </p:sp>
        <p:sp>
          <p:nvSpPr>
            <p:cNvPr id="87228" name="Text Box 164">
              <a:extLst>
                <a:ext uri="{FF2B5EF4-FFF2-40B4-BE49-F238E27FC236}">
                  <a16:creationId xmlns:a16="http://schemas.microsoft.com/office/drawing/2014/main" id="{F58B43A3-3EC5-4E81-809D-E615C265CF72}"/>
                </a:ext>
              </a:extLst>
            </p:cNvPr>
            <p:cNvSpPr txBox="1">
              <a:spLocks noChangeArrowheads="1"/>
            </p:cNvSpPr>
            <p:nvPr/>
          </p:nvSpPr>
          <p:spPr bwMode="auto">
            <a:xfrm>
              <a:off x="3552" y="2256"/>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S</a:t>
              </a:r>
            </a:p>
          </p:txBody>
        </p:sp>
        <p:sp>
          <p:nvSpPr>
            <p:cNvPr id="87229" name="Text Box 165">
              <a:extLst>
                <a:ext uri="{FF2B5EF4-FFF2-40B4-BE49-F238E27FC236}">
                  <a16:creationId xmlns:a16="http://schemas.microsoft.com/office/drawing/2014/main" id="{BDAFC30B-FF1A-49DB-A848-F9ECD4066087}"/>
                </a:ext>
              </a:extLst>
            </p:cNvPr>
            <p:cNvSpPr txBox="1">
              <a:spLocks noChangeArrowheads="1"/>
            </p:cNvSpPr>
            <p:nvPr/>
          </p:nvSpPr>
          <p:spPr bwMode="auto">
            <a:xfrm>
              <a:off x="3216" y="2256"/>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Times New Roman" panose="02020603050405020304" pitchFamily="18" charset="0"/>
                  <a:cs typeface="Times New Roman" panose="02020603050405020304" pitchFamily="18" charset="0"/>
                </a:rPr>
                <a:t>Ú</a:t>
              </a:r>
            </a:p>
          </p:txBody>
        </p:sp>
        <p:sp>
          <p:nvSpPr>
            <p:cNvPr id="87230" name="Text Box 166">
              <a:extLst>
                <a:ext uri="{FF2B5EF4-FFF2-40B4-BE49-F238E27FC236}">
                  <a16:creationId xmlns:a16="http://schemas.microsoft.com/office/drawing/2014/main" id="{68A6677F-57DC-423E-A788-3DEF04F23B74}"/>
                </a:ext>
              </a:extLst>
            </p:cNvPr>
            <p:cNvSpPr txBox="1">
              <a:spLocks noChangeArrowheads="1"/>
            </p:cNvSpPr>
            <p:nvPr/>
          </p:nvSpPr>
          <p:spPr bwMode="auto">
            <a:xfrm>
              <a:off x="2928" y="2256"/>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H</a:t>
              </a:r>
            </a:p>
          </p:txBody>
        </p:sp>
        <p:sp>
          <p:nvSpPr>
            <p:cNvPr id="87231" name="Text Box 167">
              <a:extLst>
                <a:ext uri="{FF2B5EF4-FFF2-40B4-BE49-F238E27FC236}">
                  <a16:creationId xmlns:a16="http://schemas.microsoft.com/office/drawing/2014/main" id="{E56A6FB2-BC03-4AB2-9E66-B0330A15BE69}"/>
                </a:ext>
              </a:extLst>
            </p:cNvPr>
            <p:cNvSpPr txBox="1">
              <a:spLocks noChangeArrowheads="1"/>
            </p:cNvSpPr>
            <p:nvPr/>
          </p:nvSpPr>
          <p:spPr bwMode="auto">
            <a:xfrm>
              <a:off x="2592" y="2256"/>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P</a:t>
              </a:r>
            </a:p>
          </p:txBody>
        </p:sp>
        <p:sp>
          <p:nvSpPr>
            <p:cNvPr id="87232" name="Text Box 168">
              <a:extLst>
                <a:ext uri="{FF2B5EF4-FFF2-40B4-BE49-F238E27FC236}">
                  <a16:creationId xmlns:a16="http://schemas.microsoft.com/office/drawing/2014/main" id="{04700325-80D6-4371-AFF5-842986DEDCCE}"/>
                </a:ext>
              </a:extLst>
            </p:cNvPr>
            <p:cNvSpPr txBox="1">
              <a:spLocks noChangeArrowheads="1"/>
            </p:cNvSpPr>
            <p:nvPr/>
          </p:nvSpPr>
          <p:spPr bwMode="auto">
            <a:xfrm>
              <a:off x="2256" y="2256"/>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I</a:t>
              </a:r>
            </a:p>
          </p:txBody>
        </p:sp>
      </p:grpSp>
      <p:grpSp>
        <p:nvGrpSpPr>
          <p:cNvPr id="36009" name="Group 169">
            <a:extLst>
              <a:ext uri="{FF2B5EF4-FFF2-40B4-BE49-F238E27FC236}">
                <a16:creationId xmlns:a16="http://schemas.microsoft.com/office/drawing/2014/main" id="{42B66924-7C20-4CCB-9151-1D77EF7F78A6}"/>
              </a:ext>
            </a:extLst>
          </p:cNvPr>
          <p:cNvGrpSpPr>
            <a:grpSpLocks/>
          </p:cNvGrpSpPr>
          <p:nvPr/>
        </p:nvGrpSpPr>
        <p:grpSpPr bwMode="auto">
          <a:xfrm>
            <a:off x="3124200" y="1981201"/>
            <a:ext cx="5943600" cy="366713"/>
            <a:chOff x="1008" y="1584"/>
            <a:chExt cx="3744" cy="231"/>
          </a:xfrm>
        </p:grpSpPr>
        <p:sp>
          <p:nvSpPr>
            <p:cNvPr id="87213" name="Text Box 170">
              <a:extLst>
                <a:ext uri="{FF2B5EF4-FFF2-40B4-BE49-F238E27FC236}">
                  <a16:creationId xmlns:a16="http://schemas.microsoft.com/office/drawing/2014/main" id="{7F74EF52-5F4D-455B-B594-CCAA1BBA8B28}"/>
                </a:ext>
              </a:extLst>
            </p:cNvPr>
            <p:cNvSpPr txBox="1">
              <a:spLocks noChangeArrowheads="1"/>
            </p:cNvSpPr>
            <p:nvPr/>
          </p:nvSpPr>
          <p:spPr bwMode="auto">
            <a:xfrm>
              <a:off x="1008"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solidFill>
                    <a:srgbClr val="FF3300"/>
                  </a:solidFill>
                  <a:cs typeface="Arial" panose="020B0604020202020204" pitchFamily="34" charset="0"/>
                </a:rPr>
                <a:t>H</a:t>
              </a:r>
            </a:p>
          </p:txBody>
        </p:sp>
        <p:sp>
          <p:nvSpPr>
            <p:cNvPr id="87214" name="Text Box 171">
              <a:extLst>
                <a:ext uri="{FF2B5EF4-FFF2-40B4-BE49-F238E27FC236}">
                  <a16:creationId xmlns:a16="http://schemas.microsoft.com/office/drawing/2014/main" id="{4C50F184-177B-41D5-81BF-7EF73C58EC33}"/>
                </a:ext>
              </a:extLst>
            </p:cNvPr>
            <p:cNvSpPr txBox="1">
              <a:spLocks noChangeArrowheads="1"/>
            </p:cNvSpPr>
            <p:nvPr/>
          </p:nvSpPr>
          <p:spPr bwMode="auto">
            <a:xfrm>
              <a:off x="1296"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cs typeface="Arial" panose="020B0604020202020204" pitchFamily="34" charset="0"/>
                </a:rPr>
                <a:t>O</a:t>
              </a:r>
            </a:p>
          </p:txBody>
        </p:sp>
        <p:sp>
          <p:nvSpPr>
            <p:cNvPr id="87215" name="Text Box 172">
              <a:extLst>
                <a:ext uri="{FF2B5EF4-FFF2-40B4-BE49-F238E27FC236}">
                  <a16:creationId xmlns:a16="http://schemas.microsoft.com/office/drawing/2014/main" id="{D612003F-669E-4111-8D49-400D7142CB14}"/>
                </a:ext>
              </a:extLst>
            </p:cNvPr>
            <p:cNvSpPr txBox="1">
              <a:spLocks noChangeArrowheads="1"/>
            </p:cNvSpPr>
            <p:nvPr/>
          </p:nvSpPr>
          <p:spPr bwMode="auto">
            <a:xfrm>
              <a:off x="1632"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solidFill>
                    <a:schemeClr val="tx2"/>
                  </a:solidFill>
                  <a:cs typeface="Arial" panose="020B0604020202020204" pitchFamily="34" charset="0"/>
                </a:rPr>
                <a:t>À</a:t>
              </a:r>
            </a:p>
          </p:txBody>
        </p:sp>
        <p:sp>
          <p:nvSpPr>
            <p:cNvPr id="87216" name="Text Box 173">
              <a:extLst>
                <a:ext uri="{FF2B5EF4-FFF2-40B4-BE49-F238E27FC236}">
                  <a16:creationId xmlns:a16="http://schemas.microsoft.com/office/drawing/2014/main" id="{304CF0C5-967A-4839-9740-0B056C15F85F}"/>
                </a:ext>
              </a:extLst>
            </p:cNvPr>
            <p:cNvSpPr txBox="1">
              <a:spLocks noChangeArrowheads="1"/>
            </p:cNvSpPr>
            <p:nvPr/>
          </p:nvSpPr>
          <p:spPr bwMode="auto">
            <a:xfrm>
              <a:off x="1968"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cs typeface="Arial" panose="020B0604020202020204" pitchFamily="34" charset="0"/>
                </a:rPr>
                <a:t>H</a:t>
              </a:r>
            </a:p>
          </p:txBody>
        </p:sp>
        <p:sp>
          <p:nvSpPr>
            <p:cNvPr id="87217" name="Text Box 174">
              <a:extLst>
                <a:ext uri="{FF2B5EF4-FFF2-40B4-BE49-F238E27FC236}">
                  <a16:creationId xmlns:a16="http://schemas.microsoft.com/office/drawing/2014/main" id="{006BA6AA-3014-4564-8FF9-0522EE39BC47}"/>
                </a:ext>
              </a:extLst>
            </p:cNvPr>
            <p:cNvSpPr txBox="1">
              <a:spLocks noChangeArrowheads="1"/>
            </p:cNvSpPr>
            <p:nvPr/>
          </p:nvSpPr>
          <p:spPr bwMode="auto">
            <a:xfrm>
              <a:off x="2256"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Times New Roman" panose="02020603050405020304" pitchFamily="18" charset="0"/>
                  <a:cs typeface="Times New Roman" panose="02020603050405020304" pitchFamily="18" charset="0"/>
                </a:rPr>
                <a:t>À</a:t>
              </a:r>
            </a:p>
          </p:txBody>
        </p:sp>
        <p:sp>
          <p:nvSpPr>
            <p:cNvPr id="87218" name="Text Box 175">
              <a:extLst>
                <a:ext uri="{FF2B5EF4-FFF2-40B4-BE49-F238E27FC236}">
                  <a16:creationId xmlns:a16="http://schemas.microsoft.com/office/drawing/2014/main" id="{45680E8E-7FC9-4EE3-88A1-AD7D0F9989C6}"/>
                </a:ext>
              </a:extLst>
            </p:cNvPr>
            <p:cNvSpPr txBox="1">
              <a:spLocks noChangeArrowheads="1"/>
            </p:cNvSpPr>
            <p:nvPr/>
          </p:nvSpPr>
          <p:spPr bwMode="auto">
            <a:xfrm>
              <a:off x="2592"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solidFill>
                    <a:srgbClr val="FF0000"/>
                  </a:solidFill>
                  <a:latin typeface="Times New Roman" panose="02020603050405020304" pitchFamily="18" charset="0"/>
                  <a:cs typeface="Arial" panose="020B0604020202020204" pitchFamily="34" charset="0"/>
                </a:rPr>
                <a:t>N</a:t>
              </a:r>
            </a:p>
          </p:txBody>
        </p:sp>
        <p:sp>
          <p:nvSpPr>
            <p:cNvPr id="87219" name="Text Box 176">
              <a:extLst>
                <a:ext uri="{FF2B5EF4-FFF2-40B4-BE49-F238E27FC236}">
                  <a16:creationId xmlns:a16="http://schemas.microsoft.com/office/drawing/2014/main" id="{93827F0C-72F2-4E93-9AF6-D6381559DCBB}"/>
                </a:ext>
              </a:extLst>
            </p:cNvPr>
            <p:cNvSpPr txBox="1">
              <a:spLocks noChangeArrowheads="1"/>
            </p:cNvSpPr>
            <p:nvPr/>
          </p:nvSpPr>
          <p:spPr bwMode="auto">
            <a:xfrm>
              <a:off x="4512"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sz="1800" b="1">
                <a:cs typeface="Arial" panose="020B0604020202020204" pitchFamily="34" charset="0"/>
              </a:endParaRPr>
            </a:p>
          </p:txBody>
        </p:sp>
        <p:sp>
          <p:nvSpPr>
            <p:cNvPr id="87220" name="Text Box 177">
              <a:extLst>
                <a:ext uri="{FF2B5EF4-FFF2-40B4-BE49-F238E27FC236}">
                  <a16:creationId xmlns:a16="http://schemas.microsoft.com/office/drawing/2014/main" id="{8B549520-0086-474D-80E6-F1A7D2DAE491}"/>
                </a:ext>
              </a:extLst>
            </p:cNvPr>
            <p:cNvSpPr txBox="1">
              <a:spLocks noChangeArrowheads="1"/>
            </p:cNvSpPr>
            <p:nvPr/>
          </p:nvSpPr>
          <p:spPr bwMode="auto">
            <a:xfrm>
              <a:off x="4224"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sz="1800" b="1">
                <a:cs typeface="Arial" panose="020B0604020202020204" pitchFamily="34" charset="0"/>
              </a:endParaRPr>
            </a:p>
          </p:txBody>
        </p:sp>
        <p:sp>
          <p:nvSpPr>
            <p:cNvPr id="87221" name="Text Box 178">
              <a:extLst>
                <a:ext uri="{FF2B5EF4-FFF2-40B4-BE49-F238E27FC236}">
                  <a16:creationId xmlns:a16="http://schemas.microsoft.com/office/drawing/2014/main" id="{1B15A35D-F9F0-4999-8724-D93C16A76506}"/>
                </a:ext>
              </a:extLst>
            </p:cNvPr>
            <p:cNvSpPr txBox="1">
              <a:spLocks noChangeArrowheads="1"/>
            </p:cNvSpPr>
            <p:nvPr/>
          </p:nvSpPr>
          <p:spPr bwMode="auto">
            <a:xfrm>
              <a:off x="3888"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C</a:t>
              </a:r>
            </a:p>
          </p:txBody>
        </p:sp>
        <p:sp>
          <p:nvSpPr>
            <p:cNvPr id="87222" name="Text Box 179">
              <a:extLst>
                <a:ext uri="{FF2B5EF4-FFF2-40B4-BE49-F238E27FC236}">
                  <a16:creationId xmlns:a16="http://schemas.microsoft.com/office/drawing/2014/main" id="{F939C4DC-F2C8-48D2-ACEE-229B29B7C89F}"/>
                </a:ext>
              </a:extLst>
            </p:cNvPr>
            <p:cNvSpPr txBox="1">
              <a:spLocks noChangeArrowheads="1"/>
            </p:cNvSpPr>
            <p:nvPr/>
          </p:nvSpPr>
          <p:spPr bwMode="auto">
            <a:xfrm>
              <a:off x="3552"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Times New Roman" panose="02020603050405020304" pitchFamily="18" charset="0"/>
                  <a:cs typeface="Times New Roman" panose="02020603050405020304" pitchFamily="18" charset="0"/>
                </a:rPr>
                <a:t>Ố</a:t>
              </a:r>
              <a:endParaRPr lang="en-US" altLang="en-US" sz="1800" b="1" dirty="0">
                <a:latin typeface="Times New Roman" panose="02020603050405020304" pitchFamily="18" charset="0"/>
                <a:cs typeface="Times New Roman" panose="02020603050405020304" pitchFamily="18" charset="0"/>
              </a:endParaRPr>
            </a:p>
          </p:txBody>
        </p:sp>
        <p:sp>
          <p:nvSpPr>
            <p:cNvPr id="87223" name="Text Box 180">
              <a:extLst>
                <a:ext uri="{FF2B5EF4-FFF2-40B4-BE49-F238E27FC236}">
                  <a16:creationId xmlns:a16="http://schemas.microsoft.com/office/drawing/2014/main" id="{E594725E-43E7-4E24-8E70-909909DFDE21}"/>
                </a:ext>
              </a:extLst>
            </p:cNvPr>
            <p:cNvSpPr txBox="1">
              <a:spLocks noChangeArrowheads="1"/>
            </p:cNvSpPr>
            <p:nvPr/>
          </p:nvSpPr>
          <p:spPr bwMode="auto">
            <a:xfrm>
              <a:off x="3216"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U</a:t>
              </a:r>
            </a:p>
          </p:txBody>
        </p:sp>
        <p:sp>
          <p:nvSpPr>
            <p:cNvPr id="87224" name="Text Box 181">
              <a:extLst>
                <a:ext uri="{FF2B5EF4-FFF2-40B4-BE49-F238E27FC236}">
                  <a16:creationId xmlns:a16="http://schemas.microsoft.com/office/drawing/2014/main" id="{7A8D9CD0-D29C-42A0-A48D-DEA7C019F432}"/>
                </a:ext>
              </a:extLst>
            </p:cNvPr>
            <p:cNvSpPr txBox="1">
              <a:spLocks noChangeArrowheads="1"/>
            </p:cNvSpPr>
            <p:nvPr/>
          </p:nvSpPr>
          <p:spPr bwMode="auto">
            <a:xfrm>
              <a:off x="2880" y="158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a:solidFill>
                    <a:schemeClr val="tx2"/>
                  </a:solidFill>
                  <a:latin typeface="Times New Roman" panose="02020603050405020304" pitchFamily="18" charset="0"/>
                  <a:cs typeface="Arial" panose="020B0604020202020204" pitchFamily="34" charset="0"/>
                </a:rPr>
                <a:t>Q</a:t>
              </a:r>
            </a:p>
          </p:txBody>
        </p:sp>
      </p:grpSp>
      <p:grpSp>
        <p:nvGrpSpPr>
          <p:cNvPr id="36022" name="Group 182">
            <a:extLst>
              <a:ext uri="{FF2B5EF4-FFF2-40B4-BE49-F238E27FC236}">
                <a16:creationId xmlns:a16="http://schemas.microsoft.com/office/drawing/2014/main" id="{7BBA2D95-4D9D-443D-93A5-DFD6B0DF2373}"/>
              </a:ext>
            </a:extLst>
          </p:cNvPr>
          <p:cNvGrpSpPr>
            <a:grpSpLocks/>
          </p:cNvGrpSpPr>
          <p:nvPr/>
        </p:nvGrpSpPr>
        <p:grpSpPr bwMode="auto">
          <a:xfrm>
            <a:off x="4572000" y="914401"/>
            <a:ext cx="2971800" cy="400050"/>
            <a:chOff x="1920" y="960"/>
            <a:chExt cx="1872" cy="252"/>
          </a:xfrm>
        </p:grpSpPr>
        <p:sp>
          <p:nvSpPr>
            <p:cNvPr id="87207" name="Text Box 183">
              <a:extLst>
                <a:ext uri="{FF2B5EF4-FFF2-40B4-BE49-F238E27FC236}">
                  <a16:creationId xmlns:a16="http://schemas.microsoft.com/office/drawing/2014/main" id="{7476EDA2-F51A-43EA-8B08-E55B567FBFC3}"/>
                </a:ext>
              </a:extLst>
            </p:cNvPr>
            <p:cNvSpPr txBox="1">
              <a:spLocks noChangeArrowheads="1"/>
            </p:cNvSpPr>
            <p:nvPr/>
          </p:nvSpPr>
          <p:spPr bwMode="auto">
            <a:xfrm>
              <a:off x="1920" y="96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a:latin typeface="Times New Roman" panose="02020603050405020304" pitchFamily="18" charset="0"/>
                  <a:cs typeface="Arial" panose="020B0604020202020204" pitchFamily="34" charset="0"/>
                </a:rPr>
                <a:t>N</a:t>
              </a:r>
            </a:p>
          </p:txBody>
        </p:sp>
        <p:sp>
          <p:nvSpPr>
            <p:cNvPr id="87208" name="Text Box 184">
              <a:extLst>
                <a:ext uri="{FF2B5EF4-FFF2-40B4-BE49-F238E27FC236}">
                  <a16:creationId xmlns:a16="http://schemas.microsoft.com/office/drawing/2014/main" id="{A3350B56-FD2D-4D99-B77E-3C9C9202BD58}"/>
                </a:ext>
              </a:extLst>
            </p:cNvPr>
            <p:cNvSpPr txBox="1">
              <a:spLocks noChangeArrowheads="1"/>
            </p:cNvSpPr>
            <p:nvPr/>
          </p:nvSpPr>
          <p:spPr bwMode="auto">
            <a:xfrm>
              <a:off x="2880" y="96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a:latin typeface="Times New Roman" panose="02020603050405020304" pitchFamily="18" charset="0"/>
                  <a:cs typeface="Arial" panose="020B0604020202020204" pitchFamily="34" charset="0"/>
                </a:rPr>
                <a:t>L</a:t>
              </a:r>
            </a:p>
          </p:txBody>
        </p:sp>
        <p:sp>
          <p:nvSpPr>
            <p:cNvPr id="87209" name="Text Box 185">
              <a:extLst>
                <a:ext uri="{FF2B5EF4-FFF2-40B4-BE49-F238E27FC236}">
                  <a16:creationId xmlns:a16="http://schemas.microsoft.com/office/drawing/2014/main" id="{F879CECD-ED16-44AA-82DF-210540C869A5}"/>
                </a:ext>
              </a:extLst>
            </p:cNvPr>
            <p:cNvSpPr txBox="1">
              <a:spLocks noChangeArrowheads="1"/>
            </p:cNvSpPr>
            <p:nvPr/>
          </p:nvSpPr>
          <p:spPr bwMode="auto">
            <a:xfrm>
              <a:off x="2592" y="96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a:solidFill>
                    <a:schemeClr val="tx2"/>
                  </a:solidFill>
                  <a:latin typeface="Times New Roman" panose="02020603050405020304" pitchFamily="18" charset="0"/>
                  <a:cs typeface="Arial" panose="020B0604020202020204" pitchFamily="34" charset="0"/>
                </a:rPr>
                <a:t>I</a:t>
              </a:r>
            </a:p>
          </p:txBody>
        </p:sp>
        <p:sp>
          <p:nvSpPr>
            <p:cNvPr id="87210" name="Text Box 186">
              <a:extLst>
                <a:ext uri="{FF2B5EF4-FFF2-40B4-BE49-F238E27FC236}">
                  <a16:creationId xmlns:a16="http://schemas.microsoft.com/office/drawing/2014/main" id="{FA2EC991-11BA-44CD-B331-3B7301FE80A9}"/>
                </a:ext>
              </a:extLst>
            </p:cNvPr>
            <p:cNvSpPr txBox="1">
              <a:spLocks noChangeArrowheads="1"/>
            </p:cNvSpPr>
            <p:nvPr/>
          </p:nvSpPr>
          <p:spPr bwMode="auto">
            <a:xfrm>
              <a:off x="2208" y="960"/>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b="1">
                  <a:latin typeface="Times New Roman" panose="02020603050405020304" pitchFamily="18" charset="0"/>
                  <a:cs typeface="Arial" panose="020B0604020202020204" pitchFamily="34" charset="0"/>
                </a:rPr>
                <a:t>Ú</a:t>
              </a:r>
            </a:p>
          </p:txBody>
        </p:sp>
        <p:sp>
          <p:nvSpPr>
            <p:cNvPr id="87211" name="Text Box 187">
              <a:extLst>
                <a:ext uri="{FF2B5EF4-FFF2-40B4-BE49-F238E27FC236}">
                  <a16:creationId xmlns:a16="http://schemas.microsoft.com/office/drawing/2014/main" id="{05D14E98-55BB-41D6-9FB4-D5B73AB399DF}"/>
                </a:ext>
              </a:extLst>
            </p:cNvPr>
            <p:cNvSpPr txBox="1">
              <a:spLocks noChangeArrowheads="1"/>
            </p:cNvSpPr>
            <p:nvPr/>
          </p:nvSpPr>
          <p:spPr bwMode="auto">
            <a:xfrm>
              <a:off x="3216" y="960"/>
              <a:ext cx="24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b="1" dirty="0">
                  <a:latin typeface="Times New Roman" panose="02020603050405020304" pitchFamily="18" charset="0"/>
                  <a:cs typeface="Times New Roman" panose="02020603050405020304" pitchFamily="18" charset="0"/>
                </a:rPr>
                <a:t>Ử</a:t>
              </a:r>
              <a:endParaRPr lang="en-US" altLang="en-US" sz="2000" b="1" dirty="0">
                <a:latin typeface=".VnTimeH" panose="020B7200000000000000" pitchFamily="34" charset="0"/>
                <a:cs typeface="Arial" panose="020B0604020202020204" pitchFamily="34" charset="0"/>
              </a:endParaRPr>
            </a:p>
          </p:txBody>
        </p:sp>
        <p:sp>
          <p:nvSpPr>
            <p:cNvPr id="87212" name="Text Box 188">
              <a:extLst>
                <a:ext uri="{FF2B5EF4-FFF2-40B4-BE49-F238E27FC236}">
                  <a16:creationId xmlns:a16="http://schemas.microsoft.com/office/drawing/2014/main" id="{1D21AA16-B2BE-4941-B07B-C8BCD71882B1}"/>
                </a:ext>
              </a:extLst>
            </p:cNvPr>
            <p:cNvSpPr txBox="1">
              <a:spLocks noChangeArrowheads="1"/>
            </p:cNvSpPr>
            <p:nvPr/>
          </p:nvSpPr>
          <p:spPr bwMode="auto">
            <a:xfrm>
              <a:off x="3552" y="960"/>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solidFill>
                    <a:srgbClr val="FF0000"/>
                  </a:solidFill>
                  <a:latin typeface="Times New Roman" panose="02020603050405020304" pitchFamily="18" charset="0"/>
                  <a:cs typeface="Arial" panose="020B0604020202020204" pitchFamily="34" charset="0"/>
                </a:rPr>
                <a:t>A</a:t>
              </a:r>
            </a:p>
          </p:txBody>
        </p:sp>
      </p:grpSp>
      <p:grpSp>
        <p:nvGrpSpPr>
          <p:cNvPr id="36029" name="Group 189">
            <a:extLst>
              <a:ext uri="{FF2B5EF4-FFF2-40B4-BE49-F238E27FC236}">
                <a16:creationId xmlns:a16="http://schemas.microsoft.com/office/drawing/2014/main" id="{4479B412-578A-46DB-A5AB-C0ACACA63DC8}"/>
              </a:ext>
            </a:extLst>
          </p:cNvPr>
          <p:cNvGrpSpPr>
            <a:grpSpLocks/>
          </p:cNvGrpSpPr>
          <p:nvPr/>
        </p:nvGrpSpPr>
        <p:grpSpPr bwMode="auto">
          <a:xfrm>
            <a:off x="4114800" y="1447801"/>
            <a:ext cx="3962400" cy="366713"/>
            <a:chOff x="1632" y="1248"/>
            <a:chExt cx="2496" cy="231"/>
          </a:xfrm>
        </p:grpSpPr>
        <p:sp>
          <p:nvSpPr>
            <p:cNvPr id="87199" name="Text Box 190">
              <a:extLst>
                <a:ext uri="{FF2B5EF4-FFF2-40B4-BE49-F238E27FC236}">
                  <a16:creationId xmlns:a16="http://schemas.microsoft.com/office/drawing/2014/main" id="{868A7EDE-C675-46B5-B5C9-B605DAD2F927}"/>
                </a:ext>
              </a:extLst>
            </p:cNvPr>
            <p:cNvSpPr txBox="1">
              <a:spLocks noChangeArrowheads="1"/>
            </p:cNvSpPr>
            <p:nvPr/>
          </p:nvSpPr>
          <p:spPr bwMode="auto">
            <a:xfrm>
              <a:off x="3888"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A</a:t>
              </a:r>
            </a:p>
          </p:txBody>
        </p:sp>
        <p:sp>
          <p:nvSpPr>
            <p:cNvPr id="87200" name="Text Box 191">
              <a:extLst>
                <a:ext uri="{FF2B5EF4-FFF2-40B4-BE49-F238E27FC236}">
                  <a16:creationId xmlns:a16="http://schemas.microsoft.com/office/drawing/2014/main" id="{3A1ACE08-283C-4521-87B2-DE2DD2494944}"/>
                </a:ext>
              </a:extLst>
            </p:cNvPr>
            <p:cNvSpPr txBox="1">
              <a:spLocks noChangeArrowheads="1"/>
            </p:cNvSpPr>
            <p:nvPr/>
          </p:nvSpPr>
          <p:spPr bwMode="auto">
            <a:xfrm>
              <a:off x="3552"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latin typeface=".VnTimeH" panose="020B7200000000000000" pitchFamily="34" charset="0"/>
                  <a:cs typeface="Arial" panose="020B0604020202020204" pitchFamily="34" charset="0"/>
                </a:rPr>
                <a:t>Y</a:t>
              </a:r>
              <a:endParaRPr lang="en-US" altLang="en-US" sz="1800" b="1" dirty="0">
                <a:latin typeface=".VnTimeH" panose="020B7200000000000000" pitchFamily="34" charset="0"/>
                <a:cs typeface="Arial" panose="020B0604020202020204" pitchFamily="34" charset="0"/>
              </a:endParaRPr>
            </a:p>
          </p:txBody>
        </p:sp>
        <p:sp>
          <p:nvSpPr>
            <p:cNvPr id="87201" name="Text Box 192">
              <a:extLst>
                <a:ext uri="{FF2B5EF4-FFF2-40B4-BE49-F238E27FC236}">
                  <a16:creationId xmlns:a16="http://schemas.microsoft.com/office/drawing/2014/main" id="{34F5519D-5B49-429C-98AF-095C5F19FCF8}"/>
                </a:ext>
              </a:extLst>
            </p:cNvPr>
            <p:cNvSpPr txBox="1">
              <a:spLocks noChangeArrowheads="1"/>
            </p:cNvSpPr>
            <p:nvPr/>
          </p:nvSpPr>
          <p:spPr bwMode="auto">
            <a:xfrm>
              <a:off x="3216"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A</a:t>
              </a:r>
            </a:p>
          </p:txBody>
        </p:sp>
        <p:sp>
          <p:nvSpPr>
            <p:cNvPr id="87202" name="Text Box 193">
              <a:extLst>
                <a:ext uri="{FF2B5EF4-FFF2-40B4-BE49-F238E27FC236}">
                  <a16:creationId xmlns:a16="http://schemas.microsoft.com/office/drawing/2014/main" id="{883C796E-4302-4C66-BED5-410FB7D52D52}"/>
                </a:ext>
              </a:extLst>
            </p:cNvPr>
            <p:cNvSpPr txBox="1">
              <a:spLocks noChangeArrowheads="1"/>
            </p:cNvSpPr>
            <p:nvPr/>
          </p:nvSpPr>
          <p:spPr bwMode="auto">
            <a:xfrm>
              <a:off x="2928"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L</a:t>
              </a:r>
            </a:p>
          </p:txBody>
        </p:sp>
        <p:sp>
          <p:nvSpPr>
            <p:cNvPr id="87203" name="Text Box 194">
              <a:extLst>
                <a:ext uri="{FF2B5EF4-FFF2-40B4-BE49-F238E27FC236}">
                  <a16:creationId xmlns:a16="http://schemas.microsoft.com/office/drawing/2014/main" id="{C4B08A5C-040A-4E92-97B3-2602380B17C7}"/>
                </a:ext>
              </a:extLst>
            </p:cNvPr>
            <p:cNvSpPr txBox="1">
              <a:spLocks noChangeArrowheads="1"/>
            </p:cNvSpPr>
            <p:nvPr/>
          </p:nvSpPr>
          <p:spPr bwMode="auto">
            <a:xfrm>
              <a:off x="2592"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A</a:t>
              </a:r>
            </a:p>
          </p:txBody>
        </p:sp>
        <p:sp>
          <p:nvSpPr>
            <p:cNvPr id="87204" name="Text Box 195">
              <a:extLst>
                <a:ext uri="{FF2B5EF4-FFF2-40B4-BE49-F238E27FC236}">
                  <a16:creationId xmlns:a16="http://schemas.microsoft.com/office/drawing/2014/main" id="{D388E9F7-691E-40A3-8AA3-2E519BCDF8F5}"/>
                </a:ext>
              </a:extLst>
            </p:cNvPr>
            <p:cNvSpPr txBox="1">
              <a:spLocks noChangeArrowheads="1"/>
            </p:cNvSpPr>
            <p:nvPr/>
          </p:nvSpPr>
          <p:spPr bwMode="auto">
            <a:xfrm>
              <a:off x="2304"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M</a:t>
              </a:r>
            </a:p>
          </p:txBody>
        </p:sp>
        <p:sp>
          <p:nvSpPr>
            <p:cNvPr id="87205" name="Text Box 196">
              <a:extLst>
                <a:ext uri="{FF2B5EF4-FFF2-40B4-BE49-F238E27FC236}">
                  <a16:creationId xmlns:a16="http://schemas.microsoft.com/office/drawing/2014/main" id="{A0DA33A0-3392-4402-A9D1-289D8D5C1CDE}"/>
                </a:ext>
              </a:extLst>
            </p:cNvPr>
            <p:cNvSpPr txBox="1">
              <a:spLocks noChangeArrowheads="1"/>
            </p:cNvSpPr>
            <p:nvPr/>
          </p:nvSpPr>
          <p:spPr bwMode="auto">
            <a:xfrm>
              <a:off x="1968"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I</a:t>
              </a:r>
            </a:p>
          </p:txBody>
        </p:sp>
        <p:sp>
          <p:nvSpPr>
            <p:cNvPr id="87206" name="Text Box 197">
              <a:extLst>
                <a:ext uri="{FF2B5EF4-FFF2-40B4-BE49-F238E27FC236}">
                  <a16:creationId xmlns:a16="http://schemas.microsoft.com/office/drawing/2014/main" id="{EFA76368-1841-4847-AA68-6FD186805D58}"/>
                </a:ext>
              </a:extLst>
            </p:cNvPr>
            <p:cNvSpPr txBox="1">
              <a:spLocks noChangeArrowheads="1"/>
            </p:cNvSpPr>
            <p:nvPr/>
          </p:nvSpPr>
          <p:spPr bwMode="auto">
            <a:xfrm>
              <a:off x="1632"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a:latin typeface="Times New Roman" panose="02020603050405020304" pitchFamily="18" charset="0"/>
                  <a:cs typeface="Arial" panose="020B0604020202020204" pitchFamily="34" charset="0"/>
                </a:rPr>
                <a:t>H</a:t>
              </a:r>
            </a:p>
          </p:txBody>
        </p:sp>
      </p:grpSp>
      <p:sp>
        <p:nvSpPr>
          <p:cNvPr id="36038" name="Text Box 198">
            <a:extLst>
              <a:ext uri="{FF2B5EF4-FFF2-40B4-BE49-F238E27FC236}">
                <a16:creationId xmlns:a16="http://schemas.microsoft.com/office/drawing/2014/main" id="{C1070B66-0E41-4CD5-BA9C-ABE829D8396C}"/>
              </a:ext>
            </a:extLst>
          </p:cNvPr>
          <p:cNvSpPr txBox="1">
            <a:spLocks noChangeArrowheads="1"/>
          </p:cNvSpPr>
          <p:nvPr/>
        </p:nvSpPr>
        <p:spPr bwMode="auto">
          <a:xfrm>
            <a:off x="2362200" y="5715001"/>
            <a:ext cx="7772400" cy="466725"/>
          </a:xfrm>
          <a:prstGeom prst="rect">
            <a:avLst/>
          </a:prstGeom>
          <a:solidFill>
            <a:schemeClr val="accent1"/>
          </a:solidFill>
          <a:ln w="9525">
            <a:solidFill>
              <a:srgbClr val="FFF49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a:solidFill>
                  <a:srgbClr val="0000FF"/>
                </a:solidFill>
                <a:latin typeface="Times New Roman" panose="02020603050405020304" pitchFamily="18" charset="0"/>
                <a:cs typeface="Arial" panose="020B0604020202020204" pitchFamily="34" charset="0"/>
              </a:rPr>
              <a:t>1. Thảm họa thường xảy ra tại Nhật Bản?</a:t>
            </a:r>
          </a:p>
        </p:txBody>
      </p:sp>
      <p:sp>
        <p:nvSpPr>
          <p:cNvPr id="87162" name="AutoShape 199">
            <a:extLst>
              <a:ext uri="{FF2B5EF4-FFF2-40B4-BE49-F238E27FC236}">
                <a16:creationId xmlns:a16="http://schemas.microsoft.com/office/drawing/2014/main" id="{18E0F1DE-BB30-4226-926D-2C23B2C0B44F}"/>
              </a:ext>
            </a:extLst>
          </p:cNvPr>
          <p:cNvSpPr>
            <a:spLocks noChangeArrowheads="1"/>
          </p:cNvSpPr>
          <p:nvPr/>
        </p:nvSpPr>
        <p:spPr bwMode="auto">
          <a:xfrm>
            <a:off x="2057400" y="838200"/>
            <a:ext cx="609600" cy="533400"/>
          </a:xfrm>
          <a:prstGeom prst="flowChartProces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latin typeface="Times New Roman" panose="02020603050405020304" pitchFamily="18" charset="0"/>
              </a:rPr>
              <a:t>Câu 1</a:t>
            </a:r>
          </a:p>
        </p:txBody>
      </p:sp>
      <p:sp>
        <p:nvSpPr>
          <p:cNvPr id="87163" name="AutoShape 200">
            <a:extLst>
              <a:ext uri="{FF2B5EF4-FFF2-40B4-BE49-F238E27FC236}">
                <a16:creationId xmlns:a16="http://schemas.microsoft.com/office/drawing/2014/main" id="{C7FCE920-3BF7-4813-88EA-3F3CD0943841}"/>
              </a:ext>
            </a:extLst>
          </p:cNvPr>
          <p:cNvSpPr>
            <a:spLocks noChangeArrowheads="1"/>
          </p:cNvSpPr>
          <p:nvPr/>
        </p:nvSpPr>
        <p:spPr bwMode="auto">
          <a:xfrm>
            <a:off x="2057400" y="1371600"/>
            <a:ext cx="609600" cy="533400"/>
          </a:xfrm>
          <a:prstGeom prst="flowChartProcess">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latin typeface="Times New Roman" panose="02020603050405020304" pitchFamily="18" charset="0"/>
              </a:rPr>
              <a:t>Câu 2</a:t>
            </a:r>
          </a:p>
        </p:txBody>
      </p:sp>
      <p:sp>
        <p:nvSpPr>
          <p:cNvPr id="87164" name="AutoShape 201">
            <a:extLst>
              <a:ext uri="{FF2B5EF4-FFF2-40B4-BE49-F238E27FC236}">
                <a16:creationId xmlns:a16="http://schemas.microsoft.com/office/drawing/2014/main" id="{5309C047-A11F-4338-AEEC-72D54636B3AF}"/>
              </a:ext>
            </a:extLst>
          </p:cNvPr>
          <p:cNvSpPr>
            <a:spLocks noChangeArrowheads="1"/>
          </p:cNvSpPr>
          <p:nvPr/>
        </p:nvSpPr>
        <p:spPr bwMode="auto">
          <a:xfrm>
            <a:off x="2057400" y="1905000"/>
            <a:ext cx="609600" cy="533400"/>
          </a:xfrm>
          <a:prstGeom prst="flowChartProcess">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latin typeface="Times New Roman" panose="02020603050405020304" pitchFamily="18" charset="0"/>
              </a:rPr>
              <a:t>Câu 3</a:t>
            </a:r>
          </a:p>
        </p:txBody>
      </p:sp>
      <p:sp>
        <p:nvSpPr>
          <p:cNvPr id="87165" name="AutoShape 202">
            <a:extLst>
              <a:ext uri="{FF2B5EF4-FFF2-40B4-BE49-F238E27FC236}">
                <a16:creationId xmlns:a16="http://schemas.microsoft.com/office/drawing/2014/main" id="{A0FBF9DC-1776-4279-A9CF-5F2B21731C79}"/>
              </a:ext>
            </a:extLst>
          </p:cNvPr>
          <p:cNvSpPr>
            <a:spLocks noChangeArrowheads="1"/>
          </p:cNvSpPr>
          <p:nvPr/>
        </p:nvSpPr>
        <p:spPr bwMode="auto">
          <a:xfrm>
            <a:off x="2057400" y="2438400"/>
            <a:ext cx="609600" cy="533400"/>
          </a:xfrm>
          <a:prstGeom prst="flowChartProcess">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latin typeface="Times New Roman" panose="02020603050405020304" pitchFamily="18" charset="0"/>
              </a:rPr>
              <a:t>Câu 4</a:t>
            </a:r>
          </a:p>
        </p:txBody>
      </p:sp>
      <p:sp>
        <p:nvSpPr>
          <p:cNvPr id="87166" name="AutoShape 203">
            <a:extLst>
              <a:ext uri="{FF2B5EF4-FFF2-40B4-BE49-F238E27FC236}">
                <a16:creationId xmlns:a16="http://schemas.microsoft.com/office/drawing/2014/main" id="{BC2428C2-F6C7-425C-B1B5-66571292ED31}"/>
              </a:ext>
            </a:extLst>
          </p:cNvPr>
          <p:cNvSpPr>
            <a:spLocks noChangeArrowheads="1"/>
          </p:cNvSpPr>
          <p:nvPr/>
        </p:nvSpPr>
        <p:spPr bwMode="auto">
          <a:xfrm>
            <a:off x="2057400" y="2895600"/>
            <a:ext cx="609600" cy="533400"/>
          </a:xfrm>
          <a:prstGeom prst="flowChartProcess">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latin typeface="Times New Roman" panose="02020603050405020304" pitchFamily="18" charset="0"/>
              </a:rPr>
              <a:t>Câu 5</a:t>
            </a:r>
          </a:p>
        </p:txBody>
      </p:sp>
      <p:sp>
        <p:nvSpPr>
          <p:cNvPr id="87167" name="AutoShape 204">
            <a:extLst>
              <a:ext uri="{FF2B5EF4-FFF2-40B4-BE49-F238E27FC236}">
                <a16:creationId xmlns:a16="http://schemas.microsoft.com/office/drawing/2014/main" id="{C35328D7-20F4-40CD-BB79-B8E18AA9409C}"/>
              </a:ext>
            </a:extLst>
          </p:cNvPr>
          <p:cNvSpPr>
            <a:spLocks noChangeArrowheads="1"/>
          </p:cNvSpPr>
          <p:nvPr/>
        </p:nvSpPr>
        <p:spPr bwMode="auto">
          <a:xfrm>
            <a:off x="2057400" y="3429000"/>
            <a:ext cx="609600" cy="533400"/>
          </a:xfrm>
          <a:prstGeom prst="flowChartProcess">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latin typeface="Times New Roman" panose="02020603050405020304" pitchFamily="18" charset="0"/>
              </a:rPr>
              <a:t>Câu 6</a:t>
            </a:r>
          </a:p>
        </p:txBody>
      </p:sp>
      <p:sp>
        <p:nvSpPr>
          <p:cNvPr id="87168" name="AutoShape 205">
            <a:extLst>
              <a:ext uri="{FF2B5EF4-FFF2-40B4-BE49-F238E27FC236}">
                <a16:creationId xmlns:a16="http://schemas.microsoft.com/office/drawing/2014/main" id="{829B6043-9A83-48BC-A115-DA642125AB7B}"/>
              </a:ext>
            </a:extLst>
          </p:cNvPr>
          <p:cNvSpPr>
            <a:spLocks noChangeArrowheads="1"/>
          </p:cNvSpPr>
          <p:nvPr/>
        </p:nvSpPr>
        <p:spPr bwMode="auto">
          <a:xfrm>
            <a:off x="2057400" y="3962400"/>
            <a:ext cx="609600" cy="533400"/>
          </a:xfrm>
          <a:prstGeom prst="flowChartProcess">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800" b="1">
                <a:latin typeface="Times New Roman" panose="02020603050405020304" pitchFamily="18" charset="0"/>
              </a:rPr>
              <a:t>Câu 7</a:t>
            </a:r>
          </a:p>
        </p:txBody>
      </p:sp>
      <p:sp>
        <p:nvSpPr>
          <p:cNvPr id="36046" name="Text Box 206">
            <a:extLst>
              <a:ext uri="{FF2B5EF4-FFF2-40B4-BE49-F238E27FC236}">
                <a16:creationId xmlns:a16="http://schemas.microsoft.com/office/drawing/2014/main" id="{55D760FD-13DF-48BF-B956-0EE6533BCADE}"/>
              </a:ext>
            </a:extLst>
          </p:cNvPr>
          <p:cNvSpPr txBox="1">
            <a:spLocks noChangeArrowheads="1"/>
          </p:cNvSpPr>
          <p:nvPr/>
        </p:nvSpPr>
        <p:spPr bwMode="auto">
          <a:xfrm>
            <a:off x="2209800" y="5715001"/>
            <a:ext cx="8458200" cy="830997"/>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00FF"/>
                </a:solidFill>
                <a:cs typeface="Arial" panose="020B0604020202020204" pitchFamily="34" charset="0"/>
              </a:rPr>
              <a:t>2.</a:t>
            </a:r>
            <a:r>
              <a:rPr lang="en-US" altLang="en-US" sz="2400" b="1">
                <a:solidFill>
                  <a:srgbClr val="0000FF"/>
                </a:solidFill>
                <a:latin typeface="Times New Roman" panose="02020603050405020304" pitchFamily="18" charset="0"/>
                <a:cs typeface="Arial" panose="020B0604020202020204" pitchFamily="34" charset="0"/>
              </a:rPr>
              <a:t> Dãy núi cao nhất ở phía tây là ranh giới giữa Trung Quốc với Nam Á?</a:t>
            </a:r>
            <a:endParaRPr lang="en-US" altLang="en-US" b="1">
              <a:solidFill>
                <a:srgbClr val="0000FF"/>
              </a:solidFill>
              <a:latin typeface=".VnTime" panose="020B7200000000000000" pitchFamily="34" charset="0"/>
              <a:cs typeface="Arial" panose="020B0604020202020204" pitchFamily="34" charset="0"/>
            </a:endParaRPr>
          </a:p>
        </p:txBody>
      </p:sp>
      <p:sp>
        <p:nvSpPr>
          <p:cNvPr id="36047" name="Text Box 207">
            <a:extLst>
              <a:ext uri="{FF2B5EF4-FFF2-40B4-BE49-F238E27FC236}">
                <a16:creationId xmlns:a16="http://schemas.microsoft.com/office/drawing/2014/main" id="{A99481B1-D4D3-4CCD-97D3-99008138BF37}"/>
              </a:ext>
            </a:extLst>
          </p:cNvPr>
          <p:cNvSpPr txBox="1">
            <a:spLocks noChangeArrowheads="1"/>
          </p:cNvSpPr>
          <p:nvPr/>
        </p:nvSpPr>
        <p:spPr bwMode="auto">
          <a:xfrm>
            <a:off x="1828800" y="5943600"/>
            <a:ext cx="8610600" cy="457200"/>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a:solidFill>
                  <a:srgbClr val="0000FF"/>
                </a:solidFill>
                <a:latin typeface="Times New Roman" panose="02020603050405020304" pitchFamily="18" charset="0"/>
                <a:cs typeface="Arial" panose="020B0604020202020204" pitchFamily="34" charset="0"/>
              </a:rPr>
              <a:t>3. Quốc gia này được ví là 1 trong 4 con rồng ở Châu Á?</a:t>
            </a:r>
          </a:p>
        </p:txBody>
      </p:sp>
      <p:sp>
        <p:nvSpPr>
          <p:cNvPr id="36048" name="Text Box 208">
            <a:extLst>
              <a:ext uri="{FF2B5EF4-FFF2-40B4-BE49-F238E27FC236}">
                <a16:creationId xmlns:a16="http://schemas.microsoft.com/office/drawing/2014/main" id="{6AA9DEA5-C16C-4390-AF09-4AE7F1BAA322}"/>
              </a:ext>
            </a:extLst>
          </p:cNvPr>
          <p:cNvSpPr txBox="1">
            <a:spLocks noChangeArrowheads="1"/>
          </p:cNvSpPr>
          <p:nvPr/>
        </p:nvSpPr>
        <p:spPr bwMode="auto">
          <a:xfrm>
            <a:off x="2133600" y="5943600"/>
            <a:ext cx="7315200" cy="457200"/>
          </a:xfrm>
          <a:prstGeom prst="rect">
            <a:avLst/>
          </a:prstGeom>
          <a:solidFill>
            <a:srgbClr val="EAF0A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a:solidFill>
                  <a:srgbClr val="0000FF"/>
                </a:solidFill>
                <a:cs typeface="Arial" panose="020B0604020202020204" pitchFamily="34" charset="0"/>
              </a:rPr>
              <a:t>4. </a:t>
            </a:r>
            <a:r>
              <a:rPr lang="en-US" altLang="en-US" sz="2400" b="1">
                <a:solidFill>
                  <a:srgbClr val="0000FF"/>
                </a:solidFill>
                <a:latin typeface=".VnTime" panose="020B7200000000000000" pitchFamily="34" charset="0"/>
                <a:cs typeface="Arial" panose="020B0604020202020204" pitchFamily="34" charset="0"/>
              </a:rPr>
              <a:t>Hßn ®¶o nµy lµ mét tØnh thuéc Trung Quèc?</a:t>
            </a:r>
          </a:p>
        </p:txBody>
      </p:sp>
      <p:sp>
        <p:nvSpPr>
          <p:cNvPr id="36049" name="Text Box 209">
            <a:extLst>
              <a:ext uri="{FF2B5EF4-FFF2-40B4-BE49-F238E27FC236}">
                <a16:creationId xmlns:a16="http://schemas.microsoft.com/office/drawing/2014/main" id="{CED987F7-6595-47C6-9279-75BCDBA9AAC3}"/>
              </a:ext>
            </a:extLst>
          </p:cNvPr>
          <p:cNvSpPr txBox="1">
            <a:spLocks noChangeArrowheads="1"/>
          </p:cNvSpPr>
          <p:nvPr/>
        </p:nvSpPr>
        <p:spPr bwMode="auto">
          <a:xfrm>
            <a:off x="1981200" y="5943600"/>
            <a:ext cx="8686800" cy="457200"/>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a:solidFill>
                  <a:srgbClr val="0000FF"/>
                </a:solidFill>
                <a:latin typeface="Times New Roman" panose="02020603050405020304" pitchFamily="18" charset="0"/>
                <a:cs typeface="Arial" panose="020B0604020202020204" pitchFamily="34" charset="0"/>
              </a:rPr>
              <a:t>5. Biểu tượng của đất nước Nhật Bản?</a:t>
            </a:r>
          </a:p>
        </p:txBody>
      </p:sp>
      <p:sp>
        <p:nvSpPr>
          <p:cNvPr id="36050" name="Text Box 210">
            <a:extLst>
              <a:ext uri="{FF2B5EF4-FFF2-40B4-BE49-F238E27FC236}">
                <a16:creationId xmlns:a16="http://schemas.microsoft.com/office/drawing/2014/main" id="{BE96AF93-9428-4CA2-9CA0-3DCB5FEE8FD8}"/>
              </a:ext>
            </a:extLst>
          </p:cNvPr>
          <p:cNvSpPr txBox="1">
            <a:spLocks noChangeArrowheads="1"/>
          </p:cNvSpPr>
          <p:nvPr/>
        </p:nvSpPr>
        <p:spPr bwMode="auto">
          <a:xfrm>
            <a:off x="2438400" y="5715000"/>
            <a:ext cx="7315200" cy="884238"/>
          </a:xfrm>
          <a:prstGeom prst="rect">
            <a:avLst/>
          </a:prstGeom>
          <a:noFill/>
          <a:ln>
            <a:noFill/>
          </a:ln>
          <a:effectLst/>
          <a:extLst>
            <a:ext uri="{909E8E84-426E-40DD-AFC4-6F175D3DCCD1}">
              <a14:hiddenFill xmlns:a14="http://schemas.microsoft.com/office/drawing/2010/main">
                <a:solidFill>
                  <a:srgbClr val="FFF49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solidFill>
                  <a:srgbClr val="0000FF"/>
                </a:solidFill>
                <a:latin typeface="Times New Roman" panose="02020603050405020304" pitchFamily="18" charset="0"/>
                <a:cs typeface="Arial" panose="020B0604020202020204" pitchFamily="34" charset="0"/>
              </a:rPr>
              <a:t>6. </a:t>
            </a:r>
            <a:r>
              <a:rPr lang="en-US" altLang="en-US" sz="2400">
                <a:solidFill>
                  <a:srgbClr val="0000FF"/>
                </a:solidFill>
                <a:latin typeface="Times New Roman" panose="02020603050405020304" pitchFamily="18" charset="0"/>
                <a:cs typeface="Arial" panose="020B0604020202020204" pitchFamily="34" charset="0"/>
              </a:rPr>
              <a:t>Đây là dạng địa hình chủ yếu ở phần lãnh thổ đất liền phía Đông khu vực.</a:t>
            </a:r>
          </a:p>
        </p:txBody>
      </p:sp>
      <p:sp>
        <p:nvSpPr>
          <p:cNvPr id="36051" name="Text Box 211">
            <a:extLst>
              <a:ext uri="{FF2B5EF4-FFF2-40B4-BE49-F238E27FC236}">
                <a16:creationId xmlns:a16="http://schemas.microsoft.com/office/drawing/2014/main" id="{D7E2B902-CFE8-4E28-9801-CAA1C039C789}"/>
              </a:ext>
            </a:extLst>
          </p:cNvPr>
          <p:cNvSpPr txBox="1">
            <a:spLocks noChangeArrowheads="1"/>
          </p:cNvSpPr>
          <p:nvPr/>
        </p:nvSpPr>
        <p:spPr bwMode="auto">
          <a:xfrm>
            <a:off x="1905000" y="5943600"/>
            <a:ext cx="8610600" cy="457200"/>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a:solidFill>
                  <a:srgbClr val="0000FF"/>
                </a:solidFill>
                <a:latin typeface="Times New Roman" panose="02020603050405020304" pitchFamily="18" charset="0"/>
                <a:cs typeface="Arial" panose="020B0604020202020204" pitchFamily="34" charset="0"/>
              </a:rPr>
              <a:t>7</a:t>
            </a:r>
            <a:r>
              <a:rPr lang="en-US" altLang="en-US" sz="2400">
                <a:solidFill>
                  <a:srgbClr val="0000FF"/>
                </a:solidFill>
                <a:cs typeface="Arial" panose="020B0604020202020204" pitchFamily="34" charset="0"/>
              </a:rPr>
              <a:t>. </a:t>
            </a:r>
            <a:r>
              <a:rPr lang="en-US" altLang="en-US" sz="2400">
                <a:solidFill>
                  <a:srgbClr val="0000FF"/>
                </a:solidFill>
                <a:latin typeface=".VnTime" panose="020B7200000000000000" pitchFamily="34" charset="0"/>
                <a:cs typeface="Arial" panose="020B0604020202020204" pitchFamily="34" charset="0"/>
              </a:rPr>
              <a:t>Tªn mét con s«ng lín cña Trung Quèc?</a:t>
            </a:r>
            <a:endParaRPr lang="en-US" altLang="en-US" sz="2400">
              <a:solidFill>
                <a:srgbClr val="0000FF"/>
              </a:solidFill>
              <a:cs typeface="Arial" panose="020B0604020202020204" pitchFamily="34" charset="0"/>
            </a:endParaRPr>
          </a:p>
        </p:txBody>
      </p:sp>
      <p:sp>
        <p:nvSpPr>
          <p:cNvPr id="36052" name="Text Box 212">
            <a:extLst>
              <a:ext uri="{FF2B5EF4-FFF2-40B4-BE49-F238E27FC236}">
                <a16:creationId xmlns:a16="http://schemas.microsoft.com/office/drawing/2014/main" id="{B742777C-5F89-47AA-843C-F9DA9384787C}"/>
              </a:ext>
            </a:extLst>
          </p:cNvPr>
          <p:cNvSpPr txBox="1">
            <a:spLocks noChangeArrowheads="1"/>
          </p:cNvSpPr>
          <p:nvPr/>
        </p:nvSpPr>
        <p:spPr bwMode="auto">
          <a:xfrm>
            <a:off x="5029200" y="4572001"/>
            <a:ext cx="1905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FF0000"/>
                </a:solidFill>
                <a:latin typeface="Times New Roman" panose="02020603050405020304" pitchFamily="18" charset="0"/>
                <a:cs typeface="Arial" panose="020B0604020202020204" pitchFamily="34" charset="0"/>
              </a:rPr>
              <a:t>Từ khóa?</a:t>
            </a:r>
          </a:p>
        </p:txBody>
      </p:sp>
      <p:sp>
        <p:nvSpPr>
          <p:cNvPr id="36053" name="Text Box 213">
            <a:extLst>
              <a:ext uri="{FF2B5EF4-FFF2-40B4-BE49-F238E27FC236}">
                <a16:creationId xmlns:a16="http://schemas.microsoft.com/office/drawing/2014/main" id="{DFBF62F6-E47E-49BD-891A-1EE79571691B}"/>
              </a:ext>
            </a:extLst>
          </p:cNvPr>
          <p:cNvSpPr txBox="1">
            <a:spLocks noChangeArrowheads="1"/>
          </p:cNvSpPr>
          <p:nvPr/>
        </p:nvSpPr>
        <p:spPr bwMode="auto">
          <a:xfrm>
            <a:off x="3581400" y="5715000"/>
            <a:ext cx="5638800" cy="762000"/>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400">
                <a:solidFill>
                  <a:srgbClr val="FF0000"/>
                </a:solidFill>
                <a:latin typeface="Times New Roman" panose="02020603050405020304" pitchFamily="18" charset="0"/>
                <a:cs typeface="Arial" panose="020B0604020202020204" pitchFamily="34" charset="0"/>
              </a:rPr>
              <a:t>ĐÔNG Á</a:t>
            </a:r>
          </a:p>
        </p:txBody>
      </p:sp>
      <p:sp>
        <p:nvSpPr>
          <p:cNvPr id="87177" name="Rectangle 214">
            <a:extLst>
              <a:ext uri="{FF2B5EF4-FFF2-40B4-BE49-F238E27FC236}">
                <a16:creationId xmlns:a16="http://schemas.microsoft.com/office/drawing/2014/main" id="{DB805A36-86CA-45C1-A306-D9AAB06A75CA}"/>
              </a:ext>
            </a:extLst>
          </p:cNvPr>
          <p:cNvSpPr>
            <a:spLocks noChangeArrowheads="1"/>
          </p:cNvSpPr>
          <p:nvPr/>
        </p:nvSpPr>
        <p:spPr bwMode="auto">
          <a:xfrm>
            <a:off x="2895600" y="1839913"/>
            <a:ext cx="1600200" cy="6096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p>
        </p:txBody>
      </p:sp>
      <p:sp>
        <p:nvSpPr>
          <p:cNvPr id="87178" name="Rectangle 215">
            <a:extLst>
              <a:ext uri="{FF2B5EF4-FFF2-40B4-BE49-F238E27FC236}">
                <a16:creationId xmlns:a16="http://schemas.microsoft.com/office/drawing/2014/main" id="{732ECAC9-735D-4512-BA4C-46FA952F5DFA}"/>
              </a:ext>
            </a:extLst>
          </p:cNvPr>
          <p:cNvSpPr>
            <a:spLocks noChangeArrowheads="1"/>
          </p:cNvSpPr>
          <p:nvPr/>
        </p:nvSpPr>
        <p:spPr bwMode="auto">
          <a:xfrm>
            <a:off x="8077200" y="1828800"/>
            <a:ext cx="1295400" cy="6096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vi-VN" altLang="en-US" sz="1800"/>
          </a:p>
        </p:txBody>
      </p:sp>
      <p:graphicFrame>
        <p:nvGraphicFramePr>
          <p:cNvPr id="36080" name="Group 240">
            <a:extLst>
              <a:ext uri="{FF2B5EF4-FFF2-40B4-BE49-F238E27FC236}">
                <a16:creationId xmlns:a16="http://schemas.microsoft.com/office/drawing/2014/main" id="{2C315E4C-AA50-4547-A7BC-A3A01A8AAD49}"/>
              </a:ext>
            </a:extLst>
          </p:cNvPr>
          <p:cNvGraphicFramePr>
            <a:graphicFrameLocks noGrp="1"/>
          </p:cNvGraphicFramePr>
          <p:nvPr/>
        </p:nvGraphicFramePr>
        <p:xfrm>
          <a:off x="3962400" y="5638800"/>
          <a:ext cx="4356100" cy="914400"/>
        </p:xfrm>
        <a:graphic>
          <a:graphicData uri="http://schemas.openxmlformats.org/drawingml/2006/table">
            <a:tbl>
              <a:tblPr/>
              <a:tblGrid>
                <a:gridCol w="871538">
                  <a:extLst>
                    <a:ext uri="{9D8B030D-6E8A-4147-A177-3AD203B41FA5}">
                      <a16:colId xmlns:a16="http://schemas.microsoft.com/office/drawing/2014/main" val="20000"/>
                    </a:ext>
                  </a:extLst>
                </a:gridCol>
                <a:gridCol w="871537">
                  <a:extLst>
                    <a:ext uri="{9D8B030D-6E8A-4147-A177-3AD203B41FA5}">
                      <a16:colId xmlns:a16="http://schemas.microsoft.com/office/drawing/2014/main" val="20001"/>
                    </a:ext>
                  </a:extLst>
                </a:gridCol>
                <a:gridCol w="871538">
                  <a:extLst>
                    <a:ext uri="{9D8B030D-6E8A-4147-A177-3AD203B41FA5}">
                      <a16:colId xmlns:a16="http://schemas.microsoft.com/office/drawing/2014/main" val="20002"/>
                    </a:ext>
                  </a:extLst>
                </a:gridCol>
                <a:gridCol w="869950">
                  <a:extLst>
                    <a:ext uri="{9D8B030D-6E8A-4147-A177-3AD203B41FA5}">
                      <a16:colId xmlns:a16="http://schemas.microsoft.com/office/drawing/2014/main" val="20003"/>
                    </a:ext>
                  </a:extLst>
                </a:gridCol>
                <a:gridCol w="871537">
                  <a:extLst>
                    <a:ext uri="{9D8B030D-6E8A-4147-A177-3AD203B41FA5}">
                      <a16:colId xmlns:a16="http://schemas.microsoft.com/office/drawing/2014/main" val="20004"/>
                    </a:ext>
                  </a:extLst>
                </a:gridCol>
              </a:tblGrid>
              <a:tr h="914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FFF49F"/>
                          </a:solidFill>
                          <a:effectLst/>
                          <a:latin typeface="Times New Roman" pitchFamily="18"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FFF49F"/>
                          </a:solidFill>
                          <a:effectLst/>
                          <a:latin typeface="Times New Roman" pitchFamily="18" charset="0"/>
                        </a:rPr>
                        <a:t>Đ</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FFF49F"/>
                          </a:solidFill>
                          <a:effectLst/>
                          <a:latin typeface="Times New Roman" pitchFamily="18"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FFF49F"/>
                          </a:solidFill>
                          <a:effectLst/>
                          <a:latin typeface="Times New Roman" pitchFamily="18" charset="0"/>
                        </a:rPr>
                        <a: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rgbClr val="FFF49F"/>
                          </a:solidFill>
                          <a:effectLst/>
                          <a:latin typeface="Times New Roman" pitchFamily="18" charset="0"/>
                        </a:rPr>
                        <a:t>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val="10000"/>
                  </a:ext>
                </a:extLst>
              </a:tr>
            </a:tbl>
          </a:graphicData>
        </a:graphic>
      </p:graphicFrame>
      <p:sp>
        <p:nvSpPr>
          <p:cNvPr id="87193" name="Text Box 234">
            <a:extLst>
              <a:ext uri="{FF2B5EF4-FFF2-40B4-BE49-F238E27FC236}">
                <a16:creationId xmlns:a16="http://schemas.microsoft.com/office/drawing/2014/main" id="{72F2D2A0-8064-4B18-8219-DDEC62142416}"/>
              </a:ext>
            </a:extLst>
          </p:cNvPr>
          <p:cNvSpPr txBox="1">
            <a:spLocks noChangeArrowheads="1"/>
          </p:cNvSpPr>
          <p:nvPr/>
        </p:nvSpPr>
        <p:spPr bwMode="auto">
          <a:xfrm>
            <a:off x="3352800" y="1"/>
            <a:ext cx="5791200"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a:solidFill>
                  <a:srgbClr val="FF0000"/>
                </a:solidFill>
                <a:latin typeface="Times New Roman" panose="02020603050405020304" pitchFamily="18" charset="0"/>
                <a:cs typeface="Arial" panose="020B0604020202020204" pitchFamily="34" charset="0"/>
              </a:rPr>
              <a:t>Ô CHỮ ĐỊA LÍ</a:t>
            </a:r>
          </a:p>
        </p:txBody>
      </p:sp>
      <p:sp>
        <p:nvSpPr>
          <p:cNvPr id="87194" name="Text Box 238">
            <a:extLst>
              <a:ext uri="{FF2B5EF4-FFF2-40B4-BE49-F238E27FC236}">
                <a16:creationId xmlns:a16="http://schemas.microsoft.com/office/drawing/2014/main" id="{3CAC4248-967E-4ED3-BCB2-057C0CE66E01}"/>
              </a:ext>
            </a:extLst>
          </p:cNvPr>
          <p:cNvSpPr txBox="1">
            <a:spLocks noChangeArrowheads="1"/>
          </p:cNvSpPr>
          <p:nvPr/>
        </p:nvSpPr>
        <p:spPr bwMode="auto">
          <a:xfrm>
            <a:off x="8610600" y="53340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vi-VN" altLang="en-US" sz="1600">
              <a:latin typeface=".VnTifani Heavy" panose="020B7200000000000000" pitchFamily="34" charset="0"/>
              <a:cs typeface="Arial" panose="020B0604020202020204" pitchFamily="34" charset="0"/>
            </a:endParaRPr>
          </a:p>
        </p:txBody>
      </p:sp>
      <p:cxnSp>
        <p:nvCxnSpPr>
          <p:cNvPr id="87195" name="Straight Connector 4">
            <a:extLst>
              <a:ext uri="{FF2B5EF4-FFF2-40B4-BE49-F238E27FC236}">
                <a16:creationId xmlns:a16="http://schemas.microsoft.com/office/drawing/2014/main" id="{F91B3F12-C5A6-4C93-BD07-73286AE62AF9}"/>
              </a:ext>
            </a:extLst>
          </p:cNvPr>
          <p:cNvCxnSpPr>
            <a:cxnSpLocks noChangeShapeType="1"/>
          </p:cNvCxnSpPr>
          <p:nvPr/>
        </p:nvCxnSpPr>
        <p:spPr bwMode="auto">
          <a:xfrm>
            <a:off x="4495800" y="1839913"/>
            <a:ext cx="0" cy="5842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196" name="Straight Connector 6">
            <a:extLst>
              <a:ext uri="{FF2B5EF4-FFF2-40B4-BE49-F238E27FC236}">
                <a16:creationId xmlns:a16="http://schemas.microsoft.com/office/drawing/2014/main" id="{18ADE0A4-F333-437E-9848-D674BF0E97C7}"/>
              </a:ext>
            </a:extLst>
          </p:cNvPr>
          <p:cNvCxnSpPr>
            <a:cxnSpLocks noChangeShapeType="1"/>
          </p:cNvCxnSpPr>
          <p:nvPr/>
        </p:nvCxnSpPr>
        <p:spPr bwMode="auto">
          <a:xfrm flipV="1">
            <a:off x="4495800" y="1814513"/>
            <a:ext cx="0" cy="254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197" name="Straight Connector 10">
            <a:extLst>
              <a:ext uri="{FF2B5EF4-FFF2-40B4-BE49-F238E27FC236}">
                <a16:creationId xmlns:a16="http://schemas.microsoft.com/office/drawing/2014/main" id="{F22681C0-6F29-4528-9A5F-4D23F358490A}"/>
              </a:ext>
            </a:extLst>
          </p:cNvPr>
          <p:cNvCxnSpPr>
            <a:cxnSpLocks noChangeShapeType="1"/>
          </p:cNvCxnSpPr>
          <p:nvPr/>
        </p:nvCxnSpPr>
        <p:spPr bwMode="auto">
          <a:xfrm>
            <a:off x="3962400" y="1839913"/>
            <a:ext cx="533400"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6038"/>
                                        </p:tgtEl>
                                        <p:attrNameLst>
                                          <p:attrName>style.visibility</p:attrName>
                                        </p:attrNameLst>
                                      </p:cBhvr>
                                      <p:to>
                                        <p:strVal val="visible"/>
                                      </p:to>
                                    </p:set>
                                    <p:animEffect transition="in" filter="blinds(horizontal)">
                                      <p:cBhvr>
                                        <p:cTn id="7" dur="500"/>
                                        <p:tgtEl>
                                          <p:spTgt spid="360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6022"/>
                                        </p:tgtEl>
                                        <p:attrNameLst>
                                          <p:attrName>style.visibility</p:attrName>
                                        </p:attrNameLst>
                                      </p:cBhvr>
                                      <p:to>
                                        <p:strVal val="visible"/>
                                      </p:to>
                                    </p:set>
                                    <p:animEffect transition="in" filter="checkerboard(across)">
                                      <p:cBhvr>
                                        <p:cTn id="12" dur="500"/>
                                        <p:tgtEl>
                                          <p:spTgt spid="360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1" nodeType="clickEffect">
                                  <p:stCondLst>
                                    <p:cond delay="0"/>
                                  </p:stCondLst>
                                  <p:childTnLst>
                                    <p:animEffect transition="out" filter="blinds(horizontal)">
                                      <p:cBhvr>
                                        <p:cTn id="16" dur="500"/>
                                        <p:tgtEl>
                                          <p:spTgt spid="36038"/>
                                        </p:tgtEl>
                                      </p:cBhvr>
                                    </p:animEffect>
                                    <p:set>
                                      <p:cBhvr>
                                        <p:cTn id="17" dur="1" fill="hold">
                                          <p:stCondLst>
                                            <p:cond delay="499"/>
                                          </p:stCondLst>
                                        </p:cTn>
                                        <p:tgtEl>
                                          <p:spTgt spid="36038"/>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6046"/>
                                        </p:tgtEl>
                                        <p:attrNameLst>
                                          <p:attrName>style.visibility</p:attrName>
                                        </p:attrNameLst>
                                      </p:cBhvr>
                                      <p:to>
                                        <p:strVal val="visible"/>
                                      </p:to>
                                    </p:set>
                                    <p:animEffect transition="in" filter="blinds(horizontal)">
                                      <p:cBhvr>
                                        <p:cTn id="22" dur="500"/>
                                        <p:tgtEl>
                                          <p:spTgt spid="360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nodeType="clickEffect">
                                  <p:stCondLst>
                                    <p:cond delay="0"/>
                                  </p:stCondLst>
                                  <p:childTnLst>
                                    <p:set>
                                      <p:cBhvr>
                                        <p:cTn id="26" dur="1" fill="hold">
                                          <p:stCondLst>
                                            <p:cond delay="0"/>
                                          </p:stCondLst>
                                        </p:cTn>
                                        <p:tgtEl>
                                          <p:spTgt spid="36029"/>
                                        </p:tgtEl>
                                        <p:attrNameLst>
                                          <p:attrName>style.visibility</p:attrName>
                                        </p:attrNameLst>
                                      </p:cBhvr>
                                      <p:to>
                                        <p:strVal val="visible"/>
                                      </p:to>
                                    </p:set>
                                    <p:animEffect transition="in" filter="diamond(in)">
                                      <p:cBhvr>
                                        <p:cTn id="27" dur="2000"/>
                                        <p:tgtEl>
                                          <p:spTgt spid="3602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xit" presetSubtype="10" fill="hold" grpId="1" nodeType="clickEffect">
                                  <p:stCondLst>
                                    <p:cond delay="0"/>
                                  </p:stCondLst>
                                  <p:childTnLst>
                                    <p:animEffect transition="out" filter="blinds(horizontal)">
                                      <p:cBhvr>
                                        <p:cTn id="31" dur="500"/>
                                        <p:tgtEl>
                                          <p:spTgt spid="36046"/>
                                        </p:tgtEl>
                                      </p:cBhvr>
                                    </p:animEffect>
                                    <p:set>
                                      <p:cBhvr>
                                        <p:cTn id="32" dur="1" fill="hold">
                                          <p:stCondLst>
                                            <p:cond delay="499"/>
                                          </p:stCondLst>
                                        </p:cTn>
                                        <p:tgtEl>
                                          <p:spTgt spid="36046"/>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6047"/>
                                        </p:tgtEl>
                                        <p:attrNameLst>
                                          <p:attrName>style.visibility</p:attrName>
                                        </p:attrNameLst>
                                      </p:cBhvr>
                                      <p:to>
                                        <p:strVal val="visible"/>
                                      </p:to>
                                    </p:set>
                                    <p:animEffect transition="in" filter="blinds(horizontal)">
                                      <p:cBhvr>
                                        <p:cTn id="37" dur="500"/>
                                        <p:tgtEl>
                                          <p:spTgt spid="3604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nodeType="clickEffect">
                                  <p:stCondLst>
                                    <p:cond delay="0"/>
                                  </p:stCondLst>
                                  <p:childTnLst>
                                    <p:set>
                                      <p:cBhvr>
                                        <p:cTn id="41" dur="1" fill="hold">
                                          <p:stCondLst>
                                            <p:cond delay="0"/>
                                          </p:stCondLst>
                                        </p:cTn>
                                        <p:tgtEl>
                                          <p:spTgt spid="36009"/>
                                        </p:tgtEl>
                                        <p:attrNameLst>
                                          <p:attrName>style.visibility</p:attrName>
                                        </p:attrNameLst>
                                      </p:cBhvr>
                                      <p:to>
                                        <p:strVal val="visible"/>
                                      </p:to>
                                    </p:set>
                                    <p:anim calcmode="lin" valueType="num">
                                      <p:cBhvr additive="base">
                                        <p:cTn id="42" dur="500" fill="hold"/>
                                        <p:tgtEl>
                                          <p:spTgt spid="36009"/>
                                        </p:tgtEl>
                                        <p:attrNameLst>
                                          <p:attrName>ppt_x</p:attrName>
                                        </p:attrNameLst>
                                      </p:cBhvr>
                                      <p:tavLst>
                                        <p:tav tm="0">
                                          <p:val>
                                            <p:strVal val="#ppt_x"/>
                                          </p:val>
                                        </p:tav>
                                        <p:tav tm="100000">
                                          <p:val>
                                            <p:strVal val="#ppt_x"/>
                                          </p:val>
                                        </p:tav>
                                      </p:tavLst>
                                    </p:anim>
                                    <p:anim calcmode="lin" valueType="num">
                                      <p:cBhvr additive="base">
                                        <p:cTn id="43" dur="500" fill="hold"/>
                                        <p:tgtEl>
                                          <p:spTgt spid="36009"/>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xit" presetSubtype="10" fill="hold" grpId="1" nodeType="clickEffect">
                                  <p:stCondLst>
                                    <p:cond delay="0"/>
                                  </p:stCondLst>
                                  <p:childTnLst>
                                    <p:animEffect transition="out" filter="blinds(horizontal)">
                                      <p:cBhvr>
                                        <p:cTn id="47" dur="500"/>
                                        <p:tgtEl>
                                          <p:spTgt spid="36047"/>
                                        </p:tgtEl>
                                      </p:cBhvr>
                                    </p:animEffect>
                                    <p:set>
                                      <p:cBhvr>
                                        <p:cTn id="48" dur="1" fill="hold">
                                          <p:stCondLst>
                                            <p:cond delay="499"/>
                                          </p:stCondLst>
                                        </p:cTn>
                                        <p:tgtEl>
                                          <p:spTgt spid="36047"/>
                                        </p:tgtEl>
                                        <p:attrNameLst>
                                          <p:attrName>style.visibility</p:attrName>
                                        </p:attrNameLst>
                                      </p:cBhvr>
                                      <p:to>
                                        <p:strVal val="hidden"/>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36048"/>
                                        </p:tgtEl>
                                        <p:attrNameLst>
                                          <p:attrName>style.visibility</p:attrName>
                                        </p:attrNameLst>
                                      </p:cBhvr>
                                      <p:to>
                                        <p:strVal val="visible"/>
                                      </p:to>
                                    </p:set>
                                    <p:animEffect transition="in" filter="blinds(horizontal)">
                                      <p:cBhvr>
                                        <p:cTn id="53" dur="500"/>
                                        <p:tgtEl>
                                          <p:spTgt spid="36048"/>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nodeType="clickEffect">
                                  <p:stCondLst>
                                    <p:cond delay="0"/>
                                  </p:stCondLst>
                                  <p:childTnLst>
                                    <p:set>
                                      <p:cBhvr>
                                        <p:cTn id="57" dur="1" fill="hold">
                                          <p:stCondLst>
                                            <p:cond delay="0"/>
                                          </p:stCondLst>
                                        </p:cTn>
                                        <p:tgtEl>
                                          <p:spTgt spid="35976"/>
                                        </p:tgtEl>
                                        <p:attrNameLst>
                                          <p:attrName>style.visibility</p:attrName>
                                        </p:attrNameLst>
                                      </p:cBhvr>
                                      <p:to>
                                        <p:strVal val="visible"/>
                                      </p:to>
                                    </p:set>
                                    <p:anim calcmode="lin" valueType="num">
                                      <p:cBhvr additive="base">
                                        <p:cTn id="58" dur="500" fill="hold"/>
                                        <p:tgtEl>
                                          <p:spTgt spid="35976"/>
                                        </p:tgtEl>
                                        <p:attrNameLst>
                                          <p:attrName>ppt_x</p:attrName>
                                        </p:attrNameLst>
                                      </p:cBhvr>
                                      <p:tavLst>
                                        <p:tav tm="0">
                                          <p:val>
                                            <p:strVal val="#ppt_x"/>
                                          </p:val>
                                        </p:tav>
                                        <p:tav tm="100000">
                                          <p:val>
                                            <p:strVal val="#ppt_x"/>
                                          </p:val>
                                        </p:tav>
                                      </p:tavLst>
                                    </p:anim>
                                    <p:anim calcmode="lin" valueType="num">
                                      <p:cBhvr additive="base">
                                        <p:cTn id="59" dur="500" fill="hold"/>
                                        <p:tgtEl>
                                          <p:spTgt spid="35976"/>
                                        </p:tgtEl>
                                        <p:attrNameLst>
                                          <p:attrName>ppt_y</p:attrName>
                                        </p:attrNameLst>
                                      </p:cBhvr>
                                      <p:tavLst>
                                        <p:tav tm="0">
                                          <p:val>
                                            <p:strVal val="1+#ppt_h/2"/>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xit" presetSubtype="10" fill="hold" grpId="1" nodeType="clickEffect">
                                  <p:stCondLst>
                                    <p:cond delay="0"/>
                                  </p:stCondLst>
                                  <p:childTnLst>
                                    <p:animEffect transition="out" filter="blinds(horizontal)">
                                      <p:cBhvr>
                                        <p:cTn id="63" dur="500"/>
                                        <p:tgtEl>
                                          <p:spTgt spid="36048"/>
                                        </p:tgtEl>
                                      </p:cBhvr>
                                    </p:animEffect>
                                    <p:set>
                                      <p:cBhvr>
                                        <p:cTn id="64" dur="1" fill="hold">
                                          <p:stCondLst>
                                            <p:cond delay="499"/>
                                          </p:stCondLst>
                                        </p:cTn>
                                        <p:tgtEl>
                                          <p:spTgt spid="36048"/>
                                        </p:tgtEl>
                                        <p:attrNameLst>
                                          <p:attrName>style.visibility</p:attrName>
                                        </p:attrNameLst>
                                      </p:cBhvr>
                                      <p:to>
                                        <p:strVal val="hidden"/>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36049"/>
                                        </p:tgtEl>
                                        <p:attrNameLst>
                                          <p:attrName>style.visibility</p:attrName>
                                        </p:attrNameLst>
                                      </p:cBhvr>
                                      <p:to>
                                        <p:strVal val="visible"/>
                                      </p:to>
                                    </p:set>
                                    <p:animEffect transition="in" filter="box(in)">
                                      <p:cBhvr>
                                        <p:cTn id="69" dur="500"/>
                                        <p:tgtEl>
                                          <p:spTgt spid="36049"/>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5" presetClass="entr" presetSubtype="10" fill="hold" nodeType="clickEffect">
                                  <p:stCondLst>
                                    <p:cond delay="0"/>
                                  </p:stCondLst>
                                  <p:childTnLst>
                                    <p:set>
                                      <p:cBhvr>
                                        <p:cTn id="73" dur="1" fill="hold">
                                          <p:stCondLst>
                                            <p:cond delay="0"/>
                                          </p:stCondLst>
                                        </p:cTn>
                                        <p:tgtEl>
                                          <p:spTgt spid="36000"/>
                                        </p:tgtEl>
                                        <p:attrNameLst>
                                          <p:attrName>style.visibility</p:attrName>
                                        </p:attrNameLst>
                                      </p:cBhvr>
                                      <p:to>
                                        <p:strVal val="visible"/>
                                      </p:to>
                                    </p:set>
                                    <p:animEffect transition="in" filter="checkerboard(across)">
                                      <p:cBhvr>
                                        <p:cTn id="74" dur="500"/>
                                        <p:tgtEl>
                                          <p:spTgt spid="3600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 presetClass="exit" presetSubtype="10" fill="hold" grpId="1" nodeType="clickEffect">
                                  <p:stCondLst>
                                    <p:cond delay="0"/>
                                  </p:stCondLst>
                                  <p:childTnLst>
                                    <p:animEffect transition="out" filter="blinds(horizontal)">
                                      <p:cBhvr>
                                        <p:cTn id="78" dur="500"/>
                                        <p:tgtEl>
                                          <p:spTgt spid="36049"/>
                                        </p:tgtEl>
                                      </p:cBhvr>
                                    </p:animEffect>
                                    <p:set>
                                      <p:cBhvr>
                                        <p:cTn id="79" dur="1" fill="hold">
                                          <p:stCondLst>
                                            <p:cond delay="499"/>
                                          </p:stCondLst>
                                        </p:cTn>
                                        <p:tgtEl>
                                          <p:spTgt spid="36049"/>
                                        </p:tgtEl>
                                        <p:attrNameLst>
                                          <p:attrName>style.visibility</p:attrName>
                                        </p:attrNameLst>
                                      </p:cBhvr>
                                      <p:to>
                                        <p:strVal val="hidden"/>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5" presetClass="entr" presetSubtype="10" fill="hold" grpId="0" nodeType="clickEffect">
                                  <p:stCondLst>
                                    <p:cond delay="0"/>
                                  </p:stCondLst>
                                  <p:childTnLst>
                                    <p:set>
                                      <p:cBhvr>
                                        <p:cTn id="83" dur="1" fill="hold">
                                          <p:stCondLst>
                                            <p:cond delay="0"/>
                                          </p:stCondLst>
                                        </p:cTn>
                                        <p:tgtEl>
                                          <p:spTgt spid="36050"/>
                                        </p:tgtEl>
                                        <p:attrNameLst>
                                          <p:attrName>style.visibility</p:attrName>
                                        </p:attrNameLst>
                                      </p:cBhvr>
                                      <p:to>
                                        <p:strVal val="visible"/>
                                      </p:to>
                                    </p:set>
                                    <p:animEffect transition="in" filter="checkerboard(across)">
                                      <p:cBhvr>
                                        <p:cTn id="84" dur="500"/>
                                        <p:tgtEl>
                                          <p:spTgt spid="36050"/>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5" presetClass="entr" presetSubtype="10" fill="hold" nodeType="clickEffect">
                                  <p:stCondLst>
                                    <p:cond delay="0"/>
                                  </p:stCondLst>
                                  <p:childTnLst>
                                    <p:set>
                                      <p:cBhvr>
                                        <p:cTn id="88" dur="1" fill="hold">
                                          <p:stCondLst>
                                            <p:cond delay="0"/>
                                          </p:stCondLst>
                                        </p:cTn>
                                        <p:tgtEl>
                                          <p:spTgt spid="35991"/>
                                        </p:tgtEl>
                                        <p:attrNameLst>
                                          <p:attrName>style.visibility</p:attrName>
                                        </p:attrNameLst>
                                      </p:cBhvr>
                                      <p:to>
                                        <p:strVal val="visible"/>
                                      </p:to>
                                    </p:set>
                                    <p:animEffect transition="in" filter="checkerboard(across)">
                                      <p:cBhvr>
                                        <p:cTn id="89" dur="500"/>
                                        <p:tgtEl>
                                          <p:spTgt spid="3599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3" presetClass="exit" presetSubtype="10" fill="hold" grpId="1" nodeType="clickEffect">
                                  <p:stCondLst>
                                    <p:cond delay="0"/>
                                  </p:stCondLst>
                                  <p:childTnLst>
                                    <p:animEffect transition="out" filter="blinds(horizontal)">
                                      <p:cBhvr>
                                        <p:cTn id="93" dur="500"/>
                                        <p:tgtEl>
                                          <p:spTgt spid="36050"/>
                                        </p:tgtEl>
                                      </p:cBhvr>
                                    </p:animEffect>
                                    <p:set>
                                      <p:cBhvr>
                                        <p:cTn id="94" dur="1" fill="hold">
                                          <p:stCondLst>
                                            <p:cond delay="499"/>
                                          </p:stCondLst>
                                        </p:cTn>
                                        <p:tgtEl>
                                          <p:spTgt spid="36050"/>
                                        </p:tgtEl>
                                        <p:attrNameLst>
                                          <p:attrName>style.visibility</p:attrName>
                                        </p:attrNameLst>
                                      </p:cBhvr>
                                      <p:to>
                                        <p:strVal val="hidden"/>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5" presetClass="entr" presetSubtype="10" fill="hold" grpId="0" nodeType="clickEffect">
                                  <p:stCondLst>
                                    <p:cond delay="0"/>
                                  </p:stCondLst>
                                  <p:childTnLst>
                                    <p:set>
                                      <p:cBhvr>
                                        <p:cTn id="98" dur="1" fill="hold">
                                          <p:stCondLst>
                                            <p:cond delay="0"/>
                                          </p:stCondLst>
                                        </p:cTn>
                                        <p:tgtEl>
                                          <p:spTgt spid="36051"/>
                                        </p:tgtEl>
                                        <p:attrNameLst>
                                          <p:attrName>style.visibility</p:attrName>
                                        </p:attrNameLst>
                                      </p:cBhvr>
                                      <p:to>
                                        <p:strVal val="visible"/>
                                      </p:to>
                                    </p:set>
                                    <p:animEffect transition="in" filter="checkerboard(across)">
                                      <p:cBhvr>
                                        <p:cTn id="99" dur="500"/>
                                        <p:tgtEl>
                                          <p:spTgt spid="36051"/>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4" presetClass="entr" presetSubtype="16" fill="hold" nodeType="clickEffect">
                                  <p:stCondLst>
                                    <p:cond delay="0"/>
                                  </p:stCondLst>
                                  <p:childTnLst>
                                    <p:set>
                                      <p:cBhvr>
                                        <p:cTn id="103" dur="1" fill="hold">
                                          <p:stCondLst>
                                            <p:cond delay="0"/>
                                          </p:stCondLst>
                                        </p:cTn>
                                        <p:tgtEl>
                                          <p:spTgt spid="35983"/>
                                        </p:tgtEl>
                                        <p:attrNameLst>
                                          <p:attrName>style.visibility</p:attrName>
                                        </p:attrNameLst>
                                      </p:cBhvr>
                                      <p:to>
                                        <p:strVal val="visible"/>
                                      </p:to>
                                    </p:set>
                                    <p:animEffect transition="in" filter="box(in)">
                                      <p:cBhvr>
                                        <p:cTn id="104" dur="500"/>
                                        <p:tgtEl>
                                          <p:spTgt spid="35983"/>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3" presetClass="exit" presetSubtype="10" fill="hold" grpId="1" nodeType="clickEffect">
                                  <p:stCondLst>
                                    <p:cond delay="0"/>
                                  </p:stCondLst>
                                  <p:childTnLst>
                                    <p:animEffect transition="out" filter="blinds(horizontal)">
                                      <p:cBhvr>
                                        <p:cTn id="108" dur="500"/>
                                        <p:tgtEl>
                                          <p:spTgt spid="36051"/>
                                        </p:tgtEl>
                                      </p:cBhvr>
                                    </p:animEffect>
                                    <p:set>
                                      <p:cBhvr>
                                        <p:cTn id="109" dur="1" fill="hold">
                                          <p:stCondLst>
                                            <p:cond delay="499"/>
                                          </p:stCondLst>
                                        </p:cTn>
                                        <p:tgtEl>
                                          <p:spTgt spid="36051"/>
                                        </p:tgtEl>
                                        <p:attrNameLst>
                                          <p:attrName>style.visibility</p:attrName>
                                        </p:attrNameLst>
                                      </p:cBhvr>
                                      <p:to>
                                        <p:strVal val="hidden"/>
                                      </p:to>
                                    </p:se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3" presetClass="entr" presetSubtype="10" fill="hold" grpId="0" nodeType="clickEffect">
                                  <p:stCondLst>
                                    <p:cond delay="0"/>
                                  </p:stCondLst>
                                  <p:childTnLst>
                                    <p:set>
                                      <p:cBhvr>
                                        <p:cTn id="113" dur="1" fill="hold">
                                          <p:stCondLst>
                                            <p:cond delay="0"/>
                                          </p:stCondLst>
                                        </p:cTn>
                                        <p:tgtEl>
                                          <p:spTgt spid="36052"/>
                                        </p:tgtEl>
                                        <p:attrNameLst>
                                          <p:attrName>style.visibility</p:attrName>
                                        </p:attrNameLst>
                                      </p:cBhvr>
                                      <p:to>
                                        <p:strVal val="visible"/>
                                      </p:to>
                                    </p:set>
                                    <p:animEffect transition="in" filter="blinds(horizontal)">
                                      <p:cBhvr>
                                        <p:cTn id="114" dur="500"/>
                                        <p:tgtEl>
                                          <p:spTgt spid="36052"/>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5" presetClass="entr" presetSubtype="10" fill="hold" nodeType="clickEffect">
                                  <p:stCondLst>
                                    <p:cond delay="0"/>
                                  </p:stCondLst>
                                  <p:childTnLst>
                                    <p:set>
                                      <p:cBhvr>
                                        <p:cTn id="118" dur="1" fill="hold">
                                          <p:stCondLst>
                                            <p:cond delay="0"/>
                                          </p:stCondLst>
                                        </p:cTn>
                                        <p:tgtEl>
                                          <p:spTgt spid="36080"/>
                                        </p:tgtEl>
                                        <p:attrNameLst>
                                          <p:attrName>style.visibility</p:attrName>
                                        </p:attrNameLst>
                                      </p:cBhvr>
                                      <p:to>
                                        <p:strVal val="visible"/>
                                      </p:to>
                                    </p:set>
                                    <p:animEffect transition="in" filter="checkerboard(across)">
                                      <p:cBhvr>
                                        <p:cTn id="119" dur="500"/>
                                        <p:tgtEl>
                                          <p:spTgt spid="36080"/>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3" presetClass="exit" presetSubtype="10" fill="hold" nodeType="clickEffect">
                                  <p:stCondLst>
                                    <p:cond delay="0"/>
                                  </p:stCondLst>
                                  <p:childTnLst>
                                    <p:animEffect transition="out" filter="blinds(horizontal)">
                                      <p:cBhvr>
                                        <p:cTn id="123" dur="500"/>
                                        <p:tgtEl>
                                          <p:spTgt spid="36080"/>
                                        </p:tgtEl>
                                      </p:cBhvr>
                                    </p:animEffect>
                                    <p:set>
                                      <p:cBhvr>
                                        <p:cTn id="124" dur="1" fill="hold">
                                          <p:stCondLst>
                                            <p:cond delay="499"/>
                                          </p:stCondLst>
                                        </p:cTn>
                                        <p:tgtEl>
                                          <p:spTgt spid="36080"/>
                                        </p:tgtEl>
                                        <p:attrNameLst>
                                          <p:attrName>style.visibility</p:attrName>
                                        </p:attrNameLst>
                                      </p:cBhvr>
                                      <p:to>
                                        <p:strVal val="hidden"/>
                                      </p:to>
                                    </p:se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2" presetClass="entr" presetSubtype="4" fill="hold" grpId="0" nodeType="clickEffect">
                                  <p:stCondLst>
                                    <p:cond delay="0"/>
                                  </p:stCondLst>
                                  <p:childTnLst>
                                    <p:set>
                                      <p:cBhvr>
                                        <p:cTn id="128" dur="1" fill="hold">
                                          <p:stCondLst>
                                            <p:cond delay="0"/>
                                          </p:stCondLst>
                                        </p:cTn>
                                        <p:tgtEl>
                                          <p:spTgt spid="36053"/>
                                        </p:tgtEl>
                                        <p:attrNameLst>
                                          <p:attrName>style.visibility</p:attrName>
                                        </p:attrNameLst>
                                      </p:cBhvr>
                                      <p:to>
                                        <p:strVal val="visible"/>
                                      </p:to>
                                    </p:set>
                                    <p:anim calcmode="lin" valueType="num">
                                      <p:cBhvr additive="base">
                                        <p:cTn id="129" dur="500" fill="hold"/>
                                        <p:tgtEl>
                                          <p:spTgt spid="36053"/>
                                        </p:tgtEl>
                                        <p:attrNameLst>
                                          <p:attrName>ppt_x</p:attrName>
                                        </p:attrNameLst>
                                      </p:cBhvr>
                                      <p:tavLst>
                                        <p:tav tm="0">
                                          <p:val>
                                            <p:strVal val="#ppt_x"/>
                                          </p:val>
                                        </p:tav>
                                        <p:tav tm="100000">
                                          <p:val>
                                            <p:strVal val="#ppt_x"/>
                                          </p:val>
                                        </p:tav>
                                      </p:tavLst>
                                    </p:anim>
                                    <p:anim calcmode="lin" valueType="num">
                                      <p:cBhvr additive="base">
                                        <p:cTn id="130" dur="500" fill="hold"/>
                                        <p:tgtEl>
                                          <p:spTgt spid="360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38" grpId="0" animBg="1"/>
      <p:bldP spid="36038" grpId="1" animBg="1"/>
      <p:bldP spid="36046" grpId="0" animBg="1"/>
      <p:bldP spid="36046" grpId="1" animBg="1"/>
      <p:bldP spid="36047" grpId="0" animBg="1"/>
      <p:bldP spid="36047" grpId="1" animBg="1"/>
      <p:bldP spid="36048" grpId="0" animBg="1"/>
      <p:bldP spid="36048" grpId="1" animBg="1"/>
      <p:bldP spid="36049" grpId="0" animBg="1"/>
      <p:bldP spid="36049" grpId="1" animBg="1"/>
      <p:bldP spid="36050" grpId="0"/>
      <p:bldP spid="36050" grpId="1"/>
      <p:bldP spid="36051" grpId="0" animBg="1"/>
      <p:bldP spid="36051" grpId="1" animBg="1"/>
      <p:bldP spid="36052" grpId="0"/>
      <p:bldP spid="3605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465A58E-050F-49A3-8451-BCFA673AAFCD}"/>
              </a:ext>
            </a:extLst>
          </p:cNvPr>
          <p:cNvSpPr/>
          <p:nvPr/>
        </p:nvSpPr>
        <p:spPr>
          <a:xfrm>
            <a:off x="232012" y="307976"/>
            <a:ext cx="11709779" cy="6297540"/>
          </a:xfrm>
          <a:prstGeom prst="roundRect">
            <a:avLst/>
          </a:prstGeom>
          <a:ln w="76200">
            <a:solidFill>
              <a:srgbClr val="92D050"/>
            </a:solidFill>
          </a:ln>
        </p:spPr>
        <p:style>
          <a:lnRef idx="2">
            <a:schemeClr val="accent2"/>
          </a:lnRef>
          <a:fillRef idx="1">
            <a:schemeClr val="lt1"/>
          </a:fillRef>
          <a:effectRef idx="0">
            <a:schemeClr val="accent2"/>
          </a:effectRef>
          <a:fontRef idx="minor">
            <a:schemeClr val="dk1"/>
          </a:fontRef>
        </p:style>
        <p:txBody>
          <a:bodyPr anchor="ctr"/>
          <a:lstStyle/>
          <a:p>
            <a:pPr marL="457200" indent="-457200" eaLnBrk="0" fontAlgn="base" hangingPunct="0">
              <a:spcBef>
                <a:spcPct val="0"/>
              </a:spcBef>
              <a:spcAft>
                <a:spcPct val="0"/>
              </a:spcAft>
              <a:buFontTx/>
              <a:buChar char="-"/>
              <a:tabLst>
                <a:tab pos="5303838" algn="l"/>
              </a:tabLst>
              <a:defRPr/>
            </a:pPr>
            <a:r>
              <a:rPr lang="en-US" sz="3200" dirty="0" err="1">
                <a:solidFill>
                  <a:prstClr val="black"/>
                </a:solidFill>
                <a:latin typeface="Times New Roman" pitchFamily="18" charset="0"/>
                <a:cs typeface="Times New Roman" pitchFamily="18" charset="0"/>
              </a:rPr>
              <a:t>Về</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đọc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bài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đọc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thêm</a:t>
            </a:r>
            <a:r>
              <a:rPr lang="en-US" sz="3200" dirty="0">
                <a:solidFill>
                  <a:prstClr val="black"/>
                </a:solidFill>
                <a:latin typeface="Times New Roman" pitchFamily="18" charset="0"/>
                <a:cs typeface="Times New Roman" pitchFamily="18" charset="0"/>
              </a:rPr>
              <a:t>: </a:t>
            </a:r>
          </a:p>
          <a:p>
            <a:pPr algn="ctr" eaLnBrk="0" fontAlgn="base" hangingPunct="0">
              <a:spcBef>
                <a:spcPct val="0"/>
              </a:spcBef>
              <a:spcAft>
                <a:spcPct val="0"/>
              </a:spcAft>
              <a:tabLst>
                <a:tab pos="5303838" algn="l"/>
              </a:tabLst>
              <a:defRPr/>
            </a:pPr>
            <a:r>
              <a:rPr lang="en-US" sz="3200" b="1" dirty="0">
                <a:solidFill>
                  <a:srgbClr val="7030A0"/>
                </a:solidFill>
                <a:latin typeface="Times New Roman" panose="02020603050405020304" pitchFamily="18" charset="0"/>
                <a:cs typeface="Times New Roman" panose="02020603050405020304" pitchFamily="18" charset="0"/>
              </a:rPr>
              <a:t>ĐỘNG ĐẤT VÀ NÚI LỬA NHẬT BẢN</a:t>
            </a:r>
          </a:p>
          <a:p>
            <a:pPr eaLnBrk="0" fontAlgn="base" hangingPunct="0">
              <a:spcBef>
                <a:spcPct val="0"/>
              </a:spcBef>
              <a:spcAft>
                <a:spcPct val="0"/>
              </a:spcAft>
              <a:tabLst>
                <a:tab pos="5303838" algn="l"/>
              </a:tabLst>
              <a:defRPr/>
            </a:pPr>
            <a:r>
              <a:rPr lang="en-US" sz="3200" b="1"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itchFamily="18" charset="0"/>
                <a:cs typeface="Times New Roman" pitchFamily="18" charset="0"/>
              </a:rPr>
              <a:t>Học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bài</a:t>
            </a:r>
            <a:r>
              <a:rPr lang="en-US" sz="3200" dirty="0">
                <a:solidFill>
                  <a:prstClr val="black"/>
                </a:solidFill>
                <a:latin typeface="Times New Roman" pitchFamily="18" charset="0"/>
                <a:cs typeface="Times New Roman" pitchFamily="18" charset="0"/>
              </a:rPr>
              <a:t> - </a:t>
            </a:r>
            <a:r>
              <a:rPr lang="en-US" sz="3200" dirty="0" err="1">
                <a:solidFill>
                  <a:prstClr val="black"/>
                </a:solidFill>
                <a:latin typeface="Times New Roman" pitchFamily="18" charset="0"/>
                <a:cs typeface="Times New Roman" pitchFamily="18" charset="0"/>
              </a:rPr>
              <a:t>làm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bài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tập</a:t>
            </a:r>
            <a:r>
              <a:rPr lang="en-US" sz="3200" dirty="0">
                <a:solidFill>
                  <a:prstClr val="black"/>
                </a:solidFill>
                <a:latin typeface="Times New Roman" pitchFamily="18" charset="0"/>
                <a:cs typeface="Times New Roman" pitchFamily="18" charset="0"/>
              </a:rPr>
              <a:t> SGK.</a:t>
            </a:r>
            <a:endParaRPr lang="en-US" sz="3200" dirty="0">
              <a:solidFill>
                <a:prstClr val="black"/>
              </a:solidFill>
              <a:latin typeface="Times New Roman" pitchFamily="18" charset="0"/>
            </a:endParaRPr>
          </a:p>
          <a:p>
            <a:pPr eaLnBrk="0" fontAlgn="base" hangingPunct="0">
              <a:spcBef>
                <a:spcPct val="0"/>
              </a:spcBef>
              <a:spcAft>
                <a:spcPct val="0"/>
              </a:spcAft>
              <a:tabLst>
                <a:tab pos="5303838" algn="l"/>
              </a:tabLst>
              <a:defRPr/>
            </a:pPr>
            <a:r>
              <a:rPr lang="en-US" sz="3200" dirty="0">
                <a:solidFill>
                  <a:prstClr val="black"/>
                </a:solidFill>
                <a:latin typeface="Times New Roman" pitchFamily="18" charset="0"/>
              </a:rPr>
              <a:t>- </a:t>
            </a:r>
            <a:r>
              <a:rPr lang="en-US" sz="3200" dirty="0" err="1">
                <a:solidFill>
                  <a:prstClr val="black"/>
                </a:solidFill>
                <a:latin typeface="Times New Roman" pitchFamily="18" charset="0"/>
              </a:rPr>
              <a:t>Tóm</a:t>
            </a:r>
            <a:r>
              <a:rPr lang="en-US" sz="3200" dirty="0">
                <a:solidFill>
                  <a:prstClr val="black"/>
                </a:solidFill>
                <a:latin typeface="Times New Roman" pitchFamily="18" charset="0"/>
              </a:rPr>
              <a:t> </a:t>
            </a:r>
            <a:r>
              <a:rPr lang="en-US" sz="3200" dirty="0" err="1">
                <a:solidFill>
                  <a:prstClr val="black"/>
                </a:solidFill>
                <a:latin typeface="Times New Roman" pitchFamily="18" charset="0"/>
              </a:rPr>
              <a:t>tắt</a:t>
            </a:r>
            <a:r>
              <a:rPr lang="en-US" sz="3200" dirty="0">
                <a:solidFill>
                  <a:prstClr val="black"/>
                </a:solidFill>
                <a:latin typeface="Times New Roman" pitchFamily="18" charset="0"/>
              </a:rPr>
              <a:t> </a:t>
            </a:r>
            <a:r>
              <a:rPr lang="en-US" sz="3200" dirty="0" err="1">
                <a:solidFill>
                  <a:prstClr val="black"/>
                </a:solidFill>
                <a:latin typeface="Times New Roman" pitchFamily="18" charset="0"/>
              </a:rPr>
              <a:t>nội</a:t>
            </a:r>
            <a:r>
              <a:rPr lang="en-US" sz="3200" dirty="0">
                <a:solidFill>
                  <a:prstClr val="black"/>
                </a:solidFill>
                <a:latin typeface="Times New Roman" pitchFamily="18" charset="0"/>
              </a:rPr>
              <a:t> dung </a:t>
            </a:r>
            <a:r>
              <a:rPr lang="en-US" sz="3200" dirty="0" err="1">
                <a:solidFill>
                  <a:prstClr val="black"/>
                </a:solidFill>
                <a:latin typeface="Times New Roman" pitchFamily="18" charset="0"/>
              </a:rPr>
              <a:t>bài</a:t>
            </a:r>
            <a:r>
              <a:rPr lang="en-US" sz="3200" dirty="0">
                <a:solidFill>
                  <a:prstClr val="black"/>
                </a:solidFill>
                <a:latin typeface="Times New Roman" pitchFamily="18" charset="0"/>
              </a:rPr>
              <a:t> </a:t>
            </a:r>
            <a:r>
              <a:rPr lang="en-US" sz="3200" dirty="0" err="1">
                <a:solidFill>
                  <a:prstClr val="black"/>
                </a:solidFill>
                <a:latin typeface="Times New Roman" pitchFamily="18" charset="0"/>
              </a:rPr>
              <a:t>bằng</a:t>
            </a:r>
            <a:r>
              <a:rPr lang="en-US" sz="3200" dirty="0">
                <a:solidFill>
                  <a:prstClr val="black"/>
                </a:solidFill>
                <a:latin typeface="Times New Roman" pitchFamily="18" charset="0"/>
              </a:rPr>
              <a:t> </a:t>
            </a:r>
            <a:r>
              <a:rPr lang="en-US" sz="3200" dirty="0" err="1">
                <a:solidFill>
                  <a:prstClr val="black"/>
                </a:solidFill>
                <a:latin typeface="Times New Roman" pitchFamily="18" charset="0"/>
              </a:rPr>
              <a:t>sơ</a:t>
            </a:r>
            <a:r>
              <a:rPr lang="en-US" sz="3200" dirty="0">
                <a:solidFill>
                  <a:prstClr val="black"/>
                </a:solidFill>
                <a:latin typeface="Times New Roman" pitchFamily="18" charset="0"/>
              </a:rPr>
              <a:t> </a:t>
            </a:r>
            <a:r>
              <a:rPr lang="en-US" sz="3200" dirty="0" err="1">
                <a:solidFill>
                  <a:prstClr val="black"/>
                </a:solidFill>
                <a:latin typeface="Times New Roman" pitchFamily="18" charset="0"/>
              </a:rPr>
              <a:t>đồ</a:t>
            </a:r>
            <a:r>
              <a:rPr lang="en-US" sz="3200" dirty="0">
                <a:solidFill>
                  <a:prstClr val="black"/>
                </a:solidFill>
                <a:latin typeface="Times New Roman" pitchFamily="18" charset="0"/>
              </a:rPr>
              <a:t> </a:t>
            </a:r>
            <a:r>
              <a:rPr lang="en-US" sz="3200" dirty="0" err="1">
                <a:solidFill>
                  <a:prstClr val="black"/>
                </a:solidFill>
                <a:latin typeface="Times New Roman" pitchFamily="18" charset="0"/>
              </a:rPr>
              <a:t>tư</a:t>
            </a:r>
            <a:r>
              <a:rPr lang="en-US" sz="3200" dirty="0">
                <a:solidFill>
                  <a:prstClr val="black"/>
                </a:solidFill>
                <a:latin typeface="Times New Roman" pitchFamily="18" charset="0"/>
              </a:rPr>
              <a:t> </a:t>
            </a:r>
            <a:r>
              <a:rPr lang="en-US" sz="3200" dirty="0" err="1">
                <a:solidFill>
                  <a:prstClr val="black"/>
                </a:solidFill>
                <a:latin typeface="Times New Roman" pitchFamily="18" charset="0"/>
              </a:rPr>
              <a:t>duy</a:t>
            </a:r>
            <a:r>
              <a:rPr lang="en-US" sz="3200" dirty="0">
                <a:solidFill>
                  <a:prstClr val="black"/>
                </a:solidFill>
                <a:latin typeface="Times New Roman" pitchFamily="18" charset="0"/>
              </a:rPr>
              <a:t>.</a:t>
            </a:r>
          </a:p>
          <a:p>
            <a:pPr marL="457200" indent="-457200" eaLnBrk="0" fontAlgn="base" hangingPunct="0">
              <a:spcBef>
                <a:spcPct val="0"/>
              </a:spcBef>
              <a:spcAft>
                <a:spcPct val="0"/>
              </a:spcAft>
              <a:buFontTx/>
              <a:buChar char="-"/>
              <a:tabLst>
                <a:tab pos="5303838" algn="l"/>
              </a:tabLst>
              <a:defRPr/>
            </a:pPr>
            <a:r>
              <a:rPr lang="en-US" sz="3200" dirty="0" err="1">
                <a:solidFill>
                  <a:prstClr val="black"/>
                </a:solidFill>
                <a:latin typeface="Times New Roman" pitchFamily="18" charset="0"/>
                <a:cs typeface="Times New Roman" pitchFamily="18" charset="0"/>
              </a:rPr>
              <a:t>Chuẩn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bị</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bài</a:t>
            </a:r>
            <a:r>
              <a:rPr lang="en-US" sz="3200" dirty="0">
                <a:solidFill>
                  <a:prstClr val="black"/>
                </a:solidFill>
                <a:latin typeface="Times New Roman" pitchFamily="18" charset="0"/>
                <a:cs typeface="Times New Roman" pitchFamily="18" charset="0"/>
              </a:rPr>
              <a:t> 13</a:t>
            </a:r>
            <a:r>
              <a:rPr lang="en-US" sz="3200" i="1" dirty="0">
                <a:solidFill>
                  <a:prstClr val="black"/>
                </a:solidFill>
                <a:latin typeface="Times New Roman" pitchFamily="18" charset="0"/>
                <a:cs typeface="Times New Roman" pitchFamily="18" charset="0"/>
              </a:rPr>
              <a:t>: </a:t>
            </a:r>
          </a:p>
          <a:p>
            <a:pPr algn="ctr" eaLnBrk="0" fontAlgn="base" hangingPunct="0">
              <a:spcBef>
                <a:spcPct val="0"/>
              </a:spcBef>
              <a:spcAft>
                <a:spcPct val="0"/>
              </a:spcAft>
              <a:tabLst>
                <a:tab pos="5303838" algn="l"/>
              </a:tabLst>
              <a:defRPr/>
            </a:pPr>
            <a:r>
              <a:rPr lang="en-US" sz="3600" b="1" i="1" dirty="0" err="1">
                <a:solidFill>
                  <a:srgbClr val="002060"/>
                </a:solidFill>
                <a:latin typeface="Times New Roman" pitchFamily="18" charset="0"/>
              </a:rPr>
              <a:t>Tình</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hình</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phát</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triển</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kinh</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tế</a:t>
            </a:r>
            <a:r>
              <a:rPr lang="en-US" sz="3600" b="1" i="1" dirty="0">
                <a:solidFill>
                  <a:srgbClr val="002060"/>
                </a:solidFill>
                <a:latin typeface="Times New Roman" pitchFamily="18" charset="0"/>
              </a:rPr>
              <a:t> - </a:t>
            </a:r>
            <a:r>
              <a:rPr lang="en-US" sz="3600" b="1" i="1" dirty="0" err="1">
                <a:solidFill>
                  <a:srgbClr val="002060"/>
                </a:solidFill>
                <a:latin typeface="Times New Roman" pitchFamily="18" charset="0"/>
              </a:rPr>
              <a:t>xã</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hội</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khu</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vực</a:t>
            </a:r>
            <a:r>
              <a:rPr lang="en-US" sz="3600" b="1" i="1" dirty="0">
                <a:solidFill>
                  <a:srgbClr val="002060"/>
                </a:solidFill>
                <a:latin typeface="Times New Roman" pitchFamily="18" charset="0"/>
              </a:rPr>
              <a:t> </a:t>
            </a:r>
            <a:r>
              <a:rPr lang="en-US" sz="3600" b="1" i="1" dirty="0" err="1">
                <a:solidFill>
                  <a:srgbClr val="002060"/>
                </a:solidFill>
                <a:latin typeface="Times New Roman" pitchFamily="18" charset="0"/>
              </a:rPr>
              <a:t>Đông</a:t>
            </a:r>
            <a:r>
              <a:rPr lang="en-US" sz="3600" b="1" i="1" dirty="0">
                <a:solidFill>
                  <a:srgbClr val="002060"/>
                </a:solidFill>
                <a:latin typeface="Times New Roman" pitchFamily="18" charset="0"/>
              </a:rPr>
              <a:t> Á.</a:t>
            </a:r>
          </a:p>
          <a:p>
            <a:pPr eaLnBrk="0" fontAlgn="base" hangingPunct="0">
              <a:spcBef>
                <a:spcPct val="0"/>
              </a:spcBef>
              <a:spcAft>
                <a:spcPct val="0"/>
              </a:spcAft>
              <a:tabLst>
                <a:tab pos="5303838" algn="l"/>
              </a:tabLst>
              <a:defRPr/>
            </a:pP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Đặc</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điểm</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dân</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cư</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Đông</a:t>
            </a:r>
            <a:r>
              <a:rPr lang="en-US" sz="3200" b="1" i="1" dirty="0">
                <a:solidFill>
                  <a:srgbClr val="FF0000"/>
                </a:solidFill>
                <a:latin typeface="Times New Roman" pitchFamily="18" charset="0"/>
              </a:rPr>
              <a:t> Á.</a:t>
            </a:r>
          </a:p>
          <a:p>
            <a:pPr eaLnBrk="0" fontAlgn="base" hangingPunct="0">
              <a:spcBef>
                <a:spcPct val="0"/>
              </a:spcBef>
              <a:spcAft>
                <a:spcPct val="0"/>
              </a:spcAft>
              <a:tabLst>
                <a:tab pos="5303838" algn="l"/>
              </a:tabLst>
              <a:defRPr/>
            </a:pP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Đặc</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điểm</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phát</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triển</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kinh</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tế</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chung</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của</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khu</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vực</a:t>
            </a:r>
            <a:r>
              <a:rPr lang="en-US" sz="3200" b="1" i="1" dirty="0">
                <a:solidFill>
                  <a:srgbClr val="FF0000"/>
                </a:solidFill>
                <a:latin typeface="Times New Roman" pitchFamily="18" charset="0"/>
              </a:rPr>
              <a:t>.</a:t>
            </a:r>
          </a:p>
          <a:p>
            <a:pPr eaLnBrk="0" fontAlgn="base" hangingPunct="0">
              <a:spcBef>
                <a:spcPct val="0"/>
              </a:spcBef>
              <a:spcAft>
                <a:spcPct val="0"/>
              </a:spcAft>
              <a:tabLst>
                <a:tab pos="5303838" algn="l"/>
              </a:tabLst>
              <a:defRPr/>
            </a:pP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Đặc</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điểm</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phát</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triển</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của</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Nhật</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Bản</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và</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Trung</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Quốc</a:t>
            </a:r>
            <a:r>
              <a:rPr lang="en-US" sz="3200" b="1" i="1" dirty="0">
                <a:solidFill>
                  <a:srgbClr val="FF0000"/>
                </a:solidFill>
                <a:latin typeface="Times New Roman" pitchFamily="18" charset="0"/>
              </a:rPr>
              <a:t>.</a:t>
            </a:r>
          </a:p>
          <a:p>
            <a:pPr eaLnBrk="0" fontAlgn="base" hangingPunct="0">
              <a:spcBef>
                <a:spcPct val="0"/>
              </a:spcBef>
              <a:spcAft>
                <a:spcPct val="0"/>
              </a:spcAft>
              <a:tabLst>
                <a:tab pos="5303838" algn="l"/>
              </a:tabLst>
              <a:defRPr/>
            </a:pP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Sưu</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tầm</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thêm</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tranh</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ảnh</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tư</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liệu</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về</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Hàn</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Quốc</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Triều</a:t>
            </a:r>
            <a:r>
              <a:rPr lang="en-US" sz="3200" b="1" i="1" dirty="0">
                <a:solidFill>
                  <a:srgbClr val="FF0000"/>
                </a:solidFill>
                <a:latin typeface="Times New Roman" pitchFamily="18" charset="0"/>
              </a:rPr>
              <a:t> </a:t>
            </a:r>
            <a:r>
              <a:rPr lang="en-US" sz="3200" b="1" i="1" dirty="0" err="1">
                <a:solidFill>
                  <a:srgbClr val="FF0000"/>
                </a:solidFill>
                <a:latin typeface="Times New Roman" pitchFamily="18" charset="0"/>
              </a:rPr>
              <a:t>Tiên</a:t>
            </a:r>
            <a:r>
              <a:rPr lang="en-US" sz="3200" b="1" i="1" dirty="0">
                <a:solidFill>
                  <a:srgbClr val="FF0000"/>
                </a:solidFill>
                <a:latin typeface="Times New Roman" pitchFamily="18" charset="0"/>
              </a:rPr>
              <a:t>.</a:t>
            </a:r>
          </a:p>
        </p:txBody>
      </p:sp>
      <p:sp>
        <p:nvSpPr>
          <p:cNvPr id="33796" name="Rectangle 1">
            <a:extLst>
              <a:ext uri="{FF2B5EF4-FFF2-40B4-BE49-F238E27FC236}">
                <a16:creationId xmlns:a16="http://schemas.microsoft.com/office/drawing/2014/main" id="{E71FEA4E-CF01-4887-A337-7A3D58112576}"/>
              </a:ext>
            </a:extLst>
          </p:cNvPr>
          <p:cNvSpPr>
            <a:spLocks noChangeArrowheads="1"/>
          </p:cNvSpPr>
          <p:nvPr/>
        </p:nvSpPr>
        <p:spPr bwMode="auto">
          <a:xfrm>
            <a:off x="1524000" y="1"/>
            <a:ext cx="2349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5303838"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5303838"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5303838"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5303838"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5303838"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5303838"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5303838"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5303838"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5303838" algn="l"/>
              </a:tabLst>
              <a:defRPr sz="2000">
                <a:solidFill>
                  <a:schemeClr val="tx1"/>
                </a:solidFill>
                <a:latin typeface="Calibri" panose="020F0502020204030204" pitchFamily="34" charset="0"/>
              </a:defRPr>
            </a:lvl9pPr>
          </a:lstStyle>
          <a:p>
            <a:pPr algn="ctr" eaLnBrk="0" fontAlgn="base" hangingPunct="0">
              <a:spcBef>
                <a:spcPct val="0"/>
              </a:spcBef>
              <a:spcAft>
                <a:spcPct val="0"/>
              </a:spcAft>
              <a:buNone/>
            </a:pPr>
            <a:r>
              <a:rPr lang="en-US" altLang="en-US" sz="1400">
                <a:solidFill>
                  <a:prstClr val="black"/>
                </a:solidFill>
                <a:latin typeface="Arial" panose="020B0604020202020204" pitchFamily="34" charset="0"/>
                <a:cs typeface="Times New Roman" panose="02020603050405020304" pitchFamily="18" charset="0"/>
              </a:rPr>
              <a:t> </a:t>
            </a:r>
            <a:endParaRPr lang="en-US" altLang="en-US" sz="1800">
              <a:solidFill>
                <a:prstClr val="black"/>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descr="Luoc do tu nhien khu vuc Dong A">
            <a:extLst>
              <a:ext uri="{FF2B5EF4-FFF2-40B4-BE49-F238E27FC236}">
                <a16:creationId xmlns:a16="http://schemas.microsoft.com/office/drawing/2014/main" id="{6C8B1230-2B76-4A64-B143-025EF8A0D30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76400" y="138113"/>
            <a:ext cx="8839200" cy="5486400"/>
          </a:xfrm>
          <a:solidFill>
            <a:srgbClr val="0070C0"/>
          </a:solidFill>
          <a:ln w="76200">
            <a:solidFill>
              <a:srgbClr val="000000"/>
            </a:solidFill>
            <a:miter lim="800000"/>
            <a:headEnd/>
            <a:tailEnd/>
          </a:ln>
        </p:spPr>
      </p:pic>
      <p:sp>
        <p:nvSpPr>
          <p:cNvPr id="7172" name="TextBox 4">
            <a:extLst>
              <a:ext uri="{FF2B5EF4-FFF2-40B4-BE49-F238E27FC236}">
                <a16:creationId xmlns:a16="http://schemas.microsoft.com/office/drawing/2014/main" id="{B2F10C68-172E-451E-A1EA-B38957F461CC}"/>
              </a:ext>
            </a:extLst>
          </p:cNvPr>
          <p:cNvSpPr txBox="1">
            <a:spLocks noChangeArrowheads="1"/>
          </p:cNvSpPr>
          <p:nvPr/>
        </p:nvSpPr>
        <p:spPr bwMode="auto">
          <a:xfrm>
            <a:off x="145774" y="6096001"/>
            <a:ext cx="11873948" cy="52387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solidFill>
                  <a:srgbClr val="FF0000"/>
                </a:solidFill>
                <a:latin typeface="Times New Roman" panose="02020603050405020304" pitchFamily="18" charset="0"/>
                <a:cs typeface="Times New Roman" panose="02020603050405020304" pitchFamily="18" charset="0"/>
              </a:rPr>
              <a:t>Khu vực Đông Á gồm các bộ phận nào? Kể tên các quốc gia trong khu vực.</a:t>
            </a:r>
          </a:p>
        </p:txBody>
      </p:sp>
      <p:sp>
        <p:nvSpPr>
          <p:cNvPr id="7" name="Freeform 6">
            <a:extLst>
              <a:ext uri="{FF2B5EF4-FFF2-40B4-BE49-F238E27FC236}">
                <a16:creationId xmlns:a16="http://schemas.microsoft.com/office/drawing/2014/main" id="{006287C7-FCFD-4D3D-B420-DD0EA2D66836}"/>
              </a:ext>
            </a:extLst>
          </p:cNvPr>
          <p:cNvSpPr/>
          <p:nvPr/>
        </p:nvSpPr>
        <p:spPr>
          <a:xfrm>
            <a:off x="1741488" y="228601"/>
            <a:ext cx="6654800" cy="3889375"/>
          </a:xfrm>
          <a:custGeom>
            <a:avLst/>
            <a:gdLst>
              <a:gd name="connsiteX0" fmla="*/ 4176953 w 6654682"/>
              <a:gd name="connsiteY0" fmla="*/ 3923071 h 3997684"/>
              <a:gd name="connsiteX1" fmla="*/ 4250695 w 6654682"/>
              <a:gd name="connsiteY1" fmla="*/ 3967316 h 3997684"/>
              <a:gd name="connsiteX2" fmla="*/ 4280192 w 6654682"/>
              <a:gd name="connsiteY2" fmla="*/ 3923071 h 3997684"/>
              <a:gd name="connsiteX3" fmla="*/ 4324437 w 6654682"/>
              <a:gd name="connsiteY3" fmla="*/ 3952568 h 3997684"/>
              <a:gd name="connsiteX4" fmla="*/ 4383431 w 6654682"/>
              <a:gd name="connsiteY4" fmla="*/ 3967316 h 3997684"/>
              <a:gd name="connsiteX5" fmla="*/ 4427676 w 6654682"/>
              <a:gd name="connsiteY5" fmla="*/ 3996813 h 3997684"/>
              <a:gd name="connsiteX6" fmla="*/ 4575160 w 6654682"/>
              <a:gd name="connsiteY6" fmla="*/ 3952568 h 3997684"/>
              <a:gd name="connsiteX7" fmla="*/ 4619405 w 6654682"/>
              <a:gd name="connsiteY7" fmla="*/ 3923071 h 3997684"/>
              <a:gd name="connsiteX8" fmla="*/ 4722644 w 6654682"/>
              <a:gd name="connsiteY8" fmla="*/ 3893574 h 3997684"/>
              <a:gd name="connsiteX9" fmla="*/ 4929121 w 6654682"/>
              <a:gd name="connsiteY9" fmla="*/ 3864078 h 3997684"/>
              <a:gd name="connsiteX10" fmla="*/ 4914373 w 6654682"/>
              <a:gd name="connsiteY10" fmla="*/ 3805084 h 3997684"/>
              <a:gd name="connsiteX11" fmla="*/ 5061857 w 6654682"/>
              <a:gd name="connsiteY11" fmla="*/ 3760839 h 3997684"/>
              <a:gd name="connsiteX12" fmla="*/ 5106102 w 6654682"/>
              <a:gd name="connsiteY12" fmla="*/ 3731342 h 3997684"/>
              <a:gd name="connsiteX13" fmla="*/ 5209340 w 6654682"/>
              <a:gd name="connsiteY13" fmla="*/ 3716594 h 3997684"/>
              <a:gd name="connsiteX14" fmla="*/ 5253586 w 6654682"/>
              <a:gd name="connsiteY14" fmla="*/ 3701845 h 3997684"/>
              <a:gd name="connsiteX15" fmla="*/ 5283082 w 6654682"/>
              <a:gd name="connsiteY15" fmla="*/ 3657600 h 3997684"/>
              <a:gd name="connsiteX16" fmla="*/ 5327328 w 6654682"/>
              <a:gd name="connsiteY16" fmla="*/ 3642852 h 3997684"/>
              <a:gd name="connsiteX17" fmla="*/ 5415818 w 6654682"/>
              <a:gd name="connsiteY17" fmla="*/ 3598607 h 3997684"/>
              <a:gd name="connsiteX18" fmla="*/ 5460063 w 6654682"/>
              <a:gd name="connsiteY18" fmla="*/ 3569110 h 3997684"/>
              <a:gd name="connsiteX19" fmla="*/ 5563302 w 6654682"/>
              <a:gd name="connsiteY19" fmla="*/ 3510116 h 3997684"/>
              <a:gd name="connsiteX20" fmla="*/ 5607547 w 6654682"/>
              <a:gd name="connsiteY20" fmla="*/ 3465871 h 3997684"/>
              <a:gd name="connsiteX21" fmla="*/ 5696037 w 6654682"/>
              <a:gd name="connsiteY21" fmla="*/ 3406878 h 3997684"/>
              <a:gd name="connsiteX22" fmla="*/ 5710786 w 6654682"/>
              <a:gd name="connsiteY22" fmla="*/ 3333136 h 3997684"/>
              <a:gd name="connsiteX23" fmla="*/ 5725534 w 6654682"/>
              <a:gd name="connsiteY23" fmla="*/ 3288891 h 3997684"/>
              <a:gd name="connsiteX24" fmla="*/ 5755031 w 6654682"/>
              <a:gd name="connsiteY24" fmla="*/ 3156155 h 3997684"/>
              <a:gd name="connsiteX25" fmla="*/ 5828773 w 6654682"/>
              <a:gd name="connsiteY25" fmla="*/ 3067665 h 3997684"/>
              <a:gd name="connsiteX26" fmla="*/ 5887766 w 6654682"/>
              <a:gd name="connsiteY26" fmla="*/ 2979174 h 3997684"/>
              <a:gd name="connsiteX27" fmla="*/ 5946760 w 6654682"/>
              <a:gd name="connsiteY27" fmla="*/ 2905433 h 3997684"/>
              <a:gd name="connsiteX28" fmla="*/ 5932011 w 6654682"/>
              <a:gd name="connsiteY28" fmla="*/ 2802194 h 3997684"/>
              <a:gd name="connsiteX29" fmla="*/ 5784528 w 6654682"/>
              <a:gd name="connsiteY29" fmla="*/ 2757949 h 3997684"/>
              <a:gd name="connsiteX30" fmla="*/ 5784528 w 6654682"/>
              <a:gd name="connsiteY30" fmla="*/ 2566220 h 3997684"/>
              <a:gd name="connsiteX31" fmla="*/ 5725534 w 6654682"/>
              <a:gd name="connsiteY31" fmla="*/ 2551471 h 3997684"/>
              <a:gd name="connsiteX32" fmla="*/ 5755031 w 6654682"/>
              <a:gd name="connsiteY32" fmla="*/ 2507226 h 3997684"/>
              <a:gd name="connsiteX33" fmla="*/ 5710786 w 6654682"/>
              <a:gd name="connsiteY33" fmla="*/ 2359742 h 3997684"/>
              <a:gd name="connsiteX34" fmla="*/ 5622295 w 6654682"/>
              <a:gd name="connsiteY34" fmla="*/ 2271252 h 3997684"/>
              <a:gd name="connsiteX35" fmla="*/ 5592799 w 6654682"/>
              <a:gd name="connsiteY35" fmla="*/ 2227007 h 3997684"/>
              <a:gd name="connsiteX36" fmla="*/ 5489560 w 6654682"/>
              <a:gd name="connsiteY36" fmla="*/ 2212258 h 3997684"/>
              <a:gd name="connsiteX37" fmla="*/ 5504308 w 6654682"/>
              <a:gd name="connsiteY37" fmla="*/ 2168013 h 3997684"/>
              <a:gd name="connsiteX38" fmla="*/ 5637044 w 6654682"/>
              <a:gd name="connsiteY38" fmla="*/ 2050026 h 3997684"/>
              <a:gd name="connsiteX39" fmla="*/ 5681289 w 6654682"/>
              <a:gd name="connsiteY39" fmla="*/ 2005781 h 3997684"/>
              <a:gd name="connsiteX40" fmla="*/ 5799276 w 6654682"/>
              <a:gd name="connsiteY40" fmla="*/ 1976284 h 3997684"/>
              <a:gd name="connsiteX41" fmla="*/ 5710786 w 6654682"/>
              <a:gd name="connsiteY41" fmla="*/ 1932039 h 3997684"/>
              <a:gd name="connsiteX42" fmla="*/ 5666540 w 6654682"/>
              <a:gd name="connsiteY42" fmla="*/ 1902542 h 3997684"/>
              <a:gd name="connsiteX43" fmla="*/ 5504308 w 6654682"/>
              <a:gd name="connsiteY43" fmla="*/ 1887794 h 3997684"/>
              <a:gd name="connsiteX44" fmla="*/ 5415818 w 6654682"/>
              <a:gd name="connsiteY44" fmla="*/ 1902542 h 3997684"/>
              <a:gd name="connsiteX45" fmla="*/ 5327328 w 6654682"/>
              <a:gd name="connsiteY45" fmla="*/ 1961536 h 3997684"/>
              <a:gd name="connsiteX46" fmla="*/ 5312579 w 6654682"/>
              <a:gd name="connsiteY46" fmla="*/ 1917291 h 3997684"/>
              <a:gd name="connsiteX47" fmla="*/ 5224089 w 6654682"/>
              <a:gd name="connsiteY47" fmla="*/ 1843549 h 3997684"/>
              <a:gd name="connsiteX48" fmla="*/ 5238837 w 6654682"/>
              <a:gd name="connsiteY48" fmla="*/ 1784555 h 3997684"/>
              <a:gd name="connsiteX49" fmla="*/ 5283082 w 6654682"/>
              <a:gd name="connsiteY49" fmla="*/ 1769807 h 3997684"/>
              <a:gd name="connsiteX50" fmla="*/ 5371573 w 6654682"/>
              <a:gd name="connsiteY50" fmla="*/ 1710813 h 3997684"/>
              <a:gd name="connsiteX51" fmla="*/ 5460063 w 6654682"/>
              <a:gd name="connsiteY51" fmla="*/ 1637071 h 3997684"/>
              <a:gd name="connsiteX52" fmla="*/ 5563302 w 6654682"/>
              <a:gd name="connsiteY52" fmla="*/ 1563329 h 3997684"/>
              <a:gd name="connsiteX53" fmla="*/ 5578050 w 6654682"/>
              <a:gd name="connsiteY53" fmla="*/ 1607574 h 3997684"/>
              <a:gd name="connsiteX54" fmla="*/ 5592799 w 6654682"/>
              <a:gd name="connsiteY54" fmla="*/ 1755058 h 3997684"/>
              <a:gd name="connsiteX55" fmla="*/ 5681289 w 6654682"/>
              <a:gd name="connsiteY55" fmla="*/ 1740310 h 3997684"/>
              <a:gd name="connsiteX56" fmla="*/ 5725534 w 6654682"/>
              <a:gd name="connsiteY56" fmla="*/ 1710813 h 3997684"/>
              <a:gd name="connsiteX57" fmla="*/ 5769779 w 6654682"/>
              <a:gd name="connsiteY57" fmla="*/ 1696065 h 3997684"/>
              <a:gd name="connsiteX58" fmla="*/ 5799276 w 6654682"/>
              <a:gd name="connsiteY58" fmla="*/ 1651820 h 3997684"/>
              <a:gd name="connsiteX59" fmla="*/ 6035250 w 6654682"/>
              <a:gd name="connsiteY59" fmla="*/ 1666568 h 3997684"/>
              <a:gd name="connsiteX60" fmla="*/ 6049999 w 6654682"/>
              <a:gd name="connsiteY60" fmla="*/ 1769807 h 3997684"/>
              <a:gd name="connsiteX61" fmla="*/ 6094244 w 6654682"/>
              <a:gd name="connsiteY61" fmla="*/ 1784555 h 3997684"/>
              <a:gd name="connsiteX62" fmla="*/ 6197482 w 6654682"/>
              <a:gd name="connsiteY62" fmla="*/ 1799304 h 3997684"/>
              <a:gd name="connsiteX63" fmla="*/ 6256476 w 6654682"/>
              <a:gd name="connsiteY63" fmla="*/ 2138516 h 3997684"/>
              <a:gd name="connsiteX64" fmla="*/ 6300721 w 6654682"/>
              <a:gd name="connsiteY64" fmla="*/ 2168013 h 3997684"/>
              <a:gd name="connsiteX65" fmla="*/ 6448205 w 6654682"/>
              <a:gd name="connsiteY65" fmla="*/ 2153265 h 3997684"/>
              <a:gd name="connsiteX66" fmla="*/ 6536695 w 6654682"/>
              <a:gd name="connsiteY66" fmla="*/ 2079523 h 3997684"/>
              <a:gd name="connsiteX67" fmla="*/ 6580940 w 6654682"/>
              <a:gd name="connsiteY67" fmla="*/ 2050026 h 3997684"/>
              <a:gd name="connsiteX68" fmla="*/ 6595689 w 6654682"/>
              <a:gd name="connsiteY68" fmla="*/ 2005781 h 3997684"/>
              <a:gd name="connsiteX69" fmla="*/ 6625186 w 6654682"/>
              <a:gd name="connsiteY69" fmla="*/ 1961536 h 3997684"/>
              <a:gd name="connsiteX70" fmla="*/ 6654682 w 6654682"/>
              <a:gd name="connsiteY70" fmla="*/ 1873045 h 3997684"/>
              <a:gd name="connsiteX71" fmla="*/ 6639934 w 6654682"/>
              <a:gd name="connsiteY71" fmla="*/ 1725562 h 3997684"/>
              <a:gd name="connsiteX72" fmla="*/ 6595689 w 6654682"/>
              <a:gd name="connsiteY72" fmla="*/ 1710813 h 3997684"/>
              <a:gd name="connsiteX73" fmla="*/ 6551444 w 6654682"/>
              <a:gd name="connsiteY73" fmla="*/ 1681316 h 3997684"/>
              <a:gd name="connsiteX74" fmla="*/ 6359715 w 6654682"/>
              <a:gd name="connsiteY74" fmla="*/ 1622323 h 3997684"/>
              <a:gd name="connsiteX75" fmla="*/ 6226979 w 6654682"/>
              <a:gd name="connsiteY75" fmla="*/ 1548581 h 3997684"/>
              <a:gd name="connsiteX76" fmla="*/ 6241728 w 6654682"/>
              <a:gd name="connsiteY76" fmla="*/ 1489587 h 3997684"/>
              <a:gd name="connsiteX77" fmla="*/ 6285973 w 6654682"/>
              <a:gd name="connsiteY77" fmla="*/ 1474839 h 3997684"/>
              <a:gd name="connsiteX78" fmla="*/ 6330218 w 6654682"/>
              <a:gd name="connsiteY78" fmla="*/ 1430594 h 3997684"/>
              <a:gd name="connsiteX79" fmla="*/ 6359715 w 6654682"/>
              <a:gd name="connsiteY79" fmla="*/ 1371600 h 3997684"/>
              <a:gd name="connsiteX80" fmla="*/ 6418708 w 6654682"/>
              <a:gd name="connsiteY80" fmla="*/ 1268362 h 3997684"/>
              <a:gd name="connsiteX81" fmla="*/ 6433457 w 6654682"/>
              <a:gd name="connsiteY81" fmla="*/ 1150374 h 3997684"/>
              <a:gd name="connsiteX82" fmla="*/ 6492450 w 6654682"/>
              <a:gd name="connsiteY82" fmla="*/ 1061884 h 3997684"/>
              <a:gd name="connsiteX83" fmla="*/ 6507199 w 6654682"/>
              <a:gd name="connsiteY83" fmla="*/ 781665 h 3997684"/>
              <a:gd name="connsiteX84" fmla="*/ 6551444 w 6654682"/>
              <a:gd name="connsiteY84" fmla="*/ 737420 h 3997684"/>
              <a:gd name="connsiteX85" fmla="*/ 6595689 w 6654682"/>
              <a:gd name="connsiteY85" fmla="*/ 648929 h 3997684"/>
              <a:gd name="connsiteX86" fmla="*/ 6595689 w 6654682"/>
              <a:gd name="connsiteY86" fmla="*/ 412955 h 3997684"/>
              <a:gd name="connsiteX87" fmla="*/ 6448205 w 6654682"/>
              <a:gd name="connsiteY87" fmla="*/ 427704 h 3997684"/>
              <a:gd name="connsiteX88" fmla="*/ 6403960 w 6654682"/>
              <a:gd name="connsiteY88" fmla="*/ 442452 h 3997684"/>
              <a:gd name="connsiteX89" fmla="*/ 6241728 w 6654682"/>
              <a:gd name="connsiteY89" fmla="*/ 398207 h 3997684"/>
              <a:gd name="connsiteX90" fmla="*/ 6020502 w 6654682"/>
              <a:gd name="connsiteY90" fmla="*/ 353962 h 3997684"/>
              <a:gd name="connsiteX91" fmla="*/ 5932011 w 6654682"/>
              <a:gd name="connsiteY91" fmla="*/ 324465 h 3997684"/>
              <a:gd name="connsiteX92" fmla="*/ 5814024 w 6654682"/>
              <a:gd name="connsiteY92" fmla="*/ 294968 h 3997684"/>
              <a:gd name="connsiteX93" fmla="*/ 5769779 w 6654682"/>
              <a:gd name="connsiteY93" fmla="*/ 265471 h 3997684"/>
              <a:gd name="connsiteX94" fmla="*/ 5637044 w 6654682"/>
              <a:gd name="connsiteY94" fmla="*/ 191729 h 3997684"/>
              <a:gd name="connsiteX95" fmla="*/ 5592799 w 6654682"/>
              <a:gd name="connsiteY95" fmla="*/ 132736 h 3997684"/>
              <a:gd name="connsiteX96" fmla="*/ 5504308 w 6654682"/>
              <a:gd name="connsiteY96" fmla="*/ 73742 h 3997684"/>
              <a:gd name="connsiteX97" fmla="*/ 5460063 w 6654682"/>
              <a:gd name="connsiteY97" fmla="*/ 29497 h 3997684"/>
              <a:gd name="connsiteX98" fmla="*/ 5371573 w 6654682"/>
              <a:gd name="connsiteY98" fmla="*/ 0 h 3997684"/>
              <a:gd name="connsiteX99" fmla="*/ 5209340 w 6654682"/>
              <a:gd name="connsiteY99" fmla="*/ 14749 h 3997684"/>
              <a:gd name="connsiteX100" fmla="*/ 5076605 w 6654682"/>
              <a:gd name="connsiteY100" fmla="*/ 117987 h 3997684"/>
              <a:gd name="connsiteX101" fmla="*/ 5061857 w 6654682"/>
              <a:gd name="connsiteY101" fmla="*/ 162233 h 3997684"/>
              <a:gd name="connsiteX102" fmla="*/ 5047108 w 6654682"/>
              <a:gd name="connsiteY102" fmla="*/ 324465 h 3997684"/>
              <a:gd name="connsiteX103" fmla="*/ 4958618 w 6654682"/>
              <a:gd name="connsiteY103" fmla="*/ 383458 h 3997684"/>
              <a:gd name="connsiteX104" fmla="*/ 4899624 w 6654682"/>
              <a:gd name="connsiteY104" fmla="*/ 516194 h 3997684"/>
              <a:gd name="connsiteX105" fmla="*/ 4796386 w 6654682"/>
              <a:gd name="connsiteY105" fmla="*/ 648929 h 3997684"/>
              <a:gd name="connsiteX106" fmla="*/ 4737392 w 6654682"/>
              <a:gd name="connsiteY106" fmla="*/ 737420 h 3997684"/>
              <a:gd name="connsiteX107" fmla="*/ 4840631 w 6654682"/>
              <a:gd name="connsiteY107" fmla="*/ 752168 h 3997684"/>
              <a:gd name="connsiteX108" fmla="*/ 4855379 w 6654682"/>
              <a:gd name="connsiteY108" fmla="*/ 811162 h 3997684"/>
              <a:gd name="connsiteX109" fmla="*/ 4899624 w 6654682"/>
              <a:gd name="connsiteY109" fmla="*/ 825910 h 3997684"/>
              <a:gd name="connsiteX110" fmla="*/ 4929121 w 6654682"/>
              <a:gd name="connsiteY110" fmla="*/ 781665 h 3997684"/>
              <a:gd name="connsiteX111" fmla="*/ 5076605 w 6654682"/>
              <a:gd name="connsiteY111" fmla="*/ 781665 h 3997684"/>
              <a:gd name="connsiteX112" fmla="*/ 5120850 w 6654682"/>
              <a:gd name="connsiteY112" fmla="*/ 825910 h 3997684"/>
              <a:gd name="connsiteX113" fmla="*/ 5165095 w 6654682"/>
              <a:gd name="connsiteY113" fmla="*/ 855407 h 3997684"/>
              <a:gd name="connsiteX114" fmla="*/ 5091353 w 6654682"/>
              <a:gd name="connsiteY114" fmla="*/ 929149 h 3997684"/>
              <a:gd name="connsiteX115" fmla="*/ 4943869 w 6654682"/>
              <a:gd name="connsiteY115" fmla="*/ 943897 h 3997684"/>
              <a:gd name="connsiteX116" fmla="*/ 4855379 w 6654682"/>
              <a:gd name="connsiteY116" fmla="*/ 973394 h 3997684"/>
              <a:gd name="connsiteX117" fmla="*/ 4811134 w 6654682"/>
              <a:gd name="connsiteY117" fmla="*/ 988142 h 3997684"/>
              <a:gd name="connsiteX118" fmla="*/ 4707895 w 6654682"/>
              <a:gd name="connsiteY118" fmla="*/ 1061884 h 3997684"/>
              <a:gd name="connsiteX119" fmla="*/ 4663650 w 6654682"/>
              <a:gd name="connsiteY119" fmla="*/ 1091381 h 3997684"/>
              <a:gd name="connsiteX120" fmla="*/ 4619405 w 6654682"/>
              <a:gd name="connsiteY120" fmla="*/ 1135626 h 3997684"/>
              <a:gd name="connsiteX121" fmla="*/ 4530915 w 6654682"/>
              <a:gd name="connsiteY121" fmla="*/ 1165123 h 3997684"/>
              <a:gd name="connsiteX122" fmla="*/ 4427676 w 6654682"/>
              <a:gd name="connsiteY122" fmla="*/ 1194620 h 3997684"/>
              <a:gd name="connsiteX123" fmla="*/ 4383431 w 6654682"/>
              <a:gd name="connsiteY123" fmla="*/ 1238865 h 3997684"/>
              <a:gd name="connsiteX124" fmla="*/ 4368682 w 6654682"/>
              <a:gd name="connsiteY124" fmla="*/ 1283110 h 3997684"/>
              <a:gd name="connsiteX125" fmla="*/ 4339186 w 6654682"/>
              <a:gd name="connsiteY125" fmla="*/ 1327355 h 3997684"/>
              <a:gd name="connsiteX126" fmla="*/ 4324437 w 6654682"/>
              <a:gd name="connsiteY126" fmla="*/ 1386349 h 3997684"/>
              <a:gd name="connsiteX127" fmla="*/ 4191702 w 6654682"/>
              <a:gd name="connsiteY127" fmla="*/ 1489587 h 3997684"/>
              <a:gd name="connsiteX128" fmla="*/ 3881986 w 6654682"/>
              <a:gd name="connsiteY128" fmla="*/ 1504336 h 3997684"/>
              <a:gd name="connsiteX129" fmla="*/ 3808244 w 6654682"/>
              <a:gd name="connsiteY129" fmla="*/ 1519084 h 3997684"/>
              <a:gd name="connsiteX130" fmla="*/ 3690257 w 6654682"/>
              <a:gd name="connsiteY130" fmla="*/ 1533833 h 3997684"/>
              <a:gd name="connsiteX131" fmla="*/ 3646011 w 6654682"/>
              <a:gd name="connsiteY131" fmla="*/ 1548581 h 3997684"/>
              <a:gd name="connsiteX132" fmla="*/ 3572269 w 6654682"/>
              <a:gd name="connsiteY132" fmla="*/ 1563329 h 3997684"/>
              <a:gd name="connsiteX133" fmla="*/ 3292050 w 6654682"/>
              <a:gd name="connsiteY133" fmla="*/ 1548581 h 3997684"/>
              <a:gd name="connsiteX134" fmla="*/ 3233057 w 6654682"/>
              <a:gd name="connsiteY134" fmla="*/ 1533833 h 3997684"/>
              <a:gd name="connsiteX135" fmla="*/ 3188811 w 6654682"/>
              <a:gd name="connsiteY135" fmla="*/ 1504336 h 3997684"/>
              <a:gd name="connsiteX136" fmla="*/ 3129818 w 6654682"/>
              <a:gd name="connsiteY136" fmla="*/ 1489587 h 3997684"/>
              <a:gd name="connsiteX137" fmla="*/ 3070824 w 6654682"/>
              <a:gd name="connsiteY137" fmla="*/ 1460091 h 3997684"/>
              <a:gd name="connsiteX138" fmla="*/ 3026579 w 6654682"/>
              <a:gd name="connsiteY138" fmla="*/ 1445342 h 3997684"/>
              <a:gd name="connsiteX139" fmla="*/ 2923340 w 6654682"/>
              <a:gd name="connsiteY139" fmla="*/ 1386349 h 3997684"/>
              <a:gd name="connsiteX140" fmla="*/ 2820102 w 6654682"/>
              <a:gd name="connsiteY140" fmla="*/ 1356852 h 3997684"/>
              <a:gd name="connsiteX141" fmla="*/ 2643121 w 6654682"/>
              <a:gd name="connsiteY141" fmla="*/ 1327355 h 3997684"/>
              <a:gd name="connsiteX142" fmla="*/ 2569379 w 6654682"/>
              <a:gd name="connsiteY142" fmla="*/ 1224116 h 3997684"/>
              <a:gd name="connsiteX143" fmla="*/ 2480889 w 6654682"/>
              <a:gd name="connsiteY143" fmla="*/ 1076633 h 3997684"/>
              <a:gd name="connsiteX144" fmla="*/ 2436644 w 6654682"/>
              <a:gd name="connsiteY144" fmla="*/ 1032387 h 3997684"/>
              <a:gd name="connsiteX145" fmla="*/ 2348153 w 6654682"/>
              <a:gd name="connsiteY145" fmla="*/ 929149 h 3997684"/>
              <a:gd name="connsiteX146" fmla="*/ 2303908 w 6654682"/>
              <a:gd name="connsiteY146" fmla="*/ 914400 h 3997684"/>
              <a:gd name="connsiteX147" fmla="*/ 2274411 w 6654682"/>
              <a:gd name="connsiteY147" fmla="*/ 1002891 h 3997684"/>
              <a:gd name="connsiteX148" fmla="*/ 2244915 w 6654682"/>
              <a:gd name="connsiteY148" fmla="*/ 958645 h 3997684"/>
              <a:gd name="connsiteX149" fmla="*/ 2215418 w 6654682"/>
              <a:gd name="connsiteY149" fmla="*/ 855407 h 3997684"/>
              <a:gd name="connsiteX150" fmla="*/ 2185921 w 6654682"/>
              <a:gd name="connsiteY150" fmla="*/ 766916 h 3997684"/>
              <a:gd name="connsiteX151" fmla="*/ 2141676 w 6654682"/>
              <a:gd name="connsiteY151" fmla="*/ 722671 h 3997684"/>
              <a:gd name="connsiteX152" fmla="*/ 2067934 w 6654682"/>
              <a:gd name="connsiteY152" fmla="*/ 634181 h 3997684"/>
              <a:gd name="connsiteX153" fmla="*/ 1979444 w 6654682"/>
              <a:gd name="connsiteY153" fmla="*/ 589936 h 3997684"/>
              <a:gd name="connsiteX154" fmla="*/ 1890953 w 6654682"/>
              <a:gd name="connsiteY154" fmla="*/ 604684 h 3997684"/>
              <a:gd name="connsiteX155" fmla="*/ 1861457 w 6654682"/>
              <a:gd name="connsiteY155" fmla="*/ 648929 h 3997684"/>
              <a:gd name="connsiteX156" fmla="*/ 1817211 w 6654682"/>
              <a:gd name="connsiteY156" fmla="*/ 663678 h 3997684"/>
              <a:gd name="connsiteX157" fmla="*/ 1787715 w 6654682"/>
              <a:gd name="connsiteY157" fmla="*/ 707923 h 3997684"/>
              <a:gd name="connsiteX158" fmla="*/ 1684476 w 6654682"/>
              <a:gd name="connsiteY158" fmla="*/ 766916 h 3997684"/>
              <a:gd name="connsiteX159" fmla="*/ 1197779 w 6654682"/>
              <a:gd name="connsiteY159" fmla="*/ 766916 h 3997684"/>
              <a:gd name="connsiteX160" fmla="*/ 1153534 w 6654682"/>
              <a:gd name="connsiteY160" fmla="*/ 796413 h 3997684"/>
              <a:gd name="connsiteX161" fmla="*/ 1124037 w 6654682"/>
              <a:gd name="connsiteY161" fmla="*/ 840658 h 3997684"/>
              <a:gd name="connsiteX162" fmla="*/ 902811 w 6654682"/>
              <a:gd name="connsiteY162" fmla="*/ 870155 h 3997684"/>
              <a:gd name="connsiteX163" fmla="*/ 888063 w 6654682"/>
              <a:gd name="connsiteY163" fmla="*/ 1032387 h 3997684"/>
              <a:gd name="connsiteX164" fmla="*/ 799573 w 6654682"/>
              <a:gd name="connsiteY164" fmla="*/ 1076633 h 3997684"/>
              <a:gd name="connsiteX165" fmla="*/ 637340 w 6654682"/>
              <a:gd name="connsiteY165" fmla="*/ 1135626 h 3997684"/>
              <a:gd name="connsiteX166" fmla="*/ 534102 w 6654682"/>
              <a:gd name="connsiteY166" fmla="*/ 1150374 h 3997684"/>
              <a:gd name="connsiteX167" fmla="*/ 430863 w 6654682"/>
              <a:gd name="connsiteY167" fmla="*/ 1179871 h 3997684"/>
              <a:gd name="connsiteX168" fmla="*/ 194889 w 6654682"/>
              <a:gd name="connsiteY168" fmla="*/ 1209368 h 3997684"/>
              <a:gd name="connsiteX169" fmla="*/ 150644 w 6654682"/>
              <a:gd name="connsiteY169" fmla="*/ 1238865 h 3997684"/>
              <a:gd name="connsiteX170" fmla="*/ 17908 w 6654682"/>
              <a:gd name="connsiteY170" fmla="*/ 1415845 h 3997684"/>
              <a:gd name="connsiteX171" fmla="*/ 3160 w 6654682"/>
              <a:gd name="connsiteY171" fmla="*/ 1460091 h 3997684"/>
              <a:gd name="connsiteX172" fmla="*/ 91650 w 6654682"/>
              <a:gd name="connsiteY172" fmla="*/ 1489587 h 3997684"/>
              <a:gd name="connsiteX173" fmla="*/ 135895 w 6654682"/>
              <a:gd name="connsiteY173" fmla="*/ 1519084 h 3997684"/>
              <a:gd name="connsiteX174" fmla="*/ 150644 w 6654682"/>
              <a:gd name="connsiteY174" fmla="*/ 1563329 h 3997684"/>
              <a:gd name="connsiteX175" fmla="*/ 194889 w 6654682"/>
              <a:gd name="connsiteY175" fmla="*/ 1651820 h 3997684"/>
              <a:gd name="connsiteX176" fmla="*/ 209637 w 6654682"/>
              <a:gd name="connsiteY176" fmla="*/ 1710813 h 3997684"/>
              <a:gd name="connsiteX177" fmla="*/ 298128 w 6654682"/>
              <a:gd name="connsiteY177" fmla="*/ 1799304 h 3997684"/>
              <a:gd name="connsiteX178" fmla="*/ 327624 w 6654682"/>
              <a:gd name="connsiteY178" fmla="*/ 1873045 h 3997684"/>
              <a:gd name="connsiteX179" fmla="*/ 371869 w 6654682"/>
              <a:gd name="connsiteY179" fmla="*/ 1902542 h 3997684"/>
              <a:gd name="connsiteX180" fmla="*/ 460360 w 6654682"/>
              <a:gd name="connsiteY180" fmla="*/ 1976284 h 3997684"/>
              <a:gd name="connsiteX181" fmla="*/ 475108 w 6654682"/>
              <a:gd name="connsiteY181" fmla="*/ 2064774 h 3997684"/>
              <a:gd name="connsiteX182" fmla="*/ 489857 w 6654682"/>
              <a:gd name="connsiteY182" fmla="*/ 2123768 h 3997684"/>
              <a:gd name="connsiteX183" fmla="*/ 504605 w 6654682"/>
              <a:gd name="connsiteY183" fmla="*/ 2197510 h 3997684"/>
              <a:gd name="connsiteX184" fmla="*/ 445611 w 6654682"/>
              <a:gd name="connsiteY184" fmla="*/ 2271252 h 3997684"/>
              <a:gd name="connsiteX185" fmla="*/ 386618 w 6654682"/>
              <a:gd name="connsiteY185" fmla="*/ 2374491 h 3997684"/>
              <a:gd name="connsiteX186" fmla="*/ 401366 w 6654682"/>
              <a:gd name="connsiteY186" fmla="*/ 2433484 h 3997684"/>
              <a:gd name="connsiteX187" fmla="*/ 445611 w 6654682"/>
              <a:gd name="connsiteY187" fmla="*/ 2418736 h 3997684"/>
              <a:gd name="connsiteX188" fmla="*/ 519353 w 6654682"/>
              <a:gd name="connsiteY188" fmla="*/ 2433484 h 3997684"/>
              <a:gd name="connsiteX189" fmla="*/ 578347 w 6654682"/>
              <a:gd name="connsiteY189" fmla="*/ 2477729 h 3997684"/>
              <a:gd name="connsiteX190" fmla="*/ 711082 w 6654682"/>
              <a:gd name="connsiteY190" fmla="*/ 2595716 h 3997684"/>
              <a:gd name="connsiteX191" fmla="*/ 740579 w 6654682"/>
              <a:gd name="connsiteY191" fmla="*/ 2639962 h 3997684"/>
              <a:gd name="connsiteX192" fmla="*/ 873315 w 6654682"/>
              <a:gd name="connsiteY192" fmla="*/ 2728452 h 3997684"/>
              <a:gd name="connsiteX193" fmla="*/ 917560 w 6654682"/>
              <a:gd name="connsiteY193" fmla="*/ 2757949 h 3997684"/>
              <a:gd name="connsiteX194" fmla="*/ 976553 w 6654682"/>
              <a:gd name="connsiteY194" fmla="*/ 2802194 h 3997684"/>
              <a:gd name="connsiteX195" fmla="*/ 1065044 w 6654682"/>
              <a:gd name="connsiteY195" fmla="*/ 2831691 h 3997684"/>
              <a:gd name="connsiteX196" fmla="*/ 1109289 w 6654682"/>
              <a:gd name="connsiteY196" fmla="*/ 2846439 h 3997684"/>
              <a:gd name="connsiteX197" fmla="*/ 1183031 w 6654682"/>
              <a:gd name="connsiteY197" fmla="*/ 2949678 h 3997684"/>
              <a:gd name="connsiteX198" fmla="*/ 1227276 w 6654682"/>
              <a:gd name="connsiteY198" fmla="*/ 2993923 h 3997684"/>
              <a:gd name="connsiteX199" fmla="*/ 1271521 w 6654682"/>
              <a:gd name="connsiteY199" fmla="*/ 3008671 h 3997684"/>
              <a:gd name="connsiteX200" fmla="*/ 1389508 w 6654682"/>
              <a:gd name="connsiteY200" fmla="*/ 3038168 h 3997684"/>
              <a:gd name="connsiteX201" fmla="*/ 1492747 w 6654682"/>
              <a:gd name="connsiteY201" fmla="*/ 3097162 h 3997684"/>
              <a:gd name="connsiteX202" fmla="*/ 1536992 w 6654682"/>
              <a:gd name="connsiteY202" fmla="*/ 3111910 h 3997684"/>
              <a:gd name="connsiteX203" fmla="*/ 1581237 w 6654682"/>
              <a:gd name="connsiteY203" fmla="*/ 3141407 h 3997684"/>
              <a:gd name="connsiteX204" fmla="*/ 1876205 w 6654682"/>
              <a:gd name="connsiteY204" fmla="*/ 3111910 h 3997684"/>
              <a:gd name="connsiteX205" fmla="*/ 1890953 w 6654682"/>
              <a:gd name="connsiteY205" fmla="*/ 3067665 h 3997684"/>
              <a:gd name="connsiteX206" fmla="*/ 1994192 w 6654682"/>
              <a:gd name="connsiteY206" fmla="*/ 3111910 h 3997684"/>
              <a:gd name="connsiteX207" fmla="*/ 2141676 w 6654682"/>
              <a:gd name="connsiteY207" fmla="*/ 3038168 h 3997684"/>
              <a:gd name="connsiteX208" fmla="*/ 2200669 w 6654682"/>
              <a:gd name="connsiteY208" fmla="*/ 3008671 h 3997684"/>
              <a:gd name="connsiteX209" fmla="*/ 2303908 w 6654682"/>
              <a:gd name="connsiteY209" fmla="*/ 2979174 h 3997684"/>
              <a:gd name="connsiteX210" fmla="*/ 2539882 w 6654682"/>
              <a:gd name="connsiteY210" fmla="*/ 3008671 h 3997684"/>
              <a:gd name="connsiteX211" fmla="*/ 2554631 w 6654682"/>
              <a:gd name="connsiteY211" fmla="*/ 3052916 h 3997684"/>
              <a:gd name="connsiteX212" fmla="*/ 2569379 w 6654682"/>
              <a:gd name="connsiteY212" fmla="*/ 3111910 h 3997684"/>
              <a:gd name="connsiteX213" fmla="*/ 2613624 w 6654682"/>
              <a:gd name="connsiteY213" fmla="*/ 3156155 h 3997684"/>
              <a:gd name="connsiteX214" fmla="*/ 2746360 w 6654682"/>
              <a:gd name="connsiteY214" fmla="*/ 3185652 h 3997684"/>
              <a:gd name="connsiteX215" fmla="*/ 2790605 w 6654682"/>
              <a:gd name="connsiteY215" fmla="*/ 3244645 h 3997684"/>
              <a:gd name="connsiteX216" fmla="*/ 2820102 w 6654682"/>
              <a:gd name="connsiteY216" fmla="*/ 3303639 h 3997684"/>
              <a:gd name="connsiteX217" fmla="*/ 2849599 w 6654682"/>
              <a:gd name="connsiteY217" fmla="*/ 3347884 h 3997684"/>
              <a:gd name="connsiteX218" fmla="*/ 2820102 w 6654682"/>
              <a:gd name="connsiteY218" fmla="*/ 3480620 h 3997684"/>
              <a:gd name="connsiteX219" fmla="*/ 2731611 w 6654682"/>
              <a:gd name="connsiteY219" fmla="*/ 3539613 h 3997684"/>
              <a:gd name="connsiteX220" fmla="*/ 2716863 w 6654682"/>
              <a:gd name="connsiteY220" fmla="*/ 3583858 h 3997684"/>
              <a:gd name="connsiteX221" fmla="*/ 2746360 w 6654682"/>
              <a:gd name="connsiteY221" fmla="*/ 3701845 h 3997684"/>
              <a:gd name="connsiteX222" fmla="*/ 2790605 w 6654682"/>
              <a:gd name="connsiteY222" fmla="*/ 3716594 h 3997684"/>
              <a:gd name="connsiteX223" fmla="*/ 2864347 w 6654682"/>
              <a:gd name="connsiteY223" fmla="*/ 3731342 h 3997684"/>
              <a:gd name="connsiteX224" fmla="*/ 2938089 w 6654682"/>
              <a:gd name="connsiteY224" fmla="*/ 3805084 h 3997684"/>
              <a:gd name="connsiteX225" fmla="*/ 2967586 w 6654682"/>
              <a:gd name="connsiteY225" fmla="*/ 3849329 h 3997684"/>
              <a:gd name="connsiteX226" fmla="*/ 3100321 w 6654682"/>
              <a:gd name="connsiteY226" fmla="*/ 3923071 h 3997684"/>
              <a:gd name="connsiteX227" fmla="*/ 3203560 w 6654682"/>
              <a:gd name="connsiteY227" fmla="*/ 3908323 h 3997684"/>
              <a:gd name="connsiteX228" fmla="*/ 3247805 w 6654682"/>
              <a:gd name="connsiteY228" fmla="*/ 3864078 h 3997684"/>
              <a:gd name="connsiteX229" fmla="*/ 3292050 w 6654682"/>
              <a:gd name="connsiteY229" fmla="*/ 3834581 h 3997684"/>
              <a:gd name="connsiteX230" fmla="*/ 3690257 w 6654682"/>
              <a:gd name="connsiteY230" fmla="*/ 3834581 h 3997684"/>
              <a:gd name="connsiteX231" fmla="*/ 3778747 w 6654682"/>
              <a:gd name="connsiteY231" fmla="*/ 3775587 h 3997684"/>
              <a:gd name="connsiteX232" fmla="*/ 3881986 w 6654682"/>
              <a:gd name="connsiteY232" fmla="*/ 3790336 h 3997684"/>
              <a:gd name="connsiteX233" fmla="*/ 3970476 w 6654682"/>
              <a:gd name="connsiteY233" fmla="*/ 3864078 h 3997684"/>
              <a:gd name="connsiteX234" fmla="*/ 4014721 w 6654682"/>
              <a:gd name="connsiteY234" fmla="*/ 3878826 h 3997684"/>
              <a:gd name="connsiteX235" fmla="*/ 4058966 w 6654682"/>
              <a:gd name="connsiteY235" fmla="*/ 3908323 h 3997684"/>
              <a:gd name="connsiteX236" fmla="*/ 4176953 w 6654682"/>
              <a:gd name="connsiteY236" fmla="*/ 3923071 h 399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6654682" h="3997684">
                <a:moveTo>
                  <a:pt x="4176953" y="3923071"/>
                </a:moveTo>
                <a:cubicBezTo>
                  <a:pt x="4208908" y="3932903"/>
                  <a:pt x="4222029" y="3967316"/>
                  <a:pt x="4250695" y="3967316"/>
                </a:cubicBezTo>
                <a:cubicBezTo>
                  <a:pt x="4268420" y="3967316"/>
                  <a:pt x="4262811" y="3926547"/>
                  <a:pt x="4280192" y="3923071"/>
                </a:cubicBezTo>
                <a:cubicBezTo>
                  <a:pt x="4297573" y="3919595"/>
                  <a:pt x="4308145" y="3945586"/>
                  <a:pt x="4324437" y="3952568"/>
                </a:cubicBezTo>
                <a:cubicBezTo>
                  <a:pt x="4343068" y="3960553"/>
                  <a:pt x="4363766" y="3962400"/>
                  <a:pt x="4383431" y="3967316"/>
                </a:cubicBezTo>
                <a:cubicBezTo>
                  <a:pt x="4398179" y="3977148"/>
                  <a:pt x="4410059" y="3994855"/>
                  <a:pt x="4427676" y="3996813"/>
                </a:cubicBezTo>
                <a:cubicBezTo>
                  <a:pt x="4480809" y="4002717"/>
                  <a:pt x="4531359" y="3977597"/>
                  <a:pt x="4575160" y="3952568"/>
                </a:cubicBezTo>
                <a:cubicBezTo>
                  <a:pt x="4590550" y="3943774"/>
                  <a:pt x="4603551" y="3930998"/>
                  <a:pt x="4619405" y="3923071"/>
                </a:cubicBezTo>
                <a:cubicBezTo>
                  <a:pt x="4639110" y="3913218"/>
                  <a:pt x="4705638" y="3897353"/>
                  <a:pt x="4722644" y="3893574"/>
                </a:cubicBezTo>
                <a:cubicBezTo>
                  <a:pt x="4816554" y="3872705"/>
                  <a:pt x="4813179" y="3876960"/>
                  <a:pt x="4929121" y="3864078"/>
                </a:cubicBezTo>
                <a:cubicBezTo>
                  <a:pt x="4924205" y="3844413"/>
                  <a:pt x="4907963" y="3824314"/>
                  <a:pt x="4914373" y="3805084"/>
                </a:cubicBezTo>
                <a:cubicBezTo>
                  <a:pt x="4927788" y="3764840"/>
                  <a:pt x="5058259" y="3761353"/>
                  <a:pt x="5061857" y="3760839"/>
                </a:cubicBezTo>
                <a:cubicBezTo>
                  <a:pt x="5076605" y="3751007"/>
                  <a:pt x="5089124" y="3736435"/>
                  <a:pt x="5106102" y="3731342"/>
                </a:cubicBezTo>
                <a:cubicBezTo>
                  <a:pt x="5139398" y="3721353"/>
                  <a:pt x="5175253" y="3723411"/>
                  <a:pt x="5209340" y="3716594"/>
                </a:cubicBezTo>
                <a:cubicBezTo>
                  <a:pt x="5224585" y="3713545"/>
                  <a:pt x="5238837" y="3706761"/>
                  <a:pt x="5253586" y="3701845"/>
                </a:cubicBezTo>
                <a:cubicBezTo>
                  <a:pt x="5263418" y="3687097"/>
                  <a:pt x="5269241" y="3668673"/>
                  <a:pt x="5283082" y="3657600"/>
                </a:cubicBezTo>
                <a:cubicBezTo>
                  <a:pt x="5295222" y="3647888"/>
                  <a:pt x="5313423" y="3649804"/>
                  <a:pt x="5327328" y="3642852"/>
                </a:cubicBezTo>
                <a:cubicBezTo>
                  <a:pt x="5441692" y="3585671"/>
                  <a:pt x="5304604" y="3635678"/>
                  <a:pt x="5415818" y="3598607"/>
                </a:cubicBezTo>
                <a:cubicBezTo>
                  <a:pt x="5430566" y="3588775"/>
                  <a:pt x="5444673" y="3577904"/>
                  <a:pt x="5460063" y="3569110"/>
                </a:cubicBezTo>
                <a:cubicBezTo>
                  <a:pt x="5505964" y="3542881"/>
                  <a:pt x="5524102" y="3542783"/>
                  <a:pt x="5563302" y="3510116"/>
                </a:cubicBezTo>
                <a:cubicBezTo>
                  <a:pt x="5579325" y="3496763"/>
                  <a:pt x="5591083" y="3478676"/>
                  <a:pt x="5607547" y="3465871"/>
                </a:cubicBezTo>
                <a:cubicBezTo>
                  <a:pt x="5635530" y="3444107"/>
                  <a:pt x="5696037" y="3406878"/>
                  <a:pt x="5696037" y="3406878"/>
                </a:cubicBezTo>
                <a:cubicBezTo>
                  <a:pt x="5700953" y="3382297"/>
                  <a:pt x="5704706" y="3357455"/>
                  <a:pt x="5710786" y="3333136"/>
                </a:cubicBezTo>
                <a:cubicBezTo>
                  <a:pt x="5714557" y="3318054"/>
                  <a:pt x="5722162" y="3304067"/>
                  <a:pt x="5725534" y="3288891"/>
                </a:cubicBezTo>
                <a:cubicBezTo>
                  <a:pt x="5734598" y="3248101"/>
                  <a:pt x="5735109" y="3195999"/>
                  <a:pt x="5755031" y="3156155"/>
                </a:cubicBezTo>
                <a:cubicBezTo>
                  <a:pt x="5775565" y="3115089"/>
                  <a:pt x="5796155" y="3100283"/>
                  <a:pt x="5828773" y="3067665"/>
                </a:cubicBezTo>
                <a:cubicBezTo>
                  <a:pt x="5863839" y="2962464"/>
                  <a:pt x="5814118" y="3089647"/>
                  <a:pt x="5887766" y="2979174"/>
                </a:cubicBezTo>
                <a:cubicBezTo>
                  <a:pt x="5944754" y="2893691"/>
                  <a:pt x="5847811" y="2971397"/>
                  <a:pt x="5946760" y="2905433"/>
                </a:cubicBezTo>
                <a:cubicBezTo>
                  <a:pt x="5941844" y="2871020"/>
                  <a:pt x="5946129" y="2833960"/>
                  <a:pt x="5932011" y="2802194"/>
                </a:cubicBezTo>
                <a:cubicBezTo>
                  <a:pt x="5913822" y="2761268"/>
                  <a:pt x="5797490" y="2759801"/>
                  <a:pt x="5784528" y="2757949"/>
                </a:cubicBezTo>
                <a:cubicBezTo>
                  <a:pt x="5801049" y="2691862"/>
                  <a:pt x="5821332" y="2639828"/>
                  <a:pt x="5784528" y="2566220"/>
                </a:cubicBezTo>
                <a:cubicBezTo>
                  <a:pt x="5775463" y="2548090"/>
                  <a:pt x="5745199" y="2556387"/>
                  <a:pt x="5725534" y="2551471"/>
                </a:cubicBezTo>
                <a:cubicBezTo>
                  <a:pt x="5735366" y="2536723"/>
                  <a:pt x="5753267" y="2524863"/>
                  <a:pt x="5755031" y="2507226"/>
                </a:cubicBezTo>
                <a:cubicBezTo>
                  <a:pt x="5760918" y="2448353"/>
                  <a:pt x="5747764" y="2401342"/>
                  <a:pt x="5710786" y="2359742"/>
                </a:cubicBezTo>
                <a:cubicBezTo>
                  <a:pt x="5683072" y="2328564"/>
                  <a:pt x="5645434" y="2305961"/>
                  <a:pt x="5622295" y="2271252"/>
                </a:cubicBezTo>
                <a:cubicBezTo>
                  <a:pt x="5612463" y="2256504"/>
                  <a:pt x="5608996" y="2234206"/>
                  <a:pt x="5592799" y="2227007"/>
                </a:cubicBezTo>
                <a:cubicBezTo>
                  <a:pt x="5561033" y="2212889"/>
                  <a:pt x="5523973" y="2217174"/>
                  <a:pt x="5489560" y="2212258"/>
                </a:cubicBezTo>
                <a:cubicBezTo>
                  <a:pt x="5494476" y="2197510"/>
                  <a:pt x="5494764" y="2180284"/>
                  <a:pt x="5504308" y="2168013"/>
                </a:cubicBezTo>
                <a:cubicBezTo>
                  <a:pt x="5609982" y="2032148"/>
                  <a:pt x="5556115" y="2117467"/>
                  <a:pt x="5637044" y="2050026"/>
                </a:cubicBezTo>
                <a:cubicBezTo>
                  <a:pt x="5653067" y="2036673"/>
                  <a:pt x="5662301" y="2014412"/>
                  <a:pt x="5681289" y="2005781"/>
                </a:cubicBezTo>
                <a:cubicBezTo>
                  <a:pt x="5718195" y="1989006"/>
                  <a:pt x="5759947" y="1986116"/>
                  <a:pt x="5799276" y="1976284"/>
                </a:cubicBezTo>
                <a:cubicBezTo>
                  <a:pt x="5672480" y="1891753"/>
                  <a:pt x="5832903" y="1993097"/>
                  <a:pt x="5710786" y="1932039"/>
                </a:cubicBezTo>
                <a:cubicBezTo>
                  <a:pt x="5694932" y="1924112"/>
                  <a:pt x="5683872" y="1906256"/>
                  <a:pt x="5666540" y="1902542"/>
                </a:cubicBezTo>
                <a:cubicBezTo>
                  <a:pt x="5613445" y="1891165"/>
                  <a:pt x="5558385" y="1892710"/>
                  <a:pt x="5504308" y="1887794"/>
                </a:cubicBezTo>
                <a:cubicBezTo>
                  <a:pt x="5474811" y="1892710"/>
                  <a:pt x="5443421" y="1891041"/>
                  <a:pt x="5415818" y="1902542"/>
                </a:cubicBezTo>
                <a:cubicBezTo>
                  <a:pt x="5383094" y="1916177"/>
                  <a:pt x="5327328" y="1961536"/>
                  <a:pt x="5327328" y="1961536"/>
                </a:cubicBezTo>
                <a:cubicBezTo>
                  <a:pt x="5322412" y="1946788"/>
                  <a:pt x="5321202" y="1930226"/>
                  <a:pt x="5312579" y="1917291"/>
                </a:cubicBezTo>
                <a:cubicBezTo>
                  <a:pt x="5289865" y="1883221"/>
                  <a:pt x="5256740" y="1865316"/>
                  <a:pt x="5224089" y="1843549"/>
                </a:cubicBezTo>
                <a:cubicBezTo>
                  <a:pt x="5229005" y="1823884"/>
                  <a:pt x="5226175" y="1800383"/>
                  <a:pt x="5238837" y="1784555"/>
                </a:cubicBezTo>
                <a:cubicBezTo>
                  <a:pt x="5248548" y="1772416"/>
                  <a:pt x="5269492" y="1777357"/>
                  <a:pt x="5283082" y="1769807"/>
                </a:cubicBezTo>
                <a:cubicBezTo>
                  <a:pt x="5314072" y="1752591"/>
                  <a:pt x="5346505" y="1735881"/>
                  <a:pt x="5371573" y="1710813"/>
                </a:cubicBezTo>
                <a:cubicBezTo>
                  <a:pt x="5428352" y="1654034"/>
                  <a:pt x="5398464" y="1678138"/>
                  <a:pt x="5460063" y="1637071"/>
                </a:cubicBezTo>
                <a:cubicBezTo>
                  <a:pt x="5527680" y="1535646"/>
                  <a:pt x="5485425" y="1537371"/>
                  <a:pt x="5563302" y="1563329"/>
                </a:cubicBezTo>
                <a:cubicBezTo>
                  <a:pt x="5568218" y="1578077"/>
                  <a:pt x="5575686" y="1592209"/>
                  <a:pt x="5578050" y="1607574"/>
                </a:cubicBezTo>
                <a:cubicBezTo>
                  <a:pt x="5585563" y="1656406"/>
                  <a:pt x="5562466" y="1716059"/>
                  <a:pt x="5592799" y="1755058"/>
                </a:cubicBezTo>
                <a:cubicBezTo>
                  <a:pt x="5611158" y="1778662"/>
                  <a:pt x="5651792" y="1745226"/>
                  <a:pt x="5681289" y="1740310"/>
                </a:cubicBezTo>
                <a:cubicBezTo>
                  <a:pt x="5696037" y="1730478"/>
                  <a:pt x="5709680" y="1718740"/>
                  <a:pt x="5725534" y="1710813"/>
                </a:cubicBezTo>
                <a:cubicBezTo>
                  <a:pt x="5739439" y="1703861"/>
                  <a:pt x="5757640" y="1705776"/>
                  <a:pt x="5769779" y="1696065"/>
                </a:cubicBezTo>
                <a:cubicBezTo>
                  <a:pt x="5783620" y="1684992"/>
                  <a:pt x="5789444" y="1666568"/>
                  <a:pt x="5799276" y="1651820"/>
                </a:cubicBezTo>
                <a:cubicBezTo>
                  <a:pt x="5877934" y="1656736"/>
                  <a:pt x="5963940" y="1633010"/>
                  <a:pt x="6035250" y="1666568"/>
                </a:cubicBezTo>
                <a:cubicBezTo>
                  <a:pt x="6066704" y="1681370"/>
                  <a:pt x="6034453" y="1738715"/>
                  <a:pt x="6049999" y="1769807"/>
                </a:cubicBezTo>
                <a:cubicBezTo>
                  <a:pt x="6056951" y="1783712"/>
                  <a:pt x="6079000" y="1781506"/>
                  <a:pt x="6094244" y="1784555"/>
                </a:cubicBezTo>
                <a:cubicBezTo>
                  <a:pt x="6128331" y="1791372"/>
                  <a:pt x="6163069" y="1794388"/>
                  <a:pt x="6197482" y="1799304"/>
                </a:cubicBezTo>
                <a:cubicBezTo>
                  <a:pt x="6350705" y="1850376"/>
                  <a:pt x="6197387" y="1783977"/>
                  <a:pt x="6256476" y="2138516"/>
                </a:cubicBezTo>
                <a:cubicBezTo>
                  <a:pt x="6259390" y="2156000"/>
                  <a:pt x="6285973" y="2158181"/>
                  <a:pt x="6300721" y="2168013"/>
                </a:cubicBezTo>
                <a:cubicBezTo>
                  <a:pt x="6349882" y="2163097"/>
                  <a:pt x="6400064" y="2164374"/>
                  <a:pt x="6448205" y="2153265"/>
                </a:cubicBezTo>
                <a:cubicBezTo>
                  <a:pt x="6478589" y="2146253"/>
                  <a:pt x="6516647" y="2096229"/>
                  <a:pt x="6536695" y="2079523"/>
                </a:cubicBezTo>
                <a:cubicBezTo>
                  <a:pt x="6550312" y="2068175"/>
                  <a:pt x="6566192" y="2059858"/>
                  <a:pt x="6580940" y="2050026"/>
                </a:cubicBezTo>
                <a:cubicBezTo>
                  <a:pt x="6585856" y="2035278"/>
                  <a:pt x="6588736" y="2019686"/>
                  <a:pt x="6595689" y="2005781"/>
                </a:cubicBezTo>
                <a:cubicBezTo>
                  <a:pt x="6603616" y="1989927"/>
                  <a:pt x="6617987" y="1977734"/>
                  <a:pt x="6625186" y="1961536"/>
                </a:cubicBezTo>
                <a:cubicBezTo>
                  <a:pt x="6637814" y="1933123"/>
                  <a:pt x="6654682" y="1873045"/>
                  <a:pt x="6654682" y="1873045"/>
                </a:cubicBezTo>
                <a:cubicBezTo>
                  <a:pt x="6649766" y="1823884"/>
                  <a:pt x="6656818" y="1771994"/>
                  <a:pt x="6639934" y="1725562"/>
                </a:cubicBezTo>
                <a:cubicBezTo>
                  <a:pt x="6634621" y="1710952"/>
                  <a:pt x="6609594" y="1717766"/>
                  <a:pt x="6595689" y="1710813"/>
                </a:cubicBezTo>
                <a:cubicBezTo>
                  <a:pt x="6579835" y="1702886"/>
                  <a:pt x="6567642" y="1688515"/>
                  <a:pt x="6551444" y="1681316"/>
                </a:cubicBezTo>
                <a:cubicBezTo>
                  <a:pt x="6514720" y="1664995"/>
                  <a:pt x="6394178" y="1632170"/>
                  <a:pt x="6359715" y="1622323"/>
                </a:cubicBezTo>
                <a:cubicBezTo>
                  <a:pt x="6258289" y="1554706"/>
                  <a:pt x="6304856" y="1574539"/>
                  <a:pt x="6226979" y="1548581"/>
                </a:cubicBezTo>
                <a:cubicBezTo>
                  <a:pt x="6231895" y="1528916"/>
                  <a:pt x="6229065" y="1505415"/>
                  <a:pt x="6241728" y="1489587"/>
                </a:cubicBezTo>
                <a:cubicBezTo>
                  <a:pt x="6251440" y="1477448"/>
                  <a:pt x="6273038" y="1483462"/>
                  <a:pt x="6285973" y="1474839"/>
                </a:cubicBezTo>
                <a:cubicBezTo>
                  <a:pt x="6303327" y="1463270"/>
                  <a:pt x="6318095" y="1447566"/>
                  <a:pt x="6330218" y="1430594"/>
                </a:cubicBezTo>
                <a:cubicBezTo>
                  <a:pt x="6342997" y="1412703"/>
                  <a:pt x="6348807" y="1390689"/>
                  <a:pt x="6359715" y="1371600"/>
                </a:cubicBezTo>
                <a:cubicBezTo>
                  <a:pt x="6443104" y="1225667"/>
                  <a:pt x="6329563" y="1446648"/>
                  <a:pt x="6418708" y="1268362"/>
                </a:cubicBezTo>
                <a:cubicBezTo>
                  <a:pt x="6423624" y="1229033"/>
                  <a:pt x="6420126" y="1187700"/>
                  <a:pt x="6433457" y="1150374"/>
                </a:cubicBezTo>
                <a:cubicBezTo>
                  <a:pt x="6445380" y="1116989"/>
                  <a:pt x="6492450" y="1061884"/>
                  <a:pt x="6492450" y="1061884"/>
                </a:cubicBezTo>
                <a:cubicBezTo>
                  <a:pt x="6497366" y="968478"/>
                  <a:pt x="6490467" y="873692"/>
                  <a:pt x="6507199" y="781665"/>
                </a:cubicBezTo>
                <a:cubicBezTo>
                  <a:pt x="6510930" y="761144"/>
                  <a:pt x="6538092" y="753443"/>
                  <a:pt x="6551444" y="737420"/>
                </a:cubicBezTo>
                <a:cubicBezTo>
                  <a:pt x="6583209" y="699302"/>
                  <a:pt x="6580908" y="693270"/>
                  <a:pt x="6595689" y="648929"/>
                </a:cubicBezTo>
                <a:cubicBezTo>
                  <a:pt x="6598587" y="625746"/>
                  <a:pt x="6632119" y="436138"/>
                  <a:pt x="6595689" y="412955"/>
                </a:cubicBezTo>
                <a:cubicBezTo>
                  <a:pt x="6554007" y="386430"/>
                  <a:pt x="6497366" y="422788"/>
                  <a:pt x="6448205" y="427704"/>
                </a:cubicBezTo>
                <a:cubicBezTo>
                  <a:pt x="6433457" y="432620"/>
                  <a:pt x="6419506" y="442452"/>
                  <a:pt x="6403960" y="442452"/>
                </a:cubicBezTo>
                <a:cubicBezTo>
                  <a:pt x="6324960" y="442452"/>
                  <a:pt x="6322704" y="409775"/>
                  <a:pt x="6241728" y="398207"/>
                </a:cubicBezTo>
                <a:cubicBezTo>
                  <a:pt x="6155279" y="385857"/>
                  <a:pt x="6105833" y="382406"/>
                  <a:pt x="6020502" y="353962"/>
                </a:cubicBezTo>
                <a:cubicBezTo>
                  <a:pt x="5991005" y="344130"/>
                  <a:pt x="5962500" y="330563"/>
                  <a:pt x="5932011" y="324465"/>
                </a:cubicBezTo>
                <a:cubicBezTo>
                  <a:pt x="5843025" y="306667"/>
                  <a:pt x="5882050" y="317643"/>
                  <a:pt x="5814024" y="294968"/>
                </a:cubicBezTo>
                <a:cubicBezTo>
                  <a:pt x="5799276" y="285136"/>
                  <a:pt x="5785633" y="273398"/>
                  <a:pt x="5769779" y="265471"/>
                </a:cubicBezTo>
                <a:cubicBezTo>
                  <a:pt x="5711908" y="236535"/>
                  <a:pt x="5692849" y="266136"/>
                  <a:pt x="5637044" y="191729"/>
                </a:cubicBezTo>
                <a:cubicBezTo>
                  <a:pt x="5622296" y="172065"/>
                  <a:pt x="5611171" y="149066"/>
                  <a:pt x="5592799" y="132736"/>
                </a:cubicBezTo>
                <a:cubicBezTo>
                  <a:pt x="5566303" y="109184"/>
                  <a:pt x="5529376" y="98810"/>
                  <a:pt x="5504308" y="73742"/>
                </a:cubicBezTo>
                <a:cubicBezTo>
                  <a:pt x="5489560" y="58994"/>
                  <a:pt x="5478296" y="39626"/>
                  <a:pt x="5460063" y="29497"/>
                </a:cubicBezTo>
                <a:cubicBezTo>
                  <a:pt x="5432884" y="14397"/>
                  <a:pt x="5371573" y="0"/>
                  <a:pt x="5371573" y="0"/>
                </a:cubicBezTo>
                <a:cubicBezTo>
                  <a:pt x="5317495" y="4916"/>
                  <a:pt x="5261434" y="-573"/>
                  <a:pt x="5209340" y="14749"/>
                </a:cubicBezTo>
                <a:cubicBezTo>
                  <a:pt x="5159357" y="29450"/>
                  <a:pt x="5113051" y="81541"/>
                  <a:pt x="5076605" y="117987"/>
                </a:cubicBezTo>
                <a:cubicBezTo>
                  <a:pt x="5071689" y="132736"/>
                  <a:pt x="5064056" y="146843"/>
                  <a:pt x="5061857" y="162233"/>
                </a:cubicBezTo>
                <a:cubicBezTo>
                  <a:pt x="5054178" y="215988"/>
                  <a:pt x="5070071" y="275259"/>
                  <a:pt x="5047108" y="324465"/>
                </a:cubicBezTo>
                <a:cubicBezTo>
                  <a:pt x="5032116" y="356590"/>
                  <a:pt x="4958618" y="383458"/>
                  <a:pt x="4958618" y="383458"/>
                </a:cubicBezTo>
                <a:cubicBezTo>
                  <a:pt x="4923516" y="488765"/>
                  <a:pt x="4946368" y="446079"/>
                  <a:pt x="4899624" y="516194"/>
                </a:cubicBezTo>
                <a:cubicBezTo>
                  <a:pt x="4859327" y="637087"/>
                  <a:pt x="4929028" y="449966"/>
                  <a:pt x="4796386" y="648929"/>
                </a:cubicBezTo>
                <a:lnTo>
                  <a:pt x="4737392" y="737420"/>
                </a:lnTo>
                <a:cubicBezTo>
                  <a:pt x="4771805" y="742336"/>
                  <a:pt x="4811153" y="733744"/>
                  <a:pt x="4840631" y="752168"/>
                </a:cubicBezTo>
                <a:cubicBezTo>
                  <a:pt x="4857820" y="762911"/>
                  <a:pt x="4842717" y="795334"/>
                  <a:pt x="4855379" y="811162"/>
                </a:cubicBezTo>
                <a:cubicBezTo>
                  <a:pt x="4865090" y="823301"/>
                  <a:pt x="4884876" y="820994"/>
                  <a:pt x="4899624" y="825910"/>
                </a:cubicBezTo>
                <a:cubicBezTo>
                  <a:pt x="4909456" y="811162"/>
                  <a:pt x="4915280" y="792738"/>
                  <a:pt x="4929121" y="781665"/>
                </a:cubicBezTo>
                <a:cubicBezTo>
                  <a:pt x="4968124" y="750462"/>
                  <a:pt x="5043440" y="776927"/>
                  <a:pt x="5076605" y="781665"/>
                </a:cubicBezTo>
                <a:cubicBezTo>
                  <a:pt x="5091353" y="796413"/>
                  <a:pt x="5104827" y="812557"/>
                  <a:pt x="5120850" y="825910"/>
                </a:cubicBezTo>
                <a:cubicBezTo>
                  <a:pt x="5134467" y="837258"/>
                  <a:pt x="5161619" y="838026"/>
                  <a:pt x="5165095" y="855407"/>
                </a:cubicBezTo>
                <a:cubicBezTo>
                  <a:pt x="5169722" y="878543"/>
                  <a:pt x="5106391" y="925679"/>
                  <a:pt x="5091353" y="929149"/>
                </a:cubicBezTo>
                <a:cubicBezTo>
                  <a:pt x="5043212" y="940258"/>
                  <a:pt x="4993030" y="938981"/>
                  <a:pt x="4943869" y="943897"/>
                </a:cubicBezTo>
                <a:lnTo>
                  <a:pt x="4855379" y="973394"/>
                </a:lnTo>
                <a:lnTo>
                  <a:pt x="4811134" y="988142"/>
                </a:lnTo>
                <a:cubicBezTo>
                  <a:pt x="4706862" y="1057657"/>
                  <a:pt x="4835949" y="970417"/>
                  <a:pt x="4707895" y="1061884"/>
                </a:cubicBezTo>
                <a:cubicBezTo>
                  <a:pt x="4693471" y="1072187"/>
                  <a:pt x="4677267" y="1080033"/>
                  <a:pt x="4663650" y="1091381"/>
                </a:cubicBezTo>
                <a:cubicBezTo>
                  <a:pt x="4647627" y="1104734"/>
                  <a:pt x="4637638" y="1125497"/>
                  <a:pt x="4619405" y="1135626"/>
                </a:cubicBezTo>
                <a:cubicBezTo>
                  <a:pt x="4592226" y="1150726"/>
                  <a:pt x="4560412" y="1155291"/>
                  <a:pt x="4530915" y="1165123"/>
                </a:cubicBezTo>
                <a:cubicBezTo>
                  <a:pt x="4467449" y="1186278"/>
                  <a:pt x="4501739" y="1176103"/>
                  <a:pt x="4427676" y="1194620"/>
                </a:cubicBezTo>
                <a:cubicBezTo>
                  <a:pt x="4412928" y="1209368"/>
                  <a:pt x="4395001" y="1221511"/>
                  <a:pt x="4383431" y="1238865"/>
                </a:cubicBezTo>
                <a:cubicBezTo>
                  <a:pt x="4374807" y="1251800"/>
                  <a:pt x="4375634" y="1269205"/>
                  <a:pt x="4368682" y="1283110"/>
                </a:cubicBezTo>
                <a:cubicBezTo>
                  <a:pt x="4360755" y="1298964"/>
                  <a:pt x="4349018" y="1312607"/>
                  <a:pt x="4339186" y="1327355"/>
                </a:cubicBezTo>
                <a:cubicBezTo>
                  <a:pt x="4334270" y="1347020"/>
                  <a:pt x="4336061" y="1369743"/>
                  <a:pt x="4324437" y="1386349"/>
                </a:cubicBezTo>
                <a:cubicBezTo>
                  <a:pt x="4298444" y="1423482"/>
                  <a:pt x="4248133" y="1484884"/>
                  <a:pt x="4191702" y="1489587"/>
                </a:cubicBezTo>
                <a:cubicBezTo>
                  <a:pt x="4088703" y="1498170"/>
                  <a:pt x="3985225" y="1499420"/>
                  <a:pt x="3881986" y="1504336"/>
                </a:cubicBezTo>
                <a:cubicBezTo>
                  <a:pt x="3857405" y="1509252"/>
                  <a:pt x="3833020" y="1515272"/>
                  <a:pt x="3808244" y="1519084"/>
                </a:cubicBezTo>
                <a:cubicBezTo>
                  <a:pt x="3769070" y="1525111"/>
                  <a:pt x="3729253" y="1526743"/>
                  <a:pt x="3690257" y="1533833"/>
                </a:cubicBezTo>
                <a:cubicBezTo>
                  <a:pt x="3674961" y="1536614"/>
                  <a:pt x="3661093" y="1544811"/>
                  <a:pt x="3646011" y="1548581"/>
                </a:cubicBezTo>
                <a:cubicBezTo>
                  <a:pt x="3621692" y="1554661"/>
                  <a:pt x="3596850" y="1558413"/>
                  <a:pt x="3572269" y="1563329"/>
                </a:cubicBezTo>
                <a:cubicBezTo>
                  <a:pt x="3478863" y="1558413"/>
                  <a:pt x="3385234" y="1556684"/>
                  <a:pt x="3292050" y="1548581"/>
                </a:cubicBezTo>
                <a:cubicBezTo>
                  <a:pt x="3271857" y="1546825"/>
                  <a:pt x="3251688" y="1541818"/>
                  <a:pt x="3233057" y="1533833"/>
                </a:cubicBezTo>
                <a:cubicBezTo>
                  <a:pt x="3216765" y="1526851"/>
                  <a:pt x="3205103" y="1511319"/>
                  <a:pt x="3188811" y="1504336"/>
                </a:cubicBezTo>
                <a:cubicBezTo>
                  <a:pt x="3170180" y="1496351"/>
                  <a:pt x="3148797" y="1496704"/>
                  <a:pt x="3129818" y="1489587"/>
                </a:cubicBezTo>
                <a:cubicBezTo>
                  <a:pt x="3109232" y="1481867"/>
                  <a:pt x="3091032" y="1468752"/>
                  <a:pt x="3070824" y="1460091"/>
                </a:cubicBezTo>
                <a:cubicBezTo>
                  <a:pt x="3056535" y="1453967"/>
                  <a:pt x="3040868" y="1451466"/>
                  <a:pt x="3026579" y="1445342"/>
                </a:cubicBezTo>
                <a:cubicBezTo>
                  <a:pt x="2845582" y="1367770"/>
                  <a:pt x="3071461" y="1460409"/>
                  <a:pt x="2923340" y="1386349"/>
                </a:cubicBezTo>
                <a:cubicBezTo>
                  <a:pt x="2903627" y="1376493"/>
                  <a:pt x="2837120" y="1360634"/>
                  <a:pt x="2820102" y="1356852"/>
                </a:cubicBezTo>
                <a:cubicBezTo>
                  <a:pt x="2742469" y="1339601"/>
                  <a:pt x="2729300" y="1339667"/>
                  <a:pt x="2643121" y="1327355"/>
                </a:cubicBezTo>
                <a:cubicBezTo>
                  <a:pt x="2552173" y="1297040"/>
                  <a:pt x="2638205" y="1338826"/>
                  <a:pt x="2569379" y="1224116"/>
                </a:cubicBezTo>
                <a:cubicBezTo>
                  <a:pt x="2539882" y="1174955"/>
                  <a:pt x="2521428" y="1117173"/>
                  <a:pt x="2480889" y="1076633"/>
                </a:cubicBezTo>
                <a:cubicBezTo>
                  <a:pt x="2466141" y="1061884"/>
                  <a:pt x="2449997" y="1048410"/>
                  <a:pt x="2436644" y="1032387"/>
                </a:cubicBezTo>
                <a:cubicBezTo>
                  <a:pt x="2390793" y="977365"/>
                  <a:pt x="2421137" y="981280"/>
                  <a:pt x="2348153" y="929149"/>
                </a:cubicBezTo>
                <a:cubicBezTo>
                  <a:pt x="2335503" y="920113"/>
                  <a:pt x="2318656" y="919316"/>
                  <a:pt x="2303908" y="914400"/>
                </a:cubicBezTo>
                <a:cubicBezTo>
                  <a:pt x="2294076" y="943897"/>
                  <a:pt x="2291658" y="1028762"/>
                  <a:pt x="2274411" y="1002891"/>
                </a:cubicBezTo>
                <a:cubicBezTo>
                  <a:pt x="2264579" y="988142"/>
                  <a:pt x="2252842" y="974499"/>
                  <a:pt x="2244915" y="958645"/>
                </a:cubicBezTo>
                <a:cubicBezTo>
                  <a:pt x="2232521" y="933856"/>
                  <a:pt x="2222509" y="879043"/>
                  <a:pt x="2215418" y="855407"/>
                </a:cubicBezTo>
                <a:cubicBezTo>
                  <a:pt x="2206484" y="825626"/>
                  <a:pt x="2207907" y="788902"/>
                  <a:pt x="2185921" y="766916"/>
                </a:cubicBezTo>
                <a:cubicBezTo>
                  <a:pt x="2171173" y="752168"/>
                  <a:pt x="2155029" y="738694"/>
                  <a:pt x="2141676" y="722671"/>
                </a:cubicBezTo>
                <a:cubicBezTo>
                  <a:pt x="2088943" y="659392"/>
                  <a:pt x="2138440" y="692937"/>
                  <a:pt x="2067934" y="634181"/>
                </a:cubicBezTo>
                <a:cubicBezTo>
                  <a:pt x="2029813" y="602413"/>
                  <a:pt x="2023789" y="604717"/>
                  <a:pt x="1979444" y="589936"/>
                </a:cubicBezTo>
                <a:cubicBezTo>
                  <a:pt x="1949947" y="594852"/>
                  <a:pt x="1917700" y="591311"/>
                  <a:pt x="1890953" y="604684"/>
                </a:cubicBezTo>
                <a:cubicBezTo>
                  <a:pt x="1875099" y="612611"/>
                  <a:pt x="1875298" y="637856"/>
                  <a:pt x="1861457" y="648929"/>
                </a:cubicBezTo>
                <a:cubicBezTo>
                  <a:pt x="1849317" y="658641"/>
                  <a:pt x="1831960" y="658762"/>
                  <a:pt x="1817211" y="663678"/>
                </a:cubicBezTo>
                <a:cubicBezTo>
                  <a:pt x="1807379" y="678426"/>
                  <a:pt x="1800249" y="695389"/>
                  <a:pt x="1787715" y="707923"/>
                </a:cubicBezTo>
                <a:cubicBezTo>
                  <a:pt x="1766869" y="728769"/>
                  <a:pt x="1707611" y="755349"/>
                  <a:pt x="1684476" y="766916"/>
                </a:cubicBezTo>
                <a:cubicBezTo>
                  <a:pt x="1504489" y="756329"/>
                  <a:pt x="1376656" y="738672"/>
                  <a:pt x="1197779" y="766916"/>
                </a:cubicBezTo>
                <a:cubicBezTo>
                  <a:pt x="1180271" y="769680"/>
                  <a:pt x="1168282" y="786581"/>
                  <a:pt x="1153534" y="796413"/>
                </a:cubicBezTo>
                <a:cubicBezTo>
                  <a:pt x="1143702" y="811161"/>
                  <a:pt x="1141042" y="835657"/>
                  <a:pt x="1124037" y="840658"/>
                </a:cubicBezTo>
                <a:cubicBezTo>
                  <a:pt x="1052665" y="861650"/>
                  <a:pt x="960550" y="823242"/>
                  <a:pt x="902811" y="870155"/>
                </a:cubicBezTo>
                <a:cubicBezTo>
                  <a:pt x="860668" y="904396"/>
                  <a:pt x="904032" y="980488"/>
                  <a:pt x="888063" y="1032387"/>
                </a:cubicBezTo>
                <a:cubicBezTo>
                  <a:pt x="881253" y="1054518"/>
                  <a:pt x="816456" y="1070302"/>
                  <a:pt x="799573" y="1076633"/>
                </a:cubicBezTo>
                <a:cubicBezTo>
                  <a:pt x="747971" y="1095984"/>
                  <a:pt x="691039" y="1123234"/>
                  <a:pt x="637340" y="1135626"/>
                </a:cubicBezTo>
                <a:cubicBezTo>
                  <a:pt x="603468" y="1143443"/>
                  <a:pt x="568515" y="1145458"/>
                  <a:pt x="534102" y="1150374"/>
                </a:cubicBezTo>
                <a:cubicBezTo>
                  <a:pt x="499689" y="1160206"/>
                  <a:pt x="466215" y="1174289"/>
                  <a:pt x="430863" y="1179871"/>
                </a:cubicBezTo>
                <a:cubicBezTo>
                  <a:pt x="74050" y="1236211"/>
                  <a:pt x="365971" y="1166598"/>
                  <a:pt x="194889" y="1209368"/>
                </a:cubicBezTo>
                <a:cubicBezTo>
                  <a:pt x="180141" y="1219200"/>
                  <a:pt x="161868" y="1225146"/>
                  <a:pt x="150644" y="1238865"/>
                </a:cubicBezTo>
                <a:cubicBezTo>
                  <a:pt x="-74492" y="1514029"/>
                  <a:pt x="148812" y="1284941"/>
                  <a:pt x="17908" y="1415845"/>
                </a:cubicBezTo>
                <a:cubicBezTo>
                  <a:pt x="12992" y="1430594"/>
                  <a:pt x="-7833" y="1449098"/>
                  <a:pt x="3160" y="1460091"/>
                </a:cubicBezTo>
                <a:cubicBezTo>
                  <a:pt x="25145" y="1482076"/>
                  <a:pt x="91650" y="1489587"/>
                  <a:pt x="91650" y="1489587"/>
                </a:cubicBezTo>
                <a:cubicBezTo>
                  <a:pt x="106398" y="1499419"/>
                  <a:pt x="124822" y="1505243"/>
                  <a:pt x="135895" y="1519084"/>
                </a:cubicBezTo>
                <a:cubicBezTo>
                  <a:pt x="145607" y="1531223"/>
                  <a:pt x="143692" y="1549424"/>
                  <a:pt x="150644" y="1563329"/>
                </a:cubicBezTo>
                <a:cubicBezTo>
                  <a:pt x="193733" y="1649507"/>
                  <a:pt x="170176" y="1565325"/>
                  <a:pt x="194889" y="1651820"/>
                </a:cubicBezTo>
                <a:cubicBezTo>
                  <a:pt x="200457" y="1671310"/>
                  <a:pt x="198013" y="1694208"/>
                  <a:pt x="209637" y="1710813"/>
                </a:cubicBezTo>
                <a:cubicBezTo>
                  <a:pt x="233559" y="1744987"/>
                  <a:pt x="298128" y="1799304"/>
                  <a:pt x="298128" y="1799304"/>
                </a:cubicBezTo>
                <a:cubicBezTo>
                  <a:pt x="307960" y="1823884"/>
                  <a:pt x="312236" y="1851502"/>
                  <a:pt x="327624" y="1873045"/>
                </a:cubicBezTo>
                <a:cubicBezTo>
                  <a:pt x="337927" y="1887469"/>
                  <a:pt x="358252" y="1891195"/>
                  <a:pt x="371869" y="1902542"/>
                </a:cubicBezTo>
                <a:cubicBezTo>
                  <a:pt x="485427" y="1997173"/>
                  <a:pt x="350508" y="1903049"/>
                  <a:pt x="460360" y="1976284"/>
                </a:cubicBezTo>
                <a:cubicBezTo>
                  <a:pt x="465276" y="2005781"/>
                  <a:pt x="469243" y="2035451"/>
                  <a:pt x="475108" y="2064774"/>
                </a:cubicBezTo>
                <a:cubicBezTo>
                  <a:pt x="479083" y="2084650"/>
                  <a:pt x="485460" y="2103981"/>
                  <a:pt x="489857" y="2123768"/>
                </a:cubicBezTo>
                <a:cubicBezTo>
                  <a:pt x="495295" y="2148239"/>
                  <a:pt x="499689" y="2172929"/>
                  <a:pt x="504605" y="2197510"/>
                </a:cubicBezTo>
                <a:cubicBezTo>
                  <a:pt x="475894" y="2283646"/>
                  <a:pt x="512322" y="2204541"/>
                  <a:pt x="445611" y="2271252"/>
                </a:cubicBezTo>
                <a:cubicBezTo>
                  <a:pt x="424767" y="2292096"/>
                  <a:pt x="398184" y="2351359"/>
                  <a:pt x="386618" y="2374491"/>
                </a:cubicBezTo>
                <a:cubicBezTo>
                  <a:pt x="391534" y="2394155"/>
                  <a:pt x="385150" y="2421322"/>
                  <a:pt x="401366" y="2433484"/>
                </a:cubicBezTo>
                <a:cubicBezTo>
                  <a:pt x="413803" y="2442812"/>
                  <a:pt x="430065" y="2418736"/>
                  <a:pt x="445611" y="2418736"/>
                </a:cubicBezTo>
                <a:cubicBezTo>
                  <a:pt x="470678" y="2418736"/>
                  <a:pt x="494772" y="2428568"/>
                  <a:pt x="519353" y="2433484"/>
                </a:cubicBezTo>
                <a:cubicBezTo>
                  <a:pt x="539018" y="2448232"/>
                  <a:pt x="560076" y="2461285"/>
                  <a:pt x="578347" y="2477729"/>
                </a:cubicBezTo>
                <a:cubicBezTo>
                  <a:pt x="722667" y="2607617"/>
                  <a:pt x="613731" y="2530817"/>
                  <a:pt x="711082" y="2595716"/>
                </a:cubicBezTo>
                <a:cubicBezTo>
                  <a:pt x="720914" y="2610465"/>
                  <a:pt x="727239" y="2628290"/>
                  <a:pt x="740579" y="2639962"/>
                </a:cubicBezTo>
                <a:cubicBezTo>
                  <a:pt x="740582" y="2639965"/>
                  <a:pt x="851191" y="2713703"/>
                  <a:pt x="873315" y="2728452"/>
                </a:cubicBezTo>
                <a:cubicBezTo>
                  <a:pt x="888063" y="2738284"/>
                  <a:pt x="903380" y="2747314"/>
                  <a:pt x="917560" y="2757949"/>
                </a:cubicBezTo>
                <a:cubicBezTo>
                  <a:pt x="937224" y="2772697"/>
                  <a:pt x="954568" y="2791201"/>
                  <a:pt x="976553" y="2802194"/>
                </a:cubicBezTo>
                <a:cubicBezTo>
                  <a:pt x="1004363" y="2816099"/>
                  <a:pt x="1035547" y="2821859"/>
                  <a:pt x="1065044" y="2831691"/>
                </a:cubicBezTo>
                <a:lnTo>
                  <a:pt x="1109289" y="2846439"/>
                </a:lnTo>
                <a:cubicBezTo>
                  <a:pt x="1132631" y="2881452"/>
                  <a:pt x="1155594" y="2917668"/>
                  <a:pt x="1183031" y="2949678"/>
                </a:cubicBezTo>
                <a:cubicBezTo>
                  <a:pt x="1196605" y="2965514"/>
                  <a:pt x="1209922" y="2982354"/>
                  <a:pt x="1227276" y="2993923"/>
                </a:cubicBezTo>
                <a:cubicBezTo>
                  <a:pt x="1240211" y="3002546"/>
                  <a:pt x="1256439" y="3004900"/>
                  <a:pt x="1271521" y="3008671"/>
                </a:cubicBezTo>
                <a:cubicBezTo>
                  <a:pt x="1326915" y="3022520"/>
                  <a:pt x="1342315" y="3017942"/>
                  <a:pt x="1389508" y="3038168"/>
                </a:cubicBezTo>
                <a:cubicBezTo>
                  <a:pt x="1570505" y="3115738"/>
                  <a:pt x="1344629" y="3023103"/>
                  <a:pt x="1492747" y="3097162"/>
                </a:cubicBezTo>
                <a:cubicBezTo>
                  <a:pt x="1506652" y="3104114"/>
                  <a:pt x="1522244" y="3106994"/>
                  <a:pt x="1536992" y="3111910"/>
                </a:cubicBezTo>
                <a:cubicBezTo>
                  <a:pt x="1551740" y="3121742"/>
                  <a:pt x="1563534" y="3140522"/>
                  <a:pt x="1581237" y="3141407"/>
                </a:cubicBezTo>
                <a:cubicBezTo>
                  <a:pt x="1771894" y="3150940"/>
                  <a:pt x="1766573" y="3148453"/>
                  <a:pt x="1876205" y="3111910"/>
                </a:cubicBezTo>
                <a:cubicBezTo>
                  <a:pt x="1881121" y="3097162"/>
                  <a:pt x="1876519" y="3073439"/>
                  <a:pt x="1890953" y="3067665"/>
                </a:cubicBezTo>
                <a:cubicBezTo>
                  <a:pt x="1920716" y="3055760"/>
                  <a:pt x="1973681" y="3098236"/>
                  <a:pt x="1994192" y="3111910"/>
                </a:cubicBezTo>
                <a:cubicBezTo>
                  <a:pt x="2127735" y="3078525"/>
                  <a:pt x="1966089" y="3125963"/>
                  <a:pt x="2141676" y="3038168"/>
                </a:cubicBezTo>
                <a:cubicBezTo>
                  <a:pt x="2161340" y="3028336"/>
                  <a:pt x="2180461" y="3017331"/>
                  <a:pt x="2200669" y="3008671"/>
                </a:cubicBezTo>
                <a:cubicBezTo>
                  <a:pt x="2230284" y="2995979"/>
                  <a:pt x="2273981" y="2986656"/>
                  <a:pt x="2303908" y="2979174"/>
                </a:cubicBezTo>
                <a:cubicBezTo>
                  <a:pt x="2382566" y="2989006"/>
                  <a:pt x="2463833" y="2986304"/>
                  <a:pt x="2539882" y="3008671"/>
                </a:cubicBezTo>
                <a:cubicBezTo>
                  <a:pt x="2554796" y="3013058"/>
                  <a:pt x="2550360" y="3037968"/>
                  <a:pt x="2554631" y="3052916"/>
                </a:cubicBezTo>
                <a:cubicBezTo>
                  <a:pt x="2560200" y="3072406"/>
                  <a:pt x="2559322" y="3094311"/>
                  <a:pt x="2569379" y="3111910"/>
                </a:cubicBezTo>
                <a:cubicBezTo>
                  <a:pt x="2579727" y="3130019"/>
                  <a:pt x="2596270" y="3144585"/>
                  <a:pt x="2613624" y="3156155"/>
                </a:cubicBezTo>
                <a:cubicBezTo>
                  <a:pt x="2637831" y="3172293"/>
                  <a:pt x="2735648" y="3183867"/>
                  <a:pt x="2746360" y="3185652"/>
                </a:cubicBezTo>
                <a:cubicBezTo>
                  <a:pt x="2761108" y="3205316"/>
                  <a:pt x="2777577" y="3223801"/>
                  <a:pt x="2790605" y="3244645"/>
                </a:cubicBezTo>
                <a:cubicBezTo>
                  <a:pt x="2802257" y="3263289"/>
                  <a:pt x="2809194" y="3284550"/>
                  <a:pt x="2820102" y="3303639"/>
                </a:cubicBezTo>
                <a:cubicBezTo>
                  <a:pt x="2828896" y="3319029"/>
                  <a:pt x="2839767" y="3333136"/>
                  <a:pt x="2849599" y="3347884"/>
                </a:cubicBezTo>
                <a:cubicBezTo>
                  <a:pt x="2839767" y="3392129"/>
                  <a:pt x="2843857" y="3442019"/>
                  <a:pt x="2820102" y="3480620"/>
                </a:cubicBezTo>
                <a:cubicBezTo>
                  <a:pt x="2801522" y="3510812"/>
                  <a:pt x="2731611" y="3539613"/>
                  <a:pt x="2731611" y="3539613"/>
                </a:cubicBezTo>
                <a:cubicBezTo>
                  <a:pt x="2726695" y="3554361"/>
                  <a:pt x="2715455" y="3568376"/>
                  <a:pt x="2716863" y="3583858"/>
                </a:cubicBezTo>
                <a:cubicBezTo>
                  <a:pt x="2720533" y="3624231"/>
                  <a:pt x="2726672" y="3666407"/>
                  <a:pt x="2746360" y="3701845"/>
                </a:cubicBezTo>
                <a:cubicBezTo>
                  <a:pt x="2753910" y="3715435"/>
                  <a:pt x="2775523" y="3712823"/>
                  <a:pt x="2790605" y="3716594"/>
                </a:cubicBezTo>
                <a:cubicBezTo>
                  <a:pt x="2814924" y="3722674"/>
                  <a:pt x="2839766" y="3726426"/>
                  <a:pt x="2864347" y="3731342"/>
                </a:cubicBezTo>
                <a:cubicBezTo>
                  <a:pt x="2943006" y="3849329"/>
                  <a:pt x="2839766" y="3706761"/>
                  <a:pt x="2938089" y="3805084"/>
                </a:cubicBezTo>
                <a:cubicBezTo>
                  <a:pt x="2950623" y="3817618"/>
                  <a:pt x="2954246" y="3837657"/>
                  <a:pt x="2967586" y="3849329"/>
                </a:cubicBezTo>
                <a:cubicBezTo>
                  <a:pt x="3030003" y="3903944"/>
                  <a:pt x="3039550" y="3902815"/>
                  <a:pt x="3100321" y="3923071"/>
                </a:cubicBezTo>
                <a:cubicBezTo>
                  <a:pt x="3134734" y="3918155"/>
                  <a:pt x="3171284" y="3921233"/>
                  <a:pt x="3203560" y="3908323"/>
                </a:cubicBezTo>
                <a:cubicBezTo>
                  <a:pt x="3222926" y="3900577"/>
                  <a:pt x="3231782" y="3877431"/>
                  <a:pt x="3247805" y="3864078"/>
                </a:cubicBezTo>
                <a:cubicBezTo>
                  <a:pt x="3261422" y="3852730"/>
                  <a:pt x="3277302" y="3844413"/>
                  <a:pt x="3292050" y="3834581"/>
                </a:cubicBezTo>
                <a:cubicBezTo>
                  <a:pt x="3395703" y="3841491"/>
                  <a:pt x="3581114" y="3864899"/>
                  <a:pt x="3690257" y="3834581"/>
                </a:cubicBezTo>
                <a:cubicBezTo>
                  <a:pt x="3724414" y="3825093"/>
                  <a:pt x="3778747" y="3775587"/>
                  <a:pt x="3778747" y="3775587"/>
                </a:cubicBezTo>
                <a:cubicBezTo>
                  <a:pt x="3813160" y="3780503"/>
                  <a:pt x="3848690" y="3780347"/>
                  <a:pt x="3881986" y="3790336"/>
                </a:cubicBezTo>
                <a:cubicBezTo>
                  <a:pt x="3925852" y="3803496"/>
                  <a:pt x="3934564" y="3840137"/>
                  <a:pt x="3970476" y="3864078"/>
                </a:cubicBezTo>
                <a:cubicBezTo>
                  <a:pt x="3983411" y="3872701"/>
                  <a:pt x="3999973" y="3873910"/>
                  <a:pt x="4014721" y="3878826"/>
                </a:cubicBezTo>
                <a:cubicBezTo>
                  <a:pt x="4029469" y="3888658"/>
                  <a:pt x="4041865" y="3903659"/>
                  <a:pt x="4058966" y="3908323"/>
                </a:cubicBezTo>
                <a:cubicBezTo>
                  <a:pt x="4097204" y="3918752"/>
                  <a:pt x="4144998" y="3913239"/>
                  <a:pt x="4176953" y="3923071"/>
                </a:cubicBezTo>
                <a:close/>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Freeform 7">
            <a:extLst>
              <a:ext uri="{FF2B5EF4-FFF2-40B4-BE49-F238E27FC236}">
                <a16:creationId xmlns:a16="http://schemas.microsoft.com/office/drawing/2014/main" id="{4B55FAA5-052F-47A8-AEA4-ABB0F022C1A4}"/>
              </a:ext>
            </a:extLst>
          </p:cNvPr>
          <p:cNvSpPr/>
          <p:nvPr/>
        </p:nvSpPr>
        <p:spPr>
          <a:xfrm>
            <a:off x="5962650" y="4152900"/>
            <a:ext cx="325438" cy="266700"/>
          </a:xfrm>
          <a:custGeom>
            <a:avLst/>
            <a:gdLst>
              <a:gd name="connsiteX0" fmla="*/ 58993 w 324464"/>
              <a:gd name="connsiteY0" fmla="*/ 90130 h 267111"/>
              <a:gd name="connsiteX1" fmla="*/ 132735 w 324464"/>
              <a:gd name="connsiteY1" fmla="*/ 45885 h 267111"/>
              <a:gd name="connsiteX2" fmla="*/ 162232 w 324464"/>
              <a:gd name="connsiteY2" fmla="*/ 1640 h 267111"/>
              <a:gd name="connsiteX3" fmla="*/ 235974 w 324464"/>
              <a:gd name="connsiteY3" fmla="*/ 16388 h 267111"/>
              <a:gd name="connsiteX4" fmla="*/ 294967 w 324464"/>
              <a:gd name="connsiteY4" fmla="*/ 104878 h 267111"/>
              <a:gd name="connsiteX5" fmla="*/ 324464 w 324464"/>
              <a:gd name="connsiteY5" fmla="*/ 149124 h 267111"/>
              <a:gd name="connsiteX6" fmla="*/ 294967 w 324464"/>
              <a:gd name="connsiteY6" fmla="*/ 193369 h 267111"/>
              <a:gd name="connsiteX7" fmla="*/ 162232 w 324464"/>
              <a:gd name="connsiteY7" fmla="*/ 267111 h 267111"/>
              <a:gd name="connsiteX8" fmla="*/ 88490 w 324464"/>
              <a:gd name="connsiteY8" fmla="*/ 252362 h 267111"/>
              <a:gd name="connsiteX9" fmla="*/ 44245 w 324464"/>
              <a:gd name="connsiteY9" fmla="*/ 222866 h 267111"/>
              <a:gd name="connsiteX10" fmla="*/ 0 w 324464"/>
              <a:gd name="connsiteY10" fmla="*/ 208117 h 267111"/>
              <a:gd name="connsiteX11" fmla="*/ 14748 w 324464"/>
              <a:gd name="connsiteY11" fmla="*/ 134375 h 267111"/>
              <a:gd name="connsiteX12" fmla="*/ 58993 w 324464"/>
              <a:gd name="connsiteY12" fmla="*/ 90130 h 26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4464" h="267111">
                <a:moveTo>
                  <a:pt x="58993" y="90130"/>
                </a:moveTo>
                <a:cubicBezTo>
                  <a:pt x="78658" y="75382"/>
                  <a:pt x="110970" y="64540"/>
                  <a:pt x="132735" y="45885"/>
                </a:cubicBezTo>
                <a:cubicBezTo>
                  <a:pt x="146193" y="34350"/>
                  <a:pt x="145189" y="6510"/>
                  <a:pt x="162232" y="1640"/>
                </a:cubicBezTo>
                <a:cubicBezTo>
                  <a:pt x="186335" y="-5247"/>
                  <a:pt x="211393" y="11472"/>
                  <a:pt x="235974" y="16388"/>
                </a:cubicBezTo>
                <a:lnTo>
                  <a:pt x="294967" y="104878"/>
                </a:lnTo>
                <a:lnTo>
                  <a:pt x="324464" y="149124"/>
                </a:lnTo>
                <a:cubicBezTo>
                  <a:pt x="314632" y="163872"/>
                  <a:pt x="308307" y="181697"/>
                  <a:pt x="294967" y="193369"/>
                </a:cubicBezTo>
                <a:cubicBezTo>
                  <a:pt x="232553" y="247981"/>
                  <a:pt x="223001" y="246854"/>
                  <a:pt x="162232" y="267111"/>
                </a:cubicBezTo>
                <a:cubicBezTo>
                  <a:pt x="137651" y="262195"/>
                  <a:pt x="111961" y="261164"/>
                  <a:pt x="88490" y="252362"/>
                </a:cubicBezTo>
                <a:cubicBezTo>
                  <a:pt x="71893" y="246138"/>
                  <a:pt x="60099" y="230793"/>
                  <a:pt x="44245" y="222866"/>
                </a:cubicBezTo>
                <a:cubicBezTo>
                  <a:pt x="30340" y="215914"/>
                  <a:pt x="14748" y="213033"/>
                  <a:pt x="0" y="208117"/>
                </a:cubicBezTo>
                <a:cubicBezTo>
                  <a:pt x="4916" y="183536"/>
                  <a:pt x="843" y="155232"/>
                  <a:pt x="14748" y="134375"/>
                </a:cubicBezTo>
                <a:cubicBezTo>
                  <a:pt x="23371" y="121440"/>
                  <a:pt x="39328" y="104878"/>
                  <a:pt x="58993" y="90130"/>
                </a:cubicBezTo>
                <a:close/>
              </a:path>
            </a:pathLst>
          </a:cu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Freeform 8">
            <a:extLst>
              <a:ext uri="{FF2B5EF4-FFF2-40B4-BE49-F238E27FC236}">
                <a16:creationId xmlns:a16="http://schemas.microsoft.com/office/drawing/2014/main" id="{927C086E-3C8F-439E-B57A-70BBEC170CEA}"/>
              </a:ext>
            </a:extLst>
          </p:cNvPr>
          <p:cNvSpPr/>
          <p:nvPr/>
        </p:nvSpPr>
        <p:spPr>
          <a:xfrm>
            <a:off x="8404925" y="705057"/>
            <a:ext cx="1163637" cy="2057400"/>
          </a:xfrm>
          <a:custGeom>
            <a:avLst/>
            <a:gdLst>
              <a:gd name="connsiteX0" fmla="*/ 86179 w 1162812"/>
              <a:gd name="connsiteY0" fmla="*/ 1807065 h 2057787"/>
              <a:gd name="connsiteX1" fmla="*/ 12438 w 1162812"/>
              <a:gd name="connsiteY1" fmla="*/ 1792316 h 2057787"/>
              <a:gd name="connsiteX2" fmla="*/ 100928 w 1162812"/>
              <a:gd name="connsiteY2" fmla="*/ 1718574 h 2057787"/>
              <a:gd name="connsiteX3" fmla="*/ 145173 w 1162812"/>
              <a:gd name="connsiteY3" fmla="*/ 1689078 h 2057787"/>
              <a:gd name="connsiteX4" fmla="*/ 174670 w 1162812"/>
              <a:gd name="connsiteY4" fmla="*/ 1600587 h 2057787"/>
              <a:gd name="connsiteX5" fmla="*/ 218915 w 1162812"/>
              <a:gd name="connsiteY5" fmla="*/ 1556342 h 2057787"/>
              <a:gd name="connsiteX6" fmla="*/ 248412 w 1162812"/>
              <a:gd name="connsiteY6" fmla="*/ 1512097 h 2057787"/>
              <a:gd name="connsiteX7" fmla="*/ 336902 w 1162812"/>
              <a:gd name="connsiteY7" fmla="*/ 1438355 h 2057787"/>
              <a:gd name="connsiteX8" fmla="*/ 410644 w 1162812"/>
              <a:gd name="connsiteY8" fmla="*/ 1364613 h 2057787"/>
              <a:gd name="connsiteX9" fmla="*/ 543379 w 1162812"/>
              <a:gd name="connsiteY9" fmla="*/ 1305620 h 2057787"/>
              <a:gd name="connsiteX10" fmla="*/ 587625 w 1162812"/>
              <a:gd name="connsiteY10" fmla="*/ 1261374 h 2057787"/>
              <a:gd name="connsiteX11" fmla="*/ 631870 w 1162812"/>
              <a:gd name="connsiteY11" fmla="*/ 1231878 h 2057787"/>
              <a:gd name="connsiteX12" fmla="*/ 720360 w 1162812"/>
              <a:gd name="connsiteY12" fmla="*/ 1143387 h 2057787"/>
              <a:gd name="connsiteX13" fmla="*/ 764605 w 1162812"/>
              <a:gd name="connsiteY13" fmla="*/ 1099142 h 2057787"/>
              <a:gd name="connsiteX14" fmla="*/ 808850 w 1162812"/>
              <a:gd name="connsiteY14" fmla="*/ 1054897 h 2057787"/>
              <a:gd name="connsiteX15" fmla="*/ 823599 w 1162812"/>
              <a:gd name="connsiteY15" fmla="*/ 1010652 h 2057787"/>
              <a:gd name="connsiteX16" fmla="*/ 882592 w 1162812"/>
              <a:gd name="connsiteY16" fmla="*/ 922162 h 2057787"/>
              <a:gd name="connsiteX17" fmla="*/ 912089 w 1162812"/>
              <a:gd name="connsiteY17" fmla="*/ 833671 h 2057787"/>
              <a:gd name="connsiteX18" fmla="*/ 926838 w 1162812"/>
              <a:gd name="connsiteY18" fmla="*/ 789426 h 2057787"/>
              <a:gd name="connsiteX19" fmla="*/ 882592 w 1162812"/>
              <a:gd name="connsiteY19" fmla="*/ 597697 h 2057787"/>
              <a:gd name="connsiteX20" fmla="*/ 838347 w 1162812"/>
              <a:gd name="connsiteY20" fmla="*/ 568200 h 2057787"/>
              <a:gd name="connsiteX21" fmla="*/ 867844 w 1162812"/>
              <a:gd name="connsiteY21" fmla="*/ 479710 h 2057787"/>
              <a:gd name="connsiteX22" fmla="*/ 720360 w 1162812"/>
              <a:gd name="connsiteY22" fmla="*/ 464962 h 2057787"/>
              <a:gd name="connsiteX23" fmla="*/ 690863 w 1162812"/>
              <a:gd name="connsiteY23" fmla="*/ 420716 h 2057787"/>
              <a:gd name="connsiteX24" fmla="*/ 705612 w 1162812"/>
              <a:gd name="connsiteY24" fmla="*/ 7762 h 2057787"/>
              <a:gd name="connsiteX25" fmla="*/ 794102 w 1162812"/>
              <a:gd name="connsiteY25" fmla="*/ 66755 h 2057787"/>
              <a:gd name="connsiteX26" fmla="*/ 912089 w 1162812"/>
              <a:gd name="connsiteY26" fmla="*/ 81503 h 2057787"/>
              <a:gd name="connsiteX27" fmla="*/ 956334 w 1162812"/>
              <a:gd name="connsiteY27" fmla="*/ 96252 h 2057787"/>
              <a:gd name="connsiteX28" fmla="*/ 1118567 w 1162812"/>
              <a:gd name="connsiteY28" fmla="*/ 81503 h 2057787"/>
              <a:gd name="connsiteX29" fmla="*/ 1103818 w 1162812"/>
              <a:gd name="connsiteY29" fmla="*/ 140497 h 2057787"/>
              <a:gd name="connsiteX30" fmla="*/ 1059573 w 1162812"/>
              <a:gd name="connsiteY30" fmla="*/ 169994 h 2057787"/>
              <a:gd name="connsiteX31" fmla="*/ 1044825 w 1162812"/>
              <a:gd name="connsiteY31" fmla="*/ 214239 h 2057787"/>
              <a:gd name="connsiteX32" fmla="*/ 1030076 w 1162812"/>
              <a:gd name="connsiteY32" fmla="*/ 346974 h 2057787"/>
              <a:gd name="connsiteX33" fmla="*/ 897341 w 1162812"/>
              <a:gd name="connsiteY33" fmla="*/ 361723 h 2057787"/>
              <a:gd name="connsiteX34" fmla="*/ 853096 w 1162812"/>
              <a:gd name="connsiteY34" fmla="*/ 405968 h 2057787"/>
              <a:gd name="connsiteX35" fmla="*/ 912089 w 1162812"/>
              <a:gd name="connsiteY35" fmla="*/ 420716 h 2057787"/>
              <a:gd name="connsiteX36" fmla="*/ 956334 w 1162812"/>
              <a:gd name="connsiteY36" fmla="*/ 435465 h 2057787"/>
              <a:gd name="connsiteX37" fmla="*/ 971083 w 1162812"/>
              <a:gd name="connsiteY37" fmla="*/ 479710 h 2057787"/>
              <a:gd name="connsiteX38" fmla="*/ 985831 w 1162812"/>
              <a:gd name="connsiteY38" fmla="*/ 538703 h 2057787"/>
              <a:gd name="connsiteX39" fmla="*/ 1044825 w 1162812"/>
              <a:gd name="connsiteY39" fmla="*/ 627194 h 2057787"/>
              <a:gd name="connsiteX40" fmla="*/ 1074321 w 1162812"/>
              <a:gd name="connsiteY40" fmla="*/ 671439 h 2057787"/>
              <a:gd name="connsiteX41" fmla="*/ 1103818 w 1162812"/>
              <a:gd name="connsiteY41" fmla="*/ 715684 h 2057787"/>
              <a:gd name="connsiteX42" fmla="*/ 1089070 w 1162812"/>
              <a:gd name="connsiteY42" fmla="*/ 892665 h 2057787"/>
              <a:gd name="connsiteX43" fmla="*/ 1059573 w 1162812"/>
              <a:gd name="connsiteY43" fmla="*/ 936910 h 2057787"/>
              <a:gd name="connsiteX44" fmla="*/ 1103818 w 1162812"/>
              <a:gd name="connsiteY44" fmla="*/ 981155 h 2057787"/>
              <a:gd name="connsiteX45" fmla="*/ 1162812 w 1162812"/>
              <a:gd name="connsiteY45" fmla="*/ 1069645 h 2057787"/>
              <a:gd name="connsiteX46" fmla="*/ 1148063 w 1162812"/>
              <a:gd name="connsiteY46" fmla="*/ 1187632 h 2057787"/>
              <a:gd name="connsiteX47" fmla="*/ 1044825 w 1162812"/>
              <a:gd name="connsiteY47" fmla="*/ 1320368 h 2057787"/>
              <a:gd name="connsiteX48" fmla="*/ 1000579 w 1162812"/>
              <a:gd name="connsiteY48" fmla="*/ 1349865 h 2057787"/>
              <a:gd name="connsiteX49" fmla="*/ 912089 w 1162812"/>
              <a:gd name="connsiteY49" fmla="*/ 1423607 h 2057787"/>
              <a:gd name="connsiteX50" fmla="*/ 853096 w 1162812"/>
              <a:gd name="connsiteY50" fmla="*/ 1408858 h 2057787"/>
              <a:gd name="connsiteX51" fmla="*/ 794102 w 1162812"/>
              <a:gd name="connsiteY51" fmla="*/ 1497349 h 2057787"/>
              <a:gd name="connsiteX52" fmla="*/ 735109 w 1162812"/>
              <a:gd name="connsiteY52" fmla="*/ 1585839 h 2057787"/>
              <a:gd name="connsiteX53" fmla="*/ 705612 w 1162812"/>
              <a:gd name="connsiteY53" fmla="*/ 1630084 h 2057787"/>
              <a:gd name="connsiteX54" fmla="*/ 661367 w 1162812"/>
              <a:gd name="connsiteY54" fmla="*/ 1644832 h 2057787"/>
              <a:gd name="connsiteX55" fmla="*/ 631870 w 1162812"/>
              <a:gd name="connsiteY55" fmla="*/ 1600587 h 2057787"/>
              <a:gd name="connsiteX56" fmla="*/ 572876 w 1162812"/>
              <a:gd name="connsiteY56" fmla="*/ 1512097 h 2057787"/>
              <a:gd name="connsiteX57" fmla="*/ 263160 w 1162812"/>
              <a:gd name="connsiteY57" fmla="*/ 1674329 h 2057787"/>
              <a:gd name="connsiteX58" fmla="*/ 189418 w 1162812"/>
              <a:gd name="connsiteY58" fmla="*/ 1689078 h 2057787"/>
              <a:gd name="connsiteX59" fmla="*/ 233663 w 1162812"/>
              <a:gd name="connsiteY59" fmla="*/ 1718574 h 2057787"/>
              <a:gd name="connsiteX60" fmla="*/ 277909 w 1162812"/>
              <a:gd name="connsiteY60" fmla="*/ 1733323 h 2057787"/>
              <a:gd name="connsiteX61" fmla="*/ 307405 w 1162812"/>
              <a:gd name="connsiteY61" fmla="*/ 1777568 h 2057787"/>
              <a:gd name="connsiteX62" fmla="*/ 263160 w 1162812"/>
              <a:gd name="connsiteY62" fmla="*/ 2028291 h 2057787"/>
              <a:gd name="connsiteX63" fmla="*/ 218915 w 1162812"/>
              <a:gd name="connsiteY63" fmla="*/ 2057787 h 2057787"/>
              <a:gd name="connsiteX64" fmla="*/ 159921 w 1162812"/>
              <a:gd name="connsiteY64" fmla="*/ 2043039 h 2057787"/>
              <a:gd name="connsiteX65" fmla="*/ 115676 w 1162812"/>
              <a:gd name="connsiteY65" fmla="*/ 1851310 h 2057787"/>
              <a:gd name="connsiteX66" fmla="*/ 56683 w 1162812"/>
              <a:gd name="connsiteY66" fmla="*/ 1807065 h 2057787"/>
              <a:gd name="connsiteX67" fmla="*/ 86179 w 1162812"/>
              <a:gd name="connsiteY67" fmla="*/ 1807065 h 205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62812" h="2057787">
                <a:moveTo>
                  <a:pt x="86179" y="1807065"/>
                </a:moveTo>
                <a:cubicBezTo>
                  <a:pt x="78805" y="1804607"/>
                  <a:pt x="28097" y="1811890"/>
                  <a:pt x="12438" y="1792316"/>
                </a:cubicBezTo>
                <a:cubicBezTo>
                  <a:pt x="-42145" y="1724087"/>
                  <a:pt x="100571" y="1718645"/>
                  <a:pt x="100928" y="1718574"/>
                </a:cubicBezTo>
                <a:cubicBezTo>
                  <a:pt x="115676" y="1708742"/>
                  <a:pt x="135779" y="1704109"/>
                  <a:pt x="145173" y="1689078"/>
                </a:cubicBezTo>
                <a:cubicBezTo>
                  <a:pt x="161652" y="1662712"/>
                  <a:pt x="152684" y="1622573"/>
                  <a:pt x="174670" y="1600587"/>
                </a:cubicBezTo>
                <a:cubicBezTo>
                  <a:pt x="189418" y="1585839"/>
                  <a:pt x="205562" y="1572365"/>
                  <a:pt x="218915" y="1556342"/>
                </a:cubicBezTo>
                <a:cubicBezTo>
                  <a:pt x="230263" y="1542725"/>
                  <a:pt x="235878" y="1524631"/>
                  <a:pt x="248412" y="1512097"/>
                </a:cubicBezTo>
                <a:cubicBezTo>
                  <a:pt x="364424" y="1396085"/>
                  <a:pt x="216096" y="1583322"/>
                  <a:pt x="336902" y="1438355"/>
                </a:cubicBezTo>
                <a:cubicBezTo>
                  <a:pt x="374496" y="1393243"/>
                  <a:pt x="353386" y="1390061"/>
                  <a:pt x="410644" y="1364613"/>
                </a:cubicBezTo>
                <a:cubicBezTo>
                  <a:pt x="493323" y="1327866"/>
                  <a:pt x="486163" y="1353300"/>
                  <a:pt x="543379" y="1305620"/>
                </a:cubicBezTo>
                <a:cubicBezTo>
                  <a:pt x="559402" y="1292267"/>
                  <a:pt x="571602" y="1274727"/>
                  <a:pt x="587625" y="1261374"/>
                </a:cubicBezTo>
                <a:cubicBezTo>
                  <a:pt x="601242" y="1250027"/>
                  <a:pt x="618622" y="1243654"/>
                  <a:pt x="631870" y="1231878"/>
                </a:cubicBezTo>
                <a:cubicBezTo>
                  <a:pt x="663048" y="1204164"/>
                  <a:pt x="690863" y="1172884"/>
                  <a:pt x="720360" y="1143387"/>
                </a:cubicBezTo>
                <a:lnTo>
                  <a:pt x="764605" y="1099142"/>
                </a:lnTo>
                <a:lnTo>
                  <a:pt x="808850" y="1054897"/>
                </a:lnTo>
                <a:cubicBezTo>
                  <a:pt x="813766" y="1040149"/>
                  <a:pt x="816049" y="1024242"/>
                  <a:pt x="823599" y="1010652"/>
                </a:cubicBezTo>
                <a:cubicBezTo>
                  <a:pt x="840815" y="979663"/>
                  <a:pt x="871382" y="955793"/>
                  <a:pt x="882592" y="922162"/>
                </a:cubicBezTo>
                <a:lnTo>
                  <a:pt x="912089" y="833671"/>
                </a:lnTo>
                <a:lnTo>
                  <a:pt x="926838" y="789426"/>
                </a:lnTo>
                <a:cubicBezTo>
                  <a:pt x="919137" y="712418"/>
                  <a:pt x="936334" y="651439"/>
                  <a:pt x="882592" y="597697"/>
                </a:cubicBezTo>
                <a:cubicBezTo>
                  <a:pt x="870058" y="585163"/>
                  <a:pt x="853095" y="578032"/>
                  <a:pt x="838347" y="568200"/>
                </a:cubicBezTo>
                <a:cubicBezTo>
                  <a:pt x="848179" y="538703"/>
                  <a:pt x="891243" y="500184"/>
                  <a:pt x="867844" y="479710"/>
                </a:cubicBezTo>
                <a:cubicBezTo>
                  <a:pt x="830662" y="447176"/>
                  <a:pt x="767231" y="480586"/>
                  <a:pt x="720360" y="464962"/>
                </a:cubicBezTo>
                <a:cubicBezTo>
                  <a:pt x="703544" y="459357"/>
                  <a:pt x="700695" y="435465"/>
                  <a:pt x="690863" y="420716"/>
                </a:cubicBezTo>
                <a:cubicBezTo>
                  <a:pt x="695779" y="283065"/>
                  <a:pt x="667045" y="139991"/>
                  <a:pt x="705612" y="7762"/>
                </a:cubicBezTo>
                <a:cubicBezTo>
                  <a:pt x="715538" y="-26270"/>
                  <a:pt x="758925" y="62358"/>
                  <a:pt x="794102" y="66755"/>
                </a:cubicBezTo>
                <a:lnTo>
                  <a:pt x="912089" y="81503"/>
                </a:lnTo>
                <a:cubicBezTo>
                  <a:pt x="926837" y="86419"/>
                  <a:pt x="940788" y="96252"/>
                  <a:pt x="956334" y="96252"/>
                </a:cubicBezTo>
                <a:cubicBezTo>
                  <a:pt x="1010635" y="96252"/>
                  <a:pt x="1066556" y="65900"/>
                  <a:pt x="1118567" y="81503"/>
                </a:cubicBezTo>
                <a:cubicBezTo>
                  <a:pt x="1137982" y="87327"/>
                  <a:pt x="1115062" y="123631"/>
                  <a:pt x="1103818" y="140497"/>
                </a:cubicBezTo>
                <a:cubicBezTo>
                  <a:pt x="1093986" y="155245"/>
                  <a:pt x="1074321" y="160162"/>
                  <a:pt x="1059573" y="169994"/>
                </a:cubicBezTo>
                <a:cubicBezTo>
                  <a:pt x="1054657" y="184742"/>
                  <a:pt x="1047381" y="198904"/>
                  <a:pt x="1044825" y="214239"/>
                </a:cubicBezTo>
                <a:cubicBezTo>
                  <a:pt x="1037506" y="258151"/>
                  <a:pt x="1061554" y="315496"/>
                  <a:pt x="1030076" y="346974"/>
                </a:cubicBezTo>
                <a:cubicBezTo>
                  <a:pt x="998598" y="378452"/>
                  <a:pt x="941586" y="356807"/>
                  <a:pt x="897341" y="361723"/>
                </a:cubicBezTo>
                <a:cubicBezTo>
                  <a:pt x="882593" y="376471"/>
                  <a:pt x="848037" y="385733"/>
                  <a:pt x="853096" y="405968"/>
                </a:cubicBezTo>
                <a:cubicBezTo>
                  <a:pt x="858012" y="425632"/>
                  <a:pt x="892599" y="415147"/>
                  <a:pt x="912089" y="420716"/>
                </a:cubicBezTo>
                <a:cubicBezTo>
                  <a:pt x="927037" y="424987"/>
                  <a:pt x="941586" y="430549"/>
                  <a:pt x="956334" y="435465"/>
                </a:cubicBezTo>
                <a:cubicBezTo>
                  <a:pt x="961250" y="450213"/>
                  <a:pt x="966812" y="464762"/>
                  <a:pt x="971083" y="479710"/>
                </a:cubicBezTo>
                <a:cubicBezTo>
                  <a:pt x="976652" y="499200"/>
                  <a:pt x="976766" y="520573"/>
                  <a:pt x="985831" y="538703"/>
                </a:cubicBezTo>
                <a:cubicBezTo>
                  <a:pt x="1001685" y="570411"/>
                  <a:pt x="1025160" y="597697"/>
                  <a:pt x="1044825" y="627194"/>
                </a:cubicBezTo>
                <a:lnTo>
                  <a:pt x="1074321" y="671439"/>
                </a:lnTo>
                <a:lnTo>
                  <a:pt x="1103818" y="715684"/>
                </a:lnTo>
                <a:cubicBezTo>
                  <a:pt x="1098902" y="774678"/>
                  <a:pt x="1100680" y="834616"/>
                  <a:pt x="1089070" y="892665"/>
                </a:cubicBezTo>
                <a:cubicBezTo>
                  <a:pt x="1085594" y="910046"/>
                  <a:pt x="1056659" y="919426"/>
                  <a:pt x="1059573" y="936910"/>
                </a:cubicBezTo>
                <a:cubicBezTo>
                  <a:pt x="1063002" y="957484"/>
                  <a:pt x="1091013" y="964691"/>
                  <a:pt x="1103818" y="981155"/>
                </a:cubicBezTo>
                <a:cubicBezTo>
                  <a:pt x="1125583" y="1009138"/>
                  <a:pt x="1162812" y="1069645"/>
                  <a:pt x="1162812" y="1069645"/>
                </a:cubicBezTo>
                <a:cubicBezTo>
                  <a:pt x="1157896" y="1108974"/>
                  <a:pt x="1161394" y="1150306"/>
                  <a:pt x="1148063" y="1187632"/>
                </a:cubicBezTo>
                <a:cubicBezTo>
                  <a:pt x="1134127" y="1226654"/>
                  <a:pt x="1080822" y="1290371"/>
                  <a:pt x="1044825" y="1320368"/>
                </a:cubicBezTo>
                <a:cubicBezTo>
                  <a:pt x="1031208" y="1331716"/>
                  <a:pt x="1014196" y="1338517"/>
                  <a:pt x="1000579" y="1349865"/>
                </a:cubicBezTo>
                <a:cubicBezTo>
                  <a:pt x="887015" y="1444501"/>
                  <a:pt x="1021947" y="1350368"/>
                  <a:pt x="912089" y="1423607"/>
                </a:cubicBezTo>
                <a:cubicBezTo>
                  <a:pt x="892425" y="1418691"/>
                  <a:pt x="870285" y="1398115"/>
                  <a:pt x="853096" y="1408858"/>
                </a:cubicBezTo>
                <a:cubicBezTo>
                  <a:pt x="823034" y="1427647"/>
                  <a:pt x="813767" y="1467852"/>
                  <a:pt x="794102" y="1497349"/>
                </a:cubicBezTo>
                <a:lnTo>
                  <a:pt x="735109" y="1585839"/>
                </a:lnTo>
                <a:cubicBezTo>
                  <a:pt x="725277" y="1600587"/>
                  <a:pt x="722428" y="1624479"/>
                  <a:pt x="705612" y="1630084"/>
                </a:cubicBezTo>
                <a:lnTo>
                  <a:pt x="661367" y="1644832"/>
                </a:lnTo>
                <a:cubicBezTo>
                  <a:pt x="651535" y="1630084"/>
                  <a:pt x="636963" y="1617565"/>
                  <a:pt x="631870" y="1600587"/>
                </a:cubicBezTo>
                <a:cubicBezTo>
                  <a:pt x="597975" y="1487608"/>
                  <a:pt x="657678" y="1483830"/>
                  <a:pt x="572876" y="1512097"/>
                </a:cubicBezTo>
                <a:cubicBezTo>
                  <a:pt x="460487" y="1587024"/>
                  <a:pt x="465367" y="1586413"/>
                  <a:pt x="263160" y="1674329"/>
                </a:cubicBezTo>
                <a:cubicBezTo>
                  <a:pt x="240171" y="1684324"/>
                  <a:pt x="213999" y="1684162"/>
                  <a:pt x="189418" y="1689078"/>
                </a:cubicBezTo>
                <a:cubicBezTo>
                  <a:pt x="204166" y="1698910"/>
                  <a:pt x="217809" y="1710647"/>
                  <a:pt x="233663" y="1718574"/>
                </a:cubicBezTo>
                <a:cubicBezTo>
                  <a:pt x="247568" y="1725527"/>
                  <a:pt x="265769" y="1723611"/>
                  <a:pt x="277909" y="1733323"/>
                </a:cubicBezTo>
                <a:cubicBezTo>
                  <a:pt x="291750" y="1744396"/>
                  <a:pt x="297573" y="1762820"/>
                  <a:pt x="307405" y="1777568"/>
                </a:cubicBezTo>
                <a:cubicBezTo>
                  <a:pt x="301541" y="1859666"/>
                  <a:pt x="328325" y="1963126"/>
                  <a:pt x="263160" y="2028291"/>
                </a:cubicBezTo>
                <a:cubicBezTo>
                  <a:pt x="250626" y="2040825"/>
                  <a:pt x="233663" y="2047955"/>
                  <a:pt x="218915" y="2057787"/>
                </a:cubicBezTo>
                <a:cubicBezTo>
                  <a:pt x="199250" y="2052871"/>
                  <a:pt x="176787" y="2054283"/>
                  <a:pt x="159921" y="2043039"/>
                </a:cubicBezTo>
                <a:cubicBezTo>
                  <a:pt x="104873" y="2006341"/>
                  <a:pt x="127022" y="1880810"/>
                  <a:pt x="115676" y="1851310"/>
                </a:cubicBezTo>
                <a:cubicBezTo>
                  <a:pt x="106852" y="1828368"/>
                  <a:pt x="75877" y="1822420"/>
                  <a:pt x="56683" y="1807065"/>
                </a:cubicBezTo>
                <a:cubicBezTo>
                  <a:pt x="51254" y="1802722"/>
                  <a:pt x="93553" y="1809523"/>
                  <a:pt x="86179" y="1807065"/>
                </a:cubicBezTo>
                <a:close/>
              </a:path>
            </a:pathLst>
          </a:cu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Freeform 9">
            <a:extLst>
              <a:ext uri="{FF2B5EF4-FFF2-40B4-BE49-F238E27FC236}">
                <a16:creationId xmlns:a16="http://schemas.microsoft.com/office/drawing/2014/main" id="{436F7C82-1B96-490A-8F81-50A40079F7CC}"/>
              </a:ext>
            </a:extLst>
          </p:cNvPr>
          <p:cNvSpPr/>
          <p:nvPr/>
        </p:nvSpPr>
        <p:spPr>
          <a:xfrm>
            <a:off x="8780463" y="2286000"/>
            <a:ext cx="188912" cy="147638"/>
          </a:xfrm>
          <a:custGeom>
            <a:avLst/>
            <a:gdLst>
              <a:gd name="connsiteX0" fmla="*/ 176652 w 189159"/>
              <a:gd name="connsiteY0" fmla="*/ 133987 h 147118"/>
              <a:gd name="connsiteX1" fmla="*/ 14420 w 189159"/>
              <a:gd name="connsiteY1" fmla="*/ 119238 h 147118"/>
              <a:gd name="connsiteX2" fmla="*/ 29168 w 189159"/>
              <a:gd name="connsiteY2" fmla="*/ 15999 h 147118"/>
              <a:gd name="connsiteX3" fmla="*/ 161904 w 189159"/>
              <a:gd name="connsiteY3" fmla="*/ 1251 h 147118"/>
              <a:gd name="connsiteX4" fmla="*/ 176652 w 189159"/>
              <a:gd name="connsiteY4" fmla="*/ 133987 h 147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159" h="147118">
                <a:moveTo>
                  <a:pt x="176652" y="133987"/>
                </a:moveTo>
                <a:cubicBezTo>
                  <a:pt x="152071" y="153651"/>
                  <a:pt x="56821" y="153159"/>
                  <a:pt x="14420" y="119238"/>
                </a:cubicBezTo>
                <a:cubicBezTo>
                  <a:pt x="-12725" y="97522"/>
                  <a:pt x="2023" y="37715"/>
                  <a:pt x="29168" y="15999"/>
                </a:cubicBezTo>
                <a:cubicBezTo>
                  <a:pt x="63930" y="-11811"/>
                  <a:pt x="117659" y="6167"/>
                  <a:pt x="161904" y="1251"/>
                </a:cubicBezTo>
                <a:cubicBezTo>
                  <a:pt x="185980" y="73479"/>
                  <a:pt x="201233" y="114323"/>
                  <a:pt x="176652" y="133987"/>
                </a:cubicBezTo>
                <a:close/>
              </a:path>
            </a:pathLst>
          </a:cu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Freeform 10">
            <a:extLst>
              <a:ext uri="{FF2B5EF4-FFF2-40B4-BE49-F238E27FC236}">
                <a16:creationId xmlns:a16="http://schemas.microsoft.com/office/drawing/2014/main" id="{FA9BE5FD-4E68-4944-A5E8-F1541AC16272}"/>
              </a:ext>
            </a:extLst>
          </p:cNvPr>
          <p:cNvSpPr/>
          <p:nvPr/>
        </p:nvSpPr>
        <p:spPr>
          <a:xfrm>
            <a:off x="7554913" y="3505200"/>
            <a:ext cx="227012" cy="342900"/>
          </a:xfrm>
          <a:custGeom>
            <a:avLst/>
            <a:gdLst>
              <a:gd name="connsiteX0" fmla="*/ 149348 w 227441"/>
              <a:gd name="connsiteY0" fmla="*/ 121454 h 342847"/>
              <a:gd name="connsiteX1" fmla="*/ 223090 w 227441"/>
              <a:gd name="connsiteY1" fmla="*/ 62461 h 342847"/>
              <a:gd name="connsiteX2" fmla="*/ 208342 w 227441"/>
              <a:gd name="connsiteY2" fmla="*/ 3467 h 342847"/>
              <a:gd name="connsiteX3" fmla="*/ 119851 w 227441"/>
              <a:gd name="connsiteY3" fmla="*/ 18216 h 342847"/>
              <a:gd name="connsiteX4" fmla="*/ 90355 w 227441"/>
              <a:gd name="connsiteY4" fmla="*/ 77209 h 342847"/>
              <a:gd name="connsiteX5" fmla="*/ 31361 w 227441"/>
              <a:gd name="connsiteY5" fmla="*/ 165699 h 342847"/>
              <a:gd name="connsiteX6" fmla="*/ 16613 w 227441"/>
              <a:gd name="connsiteY6" fmla="*/ 313183 h 342847"/>
              <a:gd name="connsiteX7" fmla="*/ 119851 w 227441"/>
              <a:gd name="connsiteY7" fmla="*/ 327932 h 342847"/>
              <a:gd name="connsiteX8" fmla="*/ 193593 w 227441"/>
              <a:gd name="connsiteY8" fmla="*/ 298435 h 342847"/>
              <a:gd name="connsiteX9" fmla="*/ 164097 w 227441"/>
              <a:gd name="connsiteY9" fmla="*/ 254190 h 342847"/>
              <a:gd name="connsiteX10" fmla="*/ 134600 w 227441"/>
              <a:gd name="connsiteY10" fmla="*/ 165699 h 342847"/>
              <a:gd name="connsiteX11" fmla="*/ 208342 w 227441"/>
              <a:gd name="connsiteY11" fmla="*/ 106706 h 34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441" h="342847">
                <a:moveTo>
                  <a:pt x="149348" y="121454"/>
                </a:moveTo>
                <a:cubicBezTo>
                  <a:pt x="173929" y="101790"/>
                  <a:pt x="209012" y="90616"/>
                  <a:pt x="223090" y="62461"/>
                </a:cubicBezTo>
                <a:cubicBezTo>
                  <a:pt x="232155" y="44331"/>
                  <a:pt x="226973" y="11452"/>
                  <a:pt x="208342" y="3467"/>
                </a:cubicBezTo>
                <a:cubicBezTo>
                  <a:pt x="180856" y="-8313"/>
                  <a:pt x="149348" y="13300"/>
                  <a:pt x="119851" y="18216"/>
                </a:cubicBezTo>
                <a:cubicBezTo>
                  <a:pt x="110019" y="37880"/>
                  <a:pt x="101666" y="58357"/>
                  <a:pt x="90355" y="77209"/>
                </a:cubicBezTo>
                <a:cubicBezTo>
                  <a:pt x="72116" y="107608"/>
                  <a:pt x="31361" y="165699"/>
                  <a:pt x="31361" y="165699"/>
                </a:cubicBezTo>
                <a:cubicBezTo>
                  <a:pt x="27287" y="177922"/>
                  <a:pt x="-26429" y="286282"/>
                  <a:pt x="16613" y="313183"/>
                </a:cubicBezTo>
                <a:cubicBezTo>
                  <a:pt x="46091" y="331607"/>
                  <a:pt x="85438" y="323016"/>
                  <a:pt x="119851" y="327932"/>
                </a:cubicBezTo>
                <a:cubicBezTo>
                  <a:pt x="147479" y="337141"/>
                  <a:pt x="193593" y="368321"/>
                  <a:pt x="193593" y="298435"/>
                </a:cubicBezTo>
                <a:cubicBezTo>
                  <a:pt x="193593" y="280710"/>
                  <a:pt x="171296" y="270387"/>
                  <a:pt x="164097" y="254190"/>
                </a:cubicBezTo>
                <a:cubicBezTo>
                  <a:pt x="151469" y="225777"/>
                  <a:pt x="134600" y="165699"/>
                  <a:pt x="134600" y="165699"/>
                </a:cubicBezTo>
                <a:cubicBezTo>
                  <a:pt x="154117" y="87628"/>
                  <a:pt x="129078" y="106706"/>
                  <a:pt x="208342" y="106706"/>
                </a:cubicBezTo>
              </a:path>
            </a:pathLst>
          </a:cu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178" name="TextBox 11">
            <a:extLst>
              <a:ext uri="{FF2B5EF4-FFF2-40B4-BE49-F238E27FC236}">
                <a16:creationId xmlns:a16="http://schemas.microsoft.com/office/drawing/2014/main" id="{CB344C4B-96F0-4BC7-A901-EC65B6160DDB}"/>
              </a:ext>
            </a:extLst>
          </p:cNvPr>
          <p:cNvSpPr txBox="1">
            <a:spLocks noChangeArrowheads="1"/>
          </p:cNvSpPr>
          <p:nvPr/>
        </p:nvSpPr>
        <p:spPr bwMode="auto">
          <a:xfrm>
            <a:off x="1741488" y="5619751"/>
            <a:ext cx="8926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latin typeface="Times New Roman" panose="02020603050405020304" pitchFamily="18" charset="0"/>
                <a:cs typeface="Times New Roman" panose="02020603050405020304" pitchFamily="18" charset="0"/>
              </a:rPr>
              <a:t>Lược đồ tự nhiên khu vực Đông Á</a:t>
            </a:r>
          </a:p>
        </p:txBody>
      </p:sp>
      <p:sp>
        <p:nvSpPr>
          <p:cNvPr id="17" name="Text Box 43">
            <a:extLst>
              <a:ext uri="{FF2B5EF4-FFF2-40B4-BE49-F238E27FC236}">
                <a16:creationId xmlns:a16="http://schemas.microsoft.com/office/drawing/2014/main" id="{A7D663CA-ABEE-47E2-B05A-540872EE77E4}"/>
              </a:ext>
            </a:extLst>
          </p:cNvPr>
          <p:cNvSpPr txBox="1">
            <a:spLocks noChangeArrowheads="1"/>
          </p:cNvSpPr>
          <p:nvPr/>
        </p:nvSpPr>
        <p:spPr bwMode="auto">
          <a:xfrm>
            <a:off x="4572000" y="2132014"/>
            <a:ext cx="1917700" cy="523875"/>
          </a:xfrm>
          <a:prstGeom prst="rect">
            <a:avLst/>
          </a:prstGeom>
          <a:solidFill>
            <a:schemeClr val="bg1"/>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a:solidFill>
                  <a:srgbClr val="FF0000"/>
                </a:solidFill>
                <a:latin typeface="Times New Roman" panose="02020603050405020304" pitchFamily="18" charset="0"/>
              </a:rPr>
              <a:t>Trung Quốc</a:t>
            </a:r>
          </a:p>
        </p:txBody>
      </p:sp>
      <p:pic>
        <p:nvPicPr>
          <p:cNvPr id="18" name="Picture 54">
            <a:extLst>
              <a:ext uri="{FF2B5EF4-FFF2-40B4-BE49-F238E27FC236}">
                <a16:creationId xmlns:a16="http://schemas.microsoft.com/office/drawing/2014/main" id="{92417E78-B175-42BA-9D62-7AD4A036DE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996" t="23363" r="27956" b="36644"/>
          <a:stretch>
            <a:fillRect/>
          </a:stretch>
        </p:blipFill>
        <p:spPr bwMode="auto">
          <a:xfrm>
            <a:off x="3679826" y="2109788"/>
            <a:ext cx="858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reeform 2">
            <a:extLst>
              <a:ext uri="{FF2B5EF4-FFF2-40B4-BE49-F238E27FC236}">
                <a16:creationId xmlns:a16="http://schemas.microsoft.com/office/drawing/2014/main" id="{6859EF4B-2E89-4722-BF93-EEE3F884CF8C}"/>
              </a:ext>
            </a:extLst>
          </p:cNvPr>
          <p:cNvSpPr/>
          <p:nvPr/>
        </p:nvSpPr>
        <p:spPr>
          <a:xfrm>
            <a:off x="1804989" y="295276"/>
            <a:ext cx="6562725" cy="3878263"/>
          </a:xfrm>
          <a:custGeom>
            <a:avLst/>
            <a:gdLst>
              <a:gd name="connsiteX0" fmla="*/ 1710813 w 6563033"/>
              <a:gd name="connsiteY0" fmla="*/ 693174 h 3878826"/>
              <a:gd name="connsiteX1" fmla="*/ 1401097 w 6563033"/>
              <a:gd name="connsiteY1" fmla="*/ 722671 h 3878826"/>
              <a:gd name="connsiteX2" fmla="*/ 1356852 w 6563033"/>
              <a:gd name="connsiteY2" fmla="*/ 737419 h 3878826"/>
              <a:gd name="connsiteX3" fmla="*/ 1106129 w 6563033"/>
              <a:gd name="connsiteY3" fmla="*/ 752167 h 3878826"/>
              <a:gd name="connsiteX4" fmla="*/ 1002891 w 6563033"/>
              <a:gd name="connsiteY4" fmla="*/ 825909 h 3878826"/>
              <a:gd name="connsiteX5" fmla="*/ 943897 w 6563033"/>
              <a:gd name="connsiteY5" fmla="*/ 840658 h 3878826"/>
              <a:gd name="connsiteX6" fmla="*/ 899652 w 6563033"/>
              <a:gd name="connsiteY6" fmla="*/ 870155 h 3878826"/>
              <a:gd name="connsiteX7" fmla="*/ 870155 w 6563033"/>
              <a:gd name="connsiteY7" fmla="*/ 914400 h 3878826"/>
              <a:gd name="connsiteX8" fmla="*/ 825910 w 6563033"/>
              <a:gd name="connsiteY8" fmla="*/ 988142 h 3878826"/>
              <a:gd name="connsiteX9" fmla="*/ 766916 w 6563033"/>
              <a:gd name="connsiteY9" fmla="*/ 1032387 h 3878826"/>
              <a:gd name="connsiteX10" fmla="*/ 707923 w 6563033"/>
              <a:gd name="connsiteY10" fmla="*/ 1047135 h 3878826"/>
              <a:gd name="connsiteX11" fmla="*/ 663678 w 6563033"/>
              <a:gd name="connsiteY11" fmla="*/ 1061884 h 3878826"/>
              <a:gd name="connsiteX12" fmla="*/ 471949 w 6563033"/>
              <a:gd name="connsiteY12" fmla="*/ 1120877 h 3878826"/>
              <a:gd name="connsiteX13" fmla="*/ 412955 w 6563033"/>
              <a:gd name="connsiteY13" fmla="*/ 1135626 h 3878826"/>
              <a:gd name="connsiteX14" fmla="*/ 294968 w 6563033"/>
              <a:gd name="connsiteY14" fmla="*/ 1179871 h 3878826"/>
              <a:gd name="connsiteX15" fmla="*/ 221226 w 6563033"/>
              <a:gd name="connsiteY15" fmla="*/ 1209367 h 3878826"/>
              <a:gd name="connsiteX16" fmla="*/ 176981 w 6563033"/>
              <a:gd name="connsiteY16" fmla="*/ 1224116 h 3878826"/>
              <a:gd name="connsiteX17" fmla="*/ 147484 w 6563033"/>
              <a:gd name="connsiteY17" fmla="*/ 1268361 h 3878826"/>
              <a:gd name="connsiteX18" fmla="*/ 103239 w 6563033"/>
              <a:gd name="connsiteY18" fmla="*/ 1297858 h 3878826"/>
              <a:gd name="connsiteX19" fmla="*/ 0 w 6563033"/>
              <a:gd name="connsiteY19" fmla="*/ 1371600 h 3878826"/>
              <a:gd name="connsiteX20" fmla="*/ 14749 w 6563033"/>
              <a:gd name="connsiteY20" fmla="*/ 1489587 h 3878826"/>
              <a:gd name="connsiteX21" fmla="*/ 88491 w 6563033"/>
              <a:gd name="connsiteY21" fmla="*/ 1578077 h 3878826"/>
              <a:gd name="connsiteX22" fmla="*/ 117987 w 6563033"/>
              <a:gd name="connsiteY22" fmla="*/ 1622322 h 3878826"/>
              <a:gd name="connsiteX23" fmla="*/ 265471 w 6563033"/>
              <a:gd name="connsiteY23" fmla="*/ 1755058 h 3878826"/>
              <a:gd name="connsiteX24" fmla="*/ 368710 w 6563033"/>
              <a:gd name="connsiteY24" fmla="*/ 1843548 h 3878826"/>
              <a:gd name="connsiteX25" fmla="*/ 457200 w 6563033"/>
              <a:gd name="connsiteY25" fmla="*/ 1976284 h 3878826"/>
              <a:gd name="connsiteX26" fmla="*/ 486697 w 6563033"/>
              <a:gd name="connsiteY26" fmla="*/ 2035277 h 3878826"/>
              <a:gd name="connsiteX27" fmla="*/ 471949 w 6563033"/>
              <a:gd name="connsiteY27" fmla="*/ 2197509 h 3878826"/>
              <a:gd name="connsiteX28" fmla="*/ 383458 w 6563033"/>
              <a:gd name="connsiteY28" fmla="*/ 2359742 h 3878826"/>
              <a:gd name="connsiteX29" fmla="*/ 353962 w 6563033"/>
              <a:gd name="connsiteY29" fmla="*/ 2403987 h 3878826"/>
              <a:gd name="connsiteX30" fmla="*/ 545691 w 6563033"/>
              <a:gd name="connsiteY30" fmla="*/ 2462980 h 3878826"/>
              <a:gd name="connsiteX31" fmla="*/ 604684 w 6563033"/>
              <a:gd name="connsiteY31" fmla="*/ 2477729 h 3878826"/>
              <a:gd name="connsiteX32" fmla="*/ 678426 w 6563033"/>
              <a:gd name="connsiteY32" fmla="*/ 2492477 h 3878826"/>
              <a:gd name="connsiteX33" fmla="*/ 781665 w 6563033"/>
              <a:gd name="connsiteY33" fmla="*/ 2595716 h 3878826"/>
              <a:gd name="connsiteX34" fmla="*/ 884904 w 6563033"/>
              <a:gd name="connsiteY34" fmla="*/ 2639961 h 3878826"/>
              <a:gd name="connsiteX35" fmla="*/ 1002891 w 6563033"/>
              <a:gd name="connsiteY35" fmla="*/ 2684206 h 3878826"/>
              <a:gd name="connsiteX36" fmla="*/ 1047136 w 6563033"/>
              <a:gd name="connsiteY36" fmla="*/ 2713703 h 3878826"/>
              <a:gd name="connsiteX37" fmla="*/ 1224116 w 6563033"/>
              <a:gd name="connsiteY37" fmla="*/ 2861187 h 3878826"/>
              <a:gd name="connsiteX38" fmla="*/ 1268362 w 6563033"/>
              <a:gd name="connsiteY38" fmla="*/ 2905432 h 3878826"/>
              <a:gd name="connsiteX39" fmla="*/ 1312607 w 6563033"/>
              <a:gd name="connsiteY39" fmla="*/ 2964426 h 3878826"/>
              <a:gd name="connsiteX40" fmla="*/ 1430594 w 6563033"/>
              <a:gd name="connsiteY40" fmla="*/ 3023419 h 3878826"/>
              <a:gd name="connsiteX41" fmla="*/ 1489587 w 6563033"/>
              <a:gd name="connsiteY41" fmla="*/ 3038167 h 3878826"/>
              <a:gd name="connsiteX42" fmla="*/ 1548581 w 6563033"/>
              <a:gd name="connsiteY42" fmla="*/ 3023419 h 3878826"/>
              <a:gd name="connsiteX43" fmla="*/ 1607575 w 6563033"/>
              <a:gd name="connsiteY43" fmla="*/ 2979174 h 3878826"/>
              <a:gd name="connsiteX44" fmla="*/ 1651820 w 6563033"/>
              <a:gd name="connsiteY44" fmla="*/ 2949677 h 3878826"/>
              <a:gd name="connsiteX45" fmla="*/ 1725562 w 6563033"/>
              <a:gd name="connsiteY45" fmla="*/ 2920180 h 3878826"/>
              <a:gd name="connsiteX46" fmla="*/ 2050026 w 6563033"/>
              <a:gd name="connsiteY46" fmla="*/ 2934929 h 3878826"/>
              <a:gd name="connsiteX47" fmla="*/ 2094271 w 6563033"/>
              <a:gd name="connsiteY47" fmla="*/ 2949677 h 3878826"/>
              <a:gd name="connsiteX48" fmla="*/ 2138516 w 6563033"/>
              <a:gd name="connsiteY48" fmla="*/ 3008671 h 3878826"/>
              <a:gd name="connsiteX49" fmla="*/ 2300749 w 6563033"/>
              <a:gd name="connsiteY49" fmla="*/ 2979174 h 3878826"/>
              <a:gd name="connsiteX50" fmla="*/ 2462981 w 6563033"/>
              <a:gd name="connsiteY50" fmla="*/ 3008671 h 3878826"/>
              <a:gd name="connsiteX51" fmla="*/ 2566220 w 6563033"/>
              <a:gd name="connsiteY51" fmla="*/ 3067664 h 3878826"/>
              <a:gd name="connsiteX52" fmla="*/ 2610465 w 6563033"/>
              <a:gd name="connsiteY52" fmla="*/ 3082413 h 3878826"/>
              <a:gd name="connsiteX53" fmla="*/ 2654710 w 6563033"/>
              <a:gd name="connsiteY53" fmla="*/ 3126658 h 3878826"/>
              <a:gd name="connsiteX54" fmla="*/ 2684207 w 6563033"/>
              <a:gd name="connsiteY54" fmla="*/ 3244645 h 3878826"/>
              <a:gd name="connsiteX55" fmla="*/ 2713704 w 6563033"/>
              <a:gd name="connsiteY55" fmla="*/ 3333135 h 3878826"/>
              <a:gd name="connsiteX56" fmla="*/ 2743200 w 6563033"/>
              <a:gd name="connsiteY56" fmla="*/ 3687097 h 3878826"/>
              <a:gd name="connsiteX57" fmla="*/ 2875936 w 6563033"/>
              <a:gd name="connsiteY57" fmla="*/ 3731342 h 3878826"/>
              <a:gd name="connsiteX58" fmla="*/ 3052916 w 6563033"/>
              <a:gd name="connsiteY58" fmla="*/ 3775587 h 3878826"/>
              <a:gd name="connsiteX59" fmla="*/ 3111910 w 6563033"/>
              <a:gd name="connsiteY59" fmla="*/ 3760838 h 3878826"/>
              <a:gd name="connsiteX60" fmla="*/ 3200400 w 6563033"/>
              <a:gd name="connsiteY60" fmla="*/ 3731342 h 3878826"/>
              <a:gd name="connsiteX61" fmla="*/ 3318387 w 6563033"/>
              <a:gd name="connsiteY61" fmla="*/ 3701845 h 3878826"/>
              <a:gd name="connsiteX62" fmla="*/ 3362633 w 6563033"/>
              <a:gd name="connsiteY62" fmla="*/ 3687097 h 3878826"/>
              <a:gd name="connsiteX63" fmla="*/ 3613355 w 6563033"/>
              <a:gd name="connsiteY63" fmla="*/ 3672348 h 3878826"/>
              <a:gd name="connsiteX64" fmla="*/ 3923071 w 6563033"/>
              <a:gd name="connsiteY64" fmla="*/ 3672348 h 3878826"/>
              <a:gd name="connsiteX65" fmla="*/ 4055807 w 6563033"/>
              <a:gd name="connsiteY65" fmla="*/ 3760838 h 3878826"/>
              <a:gd name="connsiteX66" fmla="*/ 4100052 w 6563033"/>
              <a:gd name="connsiteY66" fmla="*/ 3790335 h 3878826"/>
              <a:gd name="connsiteX67" fmla="*/ 4232787 w 6563033"/>
              <a:gd name="connsiteY67" fmla="*/ 3805084 h 3878826"/>
              <a:gd name="connsiteX68" fmla="*/ 4454013 w 6563033"/>
              <a:gd name="connsiteY68" fmla="*/ 3864077 h 3878826"/>
              <a:gd name="connsiteX69" fmla="*/ 4498258 w 6563033"/>
              <a:gd name="connsiteY69" fmla="*/ 3878826 h 3878826"/>
              <a:gd name="connsiteX70" fmla="*/ 4616246 w 6563033"/>
              <a:gd name="connsiteY70" fmla="*/ 3819832 h 3878826"/>
              <a:gd name="connsiteX71" fmla="*/ 4689987 w 6563033"/>
              <a:gd name="connsiteY71" fmla="*/ 3805084 h 3878826"/>
              <a:gd name="connsiteX72" fmla="*/ 4793226 w 6563033"/>
              <a:gd name="connsiteY72" fmla="*/ 3775587 h 3878826"/>
              <a:gd name="connsiteX73" fmla="*/ 4896465 w 6563033"/>
              <a:gd name="connsiteY73" fmla="*/ 3731342 h 3878826"/>
              <a:gd name="connsiteX74" fmla="*/ 4984955 w 6563033"/>
              <a:gd name="connsiteY74" fmla="*/ 3701845 h 3878826"/>
              <a:gd name="connsiteX75" fmla="*/ 5117691 w 6563033"/>
              <a:gd name="connsiteY75" fmla="*/ 3672348 h 3878826"/>
              <a:gd name="connsiteX76" fmla="*/ 5250426 w 6563033"/>
              <a:gd name="connsiteY76" fmla="*/ 3642851 h 3878826"/>
              <a:gd name="connsiteX77" fmla="*/ 5324168 w 6563033"/>
              <a:gd name="connsiteY77" fmla="*/ 3613355 h 3878826"/>
              <a:gd name="connsiteX78" fmla="*/ 5368413 w 6563033"/>
              <a:gd name="connsiteY78" fmla="*/ 3598606 h 3878826"/>
              <a:gd name="connsiteX79" fmla="*/ 5456904 w 6563033"/>
              <a:gd name="connsiteY79" fmla="*/ 3554361 h 3878826"/>
              <a:gd name="connsiteX80" fmla="*/ 5501149 w 6563033"/>
              <a:gd name="connsiteY80" fmla="*/ 3524864 h 3878826"/>
              <a:gd name="connsiteX81" fmla="*/ 5560142 w 6563033"/>
              <a:gd name="connsiteY81" fmla="*/ 3495367 h 3878826"/>
              <a:gd name="connsiteX82" fmla="*/ 5604387 w 6563033"/>
              <a:gd name="connsiteY82" fmla="*/ 3436374 h 3878826"/>
              <a:gd name="connsiteX83" fmla="*/ 5648633 w 6563033"/>
              <a:gd name="connsiteY83" fmla="*/ 3406877 h 3878826"/>
              <a:gd name="connsiteX84" fmla="*/ 5722375 w 6563033"/>
              <a:gd name="connsiteY84" fmla="*/ 3303638 h 3878826"/>
              <a:gd name="connsiteX85" fmla="*/ 5751871 w 6563033"/>
              <a:gd name="connsiteY85" fmla="*/ 3126658 h 3878826"/>
              <a:gd name="connsiteX86" fmla="*/ 5766620 w 6563033"/>
              <a:gd name="connsiteY86" fmla="*/ 3082413 h 3878826"/>
              <a:gd name="connsiteX87" fmla="*/ 5781368 w 6563033"/>
              <a:gd name="connsiteY87" fmla="*/ 2949677 h 3878826"/>
              <a:gd name="connsiteX88" fmla="*/ 5810865 w 6563033"/>
              <a:gd name="connsiteY88" fmla="*/ 2861187 h 3878826"/>
              <a:gd name="connsiteX89" fmla="*/ 5840362 w 6563033"/>
              <a:gd name="connsiteY89" fmla="*/ 2728451 h 3878826"/>
              <a:gd name="connsiteX90" fmla="*/ 5825613 w 6563033"/>
              <a:gd name="connsiteY90" fmla="*/ 2639961 h 3878826"/>
              <a:gd name="connsiteX91" fmla="*/ 5737123 w 6563033"/>
              <a:gd name="connsiteY91" fmla="*/ 2595716 h 3878826"/>
              <a:gd name="connsiteX92" fmla="*/ 5692878 w 6563033"/>
              <a:gd name="connsiteY92" fmla="*/ 2433484 h 3878826"/>
              <a:gd name="connsiteX93" fmla="*/ 5663381 w 6563033"/>
              <a:gd name="connsiteY93" fmla="*/ 2286000 h 3878826"/>
              <a:gd name="connsiteX94" fmla="*/ 5619136 w 6563033"/>
              <a:gd name="connsiteY94" fmla="*/ 2227006 h 3878826"/>
              <a:gd name="connsiteX95" fmla="*/ 5515897 w 6563033"/>
              <a:gd name="connsiteY95" fmla="*/ 2138516 h 3878826"/>
              <a:gd name="connsiteX96" fmla="*/ 5501149 w 6563033"/>
              <a:gd name="connsiteY96" fmla="*/ 2094271 h 3878826"/>
              <a:gd name="connsiteX97" fmla="*/ 5589639 w 6563033"/>
              <a:gd name="connsiteY97" fmla="*/ 2064774 h 3878826"/>
              <a:gd name="connsiteX98" fmla="*/ 5692878 w 6563033"/>
              <a:gd name="connsiteY98" fmla="*/ 1917290 h 3878826"/>
              <a:gd name="connsiteX99" fmla="*/ 5678129 w 6563033"/>
              <a:gd name="connsiteY99" fmla="*/ 1843548 h 3878826"/>
              <a:gd name="connsiteX100" fmla="*/ 5619136 w 6563033"/>
              <a:gd name="connsiteY100" fmla="*/ 1828800 h 3878826"/>
              <a:gd name="connsiteX101" fmla="*/ 5206181 w 6563033"/>
              <a:gd name="connsiteY101" fmla="*/ 1784555 h 3878826"/>
              <a:gd name="connsiteX102" fmla="*/ 5161936 w 6563033"/>
              <a:gd name="connsiteY102" fmla="*/ 1755058 h 3878826"/>
              <a:gd name="connsiteX103" fmla="*/ 5265175 w 6563033"/>
              <a:gd name="connsiteY103" fmla="*/ 1710813 h 3878826"/>
              <a:gd name="connsiteX104" fmla="*/ 5309420 w 6563033"/>
              <a:gd name="connsiteY104" fmla="*/ 1681316 h 3878826"/>
              <a:gd name="connsiteX105" fmla="*/ 5353665 w 6563033"/>
              <a:gd name="connsiteY105" fmla="*/ 1666567 h 3878826"/>
              <a:gd name="connsiteX106" fmla="*/ 5412658 w 6563033"/>
              <a:gd name="connsiteY106" fmla="*/ 1592826 h 3878826"/>
              <a:gd name="connsiteX107" fmla="*/ 5456904 w 6563033"/>
              <a:gd name="connsiteY107" fmla="*/ 1563329 h 3878826"/>
              <a:gd name="connsiteX108" fmla="*/ 5486400 w 6563033"/>
              <a:gd name="connsiteY108" fmla="*/ 1607574 h 3878826"/>
              <a:gd name="connsiteX109" fmla="*/ 5501149 w 6563033"/>
              <a:gd name="connsiteY109" fmla="*/ 1666567 h 3878826"/>
              <a:gd name="connsiteX110" fmla="*/ 5604387 w 6563033"/>
              <a:gd name="connsiteY110" fmla="*/ 1681316 h 3878826"/>
              <a:gd name="connsiteX111" fmla="*/ 5707626 w 6563033"/>
              <a:gd name="connsiteY111" fmla="*/ 1592826 h 3878826"/>
              <a:gd name="connsiteX112" fmla="*/ 5751871 w 6563033"/>
              <a:gd name="connsiteY112" fmla="*/ 1563329 h 3878826"/>
              <a:gd name="connsiteX113" fmla="*/ 5796116 w 6563033"/>
              <a:gd name="connsiteY113" fmla="*/ 1519084 h 3878826"/>
              <a:gd name="connsiteX114" fmla="*/ 5810865 w 6563033"/>
              <a:gd name="connsiteY114" fmla="*/ 1474838 h 3878826"/>
              <a:gd name="connsiteX115" fmla="*/ 5840362 w 6563033"/>
              <a:gd name="connsiteY115" fmla="*/ 1415845 h 3878826"/>
              <a:gd name="connsiteX116" fmla="*/ 5914104 w 6563033"/>
              <a:gd name="connsiteY116" fmla="*/ 1268361 h 3878826"/>
              <a:gd name="connsiteX117" fmla="*/ 5958349 w 6563033"/>
              <a:gd name="connsiteY117" fmla="*/ 1253613 h 3878826"/>
              <a:gd name="connsiteX118" fmla="*/ 6046839 w 6563033"/>
              <a:gd name="connsiteY118" fmla="*/ 1194619 h 3878826"/>
              <a:gd name="connsiteX119" fmla="*/ 6164826 w 6563033"/>
              <a:gd name="connsiteY119" fmla="*/ 1150374 h 3878826"/>
              <a:gd name="connsiteX120" fmla="*/ 6209071 w 6563033"/>
              <a:gd name="connsiteY120" fmla="*/ 1120877 h 3878826"/>
              <a:gd name="connsiteX121" fmla="*/ 6312310 w 6563033"/>
              <a:gd name="connsiteY121" fmla="*/ 1106129 h 3878826"/>
              <a:gd name="connsiteX122" fmla="*/ 6415549 w 6563033"/>
              <a:gd name="connsiteY122" fmla="*/ 1061884 h 3878826"/>
              <a:gd name="connsiteX123" fmla="*/ 6474542 w 6563033"/>
              <a:gd name="connsiteY123" fmla="*/ 1047135 h 3878826"/>
              <a:gd name="connsiteX124" fmla="*/ 6518787 w 6563033"/>
              <a:gd name="connsiteY124" fmla="*/ 1032387 h 3878826"/>
              <a:gd name="connsiteX125" fmla="*/ 6504039 w 6563033"/>
              <a:gd name="connsiteY125" fmla="*/ 943897 h 3878826"/>
              <a:gd name="connsiteX126" fmla="*/ 6474542 w 6563033"/>
              <a:gd name="connsiteY126" fmla="*/ 899651 h 3878826"/>
              <a:gd name="connsiteX127" fmla="*/ 6563033 w 6563033"/>
              <a:gd name="connsiteY127" fmla="*/ 678426 h 3878826"/>
              <a:gd name="connsiteX128" fmla="*/ 6533536 w 6563033"/>
              <a:gd name="connsiteY128" fmla="*/ 383458 h 3878826"/>
              <a:gd name="connsiteX129" fmla="*/ 6459794 w 6563033"/>
              <a:gd name="connsiteY129" fmla="*/ 368709 h 3878826"/>
              <a:gd name="connsiteX130" fmla="*/ 6415549 w 6563033"/>
              <a:gd name="connsiteY130" fmla="*/ 353961 h 3878826"/>
              <a:gd name="connsiteX131" fmla="*/ 6120581 w 6563033"/>
              <a:gd name="connsiteY131" fmla="*/ 339213 h 3878826"/>
              <a:gd name="connsiteX132" fmla="*/ 5958349 w 6563033"/>
              <a:gd name="connsiteY132" fmla="*/ 294967 h 3878826"/>
              <a:gd name="connsiteX133" fmla="*/ 5810865 w 6563033"/>
              <a:gd name="connsiteY133" fmla="*/ 265471 h 3878826"/>
              <a:gd name="connsiteX134" fmla="*/ 5766620 w 6563033"/>
              <a:gd name="connsiteY134" fmla="*/ 250722 h 3878826"/>
              <a:gd name="connsiteX135" fmla="*/ 5648633 w 6563033"/>
              <a:gd name="connsiteY135" fmla="*/ 221226 h 3878826"/>
              <a:gd name="connsiteX136" fmla="*/ 5560142 w 6563033"/>
              <a:gd name="connsiteY136" fmla="*/ 191729 h 3878826"/>
              <a:gd name="connsiteX137" fmla="*/ 5515897 w 6563033"/>
              <a:gd name="connsiteY137" fmla="*/ 176980 h 3878826"/>
              <a:gd name="connsiteX138" fmla="*/ 5442155 w 6563033"/>
              <a:gd name="connsiteY138" fmla="*/ 162232 h 3878826"/>
              <a:gd name="connsiteX139" fmla="*/ 5309420 w 6563033"/>
              <a:gd name="connsiteY139" fmla="*/ 103238 h 3878826"/>
              <a:gd name="connsiteX140" fmla="*/ 5265175 w 6563033"/>
              <a:gd name="connsiteY140" fmla="*/ 88490 h 3878826"/>
              <a:gd name="connsiteX141" fmla="*/ 5117691 w 6563033"/>
              <a:gd name="connsiteY141" fmla="*/ 0 h 3878826"/>
              <a:gd name="connsiteX142" fmla="*/ 5058697 w 6563033"/>
              <a:gd name="connsiteY142" fmla="*/ 29497 h 3878826"/>
              <a:gd name="connsiteX143" fmla="*/ 5014452 w 6563033"/>
              <a:gd name="connsiteY143" fmla="*/ 147484 h 3878826"/>
              <a:gd name="connsiteX144" fmla="*/ 4984955 w 6563033"/>
              <a:gd name="connsiteY144" fmla="*/ 221226 h 3878826"/>
              <a:gd name="connsiteX145" fmla="*/ 4925962 w 6563033"/>
              <a:gd name="connsiteY145" fmla="*/ 471948 h 3878826"/>
              <a:gd name="connsiteX146" fmla="*/ 4852220 w 6563033"/>
              <a:gd name="connsiteY146" fmla="*/ 516193 h 3878826"/>
              <a:gd name="connsiteX147" fmla="*/ 4822723 w 6563033"/>
              <a:gd name="connsiteY147" fmla="*/ 560438 h 3878826"/>
              <a:gd name="connsiteX148" fmla="*/ 4719484 w 6563033"/>
              <a:gd name="connsiteY148" fmla="*/ 663677 h 3878826"/>
              <a:gd name="connsiteX149" fmla="*/ 4704736 w 6563033"/>
              <a:gd name="connsiteY149" fmla="*/ 707922 h 3878826"/>
              <a:gd name="connsiteX150" fmla="*/ 4896465 w 6563033"/>
              <a:gd name="connsiteY150" fmla="*/ 811161 h 3878826"/>
              <a:gd name="connsiteX151" fmla="*/ 4955458 w 6563033"/>
              <a:gd name="connsiteY151" fmla="*/ 840658 h 3878826"/>
              <a:gd name="connsiteX152" fmla="*/ 5043949 w 6563033"/>
              <a:gd name="connsiteY152" fmla="*/ 870155 h 3878826"/>
              <a:gd name="connsiteX153" fmla="*/ 4984955 w 6563033"/>
              <a:gd name="connsiteY153" fmla="*/ 899651 h 3878826"/>
              <a:gd name="connsiteX154" fmla="*/ 4940710 w 6563033"/>
              <a:gd name="connsiteY154" fmla="*/ 929148 h 3878826"/>
              <a:gd name="connsiteX155" fmla="*/ 4837471 w 6563033"/>
              <a:gd name="connsiteY155" fmla="*/ 958645 h 3878826"/>
              <a:gd name="connsiteX156" fmla="*/ 4675239 w 6563033"/>
              <a:gd name="connsiteY156" fmla="*/ 1002890 h 3878826"/>
              <a:gd name="connsiteX157" fmla="*/ 4586749 w 6563033"/>
              <a:gd name="connsiteY157" fmla="*/ 1047135 h 3878826"/>
              <a:gd name="connsiteX158" fmla="*/ 4542504 w 6563033"/>
              <a:gd name="connsiteY158" fmla="*/ 1061884 h 3878826"/>
              <a:gd name="connsiteX159" fmla="*/ 4498258 w 6563033"/>
              <a:gd name="connsiteY159" fmla="*/ 1091380 h 3878826"/>
              <a:gd name="connsiteX160" fmla="*/ 4380271 w 6563033"/>
              <a:gd name="connsiteY160" fmla="*/ 1135626 h 3878826"/>
              <a:gd name="connsiteX161" fmla="*/ 4262284 w 6563033"/>
              <a:gd name="connsiteY161" fmla="*/ 1238864 h 3878826"/>
              <a:gd name="connsiteX162" fmla="*/ 4232787 w 6563033"/>
              <a:gd name="connsiteY162" fmla="*/ 1283109 h 3878826"/>
              <a:gd name="connsiteX163" fmla="*/ 4188542 w 6563033"/>
              <a:gd name="connsiteY163" fmla="*/ 1342103 h 3878826"/>
              <a:gd name="connsiteX164" fmla="*/ 4129549 w 6563033"/>
              <a:gd name="connsiteY164" fmla="*/ 1430593 h 3878826"/>
              <a:gd name="connsiteX165" fmla="*/ 4100052 w 6563033"/>
              <a:gd name="connsiteY165" fmla="*/ 1474838 h 3878826"/>
              <a:gd name="connsiteX166" fmla="*/ 4041058 w 6563033"/>
              <a:gd name="connsiteY166" fmla="*/ 1519084 h 3878826"/>
              <a:gd name="connsiteX167" fmla="*/ 3893575 w 6563033"/>
              <a:gd name="connsiteY167" fmla="*/ 1548580 h 3878826"/>
              <a:gd name="connsiteX168" fmla="*/ 3465871 w 6563033"/>
              <a:gd name="connsiteY168" fmla="*/ 1504335 h 3878826"/>
              <a:gd name="connsiteX169" fmla="*/ 3362633 w 6563033"/>
              <a:gd name="connsiteY169" fmla="*/ 1474838 h 3878826"/>
              <a:gd name="connsiteX170" fmla="*/ 3274142 w 6563033"/>
              <a:gd name="connsiteY170" fmla="*/ 1445342 h 3878826"/>
              <a:gd name="connsiteX171" fmla="*/ 3141407 w 6563033"/>
              <a:gd name="connsiteY171" fmla="*/ 1386348 h 3878826"/>
              <a:gd name="connsiteX172" fmla="*/ 3052916 w 6563033"/>
              <a:gd name="connsiteY172" fmla="*/ 1356851 h 3878826"/>
              <a:gd name="connsiteX173" fmla="*/ 3008671 w 6563033"/>
              <a:gd name="connsiteY173" fmla="*/ 1342103 h 3878826"/>
              <a:gd name="connsiteX174" fmla="*/ 2875936 w 6563033"/>
              <a:gd name="connsiteY174" fmla="*/ 1297858 h 3878826"/>
              <a:gd name="connsiteX175" fmla="*/ 2816942 w 6563033"/>
              <a:gd name="connsiteY175" fmla="*/ 1283109 h 3878826"/>
              <a:gd name="connsiteX176" fmla="*/ 2639962 w 6563033"/>
              <a:gd name="connsiteY176" fmla="*/ 1253613 h 3878826"/>
              <a:gd name="connsiteX177" fmla="*/ 2595716 w 6563033"/>
              <a:gd name="connsiteY177" fmla="*/ 1238864 h 3878826"/>
              <a:gd name="connsiteX178" fmla="*/ 2551471 w 6563033"/>
              <a:gd name="connsiteY178" fmla="*/ 1179871 h 3878826"/>
              <a:gd name="connsiteX179" fmla="*/ 2536723 w 6563033"/>
              <a:gd name="connsiteY179" fmla="*/ 1120877 h 3878826"/>
              <a:gd name="connsiteX180" fmla="*/ 2507226 w 6563033"/>
              <a:gd name="connsiteY180" fmla="*/ 1047135 h 3878826"/>
              <a:gd name="connsiteX181" fmla="*/ 2492478 w 6563033"/>
              <a:gd name="connsiteY181" fmla="*/ 1002890 h 3878826"/>
              <a:gd name="connsiteX182" fmla="*/ 2344994 w 6563033"/>
              <a:gd name="connsiteY182" fmla="*/ 943897 h 3878826"/>
              <a:gd name="connsiteX183" fmla="*/ 2241755 w 6563033"/>
              <a:gd name="connsiteY183" fmla="*/ 914400 h 3878826"/>
              <a:gd name="connsiteX184" fmla="*/ 2197510 w 6563033"/>
              <a:gd name="connsiteY184" fmla="*/ 884903 h 3878826"/>
              <a:gd name="connsiteX185" fmla="*/ 2153265 w 6563033"/>
              <a:gd name="connsiteY185" fmla="*/ 796413 h 3878826"/>
              <a:gd name="connsiteX186" fmla="*/ 2123768 w 6563033"/>
              <a:gd name="connsiteY186" fmla="*/ 752167 h 3878826"/>
              <a:gd name="connsiteX187" fmla="*/ 2079523 w 6563033"/>
              <a:gd name="connsiteY187" fmla="*/ 663677 h 3878826"/>
              <a:gd name="connsiteX188" fmla="*/ 2035278 w 6563033"/>
              <a:gd name="connsiteY188" fmla="*/ 619432 h 3878826"/>
              <a:gd name="connsiteX189" fmla="*/ 2005781 w 6563033"/>
              <a:gd name="connsiteY189" fmla="*/ 575187 h 3878826"/>
              <a:gd name="connsiteX190" fmla="*/ 1917291 w 6563033"/>
              <a:gd name="connsiteY190" fmla="*/ 560438 h 3878826"/>
              <a:gd name="connsiteX191" fmla="*/ 1784555 w 6563033"/>
              <a:gd name="connsiteY191" fmla="*/ 589935 h 3878826"/>
              <a:gd name="connsiteX192" fmla="*/ 1755058 w 6563033"/>
              <a:gd name="connsiteY192" fmla="*/ 634180 h 3878826"/>
              <a:gd name="connsiteX193" fmla="*/ 1666568 w 6563033"/>
              <a:gd name="connsiteY193" fmla="*/ 678426 h 3878826"/>
              <a:gd name="connsiteX194" fmla="*/ 1651820 w 6563033"/>
              <a:gd name="connsiteY194" fmla="*/ 752167 h 3878826"/>
              <a:gd name="connsiteX195" fmla="*/ 1681316 w 6563033"/>
              <a:gd name="connsiteY195" fmla="*/ 707922 h 3878826"/>
              <a:gd name="connsiteX196" fmla="*/ 1725562 w 6563033"/>
              <a:gd name="connsiteY196" fmla="*/ 693174 h 3878826"/>
              <a:gd name="connsiteX197" fmla="*/ 1710813 w 6563033"/>
              <a:gd name="connsiteY197" fmla="*/ 693174 h 387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6563033" h="3878826">
                <a:moveTo>
                  <a:pt x="1710813" y="693174"/>
                </a:moveTo>
                <a:cubicBezTo>
                  <a:pt x="1656736" y="698090"/>
                  <a:pt x="1779902" y="682796"/>
                  <a:pt x="1401097" y="722671"/>
                </a:cubicBezTo>
                <a:cubicBezTo>
                  <a:pt x="1385636" y="724298"/>
                  <a:pt x="1372321" y="735872"/>
                  <a:pt x="1356852" y="737419"/>
                </a:cubicBezTo>
                <a:cubicBezTo>
                  <a:pt x="1273549" y="745749"/>
                  <a:pt x="1189703" y="747251"/>
                  <a:pt x="1106129" y="752167"/>
                </a:cubicBezTo>
                <a:cubicBezTo>
                  <a:pt x="985198" y="792479"/>
                  <a:pt x="1162863" y="725927"/>
                  <a:pt x="1002891" y="825909"/>
                </a:cubicBezTo>
                <a:cubicBezTo>
                  <a:pt x="985702" y="836652"/>
                  <a:pt x="963562" y="835742"/>
                  <a:pt x="943897" y="840658"/>
                </a:cubicBezTo>
                <a:cubicBezTo>
                  <a:pt x="929149" y="850490"/>
                  <a:pt x="912186" y="857621"/>
                  <a:pt x="899652" y="870155"/>
                </a:cubicBezTo>
                <a:cubicBezTo>
                  <a:pt x="887118" y="882689"/>
                  <a:pt x="879549" y="899369"/>
                  <a:pt x="870155" y="914400"/>
                </a:cubicBezTo>
                <a:cubicBezTo>
                  <a:pt x="854962" y="938708"/>
                  <a:pt x="844787" y="966569"/>
                  <a:pt x="825910" y="988142"/>
                </a:cubicBezTo>
                <a:cubicBezTo>
                  <a:pt x="809723" y="1006641"/>
                  <a:pt x="788902" y="1021394"/>
                  <a:pt x="766916" y="1032387"/>
                </a:cubicBezTo>
                <a:cubicBezTo>
                  <a:pt x="748786" y="1041452"/>
                  <a:pt x="727413" y="1041566"/>
                  <a:pt x="707923" y="1047135"/>
                </a:cubicBezTo>
                <a:cubicBezTo>
                  <a:pt x="692975" y="1051406"/>
                  <a:pt x="678234" y="1056425"/>
                  <a:pt x="663678" y="1061884"/>
                </a:cubicBezTo>
                <a:cubicBezTo>
                  <a:pt x="530026" y="1112003"/>
                  <a:pt x="649722" y="1076433"/>
                  <a:pt x="471949" y="1120877"/>
                </a:cubicBezTo>
                <a:lnTo>
                  <a:pt x="412955" y="1135626"/>
                </a:lnTo>
                <a:cubicBezTo>
                  <a:pt x="330281" y="1190741"/>
                  <a:pt x="410941" y="1145079"/>
                  <a:pt x="294968" y="1179871"/>
                </a:cubicBezTo>
                <a:cubicBezTo>
                  <a:pt x="269610" y="1187478"/>
                  <a:pt x="246014" y="1200071"/>
                  <a:pt x="221226" y="1209367"/>
                </a:cubicBezTo>
                <a:cubicBezTo>
                  <a:pt x="206670" y="1214826"/>
                  <a:pt x="191729" y="1219200"/>
                  <a:pt x="176981" y="1224116"/>
                </a:cubicBezTo>
                <a:cubicBezTo>
                  <a:pt x="167149" y="1238864"/>
                  <a:pt x="160018" y="1255827"/>
                  <a:pt x="147484" y="1268361"/>
                </a:cubicBezTo>
                <a:cubicBezTo>
                  <a:pt x="134950" y="1280895"/>
                  <a:pt x="117663" y="1287555"/>
                  <a:pt x="103239" y="1297858"/>
                </a:cubicBezTo>
                <a:cubicBezTo>
                  <a:pt x="-24798" y="1389313"/>
                  <a:pt x="104261" y="1302093"/>
                  <a:pt x="0" y="1371600"/>
                </a:cubicBezTo>
                <a:cubicBezTo>
                  <a:pt x="4916" y="1410929"/>
                  <a:pt x="4320" y="1451349"/>
                  <a:pt x="14749" y="1489587"/>
                </a:cubicBezTo>
                <a:cubicBezTo>
                  <a:pt x="23656" y="1522245"/>
                  <a:pt x="69554" y="1555353"/>
                  <a:pt x="88491" y="1578077"/>
                </a:cubicBezTo>
                <a:cubicBezTo>
                  <a:pt x="99838" y="1591694"/>
                  <a:pt x="106211" y="1609074"/>
                  <a:pt x="117987" y="1622322"/>
                </a:cubicBezTo>
                <a:cubicBezTo>
                  <a:pt x="249289" y="1770038"/>
                  <a:pt x="158121" y="1661128"/>
                  <a:pt x="265471" y="1755058"/>
                </a:cubicBezTo>
                <a:cubicBezTo>
                  <a:pt x="379914" y="1855195"/>
                  <a:pt x="273973" y="1780389"/>
                  <a:pt x="368710" y="1843548"/>
                </a:cubicBezTo>
                <a:cubicBezTo>
                  <a:pt x="398207" y="1887793"/>
                  <a:pt x="429331" y="1930996"/>
                  <a:pt x="457200" y="1976284"/>
                </a:cubicBezTo>
                <a:cubicBezTo>
                  <a:pt x="468723" y="1995008"/>
                  <a:pt x="485234" y="2013340"/>
                  <a:pt x="486697" y="2035277"/>
                </a:cubicBezTo>
                <a:cubicBezTo>
                  <a:pt x="490309" y="2089457"/>
                  <a:pt x="481956" y="2144139"/>
                  <a:pt x="471949" y="2197509"/>
                </a:cubicBezTo>
                <a:cubicBezTo>
                  <a:pt x="460820" y="2256866"/>
                  <a:pt x="414911" y="2312562"/>
                  <a:pt x="383458" y="2359742"/>
                </a:cubicBezTo>
                <a:lnTo>
                  <a:pt x="353962" y="2403987"/>
                </a:lnTo>
                <a:cubicBezTo>
                  <a:pt x="441763" y="2462522"/>
                  <a:pt x="375618" y="2426536"/>
                  <a:pt x="545691" y="2462980"/>
                </a:cubicBezTo>
                <a:cubicBezTo>
                  <a:pt x="565511" y="2467227"/>
                  <a:pt x="584897" y="2473332"/>
                  <a:pt x="604684" y="2477729"/>
                </a:cubicBezTo>
                <a:cubicBezTo>
                  <a:pt x="629154" y="2483167"/>
                  <a:pt x="653845" y="2487561"/>
                  <a:pt x="678426" y="2492477"/>
                </a:cubicBezTo>
                <a:cubicBezTo>
                  <a:pt x="712839" y="2526890"/>
                  <a:pt x="735495" y="2580326"/>
                  <a:pt x="781665" y="2595716"/>
                </a:cubicBezTo>
                <a:cubicBezTo>
                  <a:pt x="885427" y="2630303"/>
                  <a:pt x="757332" y="2585287"/>
                  <a:pt x="884904" y="2639961"/>
                </a:cubicBezTo>
                <a:cubicBezTo>
                  <a:pt x="974257" y="2678255"/>
                  <a:pt x="880668" y="2623094"/>
                  <a:pt x="1002891" y="2684206"/>
                </a:cubicBezTo>
                <a:cubicBezTo>
                  <a:pt x="1018745" y="2692133"/>
                  <a:pt x="1032712" y="2703400"/>
                  <a:pt x="1047136" y="2713703"/>
                </a:cubicBezTo>
                <a:cubicBezTo>
                  <a:pt x="1118223" y="2764480"/>
                  <a:pt x="1150802" y="2794538"/>
                  <a:pt x="1224116" y="2861187"/>
                </a:cubicBezTo>
                <a:cubicBezTo>
                  <a:pt x="1239549" y="2875217"/>
                  <a:pt x="1254788" y="2889596"/>
                  <a:pt x="1268362" y="2905432"/>
                </a:cubicBezTo>
                <a:cubicBezTo>
                  <a:pt x="1284359" y="2924095"/>
                  <a:pt x="1294108" y="2948239"/>
                  <a:pt x="1312607" y="2964426"/>
                </a:cubicBezTo>
                <a:cubicBezTo>
                  <a:pt x="1348401" y="2995746"/>
                  <a:pt x="1386964" y="3010953"/>
                  <a:pt x="1430594" y="3023419"/>
                </a:cubicBezTo>
                <a:cubicBezTo>
                  <a:pt x="1450084" y="3028987"/>
                  <a:pt x="1469923" y="3033251"/>
                  <a:pt x="1489587" y="3038167"/>
                </a:cubicBezTo>
                <a:cubicBezTo>
                  <a:pt x="1509252" y="3033251"/>
                  <a:pt x="1530451" y="3032484"/>
                  <a:pt x="1548581" y="3023419"/>
                </a:cubicBezTo>
                <a:cubicBezTo>
                  <a:pt x="1570567" y="3012426"/>
                  <a:pt x="1587573" y="2993461"/>
                  <a:pt x="1607575" y="2979174"/>
                </a:cubicBezTo>
                <a:cubicBezTo>
                  <a:pt x="1621999" y="2968871"/>
                  <a:pt x="1635966" y="2957604"/>
                  <a:pt x="1651820" y="2949677"/>
                </a:cubicBezTo>
                <a:cubicBezTo>
                  <a:pt x="1675499" y="2937837"/>
                  <a:pt x="1700981" y="2930012"/>
                  <a:pt x="1725562" y="2920180"/>
                </a:cubicBezTo>
                <a:cubicBezTo>
                  <a:pt x="1833717" y="2925096"/>
                  <a:pt x="1942104" y="2926295"/>
                  <a:pt x="2050026" y="2934929"/>
                </a:cubicBezTo>
                <a:cubicBezTo>
                  <a:pt x="2065523" y="2936169"/>
                  <a:pt x="2082328" y="2939725"/>
                  <a:pt x="2094271" y="2949677"/>
                </a:cubicBezTo>
                <a:cubicBezTo>
                  <a:pt x="2113154" y="2965413"/>
                  <a:pt x="2123768" y="2989006"/>
                  <a:pt x="2138516" y="3008671"/>
                </a:cubicBezTo>
                <a:cubicBezTo>
                  <a:pt x="2192594" y="2998839"/>
                  <a:pt x="2245785" y="2979174"/>
                  <a:pt x="2300749" y="2979174"/>
                </a:cubicBezTo>
                <a:cubicBezTo>
                  <a:pt x="2355713" y="2979174"/>
                  <a:pt x="2409873" y="2994509"/>
                  <a:pt x="2462981" y="3008671"/>
                </a:cubicBezTo>
                <a:cubicBezTo>
                  <a:pt x="2518392" y="3023447"/>
                  <a:pt x="2519353" y="3044230"/>
                  <a:pt x="2566220" y="3067664"/>
                </a:cubicBezTo>
                <a:cubicBezTo>
                  <a:pt x="2580125" y="3074617"/>
                  <a:pt x="2595717" y="3077497"/>
                  <a:pt x="2610465" y="3082413"/>
                </a:cubicBezTo>
                <a:cubicBezTo>
                  <a:pt x="2625213" y="3097161"/>
                  <a:pt x="2643141" y="3109304"/>
                  <a:pt x="2654710" y="3126658"/>
                </a:cubicBezTo>
                <a:cubicBezTo>
                  <a:pt x="2668478" y="3147310"/>
                  <a:pt x="2680772" y="3232049"/>
                  <a:pt x="2684207" y="3244645"/>
                </a:cubicBezTo>
                <a:cubicBezTo>
                  <a:pt x="2692388" y="3274642"/>
                  <a:pt x="2713704" y="3333135"/>
                  <a:pt x="2713704" y="3333135"/>
                </a:cubicBezTo>
                <a:cubicBezTo>
                  <a:pt x="2723536" y="3451122"/>
                  <a:pt x="2698530" y="3577451"/>
                  <a:pt x="2743200" y="3687097"/>
                </a:cubicBezTo>
                <a:cubicBezTo>
                  <a:pt x="2760797" y="3730289"/>
                  <a:pt x="2831420" y="3717431"/>
                  <a:pt x="2875936" y="3731342"/>
                </a:cubicBezTo>
                <a:cubicBezTo>
                  <a:pt x="2972950" y="3761658"/>
                  <a:pt x="2965321" y="3758067"/>
                  <a:pt x="3052916" y="3775587"/>
                </a:cubicBezTo>
                <a:cubicBezTo>
                  <a:pt x="3072581" y="3770671"/>
                  <a:pt x="3092495" y="3766662"/>
                  <a:pt x="3111910" y="3760838"/>
                </a:cubicBezTo>
                <a:cubicBezTo>
                  <a:pt x="3141691" y="3751904"/>
                  <a:pt x="3170236" y="3738883"/>
                  <a:pt x="3200400" y="3731342"/>
                </a:cubicBezTo>
                <a:cubicBezTo>
                  <a:pt x="3239729" y="3721510"/>
                  <a:pt x="3279928" y="3714664"/>
                  <a:pt x="3318387" y="3701845"/>
                </a:cubicBezTo>
                <a:cubicBezTo>
                  <a:pt x="3333136" y="3696929"/>
                  <a:pt x="3347164" y="3688644"/>
                  <a:pt x="3362633" y="3687097"/>
                </a:cubicBezTo>
                <a:cubicBezTo>
                  <a:pt x="3445936" y="3678767"/>
                  <a:pt x="3529781" y="3677264"/>
                  <a:pt x="3613355" y="3672348"/>
                </a:cubicBezTo>
                <a:cubicBezTo>
                  <a:pt x="3717103" y="3659380"/>
                  <a:pt x="3817711" y="3638825"/>
                  <a:pt x="3923071" y="3672348"/>
                </a:cubicBezTo>
                <a:cubicBezTo>
                  <a:pt x="3973744" y="3688471"/>
                  <a:pt x="4011562" y="3731341"/>
                  <a:pt x="4055807" y="3760838"/>
                </a:cubicBezTo>
                <a:cubicBezTo>
                  <a:pt x="4070555" y="3770670"/>
                  <a:pt x="4082435" y="3788377"/>
                  <a:pt x="4100052" y="3790335"/>
                </a:cubicBezTo>
                <a:lnTo>
                  <a:pt x="4232787" y="3805084"/>
                </a:lnTo>
                <a:cubicBezTo>
                  <a:pt x="4347003" y="3843154"/>
                  <a:pt x="4213914" y="3800050"/>
                  <a:pt x="4454013" y="3864077"/>
                </a:cubicBezTo>
                <a:cubicBezTo>
                  <a:pt x="4469034" y="3868083"/>
                  <a:pt x="4483510" y="3873910"/>
                  <a:pt x="4498258" y="3878826"/>
                </a:cubicBezTo>
                <a:cubicBezTo>
                  <a:pt x="4548061" y="3845625"/>
                  <a:pt x="4550647" y="3839512"/>
                  <a:pt x="4616246" y="3819832"/>
                </a:cubicBezTo>
                <a:cubicBezTo>
                  <a:pt x="4640256" y="3812629"/>
                  <a:pt x="4665517" y="3810522"/>
                  <a:pt x="4689987" y="3805084"/>
                </a:cubicBezTo>
                <a:cubicBezTo>
                  <a:pt x="4745538" y="3792739"/>
                  <a:pt x="4743959" y="3792009"/>
                  <a:pt x="4793226" y="3775587"/>
                </a:cubicBezTo>
                <a:cubicBezTo>
                  <a:pt x="4863423" y="3728789"/>
                  <a:pt x="4809884" y="3757316"/>
                  <a:pt x="4896465" y="3731342"/>
                </a:cubicBezTo>
                <a:cubicBezTo>
                  <a:pt x="4926246" y="3722408"/>
                  <a:pt x="4954467" y="3707943"/>
                  <a:pt x="4984955" y="3701845"/>
                </a:cubicBezTo>
                <a:cubicBezTo>
                  <a:pt x="5207362" y="3657365"/>
                  <a:pt x="4930238" y="3714004"/>
                  <a:pt x="5117691" y="3672348"/>
                </a:cubicBezTo>
                <a:cubicBezTo>
                  <a:pt x="5152775" y="3664551"/>
                  <a:pt x="5214445" y="3654845"/>
                  <a:pt x="5250426" y="3642851"/>
                </a:cubicBezTo>
                <a:cubicBezTo>
                  <a:pt x="5275542" y="3634479"/>
                  <a:pt x="5299380" y="3622651"/>
                  <a:pt x="5324168" y="3613355"/>
                </a:cubicBezTo>
                <a:cubicBezTo>
                  <a:pt x="5338724" y="3607896"/>
                  <a:pt x="5354508" y="3605559"/>
                  <a:pt x="5368413" y="3598606"/>
                </a:cubicBezTo>
                <a:cubicBezTo>
                  <a:pt x="5482763" y="3541430"/>
                  <a:pt x="5345700" y="3591427"/>
                  <a:pt x="5456904" y="3554361"/>
                </a:cubicBezTo>
                <a:cubicBezTo>
                  <a:pt x="5471652" y="3544529"/>
                  <a:pt x="5485759" y="3533658"/>
                  <a:pt x="5501149" y="3524864"/>
                </a:cubicBezTo>
                <a:cubicBezTo>
                  <a:pt x="5520238" y="3513956"/>
                  <a:pt x="5543449" y="3509675"/>
                  <a:pt x="5560142" y="3495367"/>
                </a:cubicBezTo>
                <a:cubicBezTo>
                  <a:pt x="5578805" y="3479370"/>
                  <a:pt x="5587006" y="3453755"/>
                  <a:pt x="5604387" y="3436374"/>
                </a:cubicBezTo>
                <a:cubicBezTo>
                  <a:pt x="5616921" y="3423840"/>
                  <a:pt x="5635016" y="3418225"/>
                  <a:pt x="5648633" y="3406877"/>
                </a:cubicBezTo>
                <a:cubicBezTo>
                  <a:pt x="5699882" y="3364169"/>
                  <a:pt x="5692554" y="3363279"/>
                  <a:pt x="5722375" y="3303638"/>
                </a:cubicBezTo>
                <a:cubicBezTo>
                  <a:pt x="5730698" y="3245373"/>
                  <a:pt x="5737495" y="3184162"/>
                  <a:pt x="5751871" y="3126658"/>
                </a:cubicBezTo>
                <a:cubicBezTo>
                  <a:pt x="5755642" y="3111576"/>
                  <a:pt x="5761704" y="3097161"/>
                  <a:pt x="5766620" y="3082413"/>
                </a:cubicBezTo>
                <a:cubicBezTo>
                  <a:pt x="5771536" y="3038168"/>
                  <a:pt x="5772637" y="2993330"/>
                  <a:pt x="5781368" y="2949677"/>
                </a:cubicBezTo>
                <a:cubicBezTo>
                  <a:pt x="5787466" y="2919189"/>
                  <a:pt x="5803324" y="2891351"/>
                  <a:pt x="5810865" y="2861187"/>
                </a:cubicBezTo>
                <a:cubicBezTo>
                  <a:pt x="5831693" y="2777874"/>
                  <a:pt x="5821638" y="2822069"/>
                  <a:pt x="5840362" y="2728451"/>
                </a:cubicBezTo>
                <a:cubicBezTo>
                  <a:pt x="5835446" y="2698954"/>
                  <a:pt x="5838986" y="2666708"/>
                  <a:pt x="5825613" y="2639961"/>
                </a:cubicBezTo>
                <a:cubicBezTo>
                  <a:pt x="5814176" y="2617088"/>
                  <a:pt x="5758064" y="2602696"/>
                  <a:pt x="5737123" y="2595716"/>
                </a:cubicBezTo>
                <a:cubicBezTo>
                  <a:pt x="5722375" y="2541639"/>
                  <a:pt x="5705861" y="2488012"/>
                  <a:pt x="5692878" y="2433484"/>
                </a:cubicBezTo>
                <a:cubicBezTo>
                  <a:pt x="5681266" y="2384712"/>
                  <a:pt x="5680243" y="2333214"/>
                  <a:pt x="5663381" y="2286000"/>
                </a:cubicBezTo>
                <a:cubicBezTo>
                  <a:pt x="5655114" y="2262851"/>
                  <a:pt x="5635323" y="2245505"/>
                  <a:pt x="5619136" y="2227006"/>
                </a:cubicBezTo>
                <a:cubicBezTo>
                  <a:pt x="5569069" y="2169787"/>
                  <a:pt x="5569602" y="2174320"/>
                  <a:pt x="5515897" y="2138516"/>
                </a:cubicBezTo>
                <a:cubicBezTo>
                  <a:pt x="5510981" y="2123768"/>
                  <a:pt x="5490156" y="2105264"/>
                  <a:pt x="5501149" y="2094271"/>
                </a:cubicBezTo>
                <a:cubicBezTo>
                  <a:pt x="5523135" y="2072285"/>
                  <a:pt x="5589639" y="2064774"/>
                  <a:pt x="5589639" y="2064774"/>
                </a:cubicBezTo>
                <a:cubicBezTo>
                  <a:pt x="5662268" y="1955832"/>
                  <a:pt x="5627363" y="2004645"/>
                  <a:pt x="5692878" y="1917290"/>
                </a:cubicBezTo>
                <a:cubicBezTo>
                  <a:pt x="5687962" y="1892709"/>
                  <a:pt x="5694177" y="1862805"/>
                  <a:pt x="5678129" y="1843548"/>
                </a:cubicBezTo>
                <a:cubicBezTo>
                  <a:pt x="5665153" y="1827977"/>
                  <a:pt x="5638886" y="1833358"/>
                  <a:pt x="5619136" y="1828800"/>
                </a:cubicBezTo>
                <a:cubicBezTo>
                  <a:pt x="5405839" y="1779578"/>
                  <a:pt x="5509483" y="1800518"/>
                  <a:pt x="5206181" y="1784555"/>
                </a:cubicBezTo>
                <a:cubicBezTo>
                  <a:pt x="5191433" y="1774723"/>
                  <a:pt x="5161936" y="1772783"/>
                  <a:pt x="5161936" y="1755058"/>
                </a:cubicBezTo>
                <a:cubicBezTo>
                  <a:pt x="5161936" y="1729594"/>
                  <a:pt x="5258868" y="1712390"/>
                  <a:pt x="5265175" y="1710813"/>
                </a:cubicBezTo>
                <a:cubicBezTo>
                  <a:pt x="5279923" y="1700981"/>
                  <a:pt x="5293566" y="1689243"/>
                  <a:pt x="5309420" y="1681316"/>
                </a:cubicBezTo>
                <a:cubicBezTo>
                  <a:pt x="5323325" y="1674363"/>
                  <a:pt x="5341861" y="1676684"/>
                  <a:pt x="5353665" y="1666567"/>
                </a:cubicBezTo>
                <a:cubicBezTo>
                  <a:pt x="5377565" y="1646081"/>
                  <a:pt x="5390399" y="1615084"/>
                  <a:pt x="5412658" y="1592826"/>
                </a:cubicBezTo>
                <a:cubicBezTo>
                  <a:pt x="5425192" y="1580292"/>
                  <a:pt x="5442155" y="1573161"/>
                  <a:pt x="5456904" y="1563329"/>
                </a:cubicBezTo>
                <a:cubicBezTo>
                  <a:pt x="5466736" y="1578077"/>
                  <a:pt x="5479418" y="1591282"/>
                  <a:pt x="5486400" y="1607574"/>
                </a:cubicBezTo>
                <a:cubicBezTo>
                  <a:pt x="5494385" y="1626205"/>
                  <a:pt x="5483960" y="1655824"/>
                  <a:pt x="5501149" y="1666567"/>
                </a:cubicBezTo>
                <a:cubicBezTo>
                  <a:pt x="5530627" y="1684991"/>
                  <a:pt x="5569974" y="1676400"/>
                  <a:pt x="5604387" y="1681316"/>
                </a:cubicBezTo>
                <a:cubicBezTo>
                  <a:pt x="5785098" y="1572890"/>
                  <a:pt x="5605483" y="1694969"/>
                  <a:pt x="5707626" y="1592826"/>
                </a:cubicBezTo>
                <a:cubicBezTo>
                  <a:pt x="5720160" y="1580292"/>
                  <a:pt x="5738254" y="1574677"/>
                  <a:pt x="5751871" y="1563329"/>
                </a:cubicBezTo>
                <a:cubicBezTo>
                  <a:pt x="5767894" y="1549976"/>
                  <a:pt x="5781368" y="1533832"/>
                  <a:pt x="5796116" y="1519084"/>
                </a:cubicBezTo>
                <a:cubicBezTo>
                  <a:pt x="5801032" y="1504335"/>
                  <a:pt x="5804741" y="1489127"/>
                  <a:pt x="5810865" y="1474838"/>
                </a:cubicBezTo>
                <a:cubicBezTo>
                  <a:pt x="5819526" y="1454630"/>
                  <a:pt x="5833410" y="1436702"/>
                  <a:pt x="5840362" y="1415845"/>
                </a:cubicBezTo>
                <a:cubicBezTo>
                  <a:pt x="5875787" y="1309569"/>
                  <a:pt x="5835414" y="1307705"/>
                  <a:pt x="5914104" y="1268361"/>
                </a:cubicBezTo>
                <a:cubicBezTo>
                  <a:pt x="5928009" y="1261409"/>
                  <a:pt x="5943601" y="1258529"/>
                  <a:pt x="5958349" y="1253613"/>
                </a:cubicBezTo>
                <a:cubicBezTo>
                  <a:pt x="5987846" y="1233948"/>
                  <a:pt x="6013207" y="1205829"/>
                  <a:pt x="6046839" y="1194619"/>
                </a:cubicBezTo>
                <a:cubicBezTo>
                  <a:pt x="6085134" y="1181854"/>
                  <a:pt x="6129553" y="1168011"/>
                  <a:pt x="6164826" y="1150374"/>
                </a:cubicBezTo>
                <a:cubicBezTo>
                  <a:pt x="6180680" y="1142447"/>
                  <a:pt x="6192093" y="1125970"/>
                  <a:pt x="6209071" y="1120877"/>
                </a:cubicBezTo>
                <a:cubicBezTo>
                  <a:pt x="6242367" y="1110888"/>
                  <a:pt x="6277897" y="1111045"/>
                  <a:pt x="6312310" y="1106129"/>
                </a:cubicBezTo>
                <a:cubicBezTo>
                  <a:pt x="6346723" y="1091381"/>
                  <a:pt x="6380363" y="1074679"/>
                  <a:pt x="6415549" y="1061884"/>
                </a:cubicBezTo>
                <a:cubicBezTo>
                  <a:pt x="6434598" y="1054957"/>
                  <a:pt x="6455052" y="1052704"/>
                  <a:pt x="6474542" y="1047135"/>
                </a:cubicBezTo>
                <a:cubicBezTo>
                  <a:pt x="6489490" y="1042864"/>
                  <a:pt x="6504039" y="1037303"/>
                  <a:pt x="6518787" y="1032387"/>
                </a:cubicBezTo>
                <a:cubicBezTo>
                  <a:pt x="6513871" y="1002890"/>
                  <a:pt x="6513495" y="972266"/>
                  <a:pt x="6504039" y="943897"/>
                </a:cubicBezTo>
                <a:cubicBezTo>
                  <a:pt x="6498434" y="927081"/>
                  <a:pt x="6474542" y="917377"/>
                  <a:pt x="6474542" y="899651"/>
                </a:cubicBezTo>
                <a:cubicBezTo>
                  <a:pt x="6474542" y="744529"/>
                  <a:pt x="6482615" y="758843"/>
                  <a:pt x="6563033" y="678426"/>
                </a:cubicBezTo>
                <a:cubicBezTo>
                  <a:pt x="6553201" y="580103"/>
                  <a:pt x="6564783" y="477200"/>
                  <a:pt x="6533536" y="383458"/>
                </a:cubicBezTo>
                <a:cubicBezTo>
                  <a:pt x="6525609" y="359677"/>
                  <a:pt x="6484113" y="374789"/>
                  <a:pt x="6459794" y="368709"/>
                </a:cubicBezTo>
                <a:cubicBezTo>
                  <a:pt x="6444712" y="364938"/>
                  <a:pt x="6431037" y="355308"/>
                  <a:pt x="6415549" y="353961"/>
                </a:cubicBezTo>
                <a:cubicBezTo>
                  <a:pt x="6317474" y="345433"/>
                  <a:pt x="6218904" y="344129"/>
                  <a:pt x="6120581" y="339213"/>
                </a:cubicBezTo>
                <a:cubicBezTo>
                  <a:pt x="6050634" y="315896"/>
                  <a:pt x="6058151" y="317145"/>
                  <a:pt x="5958349" y="294967"/>
                </a:cubicBezTo>
                <a:cubicBezTo>
                  <a:pt x="5909408" y="284091"/>
                  <a:pt x="5859716" y="276744"/>
                  <a:pt x="5810865" y="265471"/>
                </a:cubicBezTo>
                <a:cubicBezTo>
                  <a:pt x="5795717" y="261975"/>
                  <a:pt x="5781618" y="254812"/>
                  <a:pt x="5766620" y="250722"/>
                </a:cubicBezTo>
                <a:cubicBezTo>
                  <a:pt x="5727509" y="240055"/>
                  <a:pt x="5687613" y="232363"/>
                  <a:pt x="5648633" y="221226"/>
                </a:cubicBezTo>
                <a:cubicBezTo>
                  <a:pt x="5618737" y="212684"/>
                  <a:pt x="5589639" y="201561"/>
                  <a:pt x="5560142" y="191729"/>
                </a:cubicBezTo>
                <a:cubicBezTo>
                  <a:pt x="5545394" y="186813"/>
                  <a:pt x="5531141" y="180029"/>
                  <a:pt x="5515897" y="176980"/>
                </a:cubicBezTo>
                <a:lnTo>
                  <a:pt x="5442155" y="162232"/>
                </a:lnTo>
                <a:cubicBezTo>
                  <a:pt x="5375122" y="128715"/>
                  <a:pt x="5384743" y="131484"/>
                  <a:pt x="5309420" y="103238"/>
                </a:cubicBezTo>
                <a:cubicBezTo>
                  <a:pt x="5294864" y="97779"/>
                  <a:pt x="5279080" y="95442"/>
                  <a:pt x="5265175" y="88490"/>
                </a:cubicBezTo>
                <a:cubicBezTo>
                  <a:pt x="5197383" y="54594"/>
                  <a:pt x="5172179" y="36326"/>
                  <a:pt x="5117691" y="0"/>
                </a:cubicBezTo>
                <a:cubicBezTo>
                  <a:pt x="5098026" y="9832"/>
                  <a:pt x="5074243" y="13951"/>
                  <a:pt x="5058697" y="29497"/>
                </a:cubicBezTo>
                <a:cubicBezTo>
                  <a:pt x="5028524" y="59669"/>
                  <a:pt x="5026797" y="110448"/>
                  <a:pt x="5014452" y="147484"/>
                </a:cubicBezTo>
                <a:cubicBezTo>
                  <a:pt x="5006080" y="172600"/>
                  <a:pt x="4994787" y="196645"/>
                  <a:pt x="4984955" y="221226"/>
                </a:cubicBezTo>
                <a:cubicBezTo>
                  <a:pt x="4974528" y="367205"/>
                  <a:pt x="5017243" y="403488"/>
                  <a:pt x="4925962" y="471948"/>
                </a:cubicBezTo>
                <a:cubicBezTo>
                  <a:pt x="4903029" y="489147"/>
                  <a:pt x="4876801" y="501445"/>
                  <a:pt x="4852220" y="516193"/>
                </a:cubicBezTo>
                <a:cubicBezTo>
                  <a:pt x="4842388" y="530941"/>
                  <a:pt x="4834581" y="547263"/>
                  <a:pt x="4822723" y="560438"/>
                </a:cubicBezTo>
                <a:cubicBezTo>
                  <a:pt x="4790166" y="596612"/>
                  <a:pt x="4719484" y="663677"/>
                  <a:pt x="4719484" y="663677"/>
                </a:cubicBezTo>
                <a:cubicBezTo>
                  <a:pt x="4714568" y="678425"/>
                  <a:pt x="4694408" y="696303"/>
                  <a:pt x="4704736" y="707922"/>
                </a:cubicBezTo>
                <a:cubicBezTo>
                  <a:pt x="4775976" y="788067"/>
                  <a:pt x="4815752" y="790984"/>
                  <a:pt x="4896465" y="811161"/>
                </a:cubicBezTo>
                <a:cubicBezTo>
                  <a:pt x="4916129" y="820993"/>
                  <a:pt x="4935045" y="832493"/>
                  <a:pt x="4955458" y="840658"/>
                </a:cubicBezTo>
                <a:cubicBezTo>
                  <a:pt x="4984327" y="852206"/>
                  <a:pt x="5030044" y="842345"/>
                  <a:pt x="5043949" y="870155"/>
                </a:cubicBezTo>
                <a:cubicBezTo>
                  <a:pt x="5053781" y="889819"/>
                  <a:pt x="5004044" y="888743"/>
                  <a:pt x="4984955" y="899651"/>
                </a:cubicBezTo>
                <a:cubicBezTo>
                  <a:pt x="4969565" y="908445"/>
                  <a:pt x="4957168" y="922565"/>
                  <a:pt x="4940710" y="929148"/>
                </a:cubicBezTo>
                <a:cubicBezTo>
                  <a:pt x="4907480" y="942440"/>
                  <a:pt x="4871678" y="948120"/>
                  <a:pt x="4837471" y="958645"/>
                </a:cubicBezTo>
                <a:cubicBezTo>
                  <a:pt x="4698469" y="1001415"/>
                  <a:pt x="4801020" y="977734"/>
                  <a:pt x="4675239" y="1002890"/>
                </a:cubicBezTo>
                <a:cubicBezTo>
                  <a:pt x="4645742" y="1017638"/>
                  <a:pt x="4616885" y="1033741"/>
                  <a:pt x="4586749" y="1047135"/>
                </a:cubicBezTo>
                <a:cubicBezTo>
                  <a:pt x="4572543" y="1053449"/>
                  <a:pt x="4556409" y="1054932"/>
                  <a:pt x="4542504" y="1061884"/>
                </a:cubicBezTo>
                <a:cubicBezTo>
                  <a:pt x="4526650" y="1069811"/>
                  <a:pt x="4514112" y="1083453"/>
                  <a:pt x="4498258" y="1091380"/>
                </a:cubicBezTo>
                <a:cubicBezTo>
                  <a:pt x="4462989" y="1109014"/>
                  <a:pt x="4418563" y="1122861"/>
                  <a:pt x="4380271" y="1135626"/>
                </a:cubicBezTo>
                <a:cubicBezTo>
                  <a:pt x="4326034" y="1176304"/>
                  <a:pt x="4308108" y="1185404"/>
                  <a:pt x="4262284" y="1238864"/>
                </a:cubicBezTo>
                <a:cubicBezTo>
                  <a:pt x="4250748" y="1252322"/>
                  <a:pt x="4243090" y="1268685"/>
                  <a:pt x="4232787" y="1283109"/>
                </a:cubicBezTo>
                <a:cubicBezTo>
                  <a:pt x="4218500" y="1303111"/>
                  <a:pt x="4202638" y="1321966"/>
                  <a:pt x="4188542" y="1342103"/>
                </a:cubicBezTo>
                <a:cubicBezTo>
                  <a:pt x="4168213" y="1371145"/>
                  <a:pt x="4149213" y="1401096"/>
                  <a:pt x="4129549" y="1430593"/>
                </a:cubicBezTo>
                <a:cubicBezTo>
                  <a:pt x="4119717" y="1445341"/>
                  <a:pt x="4114232" y="1464203"/>
                  <a:pt x="4100052" y="1474838"/>
                </a:cubicBezTo>
                <a:cubicBezTo>
                  <a:pt x="4080387" y="1489587"/>
                  <a:pt x="4062400" y="1506888"/>
                  <a:pt x="4041058" y="1519084"/>
                </a:cubicBezTo>
                <a:cubicBezTo>
                  <a:pt x="4006738" y="1538696"/>
                  <a:pt x="3916269" y="1545338"/>
                  <a:pt x="3893575" y="1548580"/>
                </a:cubicBezTo>
                <a:cubicBezTo>
                  <a:pt x="3585704" y="1533920"/>
                  <a:pt x="3667521" y="1558109"/>
                  <a:pt x="3465871" y="1504335"/>
                </a:cubicBezTo>
                <a:cubicBezTo>
                  <a:pt x="3431290" y="1495113"/>
                  <a:pt x="3396840" y="1485363"/>
                  <a:pt x="3362633" y="1474838"/>
                </a:cubicBezTo>
                <a:cubicBezTo>
                  <a:pt x="3332915" y="1465694"/>
                  <a:pt x="3274142" y="1445342"/>
                  <a:pt x="3274142" y="1445342"/>
                </a:cubicBezTo>
                <a:cubicBezTo>
                  <a:pt x="3204027" y="1398598"/>
                  <a:pt x="3246712" y="1421450"/>
                  <a:pt x="3141407" y="1386348"/>
                </a:cubicBezTo>
                <a:lnTo>
                  <a:pt x="3052916" y="1356851"/>
                </a:lnTo>
                <a:lnTo>
                  <a:pt x="3008671" y="1342103"/>
                </a:lnTo>
                <a:cubicBezTo>
                  <a:pt x="2935057" y="1293027"/>
                  <a:pt x="2989481" y="1320567"/>
                  <a:pt x="2875936" y="1297858"/>
                </a:cubicBezTo>
                <a:cubicBezTo>
                  <a:pt x="2856060" y="1293883"/>
                  <a:pt x="2836885" y="1286735"/>
                  <a:pt x="2816942" y="1283109"/>
                </a:cubicBezTo>
                <a:cubicBezTo>
                  <a:pt x="2725375" y="1266460"/>
                  <a:pt x="2721480" y="1273992"/>
                  <a:pt x="2639962" y="1253613"/>
                </a:cubicBezTo>
                <a:cubicBezTo>
                  <a:pt x="2624880" y="1249842"/>
                  <a:pt x="2610465" y="1243780"/>
                  <a:pt x="2595716" y="1238864"/>
                </a:cubicBezTo>
                <a:cubicBezTo>
                  <a:pt x="2580968" y="1219200"/>
                  <a:pt x="2562464" y="1201856"/>
                  <a:pt x="2551471" y="1179871"/>
                </a:cubicBezTo>
                <a:cubicBezTo>
                  <a:pt x="2542406" y="1161741"/>
                  <a:pt x="2543133" y="1140107"/>
                  <a:pt x="2536723" y="1120877"/>
                </a:cubicBezTo>
                <a:cubicBezTo>
                  <a:pt x="2528351" y="1095761"/>
                  <a:pt x="2516522" y="1071924"/>
                  <a:pt x="2507226" y="1047135"/>
                </a:cubicBezTo>
                <a:cubicBezTo>
                  <a:pt x="2501767" y="1032579"/>
                  <a:pt x="2502430" y="1014833"/>
                  <a:pt x="2492478" y="1002890"/>
                </a:cubicBezTo>
                <a:cubicBezTo>
                  <a:pt x="2443785" y="944458"/>
                  <a:pt x="2416096" y="958117"/>
                  <a:pt x="2344994" y="943897"/>
                </a:cubicBezTo>
                <a:cubicBezTo>
                  <a:pt x="2298702" y="934639"/>
                  <a:pt x="2283921" y="928455"/>
                  <a:pt x="2241755" y="914400"/>
                </a:cubicBezTo>
                <a:cubicBezTo>
                  <a:pt x="2227007" y="904568"/>
                  <a:pt x="2210044" y="897437"/>
                  <a:pt x="2197510" y="884903"/>
                </a:cubicBezTo>
                <a:cubicBezTo>
                  <a:pt x="2155242" y="842635"/>
                  <a:pt x="2177256" y="844395"/>
                  <a:pt x="2153265" y="796413"/>
                </a:cubicBezTo>
                <a:cubicBezTo>
                  <a:pt x="2145338" y="780559"/>
                  <a:pt x="2133600" y="766916"/>
                  <a:pt x="2123768" y="752167"/>
                </a:cubicBezTo>
                <a:cubicBezTo>
                  <a:pt x="2108987" y="707822"/>
                  <a:pt x="2111291" y="701798"/>
                  <a:pt x="2079523" y="663677"/>
                </a:cubicBezTo>
                <a:cubicBezTo>
                  <a:pt x="2066170" y="647654"/>
                  <a:pt x="2048631" y="635455"/>
                  <a:pt x="2035278" y="619432"/>
                </a:cubicBezTo>
                <a:cubicBezTo>
                  <a:pt x="2023930" y="605815"/>
                  <a:pt x="2021635" y="583114"/>
                  <a:pt x="2005781" y="575187"/>
                </a:cubicBezTo>
                <a:cubicBezTo>
                  <a:pt x="1979034" y="561814"/>
                  <a:pt x="1946788" y="565354"/>
                  <a:pt x="1917291" y="560438"/>
                </a:cubicBezTo>
                <a:cubicBezTo>
                  <a:pt x="1916389" y="560588"/>
                  <a:pt x="1803663" y="574649"/>
                  <a:pt x="1784555" y="589935"/>
                </a:cubicBezTo>
                <a:cubicBezTo>
                  <a:pt x="1770714" y="601008"/>
                  <a:pt x="1767592" y="621646"/>
                  <a:pt x="1755058" y="634180"/>
                </a:cubicBezTo>
                <a:cubicBezTo>
                  <a:pt x="1726468" y="662770"/>
                  <a:pt x="1702553" y="666430"/>
                  <a:pt x="1666568" y="678426"/>
                </a:cubicBezTo>
                <a:cubicBezTo>
                  <a:pt x="1598952" y="779851"/>
                  <a:pt x="1573944" y="778127"/>
                  <a:pt x="1651820" y="752167"/>
                </a:cubicBezTo>
                <a:cubicBezTo>
                  <a:pt x="1661652" y="737419"/>
                  <a:pt x="1667475" y="718995"/>
                  <a:pt x="1681316" y="707922"/>
                </a:cubicBezTo>
                <a:cubicBezTo>
                  <a:pt x="1693456" y="698210"/>
                  <a:pt x="1711657" y="700126"/>
                  <a:pt x="1725562" y="693174"/>
                </a:cubicBezTo>
                <a:cubicBezTo>
                  <a:pt x="1731780" y="690065"/>
                  <a:pt x="1764890" y="688258"/>
                  <a:pt x="1710813" y="693174"/>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Freeform 5">
            <a:extLst>
              <a:ext uri="{FF2B5EF4-FFF2-40B4-BE49-F238E27FC236}">
                <a16:creationId xmlns:a16="http://schemas.microsoft.com/office/drawing/2014/main" id="{1F4C5C75-7F1F-4C40-B5A7-7CEB0D28B101}"/>
              </a:ext>
            </a:extLst>
          </p:cNvPr>
          <p:cNvSpPr/>
          <p:nvPr/>
        </p:nvSpPr>
        <p:spPr>
          <a:xfrm>
            <a:off x="7551738" y="1416051"/>
            <a:ext cx="601662" cy="587375"/>
          </a:xfrm>
          <a:custGeom>
            <a:avLst/>
            <a:gdLst>
              <a:gd name="connsiteX0" fmla="*/ 201060 w 805980"/>
              <a:gd name="connsiteY0" fmla="*/ 501445 h 701667"/>
              <a:gd name="connsiteX1" fmla="*/ 378041 w 805980"/>
              <a:gd name="connsiteY1" fmla="*/ 516194 h 701667"/>
              <a:gd name="connsiteX2" fmla="*/ 422286 w 805980"/>
              <a:gd name="connsiteY2" fmla="*/ 589936 h 701667"/>
              <a:gd name="connsiteX3" fmla="*/ 378041 w 805980"/>
              <a:gd name="connsiteY3" fmla="*/ 634181 h 701667"/>
              <a:gd name="connsiteX4" fmla="*/ 333796 w 805980"/>
              <a:gd name="connsiteY4" fmla="*/ 648929 h 701667"/>
              <a:gd name="connsiteX5" fmla="*/ 673009 w 805980"/>
              <a:gd name="connsiteY5" fmla="*/ 678426 h 701667"/>
              <a:gd name="connsiteX6" fmla="*/ 687757 w 805980"/>
              <a:gd name="connsiteY6" fmla="*/ 634181 h 701667"/>
              <a:gd name="connsiteX7" fmla="*/ 702506 w 805980"/>
              <a:gd name="connsiteY7" fmla="*/ 560439 h 701667"/>
              <a:gd name="connsiteX8" fmla="*/ 776248 w 805980"/>
              <a:gd name="connsiteY8" fmla="*/ 471949 h 701667"/>
              <a:gd name="connsiteX9" fmla="*/ 761499 w 805980"/>
              <a:gd name="connsiteY9" fmla="*/ 398207 h 701667"/>
              <a:gd name="connsiteX10" fmla="*/ 614015 w 805980"/>
              <a:gd name="connsiteY10" fmla="*/ 353961 h 701667"/>
              <a:gd name="connsiteX11" fmla="*/ 643512 w 805980"/>
              <a:gd name="connsiteY11" fmla="*/ 294968 h 701667"/>
              <a:gd name="connsiteX12" fmla="*/ 746751 w 805980"/>
              <a:gd name="connsiteY12" fmla="*/ 176981 h 701667"/>
              <a:gd name="connsiteX13" fmla="*/ 776248 w 805980"/>
              <a:gd name="connsiteY13" fmla="*/ 132736 h 701667"/>
              <a:gd name="connsiteX14" fmla="*/ 805744 w 805980"/>
              <a:gd name="connsiteY14" fmla="*/ 29497 h 701667"/>
              <a:gd name="connsiteX15" fmla="*/ 761499 w 805980"/>
              <a:gd name="connsiteY15" fmla="*/ 0 h 701667"/>
              <a:gd name="connsiteX16" fmla="*/ 658260 w 805980"/>
              <a:gd name="connsiteY16" fmla="*/ 29497 h 701667"/>
              <a:gd name="connsiteX17" fmla="*/ 599267 w 805980"/>
              <a:gd name="connsiteY17" fmla="*/ 44245 h 701667"/>
              <a:gd name="connsiteX18" fmla="*/ 392790 w 805980"/>
              <a:gd name="connsiteY18" fmla="*/ 117987 h 701667"/>
              <a:gd name="connsiteX19" fmla="*/ 289551 w 805980"/>
              <a:gd name="connsiteY19" fmla="*/ 176981 h 701667"/>
              <a:gd name="connsiteX20" fmla="*/ 245306 w 805980"/>
              <a:gd name="connsiteY20" fmla="*/ 235974 h 701667"/>
              <a:gd name="connsiteX21" fmla="*/ 201060 w 805980"/>
              <a:gd name="connsiteY21" fmla="*/ 280220 h 701667"/>
              <a:gd name="connsiteX22" fmla="*/ 156815 w 805980"/>
              <a:gd name="connsiteY22" fmla="*/ 383458 h 701667"/>
              <a:gd name="connsiteX23" fmla="*/ 112570 w 805980"/>
              <a:gd name="connsiteY23" fmla="*/ 501445 h 701667"/>
              <a:gd name="connsiteX24" fmla="*/ 9331 w 805980"/>
              <a:gd name="connsiteY24" fmla="*/ 604684 h 701667"/>
              <a:gd name="connsiteX25" fmla="*/ 201060 w 805980"/>
              <a:gd name="connsiteY25" fmla="*/ 501445 h 70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05980" h="701667">
                <a:moveTo>
                  <a:pt x="201060" y="501445"/>
                </a:moveTo>
                <a:cubicBezTo>
                  <a:pt x="262512" y="486697"/>
                  <a:pt x="319857" y="505285"/>
                  <a:pt x="378041" y="516194"/>
                </a:cubicBezTo>
                <a:cubicBezTo>
                  <a:pt x="437161" y="527279"/>
                  <a:pt x="453731" y="542768"/>
                  <a:pt x="422286" y="589936"/>
                </a:cubicBezTo>
                <a:cubicBezTo>
                  <a:pt x="410716" y="607290"/>
                  <a:pt x="395395" y="622612"/>
                  <a:pt x="378041" y="634181"/>
                </a:cubicBezTo>
                <a:cubicBezTo>
                  <a:pt x="365106" y="642804"/>
                  <a:pt x="348544" y="644013"/>
                  <a:pt x="333796" y="648929"/>
                </a:cubicBezTo>
                <a:cubicBezTo>
                  <a:pt x="476348" y="696446"/>
                  <a:pt x="502336" y="723938"/>
                  <a:pt x="673009" y="678426"/>
                </a:cubicBezTo>
                <a:cubicBezTo>
                  <a:pt x="688030" y="674420"/>
                  <a:pt x="683986" y="649263"/>
                  <a:pt x="687757" y="634181"/>
                </a:cubicBezTo>
                <a:cubicBezTo>
                  <a:pt x="693837" y="609862"/>
                  <a:pt x="693704" y="583910"/>
                  <a:pt x="702506" y="560439"/>
                </a:cubicBezTo>
                <a:cubicBezTo>
                  <a:pt x="714827" y="527583"/>
                  <a:pt x="753293" y="494904"/>
                  <a:pt x="776248" y="471949"/>
                </a:cubicBezTo>
                <a:cubicBezTo>
                  <a:pt x="771332" y="447368"/>
                  <a:pt x="779224" y="415932"/>
                  <a:pt x="761499" y="398207"/>
                </a:cubicBezTo>
                <a:cubicBezTo>
                  <a:pt x="749531" y="386239"/>
                  <a:pt x="640750" y="360645"/>
                  <a:pt x="614015" y="353961"/>
                </a:cubicBezTo>
                <a:cubicBezTo>
                  <a:pt x="623847" y="334297"/>
                  <a:pt x="631317" y="313261"/>
                  <a:pt x="643512" y="294968"/>
                </a:cubicBezTo>
                <a:cubicBezTo>
                  <a:pt x="722430" y="176592"/>
                  <a:pt x="675679" y="262267"/>
                  <a:pt x="746751" y="176981"/>
                </a:cubicBezTo>
                <a:cubicBezTo>
                  <a:pt x="758099" y="163364"/>
                  <a:pt x="766416" y="147484"/>
                  <a:pt x="776248" y="132736"/>
                </a:cubicBezTo>
                <a:cubicBezTo>
                  <a:pt x="780835" y="118974"/>
                  <a:pt x="808830" y="38755"/>
                  <a:pt x="805744" y="29497"/>
                </a:cubicBezTo>
                <a:cubicBezTo>
                  <a:pt x="800139" y="12681"/>
                  <a:pt x="776247" y="9832"/>
                  <a:pt x="761499" y="0"/>
                </a:cubicBezTo>
                <a:cubicBezTo>
                  <a:pt x="577028" y="46120"/>
                  <a:pt x="806407" y="-12830"/>
                  <a:pt x="658260" y="29497"/>
                </a:cubicBezTo>
                <a:cubicBezTo>
                  <a:pt x="638770" y="35065"/>
                  <a:pt x="618356" y="37428"/>
                  <a:pt x="599267" y="44245"/>
                </a:cubicBezTo>
                <a:cubicBezTo>
                  <a:pt x="366442" y="127397"/>
                  <a:pt x="528616" y="84031"/>
                  <a:pt x="392790" y="117987"/>
                </a:cubicBezTo>
                <a:cubicBezTo>
                  <a:pt x="369654" y="129555"/>
                  <a:pt x="310398" y="156134"/>
                  <a:pt x="289551" y="176981"/>
                </a:cubicBezTo>
                <a:cubicBezTo>
                  <a:pt x="272170" y="194362"/>
                  <a:pt x="261303" y="217311"/>
                  <a:pt x="245306" y="235974"/>
                </a:cubicBezTo>
                <a:cubicBezTo>
                  <a:pt x="231732" y="251810"/>
                  <a:pt x="215809" y="265471"/>
                  <a:pt x="201060" y="280220"/>
                </a:cubicBezTo>
                <a:cubicBezTo>
                  <a:pt x="174845" y="332652"/>
                  <a:pt x="171281" y="332828"/>
                  <a:pt x="156815" y="383458"/>
                </a:cubicBezTo>
                <a:cubicBezTo>
                  <a:pt x="144465" y="426682"/>
                  <a:pt x="142747" y="464562"/>
                  <a:pt x="112570" y="501445"/>
                </a:cubicBezTo>
                <a:cubicBezTo>
                  <a:pt x="81752" y="539111"/>
                  <a:pt x="-33212" y="628319"/>
                  <a:pt x="9331" y="604684"/>
                </a:cubicBezTo>
                <a:cubicBezTo>
                  <a:pt x="163554" y="519005"/>
                  <a:pt x="139608" y="516193"/>
                  <a:pt x="201060" y="501445"/>
                </a:cubicBezTo>
                <a:close/>
              </a:path>
            </a:pathLst>
          </a:custGeom>
          <a:no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24" name="Group 87">
            <a:extLst>
              <a:ext uri="{FF2B5EF4-FFF2-40B4-BE49-F238E27FC236}">
                <a16:creationId xmlns:a16="http://schemas.microsoft.com/office/drawing/2014/main" id="{BD69F697-A32E-4055-8EF4-0C9212CBAA1C}"/>
              </a:ext>
            </a:extLst>
          </p:cNvPr>
          <p:cNvGrpSpPr>
            <a:grpSpLocks/>
          </p:cNvGrpSpPr>
          <p:nvPr/>
        </p:nvGrpSpPr>
        <p:grpSpPr bwMode="auto">
          <a:xfrm>
            <a:off x="7543800" y="147638"/>
            <a:ext cx="2819400" cy="457200"/>
            <a:chOff x="3792" y="48"/>
            <a:chExt cx="1776" cy="288"/>
          </a:xfrm>
          <a:solidFill>
            <a:schemeClr val="bg1"/>
          </a:solidFill>
        </p:grpSpPr>
        <p:sp>
          <p:nvSpPr>
            <p:cNvPr id="26" name="AutoShape 89">
              <a:extLst>
                <a:ext uri="{FF2B5EF4-FFF2-40B4-BE49-F238E27FC236}">
                  <a16:creationId xmlns:a16="http://schemas.microsoft.com/office/drawing/2014/main" id="{BC55078A-8B64-410F-925E-A994880C980B}"/>
                </a:ext>
              </a:extLst>
            </p:cNvPr>
            <p:cNvSpPr>
              <a:spLocks noChangeArrowheads="1"/>
            </p:cNvSpPr>
            <p:nvPr/>
          </p:nvSpPr>
          <p:spPr bwMode="auto">
            <a:xfrm>
              <a:off x="3792" y="96"/>
              <a:ext cx="1776" cy="240"/>
            </a:xfrm>
            <a:prstGeom prst="wedgeRoundRectCallout">
              <a:avLst>
                <a:gd name="adj1" fmla="val -36819"/>
                <a:gd name="adj2" fmla="val 330041"/>
                <a:gd name="adj3" fmla="val 16667"/>
              </a:avLst>
            </a:prstGeom>
            <a:grpFill/>
            <a:ln w="38100" algn="ctr">
              <a:solidFill>
                <a:schemeClr val="tx1">
                  <a:lumMod val="95000"/>
                  <a:lumOff val="5000"/>
                </a:schemeClr>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1800" b="1">
                  <a:solidFill>
                    <a:srgbClr val="FFFF00"/>
                  </a:solidFill>
                  <a:latin typeface="Times New Roman" panose="02020603050405020304" pitchFamily="18" charset="0"/>
                </a:rPr>
                <a:t>                   </a:t>
              </a:r>
              <a:r>
                <a:rPr lang="en-US" altLang="en-US" sz="1800" b="1">
                  <a:solidFill>
                    <a:srgbClr val="FF0000"/>
                  </a:solidFill>
                  <a:latin typeface="Times New Roman" panose="02020603050405020304" pitchFamily="18" charset="0"/>
                </a:rPr>
                <a:t>TRIỀU TIÊN</a:t>
              </a:r>
            </a:p>
          </p:txBody>
        </p:sp>
        <p:pic>
          <p:nvPicPr>
            <p:cNvPr id="27" name="Picture 90">
              <a:extLst>
                <a:ext uri="{FF2B5EF4-FFF2-40B4-BE49-F238E27FC236}">
                  <a16:creationId xmlns:a16="http://schemas.microsoft.com/office/drawing/2014/main" id="{B73F2721-D8B4-49DE-A71F-B4F2C0FF52DD}"/>
                </a:ext>
              </a:extLst>
            </p:cNvPr>
            <p:cNvPicPr>
              <a:picLocks noChangeAspect="1" noChangeArrowheads="1"/>
            </p:cNvPicPr>
            <p:nvPr/>
          </p:nvPicPr>
          <p:blipFill>
            <a:blip r:embed="rId5" cstate="print"/>
            <a:srcRect l="26996" t="22083" r="30956" b="44646"/>
            <a:stretch>
              <a:fillRect/>
            </a:stretch>
          </p:blipFill>
          <p:spPr bwMode="auto">
            <a:xfrm>
              <a:off x="3888" y="48"/>
              <a:ext cx="624" cy="288"/>
            </a:xfrm>
            <a:prstGeom prst="rect">
              <a:avLst/>
            </a:prstGeom>
            <a:grpFill/>
            <a:ln w="57150">
              <a:solidFill>
                <a:srgbClr val="000000"/>
              </a:solidFill>
              <a:miter lim="800000"/>
              <a:headEnd/>
              <a:tailEnd/>
            </a:ln>
          </p:spPr>
        </p:pic>
      </p:grpSp>
      <p:sp>
        <p:nvSpPr>
          <p:cNvPr id="21" name="Freeform 20">
            <a:extLst>
              <a:ext uri="{FF2B5EF4-FFF2-40B4-BE49-F238E27FC236}">
                <a16:creationId xmlns:a16="http://schemas.microsoft.com/office/drawing/2014/main" id="{C051FC6D-2F3B-4FC5-A58A-898B35435C4F}"/>
              </a:ext>
            </a:extLst>
          </p:cNvPr>
          <p:cNvSpPr/>
          <p:nvPr/>
        </p:nvSpPr>
        <p:spPr>
          <a:xfrm>
            <a:off x="7894638" y="1828800"/>
            <a:ext cx="487362" cy="590550"/>
          </a:xfrm>
          <a:custGeom>
            <a:avLst/>
            <a:gdLst>
              <a:gd name="connsiteX0" fmla="*/ 353961 w 486921"/>
              <a:gd name="connsiteY0" fmla="*/ 58994 h 589936"/>
              <a:gd name="connsiteX1" fmla="*/ 235974 w 486921"/>
              <a:gd name="connsiteY1" fmla="*/ 0 h 589936"/>
              <a:gd name="connsiteX2" fmla="*/ 191729 w 486921"/>
              <a:gd name="connsiteY2" fmla="*/ 14749 h 589936"/>
              <a:gd name="connsiteX3" fmla="*/ 117987 w 486921"/>
              <a:gd name="connsiteY3" fmla="*/ 103239 h 589936"/>
              <a:gd name="connsiteX4" fmla="*/ 73742 w 486921"/>
              <a:gd name="connsiteY4" fmla="*/ 265471 h 589936"/>
              <a:gd name="connsiteX5" fmla="*/ 29497 w 486921"/>
              <a:gd name="connsiteY5" fmla="*/ 294968 h 589936"/>
              <a:gd name="connsiteX6" fmla="*/ 0 w 486921"/>
              <a:gd name="connsiteY6" fmla="*/ 398207 h 589936"/>
              <a:gd name="connsiteX7" fmla="*/ 14749 w 486921"/>
              <a:gd name="connsiteY7" fmla="*/ 589936 h 589936"/>
              <a:gd name="connsiteX8" fmla="*/ 103239 w 486921"/>
              <a:gd name="connsiteY8" fmla="*/ 560439 h 589936"/>
              <a:gd name="connsiteX9" fmla="*/ 147484 w 486921"/>
              <a:gd name="connsiteY9" fmla="*/ 530942 h 589936"/>
              <a:gd name="connsiteX10" fmla="*/ 324465 w 486921"/>
              <a:gd name="connsiteY10" fmla="*/ 501445 h 589936"/>
              <a:gd name="connsiteX11" fmla="*/ 353961 w 486921"/>
              <a:gd name="connsiteY11" fmla="*/ 457200 h 589936"/>
              <a:gd name="connsiteX12" fmla="*/ 398207 w 486921"/>
              <a:gd name="connsiteY12" fmla="*/ 427703 h 589936"/>
              <a:gd name="connsiteX13" fmla="*/ 471949 w 486921"/>
              <a:gd name="connsiteY13" fmla="*/ 294968 h 589936"/>
              <a:gd name="connsiteX14" fmla="*/ 471949 w 486921"/>
              <a:gd name="connsiteY14" fmla="*/ 88490 h 589936"/>
              <a:gd name="connsiteX15" fmla="*/ 427703 w 486921"/>
              <a:gd name="connsiteY15" fmla="*/ 73742 h 589936"/>
              <a:gd name="connsiteX16" fmla="*/ 353961 w 486921"/>
              <a:gd name="connsiteY16" fmla="*/ 58994 h 58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6921" h="589936">
                <a:moveTo>
                  <a:pt x="353961" y="58994"/>
                </a:moveTo>
                <a:cubicBezTo>
                  <a:pt x="322006" y="46704"/>
                  <a:pt x="267725" y="0"/>
                  <a:pt x="235974" y="0"/>
                </a:cubicBezTo>
                <a:cubicBezTo>
                  <a:pt x="220428" y="0"/>
                  <a:pt x="206477" y="9833"/>
                  <a:pt x="191729" y="14749"/>
                </a:cubicBezTo>
                <a:cubicBezTo>
                  <a:pt x="159113" y="47365"/>
                  <a:pt x="138520" y="62174"/>
                  <a:pt x="117987" y="103239"/>
                </a:cubicBezTo>
                <a:cubicBezTo>
                  <a:pt x="101636" y="135941"/>
                  <a:pt x="77761" y="262792"/>
                  <a:pt x="73742" y="265471"/>
                </a:cubicBezTo>
                <a:lnTo>
                  <a:pt x="29497" y="294968"/>
                </a:lnTo>
                <a:cubicBezTo>
                  <a:pt x="22543" y="315831"/>
                  <a:pt x="0" y="379691"/>
                  <a:pt x="0" y="398207"/>
                </a:cubicBezTo>
                <a:cubicBezTo>
                  <a:pt x="0" y="462305"/>
                  <a:pt x="9833" y="526026"/>
                  <a:pt x="14749" y="589936"/>
                </a:cubicBezTo>
                <a:cubicBezTo>
                  <a:pt x="44246" y="580104"/>
                  <a:pt x="77369" y="577686"/>
                  <a:pt x="103239" y="560439"/>
                </a:cubicBezTo>
                <a:cubicBezTo>
                  <a:pt x="117987" y="550607"/>
                  <a:pt x="131192" y="537924"/>
                  <a:pt x="147484" y="530942"/>
                </a:cubicBezTo>
                <a:cubicBezTo>
                  <a:pt x="187605" y="513747"/>
                  <a:pt x="298455" y="504696"/>
                  <a:pt x="324465" y="501445"/>
                </a:cubicBezTo>
                <a:cubicBezTo>
                  <a:pt x="334297" y="486697"/>
                  <a:pt x="341427" y="469734"/>
                  <a:pt x="353961" y="457200"/>
                </a:cubicBezTo>
                <a:cubicBezTo>
                  <a:pt x="366495" y="444666"/>
                  <a:pt x="386535" y="441043"/>
                  <a:pt x="398207" y="427703"/>
                </a:cubicBezTo>
                <a:cubicBezTo>
                  <a:pt x="452819" y="365290"/>
                  <a:pt x="451692" y="355736"/>
                  <a:pt x="471949" y="294968"/>
                </a:cubicBezTo>
                <a:cubicBezTo>
                  <a:pt x="472787" y="286589"/>
                  <a:pt x="505214" y="130071"/>
                  <a:pt x="471949" y="88490"/>
                </a:cubicBezTo>
                <a:cubicBezTo>
                  <a:pt x="462237" y="76350"/>
                  <a:pt x="442785" y="77512"/>
                  <a:pt x="427703" y="73742"/>
                </a:cubicBezTo>
                <a:cubicBezTo>
                  <a:pt x="357139" y="56102"/>
                  <a:pt x="385916" y="71284"/>
                  <a:pt x="353961" y="58994"/>
                </a:cubicBezTo>
                <a:close/>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ular Callout 27">
            <a:extLst>
              <a:ext uri="{FF2B5EF4-FFF2-40B4-BE49-F238E27FC236}">
                <a16:creationId xmlns:a16="http://schemas.microsoft.com/office/drawing/2014/main" id="{F9DCB501-4AA9-4B1B-95F5-9E8088D2A2E6}"/>
              </a:ext>
            </a:extLst>
          </p:cNvPr>
          <p:cNvSpPr/>
          <p:nvPr/>
        </p:nvSpPr>
        <p:spPr>
          <a:xfrm>
            <a:off x="3542473" y="536575"/>
            <a:ext cx="2947227" cy="822326"/>
          </a:xfrm>
          <a:prstGeom prst="wedgeRectCallout">
            <a:avLst>
              <a:gd name="adj1" fmla="val 105712"/>
              <a:gd name="adj2" fmla="val 143878"/>
            </a:avLst>
          </a:prstGeom>
          <a:solidFill>
            <a:schemeClr val="bg1"/>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solidFill>
                  <a:srgbClr val="FFFF00"/>
                </a:solidFill>
              </a:rPr>
              <a:t>                    </a:t>
            </a:r>
            <a:r>
              <a:rPr lang="en-US" b="1">
                <a:solidFill>
                  <a:srgbClr val="FF0000"/>
                </a:solidFill>
                <a:latin typeface="Times New Roman" panose="02020603050405020304" pitchFamily="18" charset="0"/>
                <a:cs typeface="Times New Roman" panose="02020603050405020304" pitchFamily="18" charset="0"/>
              </a:rPr>
              <a:t>HÀN QUỐC</a:t>
            </a:r>
          </a:p>
        </p:txBody>
      </p:sp>
      <p:sp>
        <p:nvSpPr>
          <p:cNvPr id="44" name="AutoShape 22">
            <a:extLst>
              <a:ext uri="{FF2B5EF4-FFF2-40B4-BE49-F238E27FC236}">
                <a16:creationId xmlns:a16="http://schemas.microsoft.com/office/drawing/2014/main" id="{8F2855E3-F3E8-480A-A05F-E34BD19165DA}"/>
              </a:ext>
            </a:extLst>
          </p:cNvPr>
          <p:cNvSpPr>
            <a:spLocks noChangeArrowheads="1"/>
          </p:cNvSpPr>
          <p:nvPr/>
        </p:nvSpPr>
        <p:spPr bwMode="auto">
          <a:xfrm>
            <a:off x="7696200" y="4792664"/>
            <a:ext cx="2209800" cy="465137"/>
          </a:xfrm>
          <a:prstGeom prst="wedgeRoundRectCallout">
            <a:avLst>
              <a:gd name="adj1" fmla="val -119056"/>
              <a:gd name="adj2" fmla="val -138856"/>
              <a:gd name="adj3" fmla="val 16667"/>
            </a:avLst>
          </a:prstGeom>
          <a:solidFill>
            <a:srgbClr val="0070C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en-US" altLang="en-US" sz="1800" b="1">
                <a:solidFill>
                  <a:srgbClr val="FFFF00"/>
                </a:solidFill>
                <a:latin typeface="Times New Roman" panose="02020603050405020304" pitchFamily="18" charset="0"/>
                <a:cs typeface="Times New Roman" panose="02020603050405020304" pitchFamily="18" charset="0"/>
              </a:rPr>
              <a:t>Đ.Hải Nam - TQ</a:t>
            </a:r>
          </a:p>
          <a:p>
            <a:pPr algn="ctr" eaLnBrk="1" hangingPunct="1">
              <a:spcBef>
                <a:spcPct val="0"/>
              </a:spcBef>
              <a:buFontTx/>
              <a:buNone/>
            </a:pPr>
            <a:endParaRPr lang="en-US" altLang="en-US" sz="1800">
              <a:solidFill>
                <a:srgbClr val="FFFF00"/>
              </a:solidFill>
              <a:latin typeface="Arial" panose="020B0604020202020204" pitchFamily="34" charset="0"/>
            </a:endParaRPr>
          </a:p>
        </p:txBody>
      </p:sp>
      <p:grpSp>
        <p:nvGrpSpPr>
          <p:cNvPr id="46" name="Group 110">
            <a:extLst>
              <a:ext uri="{FF2B5EF4-FFF2-40B4-BE49-F238E27FC236}">
                <a16:creationId xmlns:a16="http://schemas.microsoft.com/office/drawing/2014/main" id="{6EC6A7C8-27FE-4CC6-BD20-E2C67252E6C5}"/>
              </a:ext>
            </a:extLst>
          </p:cNvPr>
          <p:cNvGrpSpPr>
            <a:grpSpLocks/>
          </p:cNvGrpSpPr>
          <p:nvPr/>
        </p:nvGrpSpPr>
        <p:grpSpPr bwMode="auto">
          <a:xfrm>
            <a:off x="8512179" y="3460750"/>
            <a:ext cx="2079626" cy="1066800"/>
            <a:chOff x="6562" y="2180"/>
            <a:chExt cx="1310" cy="672"/>
          </a:xfrm>
          <a:solidFill>
            <a:srgbClr val="0070C0"/>
          </a:solidFill>
        </p:grpSpPr>
        <p:sp>
          <p:nvSpPr>
            <p:cNvPr id="47" name="AutoShape 29">
              <a:extLst>
                <a:ext uri="{FF2B5EF4-FFF2-40B4-BE49-F238E27FC236}">
                  <a16:creationId xmlns:a16="http://schemas.microsoft.com/office/drawing/2014/main" id="{652C39F0-BE4B-4E9C-A715-38E8552851A6}"/>
                </a:ext>
              </a:extLst>
            </p:cNvPr>
            <p:cNvSpPr>
              <a:spLocks noChangeArrowheads="1"/>
            </p:cNvSpPr>
            <p:nvPr/>
          </p:nvSpPr>
          <p:spPr bwMode="auto">
            <a:xfrm>
              <a:off x="6562" y="2180"/>
              <a:ext cx="1248" cy="672"/>
            </a:xfrm>
            <a:prstGeom prst="wedgeRoundRectCallout">
              <a:avLst>
                <a:gd name="adj1" fmla="val -91330"/>
                <a:gd name="adj2" fmla="val -29379"/>
                <a:gd name="adj3" fmla="val 16667"/>
              </a:avLst>
            </a:prstGeom>
            <a:grp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endParaRPr lang="en-US" altLang="en-US" sz="1800">
                <a:solidFill>
                  <a:srgbClr val="FFFF00"/>
                </a:solidFill>
                <a:latin typeface="Arial" panose="020B0604020202020204" pitchFamily="34" charset="0"/>
              </a:endParaRPr>
            </a:p>
          </p:txBody>
        </p:sp>
        <p:sp>
          <p:nvSpPr>
            <p:cNvPr id="48" name="Text Box 30">
              <a:extLst>
                <a:ext uri="{FF2B5EF4-FFF2-40B4-BE49-F238E27FC236}">
                  <a16:creationId xmlns:a16="http://schemas.microsoft.com/office/drawing/2014/main" id="{C9AF01B3-CAD0-4344-A132-7D8F84616098}"/>
                </a:ext>
              </a:extLst>
            </p:cNvPr>
            <p:cNvSpPr txBox="1">
              <a:spLocks noChangeArrowheads="1"/>
            </p:cNvSpPr>
            <p:nvPr/>
          </p:nvSpPr>
          <p:spPr bwMode="auto">
            <a:xfrm>
              <a:off x="6763" y="2256"/>
              <a:ext cx="1109" cy="407"/>
            </a:xfrm>
            <a:prstGeom prst="rect">
              <a:avLst/>
            </a:prstGeom>
            <a:grp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1800" b="1" dirty="0" smtClean="0">
                  <a:solidFill>
                    <a:srgbClr val="FFFF00"/>
                  </a:solidFill>
                  <a:latin typeface="Times New Roman" panose="02020603050405020304" pitchFamily="18" charset="0"/>
                  <a:cs typeface="Times New Roman" panose="02020603050405020304" pitchFamily="18" charset="0"/>
                </a:rPr>
                <a:t>VLT </a:t>
              </a:r>
              <a:r>
                <a:rPr lang="en-US" altLang="en-US" sz="1800" b="1" dirty="0" err="1" smtClean="0">
                  <a:solidFill>
                    <a:srgbClr val="FFFF00"/>
                  </a:solidFill>
                  <a:latin typeface="Times New Roman" panose="02020603050405020304" pitchFamily="18" charset="0"/>
                  <a:cs typeface="Times New Roman" panose="02020603050405020304" pitchFamily="18" charset="0"/>
                </a:rPr>
                <a:t>Đài</a:t>
              </a:r>
              <a:r>
                <a:rPr lang="en-US" altLang="en-US" sz="1800" b="1" dirty="0" smtClean="0">
                  <a:solidFill>
                    <a:srgbClr val="FFFF00"/>
                  </a:solidFill>
                  <a:latin typeface="Times New Roman" panose="02020603050405020304" pitchFamily="18" charset="0"/>
                  <a:cs typeface="Times New Roman" panose="02020603050405020304" pitchFamily="18" charset="0"/>
                </a:rPr>
                <a:t> </a:t>
              </a:r>
              <a:r>
                <a:rPr lang="en-US" altLang="en-US" sz="1800" b="1" dirty="0">
                  <a:solidFill>
                    <a:srgbClr val="FFFF00"/>
                  </a:solidFill>
                  <a:latin typeface="Times New Roman" panose="02020603050405020304" pitchFamily="18" charset="0"/>
                  <a:cs typeface="Times New Roman" panose="02020603050405020304" pitchFamily="18" charset="0"/>
                </a:rPr>
                <a:t>Loan</a:t>
              </a:r>
            </a:p>
            <a:p>
              <a:pPr eaLnBrk="1" hangingPunct="1">
                <a:spcBef>
                  <a:spcPct val="0"/>
                </a:spcBef>
                <a:buFontTx/>
                <a:buNone/>
                <a:defRPr/>
              </a:pPr>
              <a:endParaRPr lang="en-US" altLang="en-US" sz="1800" b="1" dirty="0">
                <a:solidFill>
                  <a:srgbClr val="FFFF00"/>
                </a:solidFill>
                <a:latin typeface="Arial" panose="020B0604020202020204" pitchFamily="34" charset="0"/>
              </a:endParaRPr>
            </a:p>
          </p:txBody>
        </p:sp>
        <p:pic>
          <p:nvPicPr>
            <p:cNvPr id="49" name="Picture 55" descr="co dai loan">
              <a:extLst>
                <a:ext uri="{FF2B5EF4-FFF2-40B4-BE49-F238E27FC236}">
                  <a16:creationId xmlns:a16="http://schemas.microsoft.com/office/drawing/2014/main" id="{2C90095B-3C9A-4FAF-BB5B-D658B59C4307}"/>
                </a:ext>
              </a:extLst>
            </p:cNvPr>
            <p:cNvPicPr>
              <a:picLocks noChangeAspect="1" noChangeArrowheads="1"/>
            </p:cNvPicPr>
            <p:nvPr/>
          </p:nvPicPr>
          <p:blipFill>
            <a:blip r:embed="rId6"/>
            <a:srcRect/>
            <a:stretch>
              <a:fillRect/>
            </a:stretch>
          </p:blipFill>
          <p:spPr bwMode="auto">
            <a:xfrm>
              <a:off x="7011" y="2571"/>
              <a:ext cx="513" cy="261"/>
            </a:xfrm>
            <a:prstGeom prst="rect">
              <a:avLst/>
            </a:prstGeom>
            <a:grpFill/>
            <a:ln>
              <a:noFill/>
            </a:ln>
          </p:spPr>
        </p:pic>
      </p:grpSp>
      <p:grpSp>
        <p:nvGrpSpPr>
          <p:cNvPr id="50" name="Group 109">
            <a:extLst>
              <a:ext uri="{FF2B5EF4-FFF2-40B4-BE49-F238E27FC236}">
                <a16:creationId xmlns:a16="http://schemas.microsoft.com/office/drawing/2014/main" id="{4EE02AF0-36C8-4559-9E2F-8D92F85540E7}"/>
              </a:ext>
            </a:extLst>
          </p:cNvPr>
          <p:cNvGrpSpPr>
            <a:grpSpLocks/>
          </p:cNvGrpSpPr>
          <p:nvPr/>
        </p:nvGrpSpPr>
        <p:grpSpPr bwMode="auto">
          <a:xfrm>
            <a:off x="8873336" y="2418546"/>
            <a:ext cx="1752600" cy="914400"/>
            <a:chOff x="4656" y="1584"/>
            <a:chExt cx="1104" cy="576"/>
          </a:xfrm>
          <a:solidFill>
            <a:srgbClr val="0070C0"/>
          </a:solidFill>
        </p:grpSpPr>
        <p:sp>
          <p:nvSpPr>
            <p:cNvPr id="51" name="AutoShape 33">
              <a:extLst>
                <a:ext uri="{FF2B5EF4-FFF2-40B4-BE49-F238E27FC236}">
                  <a16:creationId xmlns:a16="http://schemas.microsoft.com/office/drawing/2014/main" id="{36A9F240-D1FB-4A90-BA7F-F935E4A39EF3}"/>
                </a:ext>
              </a:extLst>
            </p:cNvPr>
            <p:cNvSpPr>
              <a:spLocks noChangeArrowheads="1"/>
            </p:cNvSpPr>
            <p:nvPr/>
          </p:nvSpPr>
          <p:spPr bwMode="auto">
            <a:xfrm>
              <a:off x="4656" y="1584"/>
              <a:ext cx="1056" cy="576"/>
            </a:xfrm>
            <a:prstGeom prst="wedgeRoundRectCallout">
              <a:avLst>
                <a:gd name="adj1" fmla="val -23106"/>
                <a:gd name="adj2" fmla="val -105384"/>
                <a:gd name="adj3" fmla="val 16667"/>
              </a:avLst>
            </a:prstGeom>
            <a:grp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endParaRPr lang="en-US" altLang="en-US" sz="1800">
                <a:solidFill>
                  <a:srgbClr val="FFFF00"/>
                </a:solidFill>
                <a:latin typeface="Arial" panose="020B0604020202020204" pitchFamily="34" charset="0"/>
              </a:endParaRPr>
            </a:p>
          </p:txBody>
        </p:sp>
        <p:sp>
          <p:nvSpPr>
            <p:cNvPr id="52" name="Text Box 34">
              <a:extLst>
                <a:ext uri="{FF2B5EF4-FFF2-40B4-BE49-F238E27FC236}">
                  <a16:creationId xmlns:a16="http://schemas.microsoft.com/office/drawing/2014/main" id="{4187FC14-9972-40B4-A39A-9B023C272A82}"/>
                </a:ext>
              </a:extLst>
            </p:cNvPr>
            <p:cNvSpPr txBox="1">
              <a:spLocks noChangeArrowheads="1"/>
            </p:cNvSpPr>
            <p:nvPr/>
          </p:nvSpPr>
          <p:spPr bwMode="auto">
            <a:xfrm>
              <a:off x="4656" y="1593"/>
              <a:ext cx="1104" cy="231"/>
            </a:xfrm>
            <a:prstGeom prst="rect">
              <a:avLst/>
            </a:prstGeom>
            <a:grp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1800" b="1">
                  <a:solidFill>
                    <a:srgbClr val="FFFF00"/>
                  </a:solidFill>
                  <a:latin typeface="Arial" panose="020B0604020202020204" pitchFamily="34" charset="0"/>
                </a:rPr>
                <a:t>    </a:t>
              </a:r>
              <a:r>
                <a:rPr lang="en-US" altLang="en-US" sz="1800" b="1">
                  <a:solidFill>
                    <a:srgbClr val="FFFF00"/>
                  </a:solidFill>
                  <a:latin typeface="Times New Roman" panose="02020603050405020304" pitchFamily="18" charset="0"/>
                  <a:cs typeface="Times New Roman" panose="02020603050405020304" pitchFamily="18" charset="0"/>
                </a:rPr>
                <a:t>Nhật Bản</a:t>
              </a:r>
            </a:p>
          </p:txBody>
        </p:sp>
        <p:pic>
          <p:nvPicPr>
            <p:cNvPr id="53" name="Picture 57" descr="japan_flag">
              <a:extLst>
                <a:ext uri="{FF2B5EF4-FFF2-40B4-BE49-F238E27FC236}">
                  <a16:creationId xmlns:a16="http://schemas.microsoft.com/office/drawing/2014/main" id="{F76DFEC3-CD10-435A-80D2-FA7CE33E17BB}"/>
                </a:ext>
              </a:extLst>
            </p:cNvPr>
            <p:cNvPicPr>
              <a:picLocks noChangeAspect="1" noChangeArrowheads="1"/>
            </p:cNvPicPr>
            <p:nvPr/>
          </p:nvPicPr>
          <p:blipFill>
            <a:blip r:embed="rId7" cstate="print"/>
            <a:srcRect/>
            <a:stretch>
              <a:fillRect/>
            </a:stretch>
          </p:blipFill>
          <p:spPr bwMode="auto">
            <a:xfrm>
              <a:off x="4896" y="1824"/>
              <a:ext cx="576" cy="288"/>
            </a:xfrm>
            <a:prstGeom prst="rect">
              <a:avLst/>
            </a:prstGeom>
            <a:grpFill/>
            <a:ln>
              <a:noFill/>
            </a:ln>
          </p:spPr>
        </p:pic>
      </p:grpSp>
      <p:pic>
        <p:nvPicPr>
          <p:cNvPr id="54" name="Picture 95" descr="South-Korean-flag">
            <a:extLst>
              <a:ext uri="{FF2B5EF4-FFF2-40B4-BE49-F238E27FC236}">
                <a16:creationId xmlns:a16="http://schemas.microsoft.com/office/drawing/2014/main" id="{1AEF908A-9530-494F-B006-59F299264CE0}"/>
              </a:ext>
            </a:extLst>
          </p:cNvPr>
          <p:cNvPicPr>
            <a:picLocks noChangeAspect="1" noChangeArrowheads="1"/>
          </p:cNvPicPr>
          <p:nvPr/>
        </p:nvPicPr>
        <p:blipFill>
          <a:blip r:embed="rId8"/>
          <a:srcRect/>
          <a:stretch>
            <a:fillRect/>
          </a:stretch>
        </p:blipFill>
        <p:spPr bwMode="auto">
          <a:xfrm>
            <a:off x="3670852" y="630239"/>
            <a:ext cx="1060174" cy="612774"/>
          </a:xfrm>
          <a:prstGeom prst="rect">
            <a:avLst/>
          </a:prstGeom>
          <a:noFill/>
          <a:ln w="57150">
            <a:solidFill>
              <a:schemeClr val="tx1">
                <a:lumMod val="95000"/>
                <a:lumOff val="5000"/>
              </a:schemeClr>
            </a:solidFill>
            <a:miter lim="800000"/>
            <a:headEnd/>
            <a:tailEnd/>
          </a:ln>
        </p:spPr>
      </p:pic>
      <p:cxnSp>
        <p:nvCxnSpPr>
          <p:cNvPr id="4" name="Straight Arrow Connector 3">
            <a:extLst>
              <a:ext uri="{FF2B5EF4-FFF2-40B4-BE49-F238E27FC236}">
                <a16:creationId xmlns:a16="http://schemas.microsoft.com/office/drawing/2014/main" id="{C136C416-8E58-4872-B84C-9F7E82D296E3}"/>
              </a:ext>
            </a:extLst>
          </p:cNvPr>
          <p:cNvCxnSpPr>
            <a:cxnSpLocks/>
          </p:cNvCxnSpPr>
          <p:nvPr/>
        </p:nvCxnSpPr>
        <p:spPr>
          <a:xfrm flipH="1" flipV="1">
            <a:off x="1327941" y="1827996"/>
            <a:ext cx="1879086" cy="59055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45938635-3A7B-482E-B6D5-E9678B8EE8CF}"/>
              </a:ext>
            </a:extLst>
          </p:cNvPr>
          <p:cNvSpPr/>
          <p:nvPr/>
        </p:nvSpPr>
        <p:spPr>
          <a:xfrm>
            <a:off x="-1" y="1416051"/>
            <a:ext cx="1293805" cy="869949"/>
          </a:xfrm>
          <a:prstGeom prst="ellipse">
            <a:avLst/>
          </a:prstGeom>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solidFill>
                  <a:srgbClr val="FF0000"/>
                </a:solidFill>
                <a:latin typeface="Times New Roman" panose="02020603050405020304" pitchFamily="18" charset="0"/>
                <a:cs typeface="Times New Roman" panose="02020603050405020304" pitchFamily="18" charset="0"/>
              </a:rPr>
              <a:t>83,7% </a:t>
            </a:r>
          </a:p>
        </p:txBody>
      </p:sp>
      <p:cxnSp>
        <p:nvCxnSpPr>
          <p:cNvPr id="14" name="Straight Arrow Connector 13">
            <a:extLst>
              <a:ext uri="{FF2B5EF4-FFF2-40B4-BE49-F238E27FC236}">
                <a16:creationId xmlns:a16="http://schemas.microsoft.com/office/drawing/2014/main" id="{D30C6D36-A598-44C6-A5A9-83C2E29C02C9}"/>
              </a:ext>
            </a:extLst>
          </p:cNvPr>
          <p:cNvCxnSpPr/>
          <p:nvPr/>
        </p:nvCxnSpPr>
        <p:spPr>
          <a:xfrm flipV="1">
            <a:off x="9254336" y="1416051"/>
            <a:ext cx="1413664" cy="587375"/>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15BD520D-F674-4330-BE2D-4AA012B58986}"/>
              </a:ext>
            </a:extLst>
          </p:cNvPr>
          <p:cNvSpPr/>
          <p:nvPr/>
        </p:nvSpPr>
        <p:spPr>
          <a:xfrm>
            <a:off x="10591805" y="769065"/>
            <a:ext cx="1600195" cy="1058931"/>
          </a:xfrm>
          <a:prstGeom prst="ellipse">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solidFill>
                  <a:srgbClr val="7030A0"/>
                </a:solidFill>
                <a:latin typeface="Times New Roman" panose="02020603050405020304" pitchFamily="18" charset="0"/>
                <a:cs typeface="Times New Roman" panose="02020603050405020304" pitchFamily="18" charset="0"/>
              </a:rPr>
              <a:t>16,3 %</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par>
                                <p:cTn id="24" presetID="16" presetClass="entr" presetSubtype="21"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barn(inVertical)">
                                      <p:cBhvr>
                                        <p:cTn id="34" dur="500"/>
                                        <p:tgtEl>
                                          <p:spTgt spid="24"/>
                                        </p:tgtEl>
                                      </p:cBhvr>
                                    </p:animEffect>
                                  </p:childTnLst>
                                </p:cTn>
                              </p:par>
                              <p:par>
                                <p:cTn id="35" presetID="16" presetClass="entr" presetSubtype="21"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6" presetClass="entr" presetSubtype="16"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circle(in)">
                                      <p:cBhvr>
                                        <p:cTn id="42" dur="600"/>
                                        <p:tgtEl>
                                          <p:spTgt spid="21"/>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circle(in)">
                                      <p:cBhvr>
                                        <p:cTn id="45" dur="700"/>
                                        <p:tgtEl>
                                          <p:spTgt spid="28"/>
                                        </p:tgtEl>
                                      </p:cBhvr>
                                    </p:animEffect>
                                  </p:childTnLst>
                                </p:cTn>
                              </p:par>
                              <p:par>
                                <p:cTn id="46" presetID="6" presetClass="entr" presetSubtype="16" fill="hold" nodeType="with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circle(in)">
                                      <p:cBhvr>
                                        <p:cTn id="48" dur="600"/>
                                        <p:tgtEl>
                                          <p:spTgt spid="5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8" presetClass="entr" presetSubtype="6" fill="hold" nodeType="click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strips(downRight)">
                                      <p:cBhvr>
                                        <p:cTn id="53" dur="500"/>
                                        <p:tgtEl>
                                          <p:spTgt spid="50"/>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8" presetClass="entr" presetSubtype="6" fill="hold" nodeType="click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strips(downRight)">
                                      <p:cBhvr>
                                        <p:cTn id="58" dur="500"/>
                                        <p:tgtEl>
                                          <p:spTgt spid="46"/>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barn(inVertical)">
                                      <p:cBhvr>
                                        <p:cTn id="63" dur="500"/>
                                        <p:tgtEl>
                                          <p:spTgt spid="44"/>
                                        </p:tgtEl>
                                      </p:cBhvr>
                                    </p:animEffect>
                                  </p:childTnLst>
                                </p:cTn>
                              </p:par>
                            </p:childTnLst>
                          </p:cTn>
                        </p:par>
                      </p:childTnLst>
                    </p:cTn>
                  </p:par>
                  <p:par>
                    <p:cTn id="64" fill="hold">
                      <p:stCondLst>
                        <p:cond delay="indefinite"/>
                      </p:stCondLst>
                      <p:childTnLst>
                        <p:par>
                          <p:cTn id="65" fill="hold">
                            <p:stCondLst>
                              <p:cond delay="0"/>
                            </p:stCondLst>
                            <p:childTnLst>
                              <p:par>
                                <p:cTn id="66" presetID="4" presetClass="entr" presetSubtype="16" fill="hold"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box(in)">
                                      <p:cBhvr>
                                        <p:cTn id="68" dur="2000"/>
                                        <p:tgtEl>
                                          <p:spTgt spid="4"/>
                                        </p:tgtEl>
                                      </p:cBhvr>
                                    </p:animEffect>
                                  </p:childTnLst>
                                </p:cTn>
                              </p:par>
                            </p:childTnLst>
                          </p:cTn>
                        </p:par>
                      </p:childTnLst>
                    </p:cTn>
                  </p:par>
                  <p:par>
                    <p:cTn id="69" fill="hold">
                      <p:stCondLst>
                        <p:cond delay="indefinite"/>
                      </p:stCondLst>
                      <p:childTnLst>
                        <p:par>
                          <p:cTn id="70" fill="hold">
                            <p:stCondLst>
                              <p:cond delay="0"/>
                            </p:stCondLst>
                            <p:childTnLst>
                              <p:par>
                                <p:cTn id="71" presetID="4" presetClass="entr" presetSubtype="16" fill="hold" grpId="0" nodeType="click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box(in)">
                                      <p:cBhvr>
                                        <p:cTn id="73" dur="2000"/>
                                        <p:tgtEl>
                                          <p:spTgt spid="5"/>
                                        </p:tgtEl>
                                      </p:cBhvr>
                                    </p:animEffect>
                                  </p:childTnLst>
                                </p:cTn>
                              </p:par>
                            </p:childTnLst>
                          </p:cTn>
                        </p:par>
                      </p:childTnLst>
                    </p:cTn>
                  </p:par>
                  <p:par>
                    <p:cTn id="74" fill="hold">
                      <p:stCondLst>
                        <p:cond delay="indefinite"/>
                      </p:stCondLst>
                      <p:childTnLst>
                        <p:par>
                          <p:cTn id="75" fill="hold">
                            <p:stCondLst>
                              <p:cond delay="0"/>
                            </p:stCondLst>
                            <p:childTnLst>
                              <p:par>
                                <p:cTn id="76" presetID="4" presetClass="entr" presetSubtype="16" fill="hold"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box(in)">
                                      <p:cBhvr>
                                        <p:cTn id="78" dur="20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4" presetClass="entr" presetSubtype="16"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box(in)">
                                      <p:cBhvr>
                                        <p:cTn id="8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8" grpId="0" animBg="1"/>
      <p:bldP spid="44" grpId="0" animBg="1"/>
      <p:bldP spid="5"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ban do hanh chinh">
            <a:extLst>
              <a:ext uri="{FF2B5EF4-FFF2-40B4-BE49-F238E27FC236}">
                <a16:creationId xmlns:a16="http://schemas.microsoft.com/office/drawing/2014/main" id="{352B27AB-8A85-4B78-8A33-28C8F9EA26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83" t="3508" r="5222" b="3992"/>
          <a:stretch>
            <a:fillRect/>
          </a:stretch>
        </p:blipFill>
        <p:spPr bwMode="auto">
          <a:xfrm>
            <a:off x="1752599" y="228600"/>
            <a:ext cx="8703365" cy="59436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3201" name="Text Box 61">
            <a:extLst>
              <a:ext uri="{FF2B5EF4-FFF2-40B4-BE49-F238E27FC236}">
                <a16:creationId xmlns:a16="http://schemas.microsoft.com/office/drawing/2014/main" id="{79E7FBD2-AF3B-46C5-A2BB-F9D16044C642}"/>
              </a:ext>
            </a:extLst>
          </p:cNvPr>
          <p:cNvSpPr txBox="1">
            <a:spLocks noChangeArrowheads="1"/>
          </p:cNvSpPr>
          <p:nvPr/>
        </p:nvSpPr>
        <p:spPr bwMode="auto">
          <a:xfrm>
            <a:off x="3810000" y="6186488"/>
            <a:ext cx="5334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Lược đồ các nước khu vực Đông Á</a:t>
            </a:r>
            <a:endParaRPr lang="en-US" altLang="en-US" sz="2800" b="1" i="1">
              <a:solidFill>
                <a:srgbClr val="0000CC"/>
              </a:solidFill>
              <a:latin typeface="Times New Roman" panose="02020603050405020304" pitchFamily="18" charset="0"/>
            </a:endParaRPr>
          </a:p>
        </p:txBody>
      </p:sp>
      <p:sp>
        <p:nvSpPr>
          <p:cNvPr id="62468" name="Oval 51">
            <a:extLst>
              <a:ext uri="{FF2B5EF4-FFF2-40B4-BE49-F238E27FC236}">
                <a16:creationId xmlns:a16="http://schemas.microsoft.com/office/drawing/2014/main" id="{8A482BF6-E613-4D9D-8F99-AA8F9847B65A}"/>
              </a:ext>
            </a:extLst>
          </p:cNvPr>
          <p:cNvSpPr>
            <a:spLocks noChangeArrowheads="1"/>
          </p:cNvSpPr>
          <p:nvPr/>
        </p:nvSpPr>
        <p:spPr bwMode="auto">
          <a:xfrm>
            <a:off x="6308726" y="838201"/>
            <a:ext cx="168275" cy="169863"/>
          </a:xfrm>
          <a:prstGeom prst="ellipse">
            <a:avLst/>
          </a:prstGeom>
          <a:solidFill>
            <a:srgbClr val="0000FF"/>
          </a:solidFill>
          <a:ln w="2857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sp>
        <p:nvSpPr>
          <p:cNvPr id="62469" name="Oval 53">
            <a:extLst>
              <a:ext uri="{FF2B5EF4-FFF2-40B4-BE49-F238E27FC236}">
                <a16:creationId xmlns:a16="http://schemas.microsoft.com/office/drawing/2014/main" id="{59323243-D279-429C-8691-891EF7622011}"/>
              </a:ext>
            </a:extLst>
          </p:cNvPr>
          <p:cNvSpPr>
            <a:spLocks noChangeArrowheads="1"/>
          </p:cNvSpPr>
          <p:nvPr/>
        </p:nvSpPr>
        <p:spPr bwMode="auto">
          <a:xfrm>
            <a:off x="6858001" y="4953001"/>
            <a:ext cx="168275" cy="169863"/>
          </a:xfrm>
          <a:prstGeom prst="ellipse">
            <a:avLst/>
          </a:prstGeom>
          <a:solidFill>
            <a:srgbClr val="0000FF"/>
          </a:solidFill>
          <a:ln w="2857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sp>
        <p:nvSpPr>
          <p:cNvPr id="62470" name="Oval 55">
            <a:extLst>
              <a:ext uri="{FF2B5EF4-FFF2-40B4-BE49-F238E27FC236}">
                <a16:creationId xmlns:a16="http://schemas.microsoft.com/office/drawing/2014/main" id="{984453A3-C674-4433-9F16-7F5530DF9998}"/>
              </a:ext>
            </a:extLst>
          </p:cNvPr>
          <p:cNvSpPr>
            <a:spLocks noChangeArrowheads="1"/>
          </p:cNvSpPr>
          <p:nvPr/>
        </p:nvSpPr>
        <p:spPr bwMode="auto">
          <a:xfrm>
            <a:off x="9601200" y="2057401"/>
            <a:ext cx="152400" cy="169863"/>
          </a:xfrm>
          <a:prstGeom prst="ellipse">
            <a:avLst/>
          </a:prstGeom>
          <a:solidFill>
            <a:srgbClr val="0000FF"/>
          </a:solidFill>
          <a:ln w="2857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sp>
        <p:nvSpPr>
          <p:cNvPr id="62471" name="Oval 57">
            <a:extLst>
              <a:ext uri="{FF2B5EF4-FFF2-40B4-BE49-F238E27FC236}">
                <a16:creationId xmlns:a16="http://schemas.microsoft.com/office/drawing/2014/main" id="{EABC6CCC-4170-4E68-9A30-EF58B3D7930F}"/>
              </a:ext>
            </a:extLst>
          </p:cNvPr>
          <p:cNvSpPr>
            <a:spLocks noChangeArrowheads="1"/>
          </p:cNvSpPr>
          <p:nvPr/>
        </p:nvSpPr>
        <p:spPr bwMode="auto">
          <a:xfrm>
            <a:off x="2209801" y="2573338"/>
            <a:ext cx="168275" cy="169862"/>
          </a:xfrm>
          <a:prstGeom prst="ellipse">
            <a:avLst/>
          </a:prstGeom>
          <a:solidFill>
            <a:srgbClr val="0000FF"/>
          </a:solidFill>
          <a:ln w="2857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sp>
        <p:nvSpPr>
          <p:cNvPr id="93256" name="WordArt 72">
            <a:extLst>
              <a:ext uri="{FF2B5EF4-FFF2-40B4-BE49-F238E27FC236}">
                <a16:creationId xmlns:a16="http://schemas.microsoft.com/office/drawing/2014/main" id="{9598B794-2AD9-414D-93F0-E7EE5978EA1E}"/>
              </a:ext>
            </a:extLst>
          </p:cNvPr>
          <p:cNvSpPr>
            <a:spLocks noChangeArrowheads="1" noChangeShapeType="1" noTextEdit="1"/>
          </p:cNvSpPr>
          <p:nvPr/>
        </p:nvSpPr>
        <p:spPr bwMode="auto">
          <a:xfrm rot="-3273502">
            <a:off x="8201025" y="4371975"/>
            <a:ext cx="2095500" cy="514350"/>
          </a:xfrm>
          <a:prstGeom prst="rect">
            <a:avLst/>
          </a:prstGeom>
        </p:spPr>
        <p:txBody>
          <a:bodyPr wrap="none" fromWordArt="1">
            <a:prstTxWarp prst="textCanDown">
              <a:avLst>
                <a:gd name="adj" fmla="val 33333"/>
              </a:avLst>
            </a:prstTxWarp>
          </a:bodyPr>
          <a:lstStyle/>
          <a:p>
            <a:pPr algn="ctr"/>
            <a:r>
              <a:rPr lang="vi-VN" sz="2400" kern="10">
                <a:ln w="9525">
                  <a:solidFill>
                    <a:srgbClr val="3366FF"/>
                  </a:solidFill>
                  <a:round/>
                  <a:headEnd/>
                  <a:tailEnd/>
                </a:ln>
                <a:solidFill>
                  <a:srgbClr val="3366FF"/>
                </a:solidFill>
                <a:latin typeface="Times New Roman" panose="02020603050405020304" pitchFamily="18" charset="0"/>
                <a:cs typeface="Times New Roman" panose="02020603050405020304" pitchFamily="18" charset="0"/>
              </a:rPr>
              <a:t>Thái Bình Dương</a:t>
            </a:r>
            <a:endParaRPr lang="en-US" sz="2400" kern="10">
              <a:ln w="9525">
                <a:solidFill>
                  <a:srgbClr val="3366FF"/>
                </a:solidFill>
                <a:round/>
                <a:headEnd/>
                <a:tailEnd/>
              </a:ln>
              <a:solidFill>
                <a:srgbClr val="3366FF"/>
              </a:solidFill>
              <a:latin typeface="Times New Roman" panose="02020603050405020304" pitchFamily="18" charset="0"/>
              <a:cs typeface="Times New Roman" panose="02020603050405020304" pitchFamily="18" charset="0"/>
            </a:endParaRPr>
          </a:p>
        </p:txBody>
      </p:sp>
      <p:grpSp>
        <p:nvGrpSpPr>
          <p:cNvPr id="93265" name="Group 81">
            <a:extLst>
              <a:ext uri="{FF2B5EF4-FFF2-40B4-BE49-F238E27FC236}">
                <a16:creationId xmlns:a16="http://schemas.microsoft.com/office/drawing/2014/main" id="{D87C1B30-0E5F-4484-B96C-31EEDD5906FD}"/>
              </a:ext>
            </a:extLst>
          </p:cNvPr>
          <p:cNvGrpSpPr>
            <a:grpSpLocks/>
          </p:cNvGrpSpPr>
          <p:nvPr/>
        </p:nvGrpSpPr>
        <p:grpSpPr bwMode="auto">
          <a:xfrm>
            <a:off x="6248400" y="5562601"/>
            <a:ext cx="2209800" cy="366713"/>
            <a:chOff x="2976" y="3504"/>
            <a:chExt cx="1392" cy="231"/>
          </a:xfrm>
        </p:grpSpPr>
        <p:sp>
          <p:nvSpPr>
            <p:cNvPr id="62492" name="AutoShape 22">
              <a:extLst>
                <a:ext uri="{FF2B5EF4-FFF2-40B4-BE49-F238E27FC236}">
                  <a16:creationId xmlns:a16="http://schemas.microsoft.com/office/drawing/2014/main" id="{551C3006-AA5C-4DF8-9DA3-E0EE984FCECA}"/>
                </a:ext>
              </a:extLst>
            </p:cNvPr>
            <p:cNvSpPr>
              <a:spLocks noChangeArrowheads="1"/>
            </p:cNvSpPr>
            <p:nvPr/>
          </p:nvSpPr>
          <p:spPr bwMode="auto">
            <a:xfrm>
              <a:off x="2976" y="3504"/>
              <a:ext cx="1392" cy="192"/>
            </a:xfrm>
            <a:prstGeom prst="wedgeRoundRectCallout">
              <a:avLst>
                <a:gd name="adj1" fmla="val -19685"/>
                <a:gd name="adj2" fmla="val -126565"/>
                <a:gd name="adj3" fmla="val 16667"/>
              </a:avLst>
            </a:prstGeom>
            <a:solidFill>
              <a:srgbClr val="FFFF99"/>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sp>
          <p:nvSpPr>
            <p:cNvPr id="62493" name="Text Box 23">
              <a:extLst>
                <a:ext uri="{FF2B5EF4-FFF2-40B4-BE49-F238E27FC236}">
                  <a16:creationId xmlns:a16="http://schemas.microsoft.com/office/drawing/2014/main" id="{B6FC498E-CD28-4072-9E0F-2F3B15EEB5B7}"/>
                </a:ext>
              </a:extLst>
            </p:cNvPr>
            <p:cNvSpPr txBox="1">
              <a:spLocks noChangeArrowheads="1"/>
            </p:cNvSpPr>
            <p:nvPr/>
          </p:nvSpPr>
          <p:spPr bwMode="auto">
            <a:xfrm>
              <a:off x="3047" y="3504"/>
              <a:ext cx="11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Đ.Hải Nam - TQ</a:t>
              </a:r>
            </a:p>
          </p:txBody>
        </p:sp>
      </p:grpSp>
      <p:grpSp>
        <p:nvGrpSpPr>
          <p:cNvPr id="93266" name="Group 82">
            <a:extLst>
              <a:ext uri="{FF2B5EF4-FFF2-40B4-BE49-F238E27FC236}">
                <a16:creationId xmlns:a16="http://schemas.microsoft.com/office/drawing/2014/main" id="{B0D1F264-D38C-4717-8B99-0CCA2F176DBA}"/>
              </a:ext>
            </a:extLst>
          </p:cNvPr>
          <p:cNvGrpSpPr>
            <a:grpSpLocks/>
          </p:cNvGrpSpPr>
          <p:nvPr/>
        </p:nvGrpSpPr>
        <p:grpSpPr bwMode="auto">
          <a:xfrm>
            <a:off x="8153400" y="3810000"/>
            <a:ext cx="2133600" cy="533400"/>
            <a:chOff x="4176" y="2400"/>
            <a:chExt cx="1344" cy="336"/>
          </a:xfrm>
        </p:grpSpPr>
        <p:sp>
          <p:nvSpPr>
            <p:cNvPr id="62489" name="AutoShape 33">
              <a:extLst>
                <a:ext uri="{FF2B5EF4-FFF2-40B4-BE49-F238E27FC236}">
                  <a16:creationId xmlns:a16="http://schemas.microsoft.com/office/drawing/2014/main" id="{A8581C2D-BD80-4A4F-BA29-B732B6B51121}"/>
                </a:ext>
              </a:extLst>
            </p:cNvPr>
            <p:cNvSpPr>
              <a:spLocks noChangeArrowheads="1"/>
            </p:cNvSpPr>
            <p:nvPr/>
          </p:nvSpPr>
          <p:spPr bwMode="auto">
            <a:xfrm>
              <a:off x="4176" y="2400"/>
              <a:ext cx="1290" cy="336"/>
            </a:xfrm>
            <a:prstGeom prst="wedgeRoundRectCallout">
              <a:avLst>
                <a:gd name="adj1" fmla="val 11472"/>
                <a:gd name="adj2" fmla="val -167264"/>
                <a:gd name="adj3" fmla="val 16667"/>
              </a:avLst>
            </a:prstGeom>
            <a:solidFill>
              <a:srgbClr val="FFFF99"/>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sp>
          <p:nvSpPr>
            <p:cNvPr id="62490" name="Text Box 34">
              <a:extLst>
                <a:ext uri="{FF2B5EF4-FFF2-40B4-BE49-F238E27FC236}">
                  <a16:creationId xmlns:a16="http://schemas.microsoft.com/office/drawing/2014/main" id="{2F6CC026-0756-45D4-B6AF-A9F0DCED37B9}"/>
                </a:ext>
              </a:extLst>
            </p:cNvPr>
            <p:cNvSpPr txBox="1">
              <a:spLocks noChangeArrowheads="1"/>
            </p:cNvSpPr>
            <p:nvPr/>
          </p:nvSpPr>
          <p:spPr bwMode="auto">
            <a:xfrm>
              <a:off x="4272" y="2408"/>
              <a:ext cx="124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           </a:t>
              </a:r>
              <a:r>
                <a:rPr lang="en-US" altLang="en-US" sz="2000" b="1">
                  <a:latin typeface="Times New Roman" panose="02020603050405020304" pitchFamily="18" charset="0"/>
                  <a:cs typeface="Times New Roman" panose="02020603050405020304" pitchFamily="18" charset="0"/>
                </a:rPr>
                <a:t>Nhật Bản</a:t>
              </a:r>
            </a:p>
          </p:txBody>
        </p:sp>
        <p:pic>
          <p:nvPicPr>
            <p:cNvPr id="62491" name="Picture 57" descr="japan_flag">
              <a:extLst>
                <a:ext uri="{FF2B5EF4-FFF2-40B4-BE49-F238E27FC236}">
                  <a16:creationId xmlns:a16="http://schemas.microsoft.com/office/drawing/2014/main" id="{A55DE905-4D60-4296-BA71-9AD424ACA3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2" y="2448"/>
              <a:ext cx="4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3270" name="Group 86">
            <a:extLst>
              <a:ext uri="{FF2B5EF4-FFF2-40B4-BE49-F238E27FC236}">
                <a16:creationId xmlns:a16="http://schemas.microsoft.com/office/drawing/2014/main" id="{834DFDD4-E1E2-4806-912B-46B016CCE6FC}"/>
              </a:ext>
            </a:extLst>
          </p:cNvPr>
          <p:cNvGrpSpPr>
            <a:grpSpLocks/>
          </p:cNvGrpSpPr>
          <p:nvPr/>
        </p:nvGrpSpPr>
        <p:grpSpPr bwMode="auto">
          <a:xfrm>
            <a:off x="8229600" y="4724401"/>
            <a:ext cx="1828800" cy="923925"/>
            <a:chOff x="4224" y="2976"/>
            <a:chExt cx="1152" cy="582"/>
          </a:xfrm>
        </p:grpSpPr>
        <p:sp>
          <p:nvSpPr>
            <p:cNvPr id="62486" name="AutoShape 29">
              <a:extLst>
                <a:ext uri="{FF2B5EF4-FFF2-40B4-BE49-F238E27FC236}">
                  <a16:creationId xmlns:a16="http://schemas.microsoft.com/office/drawing/2014/main" id="{91409848-A9ED-4C99-81F0-22AB7762091C}"/>
                </a:ext>
              </a:extLst>
            </p:cNvPr>
            <p:cNvSpPr>
              <a:spLocks noChangeArrowheads="1"/>
            </p:cNvSpPr>
            <p:nvPr/>
          </p:nvSpPr>
          <p:spPr bwMode="auto">
            <a:xfrm>
              <a:off x="4272" y="2976"/>
              <a:ext cx="1104" cy="511"/>
            </a:xfrm>
            <a:prstGeom prst="wedgeRoundRectCallout">
              <a:avLst>
                <a:gd name="adj1" fmla="val -58333"/>
                <a:gd name="adj2" fmla="val -47653"/>
                <a:gd name="adj3" fmla="val 16667"/>
              </a:avLst>
            </a:prstGeom>
            <a:solidFill>
              <a:srgbClr val="FFFF99"/>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sp>
          <p:nvSpPr>
            <p:cNvPr id="62487" name="Text Box 30">
              <a:extLst>
                <a:ext uri="{FF2B5EF4-FFF2-40B4-BE49-F238E27FC236}">
                  <a16:creationId xmlns:a16="http://schemas.microsoft.com/office/drawing/2014/main" id="{D988B008-0830-4DD6-85B9-90383A8FF349}"/>
                </a:ext>
              </a:extLst>
            </p:cNvPr>
            <p:cNvSpPr txBox="1">
              <a:spLocks noChangeArrowheads="1"/>
            </p:cNvSpPr>
            <p:nvPr/>
          </p:nvSpPr>
          <p:spPr bwMode="auto">
            <a:xfrm>
              <a:off x="4224" y="2976"/>
              <a:ext cx="1109"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latin typeface="Times New Roman" panose="02020603050405020304" pitchFamily="18" charset="0"/>
                  <a:cs typeface="Times New Roman" panose="02020603050405020304" pitchFamily="18" charset="0"/>
                </a:rPr>
                <a:t>  Vùng LT Đài Loan</a:t>
              </a:r>
            </a:p>
            <a:p>
              <a:pPr eaLnBrk="1" hangingPunct="1">
                <a:spcBef>
                  <a:spcPct val="0"/>
                </a:spcBef>
                <a:buFontTx/>
                <a:buNone/>
              </a:pPr>
              <a:endParaRPr lang="en-US" altLang="en-US" sz="1800" b="1"/>
            </a:p>
          </p:txBody>
        </p:sp>
        <p:pic>
          <p:nvPicPr>
            <p:cNvPr id="62488" name="Picture 55" descr="co dai loan">
              <a:extLst>
                <a:ext uri="{FF2B5EF4-FFF2-40B4-BE49-F238E27FC236}">
                  <a16:creationId xmlns:a16="http://schemas.microsoft.com/office/drawing/2014/main" id="{80E2FDC7-97ED-4D8B-B7AD-FF105DFEC2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 y="3300"/>
              <a:ext cx="51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3276" name="Text Box 43">
            <a:extLst>
              <a:ext uri="{FF2B5EF4-FFF2-40B4-BE49-F238E27FC236}">
                <a16:creationId xmlns:a16="http://schemas.microsoft.com/office/drawing/2014/main" id="{B3A825D2-3BE0-445F-A2C8-6053081DD24B}"/>
              </a:ext>
            </a:extLst>
          </p:cNvPr>
          <p:cNvSpPr txBox="1">
            <a:spLocks noChangeArrowheads="1"/>
          </p:cNvSpPr>
          <p:nvPr/>
        </p:nvSpPr>
        <p:spPr bwMode="auto">
          <a:xfrm>
            <a:off x="4724400" y="2895600"/>
            <a:ext cx="2159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Trung Quốc</a:t>
            </a:r>
          </a:p>
        </p:txBody>
      </p:sp>
      <p:pic>
        <p:nvPicPr>
          <p:cNvPr id="93277" name="Picture 54">
            <a:extLst>
              <a:ext uri="{FF2B5EF4-FFF2-40B4-BE49-F238E27FC236}">
                <a16:creationId xmlns:a16="http://schemas.microsoft.com/office/drawing/2014/main" id="{7BB41134-E5C3-4C8D-B7B2-45C05C7918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6996" t="23363" r="27956" b="36644"/>
          <a:stretch>
            <a:fillRect/>
          </a:stretch>
        </p:blipFill>
        <p:spPr bwMode="auto">
          <a:xfrm>
            <a:off x="3810000" y="29718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8" name="Line 94">
            <a:extLst>
              <a:ext uri="{FF2B5EF4-FFF2-40B4-BE49-F238E27FC236}">
                <a16:creationId xmlns:a16="http://schemas.microsoft.com/office/drawing/2014/main" id="{D63EF848-DC7D-41C8-BE6B-C9CE8DD6E93E}"/>
              </a:ext>
            </a:extLst>
          </p:cNvPr>
          <p:cNvSpPr>
            <a:spLocks noChangeShapeType="1"/>
          </p:cNvSpPr>
          <p:nvPr/>
        </p:nvSpPr>
        <p:spPr bwMode="auto">
          <a:xfrm flipV="1">
            <a:off x="8077200" y="2819400"/>
            <a:ext cx="15240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79" name="Freeform 95">
            <a:extLst>
              <a:ext uri="{FF2B5EF4-FFF2-40B4-BE49-F238E27FC236}">
                <a16:creationId xmlns:a16="http://schemas.microsoft.com/office/drawing/2014/main" id="{82D9DFD7-D7C4-45B7-A508-D98C74FBA8A4}"/>
              </a:ext>
            </a:extLst>
          </p:cNvPr>
          <p:cNvSpPr>
            <a:spLocks/>
          </p:cNvSpPr>
          <p:nvPr/>
        </p:nvSpPr>
        <p:spPr bwMode="auto">
          <a:xfrm>
            <a:off x="7696200" y="2209800"/>
            <a:ext cx="533400" cy="381000"/>
          </a:xfrm>
          <a:custGeom>
            <a:avLst/>
            <a:gdLst>
              <a:gd name="T0" fmla="*/ 0 w 336"/>
              <a:gd name="T1" fmla="*/ 2147483646 h 240"/>
              <a:gd name="T2" fmla="*/ 2147483646 w 336"/>
              <a:gd name="T3" fmla="*/ 2147483646 h 240"/>
              <a:gd name="T4" fmla="*/ 2147483646 w 336"/>
              <a:gd name="T5" fmla="*/ 2147483646 h 240"/>
              <a:gd name="T6" fmla="*/ 2147483646 w 336"/>
              <a:gd name="T7" fmla="*/ 2147483646 h 240"/>
              <a:gd name="T8" fmla="*/ 2147483646 w 336"/>
              <a:gd name="T9" fmla="*/ 2147483646 h 240"/>
              <a:gd name="T10" fmla="*/ 2147483646 w 336"/>
              <a:gd name="T11" fmla="*/ 0 h 240"/>
              <a:gd name="T12" fmla="*/ 2147483646 w 336"/>
              <a:gd name="T13" fmla="*/ 2147483646 h 24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6" h="240">
                <a:moveTo>
                  <a:pt x="0" y="240"/>
                </a:moveTo>
                <a:cubicBezTo>
                  <a:pt x="32" y="176"/>
                  <a:pt x="64" y="112"/>
                  <a:pt x="96" y="96"/>
                </a:cubicBezTo>
                <a:cubicBezTo>
                  <a:pt x="128" y="80"/>
                  <a:pt x="176" y="144"/>
                  <a:pt x="192" y="144"/>
                </a:cubicBezTo>
                <a:cubicBezTo>
                  <a:pt x="208" y="144"/>
                  <a:pt x="184" y="112"/>
                  <a:pt x="192" y="96"/>
                </a:cubicBezTo>
                <a:cubicBezTo>
                  <a:pt x="200" y="80"/>
                  <a:pt x="232" y="64"/>
                  <a:pt x="240" y="48"/>
                </a:cubicBezTo>
                <a:cubicBezTo>
                  <a:pt x="248" y="32"/>
                  <a:pt x="224" y="0"/>
                  <a:pt x="240" y="0"/>
                </a:cubicBezTo>
                <a:cubicBezTo>
                  <a:pt x="256" y="0"/>
                  <a:pt x="320" y="40"/>
                  <a:pt x="336" y="48"/>
                </a:cubicBezTo>
              </a:path>
            </a:pathLst>
          </a:custGeom>
          <a:noFill/>
          <a:ln w="1905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3281" name="Group 97">
            <a:extLst>
              <a:ext uri="{FF2B5EF4-FFF2-40B4-BE49-F238E27FC236}">
                <a16:creationId xmlns:a16="http://schemas.microsoft.com/office/drawing/2014/main" id="{7A6AE703-2407-48C0-B0A8-A794BACBD219}"/>
              </a:ext>
            </a:extLst>
          </p:cNvPr>
          <p:cNvGrpSpPr>
            <a:grpSpLocks/>
          </p:cNvGrpSpPr>
          <p:nvPr/>
        </p:nvGrpSpPr>
        <p:grpSpPr bwMode="auto">
          <a:xfrm>
            <a:off x="7467600" y="838200"/>
            <a:ext cx="2743200" cy="533400"/>
            <a:chOff x="3744" y="528"/>
            <a:chExt cx="1728" cy="336"/>
          </a:xfrm>
        </p:grpSpPr>
        <p:sp>
          <p:nvSpPr>
            <p:cNvPr id="62484" name="AutoShape 91">
              <a:extLst>
                <a:ext uri="{FF2B5EF4-FFF2-40B4-BE49-F238E27FC236}">
                  <a16:creationId xmlns:a16="http://schemas.microsoft.com/office/drawing/2014/main" id="{7EAEED94-81AB-491E-86F6-CD824CDD02D3}"/>
                </a:ext>
              </a:extLst>
            </p:cNvPr>
            <p:cNvSpPr>
              <a:spLocks noChangeArrowheads="1"/>
            </p:cNvSpPr>
            <p:nvPr/>
          </p:nvSpPr>
          <p:spPr bwMode="auto">
            <a:xfrm>
              <a:off x="3744" y="528"/>
              <a:ext cx="1728" cy="336"/>
            </a:xfrm>
            <a:prstGeom prst="wedgeRoundRectCallout">
              <a:avLst>
                <a:gd name="adj1" fmla="val -29222"/>
                <a:gd name="adj2" fmla="val 280356"/>
                <a:gd name="adj3" fmla="val 16667"/>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b="1"/>
                <a:t>            </a:t>
              </a:r>
              <a:r>
                <a:rPr lang="en-US" altLang="en-US" sz="2000" b="1">
                  <a:latin typeface="Times New Roman" panose="02020603050405020304" pitchFamily="18" charset="0"/>
                  <a:cs typeface="Times New Roman" panose="02020603050405020304" pitchFamily="18" charset="0"/>
                </a:rPr>
                <a:t>TRIỀU TIÊN</a:t>
              </a:r>
            </a:p>
          </p:txBody>
        </p:sp>
        <p:pic>
          <p:nvPicPr>
            <p:cNvPr id="62485" name="Picture 90">
              <a:extLst>
                <a:ext uri="{FF2B5EF4-FFF2-40B4-BE49-F238E27FC236}">
                  <a16:creationId xmlns:a16="http://schemas.microsoft.com/office/drawing/2014/main" id="{F2BE4EBF-5693-463A-96A6-E03D0EB659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6996" t="22083" r="30956" b="44646"/>
            <a:stretch>
              <a:fillRect/>
            </a:stretch>
          </p:blipFill>
          <p:spPr bwMode="auto">
            <a:xfrm>
              <a:off x="3792" y="528"/>
              <a:ext cx="528"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3283" name="Group 99">
            <a:extLst>
              <a:ext uri="{FF2B5EF4-FFF2-40B4-BE49-F238E27FC236}">
                <a16:creationId xmlns:a16="http://schemas.microsoft.com/office/drawing/2014/main" id="{07B9E87C-072B-4128-A1E6-17E81CDD4718}"/>
              </a:ext>
            </a:extLst>
          </p:cNvPr>
          <p:cNvGrpSpPr>
            <a:grpSpLocks/>
          </p:cNvGrpSpPr>
          <p:nvPr/>
        </p:nvGrpSpPr>
        <p:grpSpPr bwMode="auto">
          <a:xfrm>
            <a:off x="3505200" y="838200"/>
            <a:ext cx="2819400" cy="533400"/>
            <a:chOff x="1248" y="528"/>
            <a:chExt cx="1776" cy="336"/>
          </a:xfrm>
        </p:grpSpPr>
        <p:sp>
          <p:nvSpPr>
            <p:cNvPr id="62482" name="AutoShape 89">
              <a:extLst>
                <a:ext uri="{FF2B5EF4-FFF2-40B4-BE49-F238E27FC236}">
                  <a16:creationId xmlns:a16="http://schemas.microsoft.com/office/drawing/2014/main" id="{C5308FE1-940C-42C7-BA6F-3436F72E40C3}"/>
                </a:ext>
              </a:extLst>
            </p:cNvPr>
            <p:cNvSpPr>
              <a:spLocks noChangeArrowheads="1"/>
            </p:cNvSpPr>
            <p:nvPr/>
          </p:nvSpPr>
          <p:spPr bwMode="auto">
            <a:xfrm>
              <a:off x="1248" y="528"/>
              <a:ext cx="1776" cy="336"/>
            </a:xfrm>
            <a:prstGeom prst="wedgeRoundRectCallout">
              <a:avLst>
                <a:gd name="adj1" fmla="val 123366"/>
                <a:gd name="adj2" fmla="val 363394"/>
                <a:gd name="adj3" fmla="val 16667"/>
              </a:avLst>
            </a:prstGeom>
            <a:solidFill>
              <a:srgbClr val="FFFF99">
                <a:alpha val="67842"/>
              </a:srgbClr>
            </a:solidFill>
            <a:ln w="9525" algn="ctr">
              <a:solidFill>
                <a:srgbClr val="FF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latin typeface="Times New Roman" panose="02020603050405020304" pitchFamily="18" charset="0"/>
                </a:rPr>
                <a:t>                    HÀN QUỐC</a:t>
              </a:r>
            </a:p>
          </p:txBody>
        </p:sp>
        <p:pic>
          <p:nvPicPr>
            <p:cNvPr id="62483" name="Picture 95" descr="South-Korean-flag">
              <a:extLst>
                <a:ext uri="{FF2B5EF4-FFF2-40B4-BE49-F238E27FC236}">
                  <a16:creationId xmlns:a16="http://schemas.microsoft.com/office/drawing/2014/main" id="{47F49B95-2A04-492B-9F51-E027D3E09B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4" y="576"/>
              <a:ext cx="624"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xit" presetSubtype="16" fill="hold" nodeType="clickEffect">
                                  <p:stCondLst>
                                    <p:cond delay="0"/>
                                  </p:stCondLst>
                                  <p:childTnLst>
                                    <p:animEffect transition="out" filter="diamond(in)">
                                      <p:cBhvr>
                                        <p:cTn id="6" dur="1000"/>
                                        <p:tgtEl>
                                          <p:spTgt spid="93256"/>
                                        </p:tgtEl>
                                      </p:cBhvr>
                                    </p:animEffect>
                                    <p:set>
                                      <p:cBhvr>
                                        <p:cTn id="7" dur="1" fill="hold">
                                          <p:stCondLst>
                                            <p:cond delay="999"/>
                                          </p:stCondLst>
                                        </p:cTn>
                                        <p:tgtEl>
                                          <p:spTgt spid="93256"/>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3276"/>
                                        </p:tgtEl>
                                        <p:attrNameLst>
                                          <p:attrName>style.visibility</p:attrName>
                                        </p:attrNameLst>
                                      </p:cBhvr>
                                      <p:to>
                                        <p:strVal val="visible"/>
                                      </p:to>
                                    </p:set>
                                    <p:animEffect transition="in" filter="blinds(horizontal)">
                                      <p:cBhvr>
                                        <p:cTn id="12" dur="500"/>
                                        <p:tgtEl>
                                          <p:spTgt spid="93276"/>
                                        </p:tgtEl>
                                      </p:cBhvr>
                                    </p:animEffect>
                                  </p:childTnLst>
                                </p:cTn>
                              </p:par>
                              <p:par>
                                <p:cTn id="13" presetID="3" presetClass="entr" presetSubtype="10" fill="hold" nodeType="withEffect">
                                  <p:stCondLst>
                                    <p:cond delay="0"/>
                                  </p:stCondLst>
                                  <p:childTnLst>
                                    <p:set>
                                      <p:cBhvr>
                                        <p:cTn id="14" dur="1" fill="hold">
                                          <p:stCondLst>
                                            <p:cond delay="0"/>
                                          </p:stCondLst>
                                        </p:cTn>
                                        <p:tgtEl>
                                          <p:spTgt spid="93277"/>
                                        </p:tgtEl>
                                        <p:attrNameLst>
                                          <p:attrName>style.visibility</p:attrName>
                                        </p:attrNameLst>
                                      </p:cBhvr>
                                      <p:to>
                                        <p:strVal val="visible"/>
                                      </p:to>
                                    </p:set>
                                    <p:animEffect transition="in" filter="blinds(horizontal)">
                                      <p:cBhvr>
                                        <p:cTn id="15" dur="500"/>
                                        <p:tgtEl>
                                          <p:spTgt spid="9327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93283"/>
                                        </p:tgtEl>
                                        <p:attrNameLst>
                                          <p:attrName>style.visibility</p:attrName>
                                        </p:attrNameLst>
                                      </p:cBhvr>
                                      <p:to>
                                        <p:strVal val="visible"/>
                                      </p:to>
                                    </p:set>
                                    <p:animEffect transition="in" filter="box(in)">
                                      <p:cBhvr>
                                        <p:cTn id="20" dur="500"/>
                                        <p:tgtEl>
                                          <p:spTgt spid="9328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nodeType="clickEffect">
                                  <p:stCondLst>
                                    <p:cond delay="0"/>
                                  </p:stCondLst>
                                  <p:childTnLst>
                                    <p:set>
                                      <p:cBhvr>
                                        <p:cTn id="24" dur="1" fill="hold">
                                          <p:stCondLst>
                                            <p:cond delay="0"/>
                                          </p:stCondLst>
                                        </p:cTn>
                                        <p:tgtEl>
                                          <p:spTgt spid="93281"/>
                                        </p:tgtEl>
                                        <p:attrNameLst>
                                          <p:attrName>style.visibility</p:attrName>
                                        </p:attrNameLst>
                                      </p:cBhvr>
                                      <p:to>
                                        <p:strVal val="visible"/>
                                      </p:to>
                                    </p:set>
                                    <p:animEffect transition="in" filter="box(in)">
                                      <p:cBhvr>
                                        <p:cTn id="25" dur="500"/>
                                        <p:tgtEl>
                                          <p:spTgt spid="9328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8" presetClass="entr" presetSubtype="16" fill="hold" nodeType="clickEffect">
                                  <p:stCondLst>
                                    <p:cond delay="0"/>
                                  </p:stCondLst>
                                  <p:childTnLst>
                                    <p:set>
                                      <p:cBhvr>
                                        <p:cTn id="29" dur="1" fill="hold">
                                          <p:stCondLst>
                                            <p:cond delay="0"/>
                                          </p:stCondLst>
                                        </p:cTn>
                                        <p:tgtEl>
                                          <p:spTgt spid="93266"/>
                                        </p:tgtEl>
                                        <p:attrNameLst>
                                          <p:attrName>style.visibility</p:attrName>
                                        </p:attrNameLst>
                                      </p:cBhvr>
                                      <p:to>
                                        <p:strVal val="visible"/>
                                      </p:to>
                                    </p:set>
                                    <p:animEffect transition="in" filter="diamond(in)">
                                      <p:cBhvr>
                                        <p:cTn id="30" dur="500"/>
                                        <p:tgtEl>
                                          <p:spTgt spid="9326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6" presetClass="entr" presetSubtype="16" fill="hold" nodeType="clickEffect">
                                  <p:stCondLst>
                                    <p:cond delay="0"/>
                                  </p:stCondLst>
                                  <p:childTnLst>
                                    <p:set>
                                      <p:cBhvr>
                                        <p:cTn id="34" dur="1" fill="hold">
                                          <p:stCondLst>
                                            <p:cond delay="0"/>
                                          </p:stCondLst>
                                        </p:cTn>
                                        <p:tgtEl>
                                          <p:spTgt spid="93270"/>
                                        </p:tgtEl>
                                        <p:attrNameLst>
                                          <p:attrName>style.visibility</p:attrName>
                                        </p:attrNameLst>
                                      </p:cBhvr>
                                      <p:to>
                                        <p:strVal val="visible"/>
                                      </p:to>
                                    </p:set>
                                    <p:animEffect transition="in" filter="circle(in)">
                                      <p:cBhvr>
                                        <p:cTn id="35" dur="500"/>
                                        <p:tgtEl>
                                          <p:spTgt spid="9327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xit" presetSubtype="10" fill="hold" grpId="0" nodeType="clickEffect">
                                  <p:stCondLst>
                                    <p:cond delay="0"/>
                                  </p:stCondLst>
                                  <p:childTnLst>
                                    <p:animEffect transition="out" filter="checkerboard(across)">
                                      <p:cBhvr>
                                        <p:cTn id="39" dur="500"/>
                                        <p:tgtEl>
                                          <p:spTgt spid="93201"/>
                                        </p:tgtEl>
                                      </p:cBhvr>
                                    </p:animEffect>
                                    <p:set>
                                      <p:cBhvr>
                                        <p:cTn id="40" dur="1" fill="hold">
                                          <p:stCondLst>
                                            <p:cond delay="499"/>
                                          </p:stCondLst>
                                        </p:cTn>
                                        <p:tgtEl>
                                          <p:spTgt spid="93201"/>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8" presetClass="entr" presetSubtype="16" fill="hold" nodeType="clickEffect">
                                  <p:stCondLst>
                                    <p:cond delay="0"/>
                                  </p:stCondLst>
                                  <p:childTnLst>
                                    <p:set>
                                      <p:cBhvr>
                                        <p:cTn id="44" dur="1" fill="hold">
                                          <p:stCondLst>
                                            <p:cond delay="0"/>
                                          </p:stCondLst>
                                        </p:cTn>
                                        <p:tgtEl>
                                          <p:spTgt spid="93265"/>
                                        </p:tgtEl>
                                        <p:attrNameLst>
                                          <p:attrName>style.visibility</p:attrName>
                                        </p:attrNameLst>
                                      </p:cBhvr>
                                      <p:to>
                                        <p:strVal val="visible"/>
                                      </p:to>
                                    </p:set>
                                    <p:animEffect transition="in" filter="diamond(in)">
                                      <p:cBhvr>
                                        <p:cTn id="45" dur="500"/>
                                        <p:tgtEl>
                                          <p:spTgt spid="93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0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1A258D-C9E3-4492-A7A7-252C5A33BED0}"/>
              </a:ext>
            </a:extLst>
          </p:cNvPr>
          <p:cNvSpPr txBox="1"/>
          <p:nvPr/>
        </p:nvSpPr>
        <p:spPr>
          <a:xfrm>
            <a:off x="516834" y="278296"/>
            <a:ext cx="11502888" cy="2492990"/>
          </a:xfrm>
          <a:prstGeom prst="rect">
            <a:avLst/>
          </a:prstGeom>
          <a:noFill/>
        </p:spPr>
        <p:txBody>
          <a:bodyPr wrap="square">
            <a:spAutoFit/>
          </a:bodyPr>
          <a:lstStyle/>
          <a:p>
            <a:pPr marL="457200" algn="just">
              <a:spcBef>
                <a:spcPts val="600"/>
              </a:spcBef>
              <a:spcAft>
                <a:spcPts val="600"/>
              </a:spcAft>
            </a:pPr>
            <a:r>
              <a:rPr lang="en-US" sz="4000" b="1">
                <a:solidFill>
                  <a:srgbClr val="0070C0"/>
                </a:solidFill>
                <a:latin typeface="Times New Roman" panose="02020603050405020304" pitchFamily="18" charset="0"/>
                <a:ea typeface="Calibri" panose="020F0502020204030204" pitchFamily="34" charset="0"/>
              </a:rPr>
              <a:t>1</a:t>
            </a:r>
            <a:r>
              <a:rPr lang="en-US" sz="4000" b="1">
                <a:solidFill>
                  <a:srgbClr val="0070C0"/>
                </a:solidFill>
                <a:effectLst/>
                <a:latin typeface="Times New Roman" panose="02020603050405020304" pitchFamily="18" charset="0"/>
                <a:ea typeface="Calibri" panose="020F0502020204030204" pitchFamily="34" charset="0"/>
              </a:rPr>
              <a:t>. Vị trí địa lí và phạm vi khu vực Đông Á</a:t>
            </a:r>
            <a:endParaRPr lang="en-US" sz="4000">
              <a:solidFill>
                <a:srgbClr val="0070C0"/>
              </a:solidFill>
              <a:effectLst/>
              <a:latin typeface="Times New Roman" panose="02020603050405020304" pitchFamily="18" charset="0"/>
              <a:ea typeface="Calibri" panose="020F0502020204030204" pitchFamily="34" charset="0"/>
            </a:endParaRPr>
          </a:p>
          <a:p>
            <a:pPr marL="457200" algn="just">
              <a:spcAft>
                <a:spcPts val="600"/>
              </a:spcAft>
            </a:pPr>
            <a:r>
              <a:rPr lang="en-US" sz="2400" b="1">
                <a:effectLst/>
                <a:latin typeface="Times New Roman" panose="02020603050405020304" pitchFamily="18" charset="0"/>
                <a:ea typeface="Calibri" panose="020F0502020204030204" pitchFamily="34" charset="0"/>
              </a:rPr>
              <a:t>- Nằm trong khoảng 21</a:t>
            </a:r>
            <a:r>
              <a:rPr lang="en-US" sz="2400" b="1" baseline="30000">
                <a:effectLst/>
                <a:latin typeface="Times New Roman" panose="02020603050405020304" pitchFamily="18" charset="0"/>
                <a:ea typeface="Calibri" panose="020F0502020204030204" pitchFamily="34" charset="0"/>
              </a:rPr>
              <a:t>0</a:t>
            </a:r>
            <a:r>
              <a:rPr lang="en-US" sz="2400" b="1">
                <a:effectLst/>
                <a:latin typeface="Times New Roman" panose="02020603050405020304" pitchFamily="18" charset="0"/>
                <a:ea typeface="Calibri" panose="020F0502020204030204" pitchFamily="34" charset="0"/>
              </a:rPr>
              <a:t>B - 53</a:t>
            </a:r>
            <a:r>
              <a:rPr lang="en-US" sz="2400" b="1" baseline="30000">
                <a:effectLst/>
                <a:latin typeface="Times New Roman" panose="02020603050405020304" pitchFamily="18" charset="0"/>
                <a:ea typeface="Calibri" panose="020F0502020204030204" pitchFamily="34" charset="0"/>
              </a:rPr>
              <a:t>0</a:t>
            </a:r>
            <a:r>
              <a:rPr lang="en-US" sz="2400" b="1">
                <a:effectLst/>
                <a:latin typeface="Times New Roman" panose="02020603050405020304" pitchFamily="18" charset="0"/>
                <a:ea typeface="Calibri" panose="020F0502020204030204" pitchFamily="34" charset="0"/>
              </a:rPr>
              <a:t>B.</a:t>
            </a:r>
            <a:endParaRPr lang="en-US" sz="2400">
              <a:effectLst/>
              <a:latin typeface="Times New Roman" panose="02020603050405020304" pitchFamily="18" charset="0"/>
              <a:ea typeface="Calibri" panose="020F0502020204030204" pitchFamily="34" charset="0"/>
            </a:endParaRPr>
          </a:p>
          <a:p>
            <a:pPr marL="457200" algn="just">
              <a:spcAft>
                <a:spcPts val="600"/>
              </a:spcAft>
            </a:pPr>
            <a:r>
              <a:rPr lang="en-US" sz="2400" b="1">
                <a:effectLst/>
                <a:latin typeface="Times New Roman" panose="02020603050405020304" pitchFamily="18" charset="0"/>
                <a:ea typeface="Calibri" panose="020F0502020204030204" pitchFamily="34" charset="0"/>
              </a:rPr>
              <a:t>- Gồm hai bộ phận: phần đất liền và phần hải đảo.</a:t>
            </a:r>
            <a:endParaRPr lang="en-US" sz="2400">
              <a:effectLst/>
              <a:latin typeface="Times New Roman" panose="02020603050405020304" pitchFamily="18" charset="0"/>
              <a:ea typeface="Calibri" panose="020F0502020204030204" pitchFamily="34" charset="0"/>
            </a:endParaRPr>
          </a:p>
          <a:p>
            <a:pPr marL="457200" algn="just">
              <a:spcAft>
                <a:spcPts val="600"/>
              </a:spcAft>
            </a:pPr>
            <a:r>
              <a:rPr lang="en-US" sz="2400" b="1">
                <a:effectLst/>
                <a:latin typeface="Times New Roman" panose="02020603050405020304" pitchFamily="18" charset="0"/>
                <a:ea typeface="Calibri" panose="020F0502020204030204" pitchFamily="34" charset="0"/>
              </a:rPr>
              <a:t>+ Đất liền: Trung Quốc, bán đảo Triều Tiên.</a:t>
            </a:r>
            <a:endParaRPr lang="en-US" sz="2400">
              <a:effectLst/>
              <a:latin typeface="Times New Roman" panose="02020603050405020304" pitchFamily="18" charset="0"/>
              <a:ea typeface="Calibri" panose="020F0502020204030204" pitchFamily="34" charset="0"/>
            </a:endParaRPr>
          </a:p>
          <a:p>
            <a:pPr marL="457200" algn="just">
              <a:spcAft>
                <a:spcPts val="600"/>
              </a:spcAft>
            </a:pPr>
            <a:r>
              <a:rPr lang="en-US" sz="2400" b="1">
                <a:effectLst/>
                <a:latin typeface="Times New Roman" panose="02020603050405020304" pitchFamily="18" charset="0"/>
                <a:ea typeface="Calibri" panose="020F0502020204030204" pitchFamily="34" charset="0"/>
              </a:rPr>
              <a:t>+ Hải đảo: quần đảo Nhật Bản, đảo Đài Loan, đảo Hải Nam.</a:t>
            </a:r>
            <a:endParaRPr lang="en-US" sz="2400">
              <a:effectLst/>
              <a:latin typeface="Times New Roman" panose="02020603050405020304" pitchFamily="18" charset="0"/>
              <a:ea typeface="Calibri" panose="020F0502020204030204" pitchFamily="34" charset="0"/>
            </a:endParaRPr>
          </a:p>
        </p:txBody>
      </p:sp>
      <p:sp>
        <p:nvSpPr>
          <p:cNvPr id="4" name="Speech Bubble: Oval 3">
            <a:extLst>
              <a:ext uri="{FF2B5EF4-FFF2-40B4-BE49-F238E27FC236}">
                <a16:creationId xmlns:a16="http://schemas.microsoft.com/office/drawing/2014/main" id="{8957A22E-361F-4B71-8666-DA356783300C}"/>
              </a:ext>
            </a:extLst>
          </p:cNvPr>
          <p:cNvSpPr/>
          <p:nvPr/>
        </p:nvSpPr>
        <p:spPr>
          <a:xfrm>
            <a:off x="516834" y="2771286"/>
            <a:ext cx="5380383" cy="3974071"/>
          </a:xfrm>
          <a:prstGeom prst="wedgeEllipseCallout">
            <a:avLst>
              <a:gd name="adj1" fmla="val -53792"/>
              <a:gd name="adj2" fmla="val 49674"/>
            </a:avLst>
          </a:prstGeom>
          <a:ln w="76200">
            <a:solidFill>
              <a:srgbClr val="92D050"/>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Tìm hiểu đặc điểm tự nhiên khu vực Đông Á </a:t>
            </a:r>
            <a:r>
              <a:rPr lang="en-US" sz="2400" b="1">
                <a:solidFill>
                  <a:srgbClr val="0070C0"/>
                </a:solidFill>
                <a:latin typeface="Times New Roman" panose="02020603050405020304" pitchFamily="18" charset="0"/>
                <a:cs typeface="Times New Roman" panose="02020603050405020304" pitchFamily="18" charset="0"/>
              </a:rPr>
              <a:t>( mục 2 )</a:t>
            </a:r>
          </a:p>
          <a:p>
            <a:pPr marL="342900" indent="-342900" algn="ctr">
              <a:buAutoNum type="alphaLcPeriod"/>
            </a:pPr>
            <a:r>
              <a:rPr lang="en-US" sz="2400" b="1">
                <a:solidFill>
                  <a:srgbClr val="FF0000"/>
                </a:solidFill>
                <a:latin typeface="Times New Roman" panose="02020603050405020304" pitchFamily="18" charset="0"/>
                <a:cs typeface="Times New Roman" panose="02020603050405020304" pitchFamily="18" charset="0"/>
              </a:rPr>
              <a:t>Đia hình và sông ngòi</a:t>
            </a:r>
          </a:p>
          <a:p>
            <a:pPr algn="ctr"/>
            <a:r>
              <a:rPr lang="en-US" sz="2400" b="1">
                <a:solidFill>
                  <a:srgbClr val="FF0000"/>
                </a:solidFill>
                <a:latin typeface="Times New Roman" panose="02020603050405020304" pitchFamily="18" charset="0"/>
                <a:cs typeface="Times New Roman" panose="02020603050405020304" pitchFamily="18" charset="0"/>
              </a:rPr>
              <a:t>b. Khí hậu và cảnh quan</a:t>
            </a:r>
          </a:p>
          <a:p>
            <a:pPr algn="ctr"/>
            <a:r>
              <a:rPr lang="en-US" sz="2400" b="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Hoàn thành các nội dung ở bảng…</a:t>
            </a:r>
            <a:endParaRPr lang="en-US" sz="2400" b="1">
              <a:solidFill>
                <a:srgbClr val="FF0000"/>
              </a:solidFill>
              <a:latin typeface="Times New Roman" panose="02020603050405020304" pitchFamily="18" charset="0"/>
              <a:cs typeface="Times New Roman" panose="02020603050405020304" pitchFamily="18" charset="0"/>
            </a:endParaRPr>
          </a:p>
          <a:p>
            <a:pPr algn="ctr"/>
            <a:endParaRPr lang="en-US"/>
          </a:p>
        </p:txBody>
      </p:sp>
      <p:sp>
        <p:nvSpPr>
          <p:cNvPr id="5" name="Scroll: Vertical 4">
            <a:extLst>
              <a:ext uri="{FF2B5EF4-FFF2-40B4-BE49-F238E27FC236}">
                <a16:creationId xmlns:a16="http://schemas.microsoft.com/office/drawing/2014/main" id="{03B335F4-7062-438A-A785-EFEB26DB394E}"/>
              </a:ext>
            </a:extLst>
          </p:cNvPr>
          <p:cNvSpPr/>
          <p:nvPr/>
        </p:nvSpPr>
        <p:spPr>
          <a:xfrm>
            <a:off x="6294785" y="2941983"/>
            <a:ext cx="5724937" cy="3637721"/>
          </a:xfrm>
          <a:prstGeom prst="verticalScroll">
            <a:avLst/>
          </a:prstGeom>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7030A0"/>
                </a:solidFill>
                <a:latin typeface="Times New Roman" panose="02020603050405020304" pitchFamily="18" charset="0"/>
                <a:cs typeface="Times New Roman" panose="02020603050405020304" pitchFamily="18" charset="0"/>
              </a:rPr>
              <a:t>Kết hợp các lược đồ sgk + nội dung kênh chữ trang 42, 43</a:t>
            </a:r>
          </a:p>
          <a:p>
            <a:pPr marL="285750" indent="-285750">
              <a:buFontTx/>
              <a:buChar char="-"/>
            </a:pPr>
            <a:r>
              <a:rPr lang="en-US" sz="2800" b="1">
                <a:solidFill>
                  <a:srgbClr val="7030A0"/>
                </a:solidFill>
                <a:latin typeface="Times New Roman" panose="02020603050405020304" pitchFamily="18" charset="0"/>
                <a:cs typeface="Times New Roman" panose="02020603050405020304" pitchFamily="18" charset="0"/>
              </a:rPr>
              <a:t>Địa hình và sông ngòi </a:t>
            </a:r>
          </a:p>
          <a:p>
            <a:r>
              <a:rPr lang="en-US" sz="2800" b="1">
                <a:solidFill>
                  <a:srgbClr val="7030A0"/>
                </a:solidFill>
                <a:latin typeface="Times New Roman" panose="02020603050405020304" pitchFamily="18" charset="0"/>
                <a:cs typeface="Times New Roman" panose="02020603050405020304" pitchFamily="18" charset="0"/>
              </a:rPr>
              <a:t> ( Hình 12.1 sgk trang 41 )</a:t>
            </a:r>
          </a:p>
          <a:p>
            <a:pPr marL="285750" indent="-285750">
              <a:buFontTx/>
              <a:buChar char="-"/>
            </a:pPr>
            <a:r>
              <a:rPr lang="en-US" sz="2800" b="1">
                <a:solidFill>
                  <a:srgbClr val="7030A0"/>
                </a:solidFill>
                <a:latin typeface="Times New Roman" panose="02020603050405020304" pitchFamily="18" charset="0"/>
                <a:cs typeface="Times New Roman" panose="02020603050405020304" pitchFamily="18" charset="0"/>
              </a:rPr>
              <a:t>Khí hậu sgk trang 7</a:t>
            </a:r>
          </a:p>
          <a:p>
            <a:r>
              <a:rPr lang="en-US" sz="2800" b="1">
                <a:solidFill>
                  <a:srgbClr val="7030A0"/>
                </a:solidFill>
                <a:latin typeface="Times New Roman" panose="02020603050405020304" pitchFamily="18" charset="0"/>
                <a:cs typeface="Times New Roman" panose="02020603050405020304" pitchFamily="18" charset="0"/>
              </a:rPr>
              <a:t>- Cảnh quan sgk trang 11</a:t>
            </a:r>
          </a:p>
        </p:txBody>
      </p:sp>
    </p:spTree>
    <p:extLst>
      <p:ext uri="{BB962C8B-B14F-4D97-AF65-F5344CB8AC3E}">
        <p14:creationId xmlns:p14="http://schemas.microsoft.com/office/powerpoint/2010/main" val="1985487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300" name="Group 60">
            <a:extLst>
              <a:ext uri="{FF2B5EF4-FFF2-40B4-BE49-F238E27FC236}">
                <a16:creationId xmlns:a16="http://schemas.microsoft.com/office/drawing/2014/main" id="{820477CC-1073-49C8-8BD8-4CF80554665A}"/>
              </a:ext>
            </a:extLst>
          </p:cNvPr>
          <p:cNvGraphicFramePr>
            <a:graphicFrameLocks noGrp="1"/>
          </p:cNvGraphicFramePr>
          <p:nvPr>
            <p:extLst>
              <p:ext uri="{D42A27DB-BD31-4B8C-83A1-F6EECF244321}">
                <p14:modId xmlns:p14="http://schemas.microsoft.com/office/powerpoint/2010/main" val="2087773974"/>
              </p:ext>
            </p:extLst>
          </p:nvPr>
        </p:nvGraphicFramePr>
        <p:xfrm>
          <a:off x="265043" y="304800"/>
          <a:ext cx="11701670" cy="6212092"/>
        </p:xfrm>
        <a:graphic>
          <a:graphicData uri="http://schemas.openxmlformats.org/drawingml/2006/table">
            <a:tbl>
              <a:tblPr/>
              <a:tblGrid>
                <a:gridCol w="1614024">
                  <a:extLst>
                    <a:ext uri="{9D8B030D-6E8A-4147-A177-3AD203B41FA5}">
                      <a16:colId xmlns:a16="http://schemas.microsoft.com/office/drawing/2014/main" val="20000"/>
                    </a:ext>
                  </a:extLst>
                </a:gridCol>
                <a:gridCol w="3328923">
                  <a:extLst>
                    <a:ext uri="{9D8B030D-6E8A-4147-A177-3AD203B41FA5}">
                      <a16:colId xmlns:a16="http://schemas.microsoft.com/office/drawing/2014/main" val="20001"/>
                    </a:ext>
                  </a:extLst>
                </a:gridCol>
                <a:gridCol w="3530676">
                  <a:extLst>
                    <a:ext uri="{9D8B030D-6E8A-4147-A177-3AD203B41FA5}">
                      <a16:colId xmlns:a16="http://schemas.microsoft.com/office/drawing/2014/main" val="20002"/>
                    </a:ext>
                  </a:extLst>
                </a:gridCol>
                <a:gridCol w="3228047">
                  <a:extLst>
                    <a:ext uri="{9D8B030D-6E8A-4147-A177-3AD203B41FA5}">
                      <a16:colId xmlns:a16="http://schemas.microsoft.com/office/drawing/2014/main" val="20003"/>
                    </a:ext>
                  </a:extLst>
                </a:gridCol>
              </a:tblGrid>
              <a:tr h="424661">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err="1">
                          <a:ln>
                            <a:noFill/>
                          </a:ln>
                          <a:solidFill>
                            <a:srgbClr val="FF0000"/>
                          </a:solidFill>
                          <a:effectLst/>
                          <a:latin typeface="Times New Roman" pitchFamily="18" charset="0"/>
                        </a:rPr>
                        <a:t>Đặc</a:t>
                      </a:r>
                      <a:r>
                        <a:rPr kumimoji="0" lang="en-US" sz="2200" b="1" i="0" u="none" strike="noStrike" cap="none" normalizeH="0" baseline="0" dirty="0">
                          <a:ln>
                            <a:noFill/>
                          </a:ln>
                          <a:solidFill>
                            <a:srgbClr val="FF0000"/>
                          </a:solidFill>
                          <a:effectLst/>
                          <a:latin typeface="Times New Roman" pitchFamily="18" charset="0"/>
                        </a:rPr>
                        <a:t> </a:t>
                      </a:r>
                      <a:r>
                        <a:rPr kumimoji="0" lang="en-US" sz="2200" b="1" i="0" u="none" strike="noStrike" cap="none" normalizeH="0" baseline="0" dirty="0" err="1">
                          <a:ln>
                            <a:noFill/>
                          </a:ln>
                          <a:solidFill>
                            <a:srgbClr val="FF0000"/>
                          </a:solidFill>
                          <a:effectLst/>
                          <a:latin typeface="Times New Roman" pitchFamily="18" charset="0"/>
                        </a:rPr>
                        <a:t>điểm</a:t>
                      </a:r>
                      <a:endParaRPr kumimoji="0" lang="en-US" sz="2200" b="1" i="0" u="none" strike="noStrike" cap="none" normalizeH="0" baseline="0" dirty="0">
                        <a:ln>
                          <a:noFill/>
                        </a:ln>
                        <a:solidFill>
                          <a:srgbClr val="FF0000"/>
                        </a:solidFill>
                        <a:effectLst/>
                        <a:latin typeface="Times New Roman" pitchFamily="18"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Đất liền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Hải đảo</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4661">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tây</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Phía đông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122545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Địa hình</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4101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Khí hậu</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3"/>
                  </a:ext>
                </a:extLst>
              </a:tr>
              <a:tr h="11212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a:ln>
                            <a:noFill/>
                          </a:ln>
                          <a:solidFill>
                            <a:srgbClr val="FF0000"/>
                          </a:solidFill>
                          <a:effectLst/>
                          <a:latin typeface="Times New Roman" pitchFamily="18" charset="0"/>
                        </a:rPr>
                        <a:t>Cảnh quan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4"/>
                  </a:ext>
                </a:extLst>
              </a:tr>
              <a:tr h="136498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rgbClr val="FF0000"/>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a:ln>
                            <a:noFill/>
                          </a:ln>
                          <a:solidFill>
                            <a:srgbClr val="FF0000"/>
                          </a:solidFill>
                          <a:effectLst/>
                          <a:latin typeface="Times New Roman" pitchFamily="18" charset="0"/>
                        </a:rPr>
                        <a:t>Sông ngòi</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1" i="0" u="none" strike="noStrike" cap="none" normalizeH="0" baseline="0" dirty="0">
                        <a:ln>
                          <a:noFill/>
                        </a:ln>
                        <a:solidFill>
                          <a:schemeClr val="accent2"/>
                        </a:solidFill>
                        <a:effectLst/>
                        <a:latin typeface=".VnArial Narrow" pitchFamily="34"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5570" name="Text Box 35">
            <a:extLst>
              <a:ext uri="{FF2B5EF4-FFF2-40B4-BE49-F238E27FC236}">
                <a16:creationId xmlns:a16="http://schemas.microsoft.com/office/drawing/2014/main" id="{756D61CF-F219-4EF4-9278-FBA8D3615A57}"/>
              </a:ext>
            </a:extLst>
          </p:cNvPr>
          <p:cNvSpPr txBox="1">
            <a:spLocks noChangeArrowheads="1"/>
          </p:cNvSpPr>
          <p:nvPr/>
        </p:nvSpPr>
        <p:spPr bwMode="auto">
          <a:xfrm>
            <a:off x="7223125" y="4430713"/>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vi-VN" altLang="en-US" sz="1400">
              <a:solidFill>
                <a:srgbClr val="000000"/>
              </a:solidFill>
              <a:latin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66300"/>
                                        </p:tgtEl>
                                        <p:attrNameLst>
                                          <p:attrName>style.visibility</p:attrName>
                                        </p:attrNameLst>
                                      </p:cBhvr>
                                      <p:to>
                                        <p:strVal val="visible"/>
                                      </p:to>
                                    </p:set>
                                    <p:animEffect transition="in" filter="box(in)">
                                      <p:cBhvr>
                                        <p:cTn id="7" dur="2000"/>
                                        <p:tgtEl>
                                          <p:spTgt spid="266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D8-T14">
            <a:extLst>
              <a:ext uri="{FF2B5EF4-FFF2-40B4-BE49-F238E27FC236}">
                <a16:creationId xmlns:a16="http://schemas.microsoft.com/office/drawing/2014/main" id="{55890265-8E14-46F4-99D8-9C46D9FE5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09" t="1111" r="2563" b="3334"/>
          <a:stretch>
            <a:fillRect/>
          </a:stretch>
        </p:blipFill>
        <p:spPr bwMode="auto">
          <a:xfrm>
            <a:off x="1752600" y="0"/>
            <a:ext cx="89154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3">
            <a:extLst>
              <a:ext uri="{FF2B5EF4-FFF2-40B4-BE49-F238E27FC236}">
                <a16:creationId xmlns:a16="http://schemas.microsoft.com/office/drawing/2014/main" id="{2801B710-CC1A-4701-9ADB-0DE9F85C7E9B}"/>
              </a:ext>
            </a:extLst>
          </p:cNvPr>
          <p:cNvSpPr txBox="1">
            <a:spLocks noChangeArrowheads="1"/>
          </p:cNvSpPr>
          <p:nvPr/>
        </p:nvSpPr>
        <p:spPr bwMode="auto">
          <a:xfrm>
            <a:off x="9220200" y="381001"/>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vi-VN" altLang="en-US" sz="1800">
              <a:latin typeface="Garamond" panose="02020404030301010803" pitchFamily="18" charset="0"/>
            </a:endParaRPr>
          </a:p>
        </p:txBody>
      </p:sp>
      <p:sp>
        <p:nvSpPr>
          <p:cNvPr id="162820" name="Freeform 4">
            <a:extLst>
              <a:ext uri="{FF2B5EF4-FFF2-40B4-BE49-F238E27FC236}">
                <a16:creationId xmlns:a16="http://schemas.microsoft.com/office/drawing/2014/main" id="{ADD69FE4-F1EA-4812-BC00-63646720A521}"/>
              </a:ext>
            </a:extLst>
          </p:cNvPr>
          <p:cNvSpPr>
            <a:spLocks/>
          </p:cNvSpPr>
          <p:nvPr/>
        </p:nvSpPr>
        <p:spPr bwMode="auto">
          <a:xfrm>
            <a:off x="7543800" y="3886200"/>
            <a:ext cx="228600" cy="381000"/>
          </a:xfrm>
          <a:custGeom>
            <a:avLst/>
            <a:gdLst>
              <a:gd name="T0" fmla="*/ 2147483646 w 163"/>
              <a:gd name="T1" fmla="*/ 0 h 263"/>
              <a:gd name="T2" fmla="*/ 2147483646 w 163"/>
              <a:gd name="T3" fmla="*/ 2147483646 h 263"/>
              <a:gd name="T4" fmla="*/ 2147483646 w 163"/>
              <a:gd name="T5" fmla="*/ 2147483646 h 263"/>
              <a:gd name="T6" fmla="*/ 2147483646 w 163"/>
              <a:gd name="T7" fmla="*/ 2147483646 h 263"/>
              <a:gd name="T8" fmla="*/ 2147483646 w 163"/>
              <a:gd name="T9" fmla="*/ 2147483646 h 263"/>
              <a:gd name="T10" fmla="*/ 2147483646 w 163"/>
              <a:gd name="T11" fmla="*/ 0 h 2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263">
                <a:moveTo>
                  <a:pt x="113" y="0"/>
                </a:moveTo>
                <a:cubicBezTo>
                  <a:pt x="69" y="29"/>
                  <a:pt x="40" y="58"/>
                  <a:pt x="11" y="102"/>
                </a:cubicBezTo>
                <a:cubicBezTo>
                  <a:pt x="20" y="183"/>
                  <a:pt x="0" y="231"/>
                  <a:pt x="75" y="256"/>
                </a:cubicBezTo>
                <a:cubicBezTo>
                  <a:pt x="163" y="226"/>
                  <a:pt x="92" y="263"/>
                  <a:pt x="126" y="102"/>
                </a:cubicBezTo>
                <a:cubicBezTo>
                  <a:pt x="129" y="87"/>
                  <a:pt x="143" y="77"/>
                  <a:pt x="151" y="64"/>
                </a:cubicBezTo>
                <a:cubicBezTo>
                  <a:pt x="121" y="17"/>
                  <a:pt x="133" y="39"/>
                  <a:pt x="113" y="0"/>
                </a:cubicBezTo>
                <a:close/>
              </a:path>
            </a:pathLst>
          </a:custGeom>
          <a:noFill/>
          <a:ln w="76200" cmpd="sng">
            <a:solidFill>
              <a:srgbClr val="0070C0"/>
            </a:solidFill>
            <a:round/>
            <a:headEnd/>
            <a:tailEnd/>
          </a:ln>
          <a:effectLst/>
          <a:extLst>
            <a:ext uri="{909E8E84-426E-40DD-AFC4-6F175D3DCCD1}">
              <a14:hiddenFill xmlns:a14="http://schemas.microsoft.com/office/drawing/2010/main">
                <a:solidFill>
                  <a:srgbClr val="FF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21" name="Freeform 5">
            <a:extLst>
              <a:ext uri="{FF2B5EF4-FFF2-40B4-BE49-F238E27FC236}">
                <a16:creationId xmlns:a16="http://schemas.microsoft.com/office/drawing/2014/main" id="{D0077E2E-95DB-4B94-9564-DE297A836AF2}"/>
              </a:ext>
            </a:extLst>
          </p:cNvPr>
          <p:cNvSpPr>
            <a:spLocks/>
          </p:cNvSpPr>
          <p:nvPr/>
        </p:nvSpPr>
        <p:spPr bwMode="auto">
          <a:xfrm>
            <a:off x="6019801" y="4572001"/>
            <a:ext cx="358775" cy="398463"/>
          </a:xfrm>
          <a:custGeom>
            <a:avLst/>
            <a:gdLst>
              <a:gd name="T0" fmla="*/ 2147483646 w 226"/>
              <a:gd name="T1" fmla="*/ 2147483646 h 251"/>
              <a:gd name="T2" fmla="*/ 2147483646 w 226"/>
              <a:gd name="T3" fmla="*/ 2147483646 h 251"/>
              <a:gd name="T4" fmla="*/ 2147483646 w 226"/>
              <a:gd name="T5" fmla="*/ 2147483646 h 251"/>
              <a:gd name="T6" fmla="*/ 2147483646 w 226"/>
              <a:gd name="T7" fmla="*/ 2147483646 h 251"/>
              <a:gd name="T8" fmla="*/ 2147483646 w 226"/>
              <a:gd name="T9" fmla="*/ 2147483646 h 251"/>
              <a:gd name="T10" fmla="*/ 2147483646 w 226"/>
              <a:gd name="T11" fmla="*/ 2147483646 h 251"/>
              <a:gd name="T12" fmla="*/ 0 w 226"/>
              <a:gd name="T13" fmla="*/ 2147483646 h 251"/>
              <a:gd name="T14" fmla="*/ 2147483646 w 226"/>
              <a:gd name="T15" fmla="*/ 2147483646 h 251"/>
              <a:gd name="T16" fmla="*/ 2147483646 w 226"/>
              <a:gd name="T17" fmla="*/ 2147483646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6" h="251">
                <a:moveTo>
                  <a:pt x="128" y="28"/>
                </a:moveTo>
                <a:cubicBezTo>
                  <a:pt x="136" y="41"/>
                  <a:pt x="140" y="58"/>
                  <a:pt x="153" y="66"/>
                </a:cubicBezTo>
                <a:cubicBezTo>
                  <a:pt x="172" y="77"/>
                  <a:pt x="201" y="64"/>
                  <a:pt x="217" y="79"/>
                </a:cubicBezTo>
                <a:cubicBezTo>
                  <a:pt x="226" y="88"/>
                  <a:pt x="216" y="110"/>
                  <a:pt x="205" y="117"/>
                </a:cubicBezTo>
                <a:cubicBezTo>
                  <a:pt x="187" y="129"/>
                  <a:pt x="162" y="126"/>
                  <a:pt x="141" y="130"/>
                </a:cubicBezTo>
                <a:cubicBezTo>
                  <a:pt x="137" y="156"/>
                  <a:pt x="151" y="194"/>
                  <a:pt x="128" y="207"/>
                </a:cubicBezTo>
                <a:cubicBezTo>
                  <a:pt x="49" y="251"/>
                  <a:pt x="27" y="197"/>
                  <a:pt x="0" y="156"/>
                </a:cubicBezTo>
                <a:cubicBezTo>
                  <a:pt x="18" y="69"/>
                  <a:pt x="18" y="74"/>
                  <a:pt x="102" y="53"/>
                </a:cubicBezTo>
                <a:cubicBezTo>
                  <a:pt x="130" y="11"/>
                  <a:pt x="128" y="0"/>
                  <a:pt x="128" y="28"/>
                </a:cubicBezTo>
                <a:close/>
              </a:path>
            </a:pathLst>
          </a:custGeom>
          <a:noFill/>
          <a:ln w="76200" cmpd="sng">
            <a:solidFill>
              <a:srgbClr val="0070C0"/>
            </a:solidFill>
            <a:round/>
            <a:headEnd/>
            <a:tailEnd/>
          </a:ln>
          <a:effectLst/>
          <a:extLst>
            <a:ext uri="{909E8E84-426E-40DD-AFC4-6F175D3DCCD1}">
              <a14:hiddenFill xmlns:a14="http://schemas.microsoft.com/office/drawing/2010/main">
                <a:solidFill>
                  <a:srgbClr val="1FE1A5"/>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23" name="Text Box 35">
            <a:extLst>
              <a:ext uri="{FF2B5EF4-FFF2-40B4-BE49-F238E27FC236}">
                <a16:creationId xmlns:a16="http://schemas.microsoft.com/office/drawing/2014/main" id="{02D70C5D-7A1F-4F31-B7B0-E437912FDF0E}"/>
              </a:ext>
            </a:extLst>
          </p:cNvPr>
          <p:cNvSpPr txBox="1">
            <a:spLocks noChangeArrowheads="1"/>
          </p:cNvSpPr>
          <p:nvPr/>
        </p:nvSpPr>
        <p:spPr bwMode="auto">
          <a:xfrm>
            <a:off x="6211888" y="2814639"/>
            <a:ext cx="12557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b="1" i="1">
                <a:latin typeface="Times New Roman" panose="02020603050405020304" pitchFamily="18" charset="0"/>
              </a:rPr>
              <a:t>Phía đông</a:t>
            </a:r>
          </a:p>
        </p:txBody>
      </p:sp>
      <p:grpSp>
        <p:nvGrpSpPr>
          <p:cNvPr id="79" name="Group 19">
            <a:extLst>
              <a:ext uri="{FF2B5EF4-FFF2-40B4-BE49-F238E27FC236}">
                <a16:creationId xmlns:a16="http://schemas.microsoft.com/office/drawing/2014/main" id="{9168A16E-7CD6-42C7-81F9-F2E02C25D48E}"/>
              </a:ext>
            </a:extLst>
          </p:cNvPr>
          <p:cNvGrpSpPr>
            <a:grpSpLocks/>
          </p:cNvGrpSpPr>
          <p:nvPr/>
        </p:nvGrpSpPr>
        <p:grpSpPr bwMode="auto">
          <a:xfrm>
            <a:off x="8382001" y="838201"/>
            <a:ext cx="1222375" cy="2189163"/>
            <a:chOff x="4368" y="464"/>
            <a:chExt cx="824" cy="1360"/>
          </a:xfrm>
        </p:grpSpPr>
        <p:sp>
          <p:nvSpPr>
            <p:cNvPr id="63502" name="Freeform 14">
              <a:extLst>
                <a:ext uri="{FF2B5EF4-FFF2-40B4-BE49-F238E27FC236}">
                  <a16:creationId xmlns:a16="http://schemas.microsoft.com/office/drawing/2014/main" id="{92F90C75-46E7-4E3E-9466-A11A47975C32}"/>
                </a:ext>
              </a:extLst>
            </p:cNvPr>
            <p:cNvSpPr>
              <a:spLocks/>
            </p:cNvSpPr>
            <p:nvPr/>
          </p:nvSpPr>
          <p:spPr bwMode="auto">
            <a:xfrm>
              <a:off x="4512" y="464"/>
              <a:ext cx="680" cy="1360"/>
            </a:xfrm>
            <a:custGeom>
              <a:avLst/>
              <a:gdLst>
                <a:gd name="T0" fmla="*/ 0 w 680"/>
                <a:gd name="T1" fmla="*/ 1360 h 1360"/>
                <a:gd name="T2" fmla="*/ 96 w 680"/>
                <a:gd name="T3" fmla="*/ 1312 h 1360"/>
                <a:gd name="T4" fmla="*/ 96 w 680"/>
                <a:gd name="T5" fmla="*/ 1168 h 1360"/>
                <a:gd name="T6" fmla="*/ 192 w 680"/>
                <a:gd name="T7" fmla="*/ 1168 h 1360"/>
                <a:gd name="T8" fmla="*/ 240 w 680"/>
                <a:gd name="T9" fmla="*/ 1072 h 1360"/>
                <a:gd name="T10" fmla="*/ 336 w 680"/>
                <a:gd name="T11" fmla="*/ 1072 h 1360"/>
                <a:gd name="T12" fmla="*/ 384 w 680"/>
                <a:gd name="T13" fmla="*/ 1024 h 1360"/>
                <a:gd name="T14" fmla="*/ 432 w 680"/>
                <a:gd name="T15" fmla="*/ 976 h 1360"/>
                <a:gd name="T16" fmla="*/ 528 w 680"/>
                <a:gd name="T17" fmla="*/ 928 h 1360"/>
                <a:gd name="T18" fmla="*/ 576 w 680"/>
                <a:gd name="T19" fmla="*/ 832 h 1360"/>
                <a:gd name="T20" fmla="*/ 624 w 680"/>
                <a:gd name="T21" fmla="*/ 784 h 1360"/>
                <a:gd name="T22" fmla="*/ 624 w 680"/>
                <a:gd name="T23" fmla="*/ 688 h 1360"/>
                <a:gd name="T24" fmla="*/ 576 w 680"/>
                <a:gd name="T25" fmla="*/ 592 h 1360"/>
                <a:gd name="T26" fmla="*/ 576 w 680"/>
                <a:gd name="T27" fmla="*/ 496 h 1360"/>
                <a:gd name="T28" fmla="*/ 576 w 680"/>
                <a:gd name="T29" fmla="*/ 352 h 1360"/>
                <a:gd name="T30" fmla="*/ 432 w 680"/>
                <a:gd name="T31" fmla="*/ 256 h 1360"/>
                <a:gd name="T32" fmla="*/ 480 w 680"/>
                <a:gd name="T33" fmla="*/ 208 h 1360"/>
                <a:gd name="T34" fmla="*/ 576 w 680"/>
                <a:gd name="T35" fmla="*/ 208 h 1360"/>
                <a:gd name="T36" fmla="*/ 624 w 680"/>
                <a:gd name="T37" fmla="*/ 112 h 1360"/>
                <a:gd name="T38" fmla="*/ 672 w 680"/>
                <a:gd name="T39" fmla="*/ 16 h 1360"/>
                <a:gd name="T40" fmla="*/ 576 w 680"/>
                <a:gd name="T41" fmla="*/ 16 h 13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80"/>
                <a:gd name="T64" fmla="*/ 0 h 1360"/>
                <a:gd name="T65" fmla="*/ 680 w 680"/>
                <a:gd name="T66" fmla="*/ 1360 h 136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80" h="1360">
                  <a:moveTo>
                    <a:pt x="0" y="1360"/>
                  </a:moveTo>
                  <a:cubicBezTo>
                    <a:pt x="40" y="1352"/>
                    <a:pt x="80" y="1344"/>
                    <a:pt x="96" y="1312"/>
                  </a:cubicBezTo>
                  <a:cubicBezTo>
                    <a:pt x="112" y="1280"/>
                    <a:pt x="80" y="1192"/>
                    <a:pt x="96" y="1168"/>
                  </a:cubicBezTo>
                  <a:cubicBezTo>
                    <a:pt x="112" y="1144"/>
                    <a:pt x="168" y="1184"/>
                    <a:pt x="192" y="1168"/>
                  </a:cubicBezTo>
                  <a:cubicBezTo>
                    <a:pt x="216" y="1152"/>
                    <a:pt x="216" y="1088"/>
                    <a:pt x="240" y="1072"/>
                  </a:cubicBezTo>
                  <a:cubicBezTo>
                    <a:pt x="264" y="1056"/>
                    <a:pt x="312" y="1080"/>
                    <a:pt x="336" y="1072"/>
                  </a:cubicBezTo>
                  <a:cubicBezTo>
                    <a:pt x="360" y="1064"/>
                    <a:pt x="368" y="1040"/>
                    <a:pt x="384" y="1024"/>
                  </a:cubicBezTo>
                  <a:cubicBezTo>
                    <a:pt x="400" y="1008"/>
                    <a:pt x="408" y="992"/>
                    <a:pt x="432" y="976"/>
                  </a:cubicBezTo>
                  <a:cubicBezTo>
                    <a:pt x="456" y="960"/>
                    <a:pt x="504" y="952"/>
                    <a:pt x="528" y="928"/>
                  </a:cubicBezTo>
                  <a:cubicBezTo>
                    <a:pt x="552" y="904"/>
                    <a:pt x="560" y="856"/>
                    <a:pt x="576" y="832"/>
                  </a:cubicBezTo>
                  <a:cubicBezTo>
                    <a:pt x="592" y="808"/>
                    <a:pt x="616" y="808"/>
                    <a:pt x="624" y="784"/>
                  </a:cubicBezTo>
                  <a:cubicBezTo>
                    <a:pt x="632" y="760"/>
                    <a:pt x="632" y="720"/>
                    <a:pt x="624" y="688"/>
                  </a:cubicBezTo>
                  <a:cubicBezTo>
                    <a:pt x="616" y="656"/>
                    <a:pt x="584" y="624"/>
                    <a:pt x="576" y="592"/>
                  </a:cubicBezTo>
                  <a:cubicBezTo>
                    <a:pt x="568" y="560"/>
                    <a:pt x="576" y="536"/>
                    <a:pt x="576" y="496"/>
                  </a:cubicBezTo>
                  <a:cubicBezTo>
                    <a:pt x="576" y="456"/>
                    <a:pt x="600" y="392"/>
                    <a:pt x="576" y="352"/>
                  </a:cubicBezTo>
                  <a:cubicBezTo>
                    <a:pt x="552" y="312"/>
                    <a:pt x="448" y="280"/>
                    <a:pt x="432" y="256"/>
                  </a:cubicBezTo>
                  <a:cubicBezTo>
                    <a:pt x="416" y="232"/>
                    <a:pt x="456" y="216"/>
                    <a:pt x="480" y="208"/>
                  </a:cubicBezTo>
                  <a:cubicBezTo>
                    <a:pt x="504" y="200"/>
                    <a:pt x="552" y="224"/>
                    <a:pt x="576" y="208"/>
                  </a:cubicBezTo>
                  <a:cubicBezTo>
                    <a:pt x="600" y="192"/>
                    <a:pt x="608" y="144"/>
                    <a:pt x="624" y="112"/>
                  </a:cubicBezTo>
                  <a:cubicBezTo>
                    <a:pt x="640" y="80"/>
                    <a:pt x="680" y="32"/>
                    <a:pt x="672" y="16"/>
                  </a:cubicBezTo>
                  <a:cubicBezTo>
                    <a:pt x="664" y="0"/>
                    <a:pt x="620" y="8"/>
                    <a:pt x="576" y="16"/>
                  </a:cubicBezTo>
                </a:path>
              </a:pathLst>
            </a:custGeom>
            <a:noFill/>
            <a:ln w="7620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3" name="Freeform 15">
              <a:extLst>
                <a:ext uri="{FF2B5EF4-FFF2-40B4-BE49-F238E27FC236}">
                  <a16:creationId xmlns:a16="http://schemas.microsoft.com/office/drawing/2014/main" id="{D332BF15-1E18-43FA-9F54-7476EB7A908C}"/>
                </a:ext>
              </a:extLst>
            </p:cNvPr>
            <p:cNvSpPr>
              <a:spLocks/>
            </p:cNvSpPr>
            <p:nvPr/>
          </p:nvSpPr>
          <p:spPr bwMode="auto">
            <a:xfrm>
              <a:off x="4368" y="464"/>
              <a:ext cx="720" cy="1360"/>
            </a:xfrm>
            <a:custGeom>
              <a:avLst/>
              <a:gdLst>
                <a:gd name="T0" fmla="*/ 720 w 720"/>
                <a:gd name="T1" fmla="*/ 16 h 1360"/>
                <a:gd name="T2" fmla="*/ 672 w 720"/>
                <a:gd name="T3" fmla="*/ 64 h 1360"/>
                <a:gd name="T4" fmla="*/ 576 w 720"/>
                <a:gd name="T5" fmla="*/ 16 h 1360"/>
                <a:gd name="T6" fmla="*/ 480 w 720"/>
                <a:gd name="T7" fmla="*/ 16 h 1360"/>
                <a:gd name="T8" fmla="*/ 480 w 720"/>
                <a:gd name="T9" fmla="*/ 112 h 1360"/>
                <a:gd name="T10" fmla="*/ 528 w 720"/>
                <a:gd name="T11" fmla="*/ 160 h 1360"/>
                <a:gd name="T12" fmla="*/ 528 w 720"/>
                <a:gd name="T13" fmla="*/ 304 h 1360"/>
                <a:gd name="T14" fmla="*/ 576 w 720"/>
                <a:gd name="T15" fmla="*/ 448 h 1360"/>
                <a:gd name="T16" fmla="*/ 576 w 720"/>
                <a:gd name="T17" fmla="*/ 544 h 1360"/>
                <a:gd name="T18" fmla="*/ 576 w 720"/>
                <a:gd name="T19" fmla="*/ 640 h 1360"/>
                <a:gd name="T20" fmla="*/ 528 w 720"/>
                <a:gd name="T21" fmla="*/ 736 h 1360"/>
                <a:gd name="T22" fmla="*/ 432 w 720"/>
                <a:gd name="T23" fmla="*/ 832 h 1360"/>
                <a:gd name="T24" fmla="*/ 384 w 720"/>
                <a:gd name="T25" fmla="*/ 880 h 1360"/>
                <a:gd name="T26" fmla="*/ 240 w 720"/>
                <a:gd name="T27" fmla="*/ 976 h 1360"/>
                <a:gd name="T28" fmla="*/ 144 w 720"/>
                <a:gd name="T29" fmla="*/ 1024 h 1360"/>
                <a:gd name="T30" fmla="*/ 96 w 720"/>
                <a:gd name="T31" fmla="*/ 1120 h 1360"/>
                <a:gd name="T32" fmla="*/ 0 w 720"/>
                <a:gd name="T33" fmla="*/ 1216 h 1360"/>
                <a:gd name="T34" fmla="*/ 96 w 720"/>
                <a:gd name="T35" fmla="*/ 1216 h 1360"/>
                <a:gd name="T36" fmla="*/ 96 w 720"/>
                <a:gd name="T37" fmla="*/ 1312 h 1360"/>
                <a:gd name="T38" fmla="*/ 144 w 720"/>
                <a:gd name="T39" fmla="*/ 1360 h 13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0"/>
                <a:gd name="T61" fmla="*/ 0 h 1360"/>
                <a:gd name="T62" fmla="*/ 720 w 720"/>
                <a:gd name="T63" fmla="*/ 1360 h 13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0" h="1360">
                  <a:moveTo>
                    <a:pt x="720" y="16"/>
                  </a:moveTo>
                  <a:cubicBezTo>
                    <a:pt x="708" y="40"/>
                    <a:pt x="696" y="64"/>
                    <a:pt x="672" y="64"/>
                  </a:cubicBezTo>
                  <a:cubicBezTo>
                    <a:pt x="648" y="64"/>
                    <a:pt x="608" y="24"/>
                    <a:pt x="576" y="16"/>
                  </a:cubicBezTo>
                  <a:cubicBezTo>
                    <a:pt x="544" y="8"/>
                    <a:pt x="496" y="0"/>
                    <a:pt x="480" y="16"/>
                  </a:cubicBezTo>
                  <a:cubicBezTo>
                    <a:pt x="464" y="32"/>
                    <a:pt x="472" y="88"/>
                    <a:pt x="480" y="112"/>
                  </a:cubicBezTo>
                  <a:cubicBezTo>
                    <a:pt x="488" y="136"/>
                    <a:pt x="520" y="128"/>
                    <a:pt x="528" y="160"/>
                  </a:cubicBezTo>
                  <a:cubicBezTo>
                    <a:pt x="536" y="192"/>
                    <a:pt x="520" y="256"/>
                    <a:pt x="528" y="304"/>
                  </a:cubicBezTo>
                  <a:cubicBezTo>
                    <a:pt x="536" y="352"/>
                    <a:pt x="568" y="408"/>
                    <a:pt x="576" y="448"/>
                  </a:cubicBezTo>
                  <a:cubicBezTo>
                    <a:pt x="584" y="488"/>
                    <a:pt x="576" y="512"/>
                    <a:pt x="576" y="544"/>
                  </a:cubicBezTo>
                  <a:cubicBezTo>
                    <a:pt x="576" y="576"/>
                    <a:pt x="584" y="608"/>
                    <a:pt x="576" y="640"/>
                  </a:cubicBezTo>
                  <a:cubicBezTo>
                    <a:pt x="568" y="672"/>
                    <a:pt x="552" y="704"/>
                    <a:pt x="528" y="736"/>
                  </a:cubicBezTo>
                  <a:cubicBezTo>
                    <a:pt x="504" y="768"/>
                    <a:pt x="456" y="808"/>
                    <a:pt x="432" y="832"/>
                  </a:cubicBezTo>
                  <a:cubicBezTo>
                    <a:pt x="408" y="856"/>
                    <a:pt x="416" y="856"/>
                    <a:pt x="384" y="880"/>
                  </a:cubicBezTo>
                  <a:cubicBezTo>
                    <a:pt x="352" y="904"/>
                    <a:pt x="280" y="952"/>
                    <a:pt x="240" y="976"/>
                  </a:cubicBezTo>
                  <a:cubicBezTo>
                    <a:pt x="200" y="1000"/>
                    <a:pt x="168" y="1000"/>
                    <a:pt x="144" y="1024"/>
                  </a:cubicBezTo>
                  <a:cubicBezTo>
                    <a:pt x="120" y="1048"/>
                    <a:pt x="120" y="1088"/>
                    <a:pt x="96" y="1120"/>
                  </a:cubicBezTo>
                  <a:cubicBezTo>
                    <a:pt x="72" y="1152"/>
                    <a:pt x="0" y="1200"/>
                    <a:pt x="0" y="1216"/>
                  </a:cubicBezTo>
                  <a:cubicBezTo>
                    <a:pt x="0" y="1232"/>
                    <a:pt x="80" y="1200"/>
                    <a:pt x="96" y="1216"/>
                  </a:cubicBezTo>
                  <a:cubicBezTo>
                    <a:pt x="112" y="1232"/>
                    <a:pt x="88" y="1288"/>
                    <a:pt x="96" y="1312"/>
                  </a:cubicBezTo>
                  <a:cubicBezTo>
                    <a:pt x="104" y="1336"/>
                    <a:pt x="124" y="1348"/>
                    <a:pt x="144" y="1360"/>
                  </a:cubicBezTo>
                </a:path>
              </a:pathLst>
            </a:custGeom>
            <a:noFill/>
            <a:ln w="76200" cmpd="sng">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1116" name="WordArt 44">
            <a:extLst>
              <a:ext uri="{FF2B5EF4-FFF2-40B4-BE49-F238E27FC236}">
                <a16:creationId xmlns:a16="http://schemas.microsoft.com/office/drawing/2014/main" id="{377909A6-E420-400B-90C3-A7969E7882A7}"/>
              </a:ext>
            </a:extLst>
          </p:cNvPr>
          <p:cNvSpPr>
            <a:spLocks noChangeArrowheads="1" noChangeShapeType="1" noTextEdit="1"/>
          </p:cNvSpPr>
          <p:nvPr/>
        </p:nvSpPr>
        <p:spPr bwMode="auto">
          <a:xfrm rot="-2847892">
            <a:off x="7489032" y="2891632"/>
            <a:ext cx="2641600" cy="515937"/>
          </a:xfrm>
          <a:prstGeom prst="rect">
            <a:avLst/>
          </a:prstGeom>
        </p:spPr>
        <p:txBody>
          <a:bodyPr wrap="none" fromWordArt="1">
            <a:prstTxWarp prst="textCanDown">
              <a:avLst>
                <a:gd name="adj" fmla="val 33333"/>
              </a:avLst>
            </a:prstTxWarp>
          </a:bodyPr>
          <a:lstStyle/>
          <a:p>
            <a:pPr algn="ctr"/>
            <a:r>
              <a:rPr lang="en-US" sz="1400" kern="10">
                <a:ln w="9525">
                  <a:solidFill>
                    <a:srgbClr val="000000"/>
                  </a:solidFill>
                  <a:round/>
                  <a:headEnd/>
                  <a:tailEnd/>
                </a:ln>
                <a:solidFill>
                  <a:schemeClr val="hlink"/>
                </a:solidFill>
                <a:latin typeface="Times New Roman" panose="02020603050405020304" pitchFamily="18" charset="0"/>
                <a:cs typeface="Times New Roman" panose="02020603050405020304" pitchFamily="18" charset="0"/>
              </a:rPr>
              <a:t>Hải  đảo</a:t>
            </a:r>
          </a:p>
        </p:txBody>
      </p:sp>
      <p:sp>
        <p:nvSpPr>
          <p:cNvPr id="162841" name="Line 4">
            <a:extLst>
              <a:ext uri="{FF2B5EF4-FFF2-40B4-BE49-F238E27FC236}">
                <a16:creationId xmlns:a16="http://schemas.microsoft.com/office/drawing/2014/main" id="{30E8D900-BA75-49D1-ACC5-C924E6272663}"/>
              </a:ext>
            </a:extLst>
          </p:cNvPr>
          <p:cNvSpPr>
            <a:spLocks noChangeShapeType="1"/>
          </p:cNvSpPr>
          <p:nvPr/>
        </p:nvSpPr>
        <p:spPr bwMode="auto">
          <a:xfrm flipH="1">
            <a:off x="5754688" y="381001"/>
            <a:ext cx="1408112" cy="3916363"/>
          </a:xfrm>
          <a:prstGeom prst="line">
            <a:avLst/>
          </a:prstGeom>
          <a:noFill/>
          <a:ln w="762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842" name="Text Box 6">
            <a:extLst>
              <a:ext uri="{FF2B5EF4-FFF2-40B4-BE49-F238E27FC236}">
                <a16:creationId xmlns:a16="http://schemas.microsoft.com/office/drawing/2014/main" id="{5475D8F4-B3FA-4F97-A9AD-47C2287AFFCE}"/>
              </a:ext>
            </a:extLst>
          </p:cNvPr>
          <p:cNvSpPr txBox="1">
            <a:spLocks noChangeArrowheads="1"/>
          </p:cNvSpPr>
          <p:nvPr/>
        </p:nvSpPr>
        <p:spPr bwMode="auto">
          <a:xfrm>
            <a:off x="3394076" y="2490789"/>
            <a:ext cx="19399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i="1">
                <a:latin typeface="Times New Roman" panose="02020603050405020304" pitchFamily="18" charset="0"/>
                <a:cs typeface="Times New Roman" panose="02020603050405020304" pitchFamily="18" charset="0"/>
              </a:rPr>
              <a:t>Phía tây</a:t>
            </a:r>
          </a:p>
        </p:txBody>
      </p:sp>
      <p:sp>
        <p:nvSpPr>
          <p:cNvPr id="162843" name="Freeform 84">
            <a:extLst>
              <a:ext uri="{FF2B5EF4-FFF2-40B4-BE49-F238E27FC236}">
                <a16:creationId xmlns:a16="http://schemas.microsoft.com/office/drawing/2014/main" id="{BE1756F5-2C54-42B6-93AF-6EAEF207E366}"/>
              </a:ext>
            </a:extLst>
          </p:cNvPr>
          <p:cNvSpPr>
            <a:spLocks/>
          </p:cNvSpPr>
          <p:nvPr/>
        </p:nvSpPr>
        <p:spPr bwMode="auto">
          <a:xfrm>
            <a:off x="2057400" y="381000"/>
            <a:ext cx="6324600" cy="4191000"/>
          </a:xfrm>
          <a:custGeom>
            <a:avLst/>
            <a:gdLst>
              <a:gd name="T0" fmla="*/ 2147483646 w 4232"/>
              <a:gd name="T1" fmla="*/ 2147483646 h 2712"/>
              <a:gd name="T2" fmla="*/ 2147483646 w 4232"/>
              <a:gd name="T3" fmla="*/ 2147483646 h 2712"/>
              <a:gd name="T4" fmla="*/ 2147483646 w 4232"/>
              <a:gd name="T5" fmla="*/ 2147483646 h 2712"/>
              <a:gd name="T6" fmla="*/ 2147483646 w 4232"/>
              <a:gd name="T7" fmla="*/ 2147483646 h 2712"/>
              <a:gd name="T8" fmla="*/ 2147483646 w 4232"/>
              <a:gd name="T9" fmla="*/ 2147483646 h 2712"/>
              <a:gd name="T10" fmla="*/ 2147483646 w 4232"/>
              <a:gd name="T11" fmla="*/ 2147483646 h 2712"/>
              <a:gd name="T12" fmla="*/ 2147483646 w 4232"/>
              <a:gd name="T13" fmla="*/ 2147483646 h 2712"/>
              <a:gd name="T14" fmla="*/ 2147483646 w 4232"/>
              <a:gd name="T15" fmla="*/ 2147483646 h 2712"/>
              <a:gd name="T16" fmla="*/ 2147483646 w 4232"/>
              <a:gd name="T17" fmla="*/ 2147483646 h 2712"/>
              <a:gd name="T18" fmla="*/ 2147483646 w 4232"/>
              <a:gd name="T19" fmla="*/ 2147483646 h 2712"/>
              <a:gd name="T20" fmla="*/ 2147483646 w 4232"/>
              <a:gd name="T21" fmla="*/ 2147483646 h 2712"/>
              <a:gd name="T22" fmla="*/ 2147483646 w 4232"/>
              <a:gd name="T23" fmla="*/ 2147483646 h 2712"/>
              <a:gd name="T24" fmla="*/ 2147483646 w 4232"/>
              <a:gd name="T25" fmla="*/ 2147483646 h 2712"/>
              <a:gd name="T26" fmla="*/ 2147483646 w 4232"/>
              <a:gd name="T27" fmla="*/ 2147483646 h 2712"/>
              <a:gd name="T28" fmla="*/ 2147483646 w 4232"/>
              <a:gd name="T29" fmla="*/ 2147483646 h 2712"/>
              <a:gd name="T30" fmla="*/ 2147483646 w 4232"/>
              <a:gd name="T31" fmla="*/ 2147483646 h 2712"/>
              <a:gd name="T32" fmla="*/ 2147483646 w 4232"/>
              <a:gd name="T33" fmla="*/ 2147483646 h 2712"/>
              <a:gd name="T34" fmla="*/ 2147483646 w 4232"/>
              <a:gd name="T35" fmla="*/ 2147483646 h 2712"/>
              <a:gd name="T36" fmla="*/ 2147483646 w 4232"/>
              <a:gd name="T37" fmla="*/ 2147483646 h 2712"/>
              <a:gd name="T38" fmla="*/ 2147483646 w 4232"/>
              <a:gd name="T39" fmla="*/ 2147483646 h 2712"/>
              <a:gd name="T40" fmla="*/ 2147483646 w 4232"/>
              <a:gd name="T41" fmla="*/ 2147483646 h 2712"/>
              <a:gd name="T42" fmla="*/ 2147483646 w 4232"/>
              <a:gd name="T43" fmla="*/ 2147483646 h 2712"/>
              <a:gd name="T44" fmla="*/ 2147483646 w 4232"/>
              <a:gd name="T45" fmla="*/ 2147483646 h 2712"/>
              <a:gd name="T46" fmla="*/ 2147483646 w 4232"/>
              <a:gd name="T47" fmla="*/ 2147483646 h 2712"/>
              <a:gd name="T48" fmla="*/ 2147483646 w 4232"/>
              <a:gd name="T49" fmla="*/ 2147483646 h 2712"/>
              <a:gd name="T50" fmla="*/ 2147483646 w 4232"/>
              <a:gd name="T51" fmla="*/ 2147483646 h 2712"/>
              <a:gd name="T52" fmla="*/ 2147483646 w 4232"/>
              <a:gd name="T53" fmla="*/ 2147483646 h 2712"/>
              <a:gd name="T54" fmla="*/ 2147483646 w 4232"/>
              <a:gd name="T55" fmla="*/ 2147483646 h 2712"/>
              <a:gd name="T56" fmla="*/ 2147483646 w 4232"/>
              <a:gd name="T57" fmla="*/ 2147483646 h 2712"/>
              <a:gd name="T58" fmla="*/ 2147483646 w 4232"/>
              <a:gd name="T59" fmla="*/ 2147483646 h 2712"/>
              <a:gd name="T60" fmla="*/ 2147483646 w 4232"/>
              <a:gd name="T61" fmla="*/ 2147483646 h 2712"/>
              <a:gd name="T62" fmla="*/ 2147483646 w 4232"/>
              <a:gd name="T63" fmla="*/ 2147483646 h 2712"/>
              <a:gd name="T64" fmla="*/ 2147483646 w 4232"/>
              <a:gd name="T65" fmla="*/ 2147483646 h 2712"/>
              <a:gd name="T66" fmla="*/ 2147483646 w 4232"/>
              <a:gd name="T67" fmla="*/ 2147483646 h 2712"/>
              <a:gd name="T68" fmla="*/ 2147483646 w 4232"/>
              <a:gd name="T69" fmla="*/ 2147483646 h 2712"/>
              <a:gd name="T70" fmla="*/ 2147483646 w 4232"/>
              <a:gd name="T71" fmla="*/ 2147483646 h 2712"/>
              <a:gd name="T72" fmla="*/ 2147483646 w 4232"/>
              <a:gd name="T73" fmla="*/ 2147483646 h 2712"/>
              <a:gd name="T74" fmla="*/ 2147483646 w 4232"/>
              <a:gd name="T75" fmla="*/ 2147483646 h 2712"/>
              <a:gd name="T76" fmla="*/ 2147483646 w 4232"/>
              <a:gd name="T77" fmla="*/ 2147483646 h 2712"/>
              <a:gd name="T78" fmla="*/ 2147483646 w 4232"/>
              <a:gd name="T79" fmla="*/ 2147483646 h 2712"/>
              <a:gd name="T80" fmla="*/ 2147483646 w 4232"/>
              <a:gd name="T81" fmla="*/ 2147483646 h 2712"/>
              <a:gd name="T82" fmla="*/ 2147483646 w 4232"/>
              <a:gd name="T83" fmla="*/ 2147483646 h 2712"/>
              <a:gd name="T84" fmla="*/ 2147483646 w 4232"/>
              <a:gd name="T85" fmla="*/ 2147483646 h 2712"/>
              <a:gd name="T86" fmla="*/ 2147483646 w 4232"/>
              <a:gd name="T87" fmla="*/ 2147483646 h 2712"/>
              <a:gd name="T88" fmla="*/ 2147483646 w 4232"/>
              <a:gd name="T89" fmla="*/ 2147483646 h 2712"/>
              <a:gd name="T90" fmla="*/ 2147483646 w 4232"/>
              <a:gd name="T91" fmla="*/ 2147483646 h 2712"/>
              <a:gd name="T92" fmla="*/ 2147483646 w 4232"/>
              <a:gd name="T93" fmla="*/ 2147483646 h 2712"/>
              <a:gd name="T94" fmla="*/ 2147483646 w 4232"/>
              <a:gd name="T95" fmla="*/ 2147483646 h 2712"/>
              <a:gd name="T96" fmla="*/ 2147483646 w 4232"/>
              <a:gd name="T97" fmla="*/ 2147483646 h 2712"/>
              <a:gd name="T98" fmla="*/ 2147483646 w 4232"/>
              <a:gd name="T99" fmla="*/ 2147483646 h 2712"/>
              <a:gd name="T100" fmla="*/ 2147483646 w 4232"/>
              <a:gd name="T101" fmla="*/ 2147483646 h 2712"/>
              <a:gd name="T102" fmla="*/ 2147483646 w 4232"/>
              <a:gd name="T103" fmla="*/ 2147483646 h 2712"/>
              <a:gd name="T104" fmla="*/ 2147483646 w 4232"/>
              <a:gd name="T105" fmla="*/ 2147483646 h 2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232"/>
              <a:gd name="T160" fmla="*/ 0 h 2712"/>
              <a:gd name="T161" fmla="*/ 4232 w 4232"/>
              <a:gd name="T162" fmla="*/ 2712 h 2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232" h="2712">
                <a:moveTo>
                  <a:pt x="4232" y="1304"/>
                </a:moveTo>
                <a:cubicBezTo>
                  <a:pt x="4232" y="1288"/>
                  <a:pt x="4200" y="1280"/>
                  <a:pt x="4184" y="1256"/>
                </a:cubicBezTo>
                <a:cubicBezTo>
                  <a:pt x="4168" y="1232"/>
                  <a:pt x="4152" y="1184"/>
                  <a:pt x="4136" y="1160"/>
                </a:cubicBezTo>
                <a:cubicBezTo>
                  <a:pt x="4120" y="1136"/>
                  <a:pt x="4104" y="1128"/>
                  <a:pt x="4088" y="1112"/>
                </a:cubicBezTo>
                <a:cubicBezTo>
                  <a:pt x="4072" y="1096"/>
                  <a:pt x="4056" y="1080"/>
                  <a:pt x="4040" y="1064"/>
                </a:cubicBezTo>
                <a:cubicBezTo>
                  <a:pt x="4024" y="1048"/>
                  <a:pt x="3992" y="1032"/>
                  <a:pt x="3992" y="1016"/>
                </a:cubicBezTo>
                <a:cubicBezTo>
                  <a:pt x="3992" y="1000"/>
                  <a:pt x="4024" y="984"/>
                  <a:pt x="4040" y="968"/>
                </a:cubicBezTo>
                <a:cubicBezTo>
                  <a:pt x="4056" y="952"/>
                  <a:pt x="4080" y="944"/>
                  <a:pt x="4088" y="920"/>
                </a:cubicBezTo>
                <a:cubicBezTo>
                  <a:pt x="4096" y="896"/>
                  <a:pt x="4080" y="848"/>
                  <a:pt x="4088" y="824"/>
                </a:cubicBezTo>
                <a:cubicBezTo>
                  <a:pt x="4096" y="800"/>
                  <a:pt x="4128" y="800"/>
                  <a:pt x="4136" y="776"/>
                </a:cubicBezTo>
                <a:cubicBezTo>
                  <a:pt x="4144" y="752"/>
                  <a:pt x="4152" y="712"/>
                  <a:pt x="4136" y="680"/>
                </a:cubicBezTo>
                <a:cubicBezTo>
                  <a:pt x="4120" y="648"/>
                  <a:pt x="4048" y="608"/>
                  <a:pt x="4040" y="584"/>
                </a:cubicBezTo>
                <a:cubicBezTo>
                  <a:pt x="4032" y="560"/>
                  <a:pt x="4064" y="552"/>
                  <a:pt x="4088" y="536"/>
                </a:cubicBezTo>
                <a:cubicBezTo>
                  <a:pt x="4112" y="520"/>
                  <a:pt x="4168" y="512"/>
                  <a:pt x="4184" y="488"/>
                </a:cubicBezTo>
                <a:cubicBezTo>
                  <a:pt x="4200" y="464"/>
                  <a:pt x="4176" y="424"/>
                  <a:pt x="4184" y="392"/>
                </a:cubicBezTo>
                <a:cubicBezTo>
                  <a:pt x="4192" y="360"/>
                  <a:pt x="4232" y="320"/>
                  <a:pt x="4232" y="296"/>
                </a:cubicBezTo>
                <a:cubicBezTo>
                  <a:pt x="4232" y="272"/>
                  <a:pt x="4208" y="248"/>
                  <a:pt x="4184" y="248"/>
                </a:cubicBezTo>
                <a:cubicBezTo>
                  <a:pt x="4160" y="248"/>
                  <a:pt x="4112" y="280"/>
                  <a:pt x="4088" y="296"/>
                </a:cubicBezTo>
                <a:cubicBezTo>
                  <a:pt x="4064" y="312"/>
                  <a:pt x="4064" y="344"/>
                  <a:pt x="4040" y="344"/>
                </a:cubicBezTo>
                <a:cubicBezTo>
                  <a:pt x="4016" y="344"/>
                  <a:pt x="3968" y="312"/>
                  <a:pt x="3944" y="296"/>
                </a:cubicBezTo>
                <a:cubicBezTo>
                  <a:pt x="3920" y="280"/>
                  <a:pt x="3920" y="256"/>
                  <a:pt x="3896" y="248"/>
                </a:cubicBezTo>
                <a:cubicBezTo>
                  <a:pt x="3872" y="240"/>
                  <a:pt x="3832" y="248"/>
                  <a:pt x="3800" y="248"/>
                </a:cubicBezTo>
                <a:cubicBezTo>
                  <a:pt x="3768" y="248"/>
                  <a:pt x="3728" y="256"/>
                  <a:pt x="3704" y="248"/>
                </a:cubicBezTo>
                <a:cubicBezTo>
                  <a:pt x="3680" y="240"/>
                  <a:pt x="3672" y="216"/>
                  <a:pt x="3656" y="200"/>
                </a:cubicBezTo>
                <a:cubicBezTo>
                  <a:pt x="3640" y="184"/>
                  <a:pt x="3624" y="176"/>
                  <a:pt x="3608" y="152"/>
                </a:cubicBezTo>
                <a:cubicBezTo>
                  <a:pt x="3592" y="128"/>
                  <a:pt x="3592" y="80"/>
                  <a:pt x="3560" y="56"/>
                </a:cubicBezTo>
                <a:cubicBezTo>
                  <a:pt x="3528" y="32"/>
                  <a:pt x="3456" y="16"/>
                  <a:pt x="3416" y="8"/>
                </a:cubicBezTo>
                <a:cubicBezTo>
                  <a:pt x="3376" y="0"/>
                  <a:pt x="3344" y="0"/>
                  <a:pt x="3320" y="8"/>
                </a:cubicBezTo>
                <a:cubicBezTo>
                  <a:pt x="3296" y="16"/>
                  <a:pt x="3288" y="40"/>
                  <a:pt x="3272" y="56"/>
                </a:cubicBezTo>
                <a:cubicBezTo>
                  <a:pt x="3256" y="72"/>
                  <a:pt x="3232" y="80"/>
                  <a:pt x="3224" y="104"/>
                </a:cubicBezTo>
                <a:cubicBezTo>
                  <a:pt x="3216" y="128"/>
                  <a:pt x="3232" y="168"/>
                  <a:pt x="3224" y="200"/>
                </a:cubicBezTo>
                <a:cubicBezTo>
                  <a:pt x="3216" y="232"/>
                  <a:pt x="3192" y="272"/>
                  <a:pt x="3176" y="296"/>
                </a:cubicBezTo>
                <a:cubicBezTo>
                  <a:pt x="3160" y="320"/>
                  <a:pt x="3144" y="328"/>
                  <a:pt x="3128" y="344"/>
                </a:cubicBezTo>
                <a:cubicBezTo>
                  <a:pt x="3112" y="360"/>
                  <a:pt x="3096" y="376"/>
                  <a:pt x="3080" y="392"/>
                </a:cubicBezTo>
                <a:cubicBezTo>
                  <a:pt x="3064" y="408"/>
                  <a:pt x="3040" y="416"/>
                  <a:pt x="3032" y="440"/>
                </a:cubicBezTo>
                <a:cubicBezTo>
                  <a:pt x="3024" y="464"/>
                  <a:pt x="3008" y="528"/>
                  <a:pt x="3032" y="536"/>
                </a:cubicBezTo>
                <a:cubicBezTo>
                  <a:pt x="3056" y="544"/>
                  <a:pt x="3136" y="488"/>
                  <a:pt x="3176" y="488"/>
                </a:cubicBezTo>
                <a:cubicBezTo>
                  <a:pt x="3216" y="488"/>
                  <a:pt x="3264" y="520"/>
                  <a:pt x="3272" y="536"/>
                </a:cubicBezTo>
                <a:cubicBezTo>
                  <a:pt x="3280" y="552"/>
                  <a:pt x="3248" y="568"/>
                  <a:pt x="3224" y="584"/>
                </a:cubicBezTo>
                <a:cubicBezTo>
                  <a:pt x="3200" y="600"/>
                  <a:pt x="3160" y="616"/>
                  <a:pt x="3128" y="632"/>
                </a:cubicBezTo>
                <a:cubicBezTo>
                  <a:pt x="3096" y="648"/>
                  <a:pt x="3056" y="664"/>
                  <a:pt x="3032" y="680"/>
                </a:cubicBezTo>
                <a:cubicBezTo>
                  <a:pt x="3008" y="696"/>
                  <a:pt x="3000" y="712"/>
                  <a:pt x="2984" y="728"/>
                </a:cubicBezTo>
                <a:cubicBezTo>
                  <a:pt x="2968" y="744"/>
                  <a:pt x="2960" y="768"/>
                  <a:pt x="2936" y="776"/>
                </a:cubicBezTo>
                <a:cubicBezTo>
                  <a:pt x="2912" y="784"/>
                  <a:pt x="2872" y="768"/>
                  <a:pt x="2840" y="776"/>
                </a:cubicBezTo>
                <a:cubicBezTo>
                  <a:pt x="2808" y="784"/>
                  <a:pt x="2752" y="808"/>
                  <a:pt x="2744" y="824"/>
                </a:cubicBezTo>
                <a:cubicBezTo>
                  <a:pt x="2736" y="840"/>
                  <a:pt x="2808" y="840"/>
                  <a:pt x="2792" y="872"/>
                </a:cubicBezTo>
                <a:cubicBezTo>
                  <a:pt x="2776" y="904"/>
                  <a:pt x="2696" y="992"/>
                  <a:pt x="2648" y="1016"/>
                </a:cubicBezTo>
                <a:cubicBezTo>
                  <a:pt x="2600" y="1040"/>
                  <a:pt x="2544" y="1016"/>
                  <a:pt x="2504" y="1016"/>
                </a:cubicBezTo>
                <a:cubicBezTo>
                  <a:pt x="2464" y="1016"/>
                  <a:pt x="2432" y="1008"/>
                  <a:pt x="2408" y="1016"/>
                </a:cubicBezTo>
                <a:cubicBezTo>
                  <a:pt x="2384" y="1024"/>
                  <a:pt x="2392" y="1064"/>
                  <a:pt x="2360" y="1064"/>
                </a:cubicBezTo>
                <a:cubicBezTo>
                  <a:pt x="2328" y="1064"/>
                  <a:pt x="2264" y="1024"/>
                  <a:pt x="2216" y="1016"/>
                </a:cubicBezTo>
                <a:cubicBezTo>
                  <a:pt x="2168" y="1008"/>
                  <a:pt x="2112" y="1024"/>
                  <a:pt x="2072" y="1016"/>
                </a:cubicBezTo>
                <a:cubicBezTo>
                  <a:pt x="2032" y="1008"/>
                  <a:pt x="2016" y="976"/>
                  <a:pt x="1976" y="968"/>
                </a:cubicBezTo>
                <a:cubicBezTo>
                  <a:pt x="1936" y="960"/>
                  <a:pt x="1880" y="968"/>
                  <a:pt x="1832" y="968"/>
                </a:cubicBezTo>
                <a:cubicBezTo>
                  <a:pt x="1784" y="968"/>
                  <a:pt x="1720" y="984"/>
                  <a:pt x="1688" y="968"/>
                </a:cubicBezTo>
                <a:cubicBezTo>
                  <a:pt x="1656" y="952"/>
                  <a:pt x="1664" y="904"/>
                  <a:pt x="1640" y="872"/>
                </a:cubicBezTo>
                <a:cubicBezTo>
                  <a:pt x="1616" y="840"/>
                  <a:pt x="1576" y="800"/>
                  <a:pt x="1544" y="776"/>
                </a:cubicBezTo>
                <a:cubicBezTo>
                  <a:pt x="1512" y="752"/>
                  <a:pt x="1480" y="744"/>
                  <a:pt x="1448" y="728"/>
                </a:cubicBezTo>
                <a:cubicBezTo>
                  <a:pt x="1416" y="712"/>
                  <a:pt x="1368" y="712"/>
                  <a:pt x="1352" y="680"/>
                </a:cubicBezTo>
                <a:cubicBezTo>
                  <a:pt x="1336" y="648"/>
                  <a:pt x="1360" y="568"/>
                  <a:pt x="1352" y="536"/>
                </a:cubicBezTo>
                <a:cubicBezTo>
                  <a:pt x="1344" y="504"/>
                  <a:pt x="1320" y="504"/>
                  <a:pt x="1304" y="488"/>
                </a:cubicBezTo>
                <a:cubicBezTo>
                  <a:pt x="1288" y="472"/>
                  <a:pt x="1272" y="456"/>
                  <a:pt x="1256" y="440"/>
                </a:cubicBezTo>
                <a:cubicBezTo>
                  <a:pt x="1240" y="424"/>
                  <a:pt x="1232" y="392"/>
                  <a:pt x="1208" y="392"/>
                </a:cubicBezTo>
                <a:cubicBezTo>
                  <a:pt x="1184" y="392"/>
                  <a:pt x="1144" y="424"/>
                  <a:pt x="1112" y="440"/>
                </a:cubicBezTo>
                <a:cubicBezTo>
                  <a:pt x="1080" y="456"/>
                  <a:pt x="1040" y="472"/>
                  <a:pt x="1016" y="488"/>
                </a:cubicBezTo>
                <a:cubicBezTo>
                  <a:pt x="992" y="504"/>
                  <a:pt x="984" y="536"/>
                  <a:pt x="968" y="536"/>
                </a:cubicBezTo>
                <a:cubicBezTo>
                  <a:pt x="952" y="536"/>
                  <a:pt x="944" y="504"/>
                  <a:pt x="920" y="488"/>
                </a:cubicBezTo>
                <a:cubicBezTo>
                  <a:pt x="896" y="472"/>
                  <a:pt x="848" y="440"/>
                  <a:pt x="824" y="440"/>
                </a:cubicBezTo>
                <a:cubicBezTo>
                  <a:pt x="800" y="440"/>
                  <a:pt x="792" y="472"/>
                  <a:pt x="776" y="488"/>
                </a:cubicBezTo>
                <a:cubicBezTo>
                  <a:pt x="760" y="504"/>
                  <a:pt x="760" y="528"/>
                  <a:pt x="728" y="536"/>
                </a:cubicBezTo>
                <a:cubicBezTo>
                  <a:pt x="696" y="544"/>
                  <a:pt x="616" y="520"/>
                  <a:pt x="584" y="536"/>
                </a:cubicBezTo>
                <a:cubicBezTo>
                  <a:pt x="552" y="552"/>
                  <a:pt x="568" y="608"/>
                  <a:pt x="536" y="632"/>
                </a:cubicBezTo>
                <a:cubicBezTo>
                  <a:pt x="504" y="656"/>
                  <a:pt x="440" y="656"/>
                  <a:pt x="392" y="680"/>
                </a:cubicBezTo>
                <a:cubicBezTo>
                  <a:pt x="344" y="704"/>
                  <a:pt x="288" y="760"/>
                  <a:pt x="248" y="776"/>
                </a:cubicBezTo>
                <a:cubicBezTo>
                  <a:pt x="208" y="792"/>
                  <a:pt x="184" y="760"/>
                  <a:pt x="152" y="776"/>
                </a:cubicBezTo>
                <a:cubicBezTo>
                  <a:pt x="120" y="792"/>
                  <a:pt x="80" y="848"/>
                  <a:pt x="56" y="872"/>
                </a:cubicBezTo>
                <a:cubicBezTo>
                  <a:pt x="32" y="896"/>
                  <a:pt x="16" y="896"/>
                  <a:pt x="8" y="920"/>
                </a:cubicBezTo>
                <a:cubicBezTo>
                  <a:pt x="0" y="944"/>
                  <a:pt x="0" y="984"/>
                  <a:pt x="8" y="1016"/>
                </a:cubicBezTo>
                <a:cubicBezTo>
                  <a:pt x="16" y="1048"/>
                  <a:pt x="40" y="1088"/>
                  <a:pt x="56" y="1112"/>
                </a:cubicBezTo>
                <a:cubicBezTo>
                  <a:pt x="72" y="1136"/>
                  <a:pt x="96" y="1136"/>
                  <a:pt x="104" y="1160"/>
                </a:cubicBezTo>
                <a:cubicBezTo>
                  <a:pt x="112" y="1184"/>
                  <a:pt x="88" y="1232"/>
                  <a:pt x="104" y="1256"/>
                </a:cubicBezTo>
                <a:cubicBezTo>
                  <a:pt x="120" y="1280"/>
                  <a:pt x="184" y="1280"/>
                  <a:pt x="200" y="1304"/>
                </a:cubicBezTo>
                <a:cubicBezTo>
                  <a:pt x="216" y="1328"/>
                  <a:pt x="200" y="1368"/>
                  <a:pt x="200" y="1400"/>
                </a:cubicBezTo>
                <a:cubicBezTo>
                  <a:pt x="200" y="1432"/>
                  <a:pt x="208" y="1464"/>
                  <a:pt x="200" y="1496"/>
                </a:cubicBezTo>
                <a:cubicBezTo>
                  <a:pt x="192" y="1528"/>
                  <a:pt x="152" y="1568"/>
                  <a:pt x="152" y="1592"/>
                </a:cubicBezTo>
                <a:cubicBezTo>
                  <a:pt x="152" y="1616"/>
                  <a:pt x="184" y="1624"/>
                  <a:pt x="200" y="1640"/>
                </a:cubicBezTo>
                <a:cubicBezTo>
                  <a:pt x="216" y="1656"/>
                  <a:pt x="224" y="1672"/>
                  <a:pt x="248" y="1688"/>
                </a:cubicBezTo>
                <a:cubicBezTo>
                  <a:pt x="272" y="1704"/>
                  <a:pt x="312" y="1712"/>
                  <a:pt x="344" y="1736"/>
                </a:cubicBezTo>
                <a:cubicBezTo>
                  <a:pt x="376" y="1760"/>
                  <a:pt x="408" y="1800"/>
                  <a:pt x="440" y="1832"/>
                </a:cubicBezTo>
                <a:cubicBezTo>
                  <a:pt x="472" y="1864"/>
                  <a:pt x="496" y="1896"/>
                  <a:pt x="536" y="1928"/>
                </a:cubicBezTo>
                <a:cubicBezTo>
                  <a:pt x="576" y="1960"/>
                  <a:pt x="632" y="2000"/>
                  <a:pt x="680" y="2024"/>
                </a:cubicBezTo>
                <a:cubicBezTo>
                  <a:pt x="728" y="2048"/>
                  <a:pt x="784" y="2056"/>
                  <a:pt x="824" y="2072"/>
                </a:cubicBezTo>
                <a:cubicBezTo>
                  <a:pt x="864" y="2088"/>
                  <a:pt x="896" y="2120"/>
                  <a:pt x="920" y="2120"/>
                </a:cubicBezTo>
                <a:cubicBezTo>
                  <a:pt x="944" y="2120"/>
                  <a:pt x="952" y="2088"/>
                  <a:pt x="968" y="2072"/>
                </a:cubicBezTo>
                <a:cubicBezTo>
                  <a:pt x="984" y="2056"/>
                  <a:pt x="992" y="2032"/>
                  <a:pt x="1016" y="2024"/>
                </a:cubicBezTo>
                <a:cubicBezTo>
                  <a:pt x="1040" y="2016"/>
                  <a:pt x="1088" y="2008"/>
                  <a:pt x="1112" y="2024"/>
                </a:cubicBezTo>
                <a:cubicBezTo>
                  <a:pt x="1136" y="2040"/>
                  <a:pt x="1136" y="2104"/>
                  <a:pt x="1160" y="2120"/>
                </a:cubicBezTo>
                <a:cubicBezTo>
                  <a:pt x="1184" y="2136"/>
                  <a:pt x="1232" y="2128"/>
                  <a:pt x="1256" y="2120"/>
                </a:cubicBezTo>
                <a:cubicBezTo>
                  <a:pt x="1280" y="2112"/>
                  <a:pt x="1280" y="2088"/>
                  <a:pt x="1304" y="2072"/>
                </a:cubicBezTo>
                <a:cubicBezTo>
                  <a:pt x="1328" y="2056"/>
                  <a:pt x="1352" y="2032"/>
                  <a:pt x="1400" y="2024"/>
                </a:cubicBezTo>
                <a:cubicBezTo>
                  <a:pt x="1448" y="2016"/>
                  <a:pt x="1560" y="2008"/>
                  <a:pt x="1592" y="2024"/>
                </a:cubicBezTo>
                <a:cubicBezTo>
                  <a:pt x="1624" y="2040"/>
                  <a:pt x="1576" y="2112"/>
                  <a:pt x="1592" y="2120"/>
                </a:cubicBezTo>
                <a:cubicBezTo>
                  <a:pt x="1608" y="2128"/>
                  <a:pt x="1664" y="2064"/>
                  <a:pt x="1688" y="2072"/>
                </a:cubicBezTo>
                <a:cubicBezTo>
                  <a:pt x="1712" y="2080"/>
                  <a:pt x="1720" y="2144"/>
                  <a:pt x="1736" y="2168"/>
                </a:cubicBezTo>
                <a:cubicBezTo>
                  <a:pt x="1752" y="2192"/>
                  <a:pt x="1784" y="2200"/>
                  <a:pt x="1784" y="2216"/>
                </a:cubicBezTo>
                <a:cubicBezTo>
                  <a:pt x="1784" y="2232"/>
                  <a:pt x="1752" y="2240"/>
                  <a:pt x="1736" y="2264"/>
                </a:cubicBezTo>
                <a:cubicBezTo>
                  <a:pt x="1720" y="2288"/>
                  <a:pt x="1696" y="2328"/>
                  <a:pt x="1688" y="2360"/>
                </a:cubicBezTo>
                <a:cubicBezTo>
                  <a:pt x="1680" y="2392"/>
                  <a:pt x="1680" y="2432"/>
                  <a:pt x="1688" y="2456"/>
                </a:cubicBezTo>
                <a:cubicBezTo>
                  <a:pt x="1696" y="2480"/>
                  <a:pt x="1720" y="2488"/>
                  <a:pt x="1736" y="2504"/>
                </a:cubicBezTo>
                <a:cubicBezTo>
                  <a:pt x="1752" y="2520"/>
                  <a:pt x="1768" y="2536"/>
                  <a:pt x="1784" y="2552"/>
                </a:cubicBezTo>
                <a:cubicBezTo>
                  <a:pt x="1800" y="2568"/>
                  <a:pt x="1816" y="2584"/>
                  <a:pt x="1832" y="2600"/>
                </a:cubicBezTo>
                <a:cubicBezTo>
                  <a:pt x="1848" y="2616"/>
                  <a:pt x="1856" y="2648"/>
                  <a:pt x="1880" y="2648"/>
                </a:cubicBezTo>
                <a:cubicBezTo>
                  <a:pt x="1904" y="2648"/>
                  <a:pt x="1928" y="2608"/>
                  <a:pt x="1976" y="2600"/>
                </a:cubicBezTo>
                <a:cubicBezTo>
                  <a:pt x="2024" y="2592"/>
                  <a:pt x="2112" y="2600"/>
                  <a:pt x="2168" y="2600"/>
                </a:cubicBezTo>
                <a:cubicBezTo>
                  <a:pt x="2224" y="2600"/>
                  <a:pt x="2280" y="2616"/>
                  <a:pt x="2312" y="2600"/>
                </a:cubicBezTo>
                <a:cubicBezTo>
                  <a:pt x="2344" y="2584"/>
                  <a:pt x="2336" y="2504"/>
                  <a:pt x="2360" y="2504"/>
                </a:cubicBezTo>
                <a:cubicBezTo>
                  <a:pt x="2384" y="2504"/>
                  <a:pt x="2416" y="2576"/>
                  <a:pt x="2456" y="2600"/>
                </a:cubicBezTo>
                <a:cubicBezTo>
                  <a:pt x="2496" y="2624"/>
                  <a:pt x="2560" y="2640"/>
                  <a:pt x="2600" y="2648"/>
                </a:cubicBezTo>
                <a:cubicBezTo>
                  <a:pt x="2640" y="2656"/>
                  <a:pt x="2672" y="2640"/>
                  <a:pt x="2696" y="2648"/>
                </a:cubicBezTo>
                <a:cubicBezTo>
                  <a:pt x="2720" y="2656"/>
                  <a:pt x="2720" y="2688"/>
                  <a:pt x="2744" y="2696"/>
                </a:cubicBezTo>
                <a:cubicBezTo>
                  <a:pt x="2768" y="2704"/>
                  <a:pt x="2800" y="2712"/>
                  <a:pt x="2840" y="2696"/>
                </a:cubicBezTo>
                <a:cubicBezTo>
                  <a:pt x="2880" y="2680"/>
                  <a:pt x="2944" y="2616"/>
                  <a:pt x="2984" y="2600"/>
                </a:cubicBezTo>
                <a:cubicBezTo>
                  <a:pt x="3024" y="2584"/>
                  <a:pt x="3064" y="2616"/>
                  <a:pt x="3080" y="2600"/>
                </a:cubicBezTo>
                <a:cubicBezTo>
                  <a:pt x="3096" y="2584"/>
                  <a:pt x="3064" y="2512"/>
                  <a:pt x="3080" y="2504"/>
                </a:cubicBezTo>
                <a:cubicBezTo>
                  <a:pt x="3096" y="2496"/>
                  <a:pt x="3152" y="2552"/>
                  <a:pt x="3176" y="2552"/>
                </a:cubicBezTo>
                <a:cubicBezTo>
                  <a:pt x="3200" y="2552"/>
                  <a:pt x="3192" y="2520"/>
                  <a:pt x="3224" y="2504"/>
                </a:cubicBezTo>
                <a:cubicBezTo>
                  <a:pt x="3256" y="2488"/>
                  <a:pt x="3312" y="2488"/>
                  <a:pt x="3368" y="2456"/>
                </a:cubicBezTo>
                <a:cubicBezTo>
                  <a:pt x="3424" y="2424"/>
                  <a:pt x="3512" y="2352"/>
                  <a:pt x="3560" y="2312"/>
                </a:cubicBezTo>
                <a:cubicBezTo>
                  <a:pt x="3608" y="2272"/>
                  <a:pt x="3624" y="2272"/>
                  <a:pt x="3656" y="2216"/>
                </a:cubicBezTo>
                <a:cubicBezTo>
                  <a:pt x="3688" y="2160"/>
                  <a:pt x="3736" y="2032"/>
                  <a:pt x="3752" y="1976"/>
                </a:cubicBezTo>
                <a:cubicBezTo>
                  <a:pt x="3768" y="1920"/>
                  <a:pt x="3768" y="1904"/>
                  <a:pt x="3752" y="1880"/>
                </a:cubicBezTo>
                <a:cubicBezTo>
                  <a:pt x="3736" y="1856"/>
                  <a:pt x="3664" y="1856"/>
                  <a:pt x="3656" y="1832"/>
                </a:cubicBezTo>
                <a:cubicBezTo>
                  <a:pt x="3648" y="1808"/>
                  <a:pt x="3712" y="1768"/>
                  <a:pt x="3704" y="1736"/>
                </a:cubicBezTo>
                <a:cubicBezTo>
                  <a:pt x="3696" y="1704"/>
                  <a:pt x="3632" y="1672"/>
                  <a:pt x="3608" y="1640"/>
                </a:cubicBezTo>
                <a:cubicBezTo>
                  <a:pt x="3584" y="1608"/>
                  <a:pt x="3592" y="1568"/>
                  <a:pt x="3560" y="1544"/>
                </a:cubicBezTo>
                <a:cubicBezTo>
                  <a:pt x="3528" y="1520"/>
                  <a:pt x="3432" y="1520"/>
                  <a:pt x="3416" y="1496"/>
                </a:cubicBezTo>
                <a:cubicBezTo>
                  <a:pt x="3400" y="1472"/>
                  <a:pt x="3440" y="1416"/>
                  <a:pt x="3464" y="1400"/>
                </a:cubicBezTo>
                <a:cubicBezTo>
                  <a:pt x="3488" y="1384"/>
                  <a:pt x="3528" y="1408"/>
                  <a:pt x="3560" y="1400"/>
                </a:cubicBezTo>
                <a:cubicBezTo>
                  <a:pt x="3592" y="1392"/>
                  <a:pt x="3648" y="1376"/>
                  <a:pt x="3656" y="1352"/>
                </a:cubicBezTo>
                <a:cubicBezTo>
                  <a:pt x="3664" y="1328"/>
                  <a:pt x="3624" y="1264"/>
                  <a:pt x="3608" y="1256"/>
                </a:cubicBezTo>
                <a:cubicBezTo>
                  <a:pt x="3592" y="1248"/>
                  <a:pt x="3584" y="1296"/>
                  <a:pt x="3560" y="1304"/>
                </a:cubicBezTo>
                <a:cubicBezTo>
                  <a:pt x="3536" y="1312"/>
                  <a:pt x="3488" y="1296"/>
                  <a:pt x="3464" y="1304"/>
                </a:cubicBezTo>
                <a:cubicBezTo>
                  <a:pt x="3440" y="1312"/>
                  <a:pt x="3432" y="1360"/>
                  <a:pt x="3416" y="1352"/>
                </a:cubicBezTo>
                <a:cubicBezTo>
                  <a:pt x="3400" y="1344"/>
                  <a:pt x="3384" y="1280"/>
                  <a:pt x="3368" y="1256"/>
                </a:cubicBezTo>
                <a:cubicBezTo>
                  <a:pt x="3352" y="1232"/>
                  <a:pt x="3320" y="1224"/>
                  <a:pt x="3320" y="1208"/>
                </a:cubicBezTo>
                <a:cubicBezTo>
                  <a:pt x="3320" y="1192"/>
                  <a:pt x="3344" y="1176"/>
                  <a:pt x="3368" y="1160"/>
                </a:cubicBezTo>
                <a:cubicBezTo>
                  <a:pt x="3392" y="1144"/>
                  <a:pt x="3440" y="1128"/>
                  <a:pt x="3464" y="1112"/>
                </a:cubicBezTo>
                <a:cubicBezTo>
                  <a:pt x="3488" y="1096"/>
                  <a:pt x="3496" y="1048"/>
                  <a:pt x="3512" y="1064"/>
                </a:cubicBezTo>
                <a:cubicBezTo>
                  <a:pt x="3528" y="1080"/>
                  <a:pt x="3544" y="1192"/>
                  <a:pt x="3560" y="1208"/>
                </a:cubicBezTo>
                <a:cubicBezTo>
                  <a:pt x="3576" y="1224"/>
                  <a:pt x="3592" y="1176"/>
                  <a:pt x="3608" y="1160"/>
                </a:cubicBezTo>
                <a:cubicBezTo>
                  <a:pt x="3624" y="1144"/>
                  <a:pt x="3632" y="1120"/>
                  <a:pt x="3656" y="1112"/>
                </a:cubicBezTo>
                <a:cubicBezTo>
                  <a:pt x="3680" y="1104"/>
                  <a:pt x="3728" y="1104"/>
                  <a:pt x="3752" y="1112"/>
                </a:cubicBezTo>
                <a:cubicBezTo>
                  <a:pt x="3776" y="1120"/>
                  <a:pt x="3776" y="1144"/>
                  <a:pt x="3800" y="1160"/>
                </a:cubicBezTo>
                <a:cubicBezTo>
                  <a:pt x="3824" y="1176"/>
                  <a:pt x="3872" y="1192"/>
                  <a:pt x="3896" y="1208"/>
                </a:cubicBezTo>
                <a:cubicBezTo>
                  <a:pt x="3920" y="1224"/>
                  <a:pt x="3936" y="1232"/>
                  <a:pt x="3944" y="1256"/>
                </a:cubicBezTo>
                <a:cubicBezTo>
                  <a:pt x="3952" y="1280"/>
                  <a:pt x="3936" y="1320"/>
                  <a:pt x="3944" y="1352"/>
                </a:cubicBezTo>
                <a:cubicBezTo>
                  <a:pt x="3952" y="1384"/>
                  <a:pt x="3968" y="1432"/>
                  <a:pt x="3992" y="1448"/>
                </a:cubicBezTo>
                <a:cubicBezTo>
                  <a:pt x="4016" y="1464"/>
                  <a:pt x="4064" y="1456"/>
                  <a:pt x="4088" y="1448"/>
                </a:cubicBezTo>
                <a:cubicBezTo>
                  <a:pt x="4112" y="1440"/>
                  <a:pt x="4120" y="1416"/>
                  <a:pt x="4136" y="1400"/>
                </a:cubicBezTo>
                <a:cubicBezTo>
                  <a:pt x="4152" y="1384"/>
                  <a:pt x="4168" y="1376"/>
                  <a:pt x="4184" y="1352"/>
                </a:cubicBezTo>
                <a:cubicBezTo>
                  <a:pt x="4200" y="1328"/>
                  <a:pt x="4232" y="1320"/>
                  <a:pt x="4232" y="1304"/>
                </a:cubicBezTo>
                <a:close/>
              </a:path>
            </a:pathLst>
          </a:custGeom>
          <a:noFill/>
          <a:ln w="762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2843"/>
                                        </p:tgtEl>
                                        <p:attrNameLst>
                                          <p:attrName>style.visibility</p:attrName>
                                        </p:attrNameLst>
                                      </p:cBhvr>
                                      <p:to>
                                        <p:strVal val="visible"/>
                                      </p:to>
                                    </p:set>
                                    <p:anim calcmode="lin" valueType="num">
                                      <p:cBhvr>
                                        <p:cTn id="7" dur="500" fill="hold"/>
                                        <p:tgtEl>
                                          <p:spTgt spid="162843"/>
                                        </p:tgtEl>
                                        <p:attrNameLst>
                                          <p:attrName>ppt_w</p:attrName>
                                        </p:attrNameLst>
                                      </p:cBhvr>
                                      <p:tavLst>
                                        <p:tav tm="0">
                                          <p:val>
                                            <p:fltVal val="0"/>
                                          </p:val>
                                        </p:tav>
                                        <p:tav tm="100000">
                                          <p:val>
                                            <p:strVal val="#ppt_w"/>
                                          </p:val>
                                        </p:tav>
                                      </p:tavLst>
                                    </p:anim>
                                    <p:anim calcmode="lin" valueType="num">
                                      <p:cBhvr>
                                        <p:cTn id="8" dur="500" fill="hold"/>
                                        <p:tgtEl>
                                          <p:spTgt spid="16284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repeatCount="indefinite" fill="hold" nodeType="click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500"/>
                                        <p:tgtEl>
                                          <p:spTgt spid="79"/>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162820"/>
                                        </p:tgtEl>
                                        <p:attrNameLst>
                                          <p:attrName>style.visibility</p:attrName>
                                        </p:attrNameLst>
                                      </p:cBhvr>
                                      <p:to>
                                        <p:strVal val="visible"/>
                                      </p:to>
                                    </p:set>
                                    <p:animEffect transition="in" filter="fade">
                                      <p:cBhvr>
                                        <p:cTn id="16" dur="500"/>
                                        <p:tgtEl>
                                          <p:spTgt spid="162820"/>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162821"/>
                                        </p:tgtEl>
                                        <p:attrNameLst>
                                          <p:attrName>style.visibility</p:attrName>
                                        </p:attrNameLst>
                                      </p:cBhvr>
                                      <p:to>
                                        <p:strVal val="visible"/>
                                      </p:to>
                                    </p:set>
                                    <p:animEffect transition="in" filter="fade">
                                      <p:cBhvr>
                                        <p:cTn id="19" dur="500"/>
                                        <p:tgtEl>
                                          <p:spTgt spid="16282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nodeType="clickEffect">
                                  <p:stCondLst>
                                    <p:cond delay="0"/>
                                  </p:stCondLst>
                                  <p:childTnLst>
                                    <p:set>
                                      <p:cBhvr>
                                        <p:cTn id="23" dur="1" fill="hold">
                                          <p:stCondLst>
                                            <p:cond delay="0"/>
                                          </p:stCondLst>
                                        </p:cTn>
                                        <p:tgtEl>
                                          <p:spTgt spid="131116"/>
                                        </p:tgtEl>
                                        <p:attrNameLst>
                                          <p:attrName>style.visibility</p:attrName>
                                        </p:attrNameLst>
                                      </p:cBhvr>
                                      <p:to>
                                        <p:strVal val="visible"/>
                                      </p:to>
                                    </p:set>
                                    <p:animEffect transition="in" filter="diamond(in)">
                                      <p:cBhvr>
                                        <p:cTn id="24" dur="500"/>
                                        <p:tgtEl>
                                          <p:spTgt spid="13111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16" repeatCount="indefinite" fill="hold" nodeType="clickEffect">
                                  <p:stCondLst>
                                    <p:cond delay="0"/>
                                  </p:stCondLst>
                                  <p:childTnLst>
                                    <p:set>
                                      <p:cBhvr>
                                        <p:cTn id="28" dur="1" fill="hold">
                                          <p:stCondLst>
                                            <p:cond delay="0"/>
                                          </p:stCondLst>
                                        </p:cTn>
                                        <p:tgtEl>
                                          <p:spTgt spid="162841"/>
                                        </p:tgtEl>
                                        <p:attrNameLst>
                                          <p:attrName>style.visibility</p:attrName>
                                        </p:attrNameLst>
                                      </p:cBhvr>
                                      <p:to>
                                        <p:strVal val="visible"/>
                                      </p:to>
                                    </p:set>
                                    <p:anim calcmode="lin" valueType="num">
                                      <p:cBhvr>
                                        <p:cTn id="29" dur="500" fill="hold"/>
                                        <p:tgtEl>
                                          <p:spTgt spid="162841"/>
                                        </p:tgtEl>
                                        <p:attrNameLst>
                                          <p:attrName>ppt_w</p:attrName>
                                        </p:attrNameLst>
                                      </p:cBhvr>
                                      <p:tavLst>
                                        <p:tav tm="0">
                                          <p:val>
                                            <p:fltVal val="0"/>
                                          </p:val>
                                        </p:tav>
                                        <p:tav tm="100000">
                                          <p:val>
                                            <p:strVal val="#ppt_w"/>
                                          </p:val>
                                        </p:tav>
                                      </p:tavLst>
                                    </p:anim>
                                    <p:anim calcmode="lin" valueType="num">
                                      <p:cBhvr>
                                        <p:cTn id="30" dur="500" fill="hold"/>
                                        <p:tgtEl>
                                          <p:spTgt spid="162841"/>
                                        </p:tgtEl>
                                        <p:attrNameLst>
                                          <p:attrName>ppt_h</p:attrName>
                                        </p:attrNameLst>
                                      </p:cBhvr>
                                      <p:tavLst>
                                        <p:tav tm="0">
                                          <p:val>
                                            <p:fltVal val="0"/>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nodeType="clickEffect">
                                  <p:stCondLst>
                                    <p:cond delay="0"/>
                                  </p:stCondLst>
                                  <p:childTnLst>
                                    <p:set>
                                      <p:cBhvr>
                                        <p:cTn id="34" dur="1" fill="hold">
                                          <p:stCondLst>
                                            <p:cond delay="0"/>
                                          </p:stCondLst>
                                        </p:cTn>
                                        <p:tgtEl>
                                          <p:spTgt spid="162842">
                                            <p:txEl>
                                              <p:pRg st="0" end="0"/>
                                            </p:txEl>
                                          </p:spTgt>
                                        </p:tgtEl>
                                        <p:attrNameLst>
                                          <p:attrName>style.visibility</p:attrName>
                                        </p:attrNameLst>
                                      </p:cBhvr>
                                      <p:to>
                                        <p:strVal val="visible"/>
                                      </p:to>
                                    </p:set>
                                    <p:animEffect transition="in" filter="diamond(in)">
                                      <p:cBhvr>
                                        <p:cTn id="35" dur="500"/>
                                        <p:tgtEl>
                                          <p:spTgt spid="162842">
                                            <p:txEl>
                                              <p:pRg st="0" end="0"/>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162823"/>
                                        </p:tgtEl>
                                        <p:attrNameLst>
                                          <p:attrName>style.visibility</p:attrName>
                                        </p:attrNameLst>
                                      </p:cBhvr>
                                      <p:to>
                                        <p:strVal val="visible"/>
                                      </p:to>
                                    </p:set>
                                    <p:anim calcmode="lin" valueType="num">
                                      <p:cBhvr additive="base">
                                        <p:cTn id="40" dur="500" fill="hold"/>
                                        <p:tgtEl>
                                          <p:spTgt spid="162823"/>
                                        </p:tgtEl>
                                        <p:attrNameLst>
                                          <p:attrName>ppt_x</p:attrName>
                                        </p:attrNameLst>
                                      </p:cBhvr>
                                      <p:tavLst>
                                        <p:tav tm="0">
                                          <p:val>
                                            <p:strVal val="1+#ppt_w/2"/>
                                          </p:val>
                                        </p:tav>
                                        <p:tav tm="100000">
                                          <p:val>
                                            <p:strVal val="#ppt_x"/>
                                          </p:val>
                                        </p:tav>
                                      </p:tavLst>
                                    </p:anim>
                                    <p:anim calcmode="lin" valueType="num">
                                      <p:cBhvr additive="base">
                                        <p:cTn id="41" dur="500" fill="hold"/>
                                        <p:tgtEl>
                                          <p:spTgt spid="1628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AutoShape 2">
            <a:extLst>
              <a:ext uri="{FF2B5EF4-FFF2-40B4-BE49-F238E27FC236}">
                <a16:creationId xmlns:a16="http://schemas.microsoft.com/office/drawing/2014/main" id="{D17BB2F4-1D57-4DE5-8058-A7FE42ACF25F}"/>
              </a:ext>
            </a:extLst>
          </p:cNvPr>
          <p:cNvSpPr>
            <a:spLocks noChangeArrowheads="1"/>
          </p:cNvSpPr>
          <p:nvPr/>
        </p:nvSpPr>
        <p:spPr bwMode="auto">
          <a:xfrm>
            <a:off x="6705600" y="3048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a:p>
        </p:txBody>
      </p:sp>
      <p:sp>
        <p:nvSpPr>
          <p:cNvPr id="12291" name="Text Box 3">
            <a:extLst>
              <a:ext uri="{FF2B5EF4-FFF2-40B4-BE49-F238E27FC236}">
                <a16:creationId xmlns:a16="http://schemas.microsoft.com/office/drawing/2014/main" id="{88057366-3055-4007-AE3B-19CE7132876C}"/>
              </a:ext>
            </a:extLst>
          </p:cNvPr>
          <p:cNvSpPr txBox="1">
            <a:spLocks noChangeArrowheads="1"/>
          </p:cNvSpPr>
          <p:nvPr/>
        </p:nvSpPr>
        <p:spPr bwMode="auto">
          <a:xfrm>
            <a:off x="2667000" y="838200"/>
            <a:ext cx="5257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en-US" altLang="en-US" sz="1400">
              <a:latin typeface=".VnTime" panose="020B7200000000000000" pitchFamily="34" charset="0"/>
            </a:endParaRPr>
          </a:p>
        </p:txBody>
      </p:sp>
      <p:pic>
        <p:nvPicPr>
          <p:cNvPr id="12292" name="Picture 5" descr="1">
            <a:extLst>
              <a:ext uri="{FF2B5EF4-FFF2-40B4-BE49-F238E27FC236}">
                <a16:creationId xmlns:a16="http://schemas.microsoft.com/office/drawing/2014/main" id="{97AA1E16-3EF8-458C-9036-F83F600F4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2400"/>
            <a:ext cx="9597886" cy="6629400"/>
          </a:xfrm>
          <a:prstGeom prst="rect">
            <a:avLst/>
          </a:prstGeom>
          <a:solidFill>
            <a:srgbClr val="FFFF99"/>
          </a:solidFill>
          <a:ln>
            <a:noFill/>
          </a:ln>
          <a:extLst>
            <a:ext uri="{91240B29-F687-4F45-9708-019B960494DF}">
              <a14:hiddenLine xmlns:a14="http://schemas.microsoft.com/office/drawing/2010/main" w="9525" algn="ctr">
                <a:solidFill>
                  <a:srgbClr val="000000"/>
                </a:solidFill>
                <a:miter lim="800000"/>
                <a:headEnd/>
                <a:tailEnd/>
              </a14:hiddenLine>
            </a:ext>
          </a:extLst>
        </p:spPr>
      </p:pic>
      <p:sp>
        <p:nvSpPr>
          <p:cNvPr id="12293" name="Oval 6">
            <a:extLst>
              <a:ext uri="{FF2B5EF4-FFF2-40B4-BE49-F238E27FC236}">
                <a16:creationId xmlns:a16="http://schemas.microsoft.com/office/drawing/2014/main" id="{22318279-0A52-4231-BBFC-939B0157AA7B}"/>
              </a:ext>
            </a:extLst>
          </p:cNvPr>
          <p:cNvSpPr>
            <a:spLocks noChangeArrowheads="1"/>
          </p:cNvSpPr>
          <p:nvPr/>
        </p:nvSpPr>
        <p:spPr bwMode="auto">
          <a:xfrm>
            <a:off x="7086600" y="-304800"/>
            <a:ext cx="76200" cy="76200"/>
          </a:xfrm>
          <a:prstGeom prst="ellipse">
            <a:avLst/>
          </a:prstGeom>
          <a:solidFill>
            <a:srgbClr val="66FF33"/>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400">
              <a:solidFill>
                <a:srgbClr val="FF3300"/>
              </a:solidFill>
              <a:latin typeface="Arial" panose="020B0604020202020204" pitchFamily="34" charset="0"/>
            </a:endParaRPr>
          </a:p>
        </p:txBody>
      </p:sp>
      <p:sp>
        <p:nvSpPr>
          <p:cNvPr id="12294" name="Oval 7">
            <a:extLst>
              <a:ext uri="{FF2B5EF4-FFF2-40B4-BE49-F238E27FC236}">
                <a16:creationId xmlns:a16="http://schemas.microsoft.com/office/drawing/2014/main" id="{D3A631C4-E4F7-4095-AD65-D4E523845F1E}"/>
              </a:ext>
            </a:extLst>
          </p:cNvPr>
          <p:cNvSpPr>
            <a:spLocks noChangeArrowheads="1"/>
          </p:cNvSpPr>
          <p:nvPr/>
        </p:nvSpPr>
        <p:spPr bwMode="auto">
          <a:xfrm>
            <a:off x="9144000" y="1524000"/>
            <a:ext cx="76200" cy="76200"/>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2295" name="Oval 8">
            <a:extLst>
              <a:ext uri="{FF2B5EF4-FFF2-40B4-BE49-F238E27FC236}">
                <a16:creationId xmlns:a16="http://schemas.microsoft.com/office/drawing/2014/main" id="{E9CB1430-9767-4729-AA6B-F7FEDCF8F5D9}"/>
              </a:ext>
            </a:extLst>
          </p:cNvPr>
          <p:cNvSpPr>
            <a:spLocks noChangeArrowheads="1"/>
          </p:cNvSpPr>
          <p:nvPr/>
        </p:nvSpPr>
        <p:spPr bwMode="auto">
          <a:xfrm>
            <a:off x="6172200" y="4267200"/>
            <a:ext cx="76200" cy="76200"/>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68617" name="Line 9">
            <a:extLst>
              <a:ext uri="{FF2B5EF4-FFF2-40B4-BE49-F238E27FC236}">
                <a16:creationId xmlns:a16="http://schemas.microsoft.com/office/drawing/2014/main" id="{5678AEEE-1825-4A44-93D3-F18F58595A9F}"/>
              </a:ext>
            </a:extLst>
          </p:cNvPr>
          <p:cNvSpPr>
            <a:spLocks noChangeShapeType="1"/>
          </p:cNvSpPr>
          <p:nvPr/>
        </p:nvSpPr>
        <p:spPr bwMode="auto">
          <a:xfrm flipH="1">
            <a:off x="6140450" y="1570038"/>
            <a:ext cx="185738" cy="2563812"/>
          </a:xfrm>
          <a:prstGeom prst="line">
            <a:avLst/>
          </a:prstGeom>
          <a:noFill/>
          <a:ln w="76200">
            <a:solidFill>
              <a:srgbClr val="0033CC"/>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68618" name="Rectangle 10">
            <a:extLst>
              <a:ext uri="{FF2B5EF4-FFF2-40B4-BE49-F238E27FC236}">
                <a16:creationId xmlns:a16="http://schemas.microsoft.com/office/drawing/2014/main" id="{D8213881-FA46-4251-B9D5-F87978158643}"/>
              </a:ext>
            </a:extLst>
          </p:cNvPr>
          <p:cNvSpPr>
            <a:spLocks noChangeArrowheads="1"/>
          </p:cNvSpPr>
          <p:nvPr/>
        </p:nvSpPr>
        <p:spPr bwMode="auto">
          <a:xfrm>
            <a:off x="4164013" y="2149476"/>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dirty="0" err="1">
                <a:solidFill>
                  <a:srgbClr val="FFFF00"/>
                </a:solidFill>
                <a:latin typeface="Times New Roman" panose="02020603050405020304" pitchFamily="18" charset="0"/>
                <a:cs typeface="Times New Roman" panose="02020603050405020304" pitchFamily="18" charset="0"/>
              </a:rPr>
              <a:t>Phía</a:t>
            </a:r>
            <a:r>
              <a:rPr lang="en-US" altLang="en-US" sz="2400" b="1" dirty="0">
                <a:solidFill>
                  <a:srgbClr val="FFFF00"/>
                </a:solidFill>
                <a:latin typeface="Times New Roman" panose="02020603050405020304" pitchFamily="18" charset="0"/>
                <a:cs typeface="Times New Roman" panose="02020603050405020304" pitchFamily="18" charset="0"/>
              </a:rPr>
              <a:t> </a:t>
            </a:r>
            <a:r>
              <a:rPr lang="en-US" altLang="en-US" sz="2400" b="1" dirty="0" err="1">
                <a:solidFill>
                  <a:srgbClr val="FFFF00"/>
                </a:solidFill>
                <a:latin typeface="Times New Roman" panose="02020603050405020304" pitchFamily="18" charset="0"/>
                <a:cs typeface="Times New Roman" panose="02020603050405020304" pitchFamily="18" charset="0"/>
              </a:rPr>
              <a:t>Tây</a:t>
            </a:r>
            <a:endParaRPr lang="en-US" altLang="en-US" sz="2400" b="1" dirty="0">
              <a:solidFill>
                <a:srgbClr val="FFFF00"/>
              </a:solidFill>
              <a:latin typeface="Times New Roman" panose="02020603050405020304" pitchFamily="18" charset="0"/>
              <a:cs typeface="Times New Roman" panose="02020603050405020304" pitchFamily="18" charset="0"/>
            </a:endParaRPr>
          </a:p>
        </p:txBody>
      </p:sp>
      <p:sp>
        <p:nvSpPr>
          <p:cNvPr id="68619" name="Rectangle 11">
            <a:extLst>
              <a:ext uri="{FF2B5EF4-FFF2-40B4-BE49-F238E27FC236}">
                <a16:creationId xmlns:a16="http://schemas.microsoft.com/office/drawing/2014/main" id="{D0FDC61D-0CE5-4854-ADF0-0FE8A6D5A4A4}"/>
              </a:ext>
            </a:extLst>
          </p:cNvPr>
          <p:cNvSpPr>
            <a:spLocks noChangeArrowheads="1"/>
          </p:cNvSpPr>
          <p:nvPr/>
        </p:nvSpPr>
        <p:spPr bwMode="auto">
          <a:xfrm>
            <a:off x="6326188" y="2681289"/>
            <a:ext cx="2133600" cy="460375"/>
          </a:xfrm>
          <a:prstGeom prst="rect">
            <a:avLst/>
          </a:prstGeom>
          <a:noFill/>
          <a:ln w="9525">
            <a:noFill/>
            <a:miter lim="800000"/>
            <a:headEnd/>
            <a:tailEnd/>
          </a:ln>
          <a:effectLst/>
        </p:spPr>
        <p:txBody>
          <a:bodyPr>
            <a:spAutoFit/>
          </a:bodyPr>
          <a:lstStyle/>
          <a:p>
            <a:pPr>
              <a:defRPr/>
            </a:pPr>
            <a:r>
              <a:rPr lang="en-US" sz="2400" b="1" dirty="0">
                <a:solidFill>
                  <a:srgbClr val="FF0000"/>
                </a:solidFill>
                <a:latin typeface=".VnTime" pitchFamily="34" charset="0"/>
              </a:rPr>
              <a:t> </a:t>
            </a:r>
            <a:r>
              <a:rPr lang="en-US" sz="2400" b="1" dirty="0" err="1" smtClean="0">
                <a:solidFill>
                  <a:srgbClr val="FFFF00"/>
                </a:solidFill>
                <a:latin typeface=".VnTime" pitchFamily="34" charset="0"/>
              </a:rPr>
              <a:t>Phía</a:t>
            </a:r>
            <a:r>
              <a:rPr lang="en-US" sz="2400" b="1" dirty="0" smtClean="0">
                <a:solidFill>
                  <a:srgbClr val="FFFF00"/>
                </a:solidFill>
                <a:latin typeface=".VnTime" pitchFamily="34" charset="0"/>
              </a:rPr>
              <a:t> </a:t>
            </a:r>
            <a:r>
              <a:rPr lang="en-US" sz="2400" b="1" dirty="0" err="1" smtClean="0">
                <a:solidFill>
                  <a:srgbClr val="FFFF00"/>
                </a:solidFill>
                <a:latin typeface="Times New Roman" pitchFamily="18" charset="0"/>
                <a:cs typeface="Times New Roman" pitchFamily="18" charset="0"/>
              </a:rPr>
              <a:t>Đ</a:t>
            </a:r>
            <a:r>
              <a:rPr lang="en-US" sz="2400" b="1" dirty="0" err="1">
                <a:solidFill>
                  <a:srgbClr val="FFFF00"/>
                </a:solidFill>
                <a:latin typeface=".VnTime" pitchFamily="34" charset="0"/>
              </a:rPr>
              <a:t>ô</a:t>
            </a:r>
            <a:r>
              <a:rPr lang="en-US" sz="2400" b="1" dirty="0" err="1" smtClean="0">
                <a:solidFill>
                  <a:srgbClr val="FFFF00"/>
                </a:solidFill>
                <a:latin typeface=".VnTime" pitchFamily="34" charset="0"/>
              </a:rPr>
              <a:t>ng</a:t>
            </a:r>
            <a:endParaRPr lang="en-US" sz="2400" b="1" dirty="0">
              <a:solidFill>
                <a:srgbClr val="FFFF00"/>
              </a:solidFill>
              <a:latin typeface=".VnTime" pitchFamily="34" charset="0"/>
            </a:endParaRPr>
          </a:p>
        </p:txBody>
      </p:sp>
      <p:sp>
        <p:nvSpPr>
          <p:cNvPr id="68620" name="WordArt 12">
            <a:extLst>
              <a:ext uri="{FF2B5EF4-FFF2-40B4-BE49-F238E27FC236}">
                <a16:creationId xmlns:a16="http://schemas.microsoft.com/office/drawing/2014/main" id="{2E3F95CD-C320-406C-A2D3-EB894F8F43F4}"/>
              </a:ext>
            </a:extLst>
          </p:cNvPr>
          <p:cNvSpPr>
            <a:spLocks noChangeArrowheads="1" noChangeShapeType="1" noTextEdit="1"/>
          </p:cNvSpPr>
          <p:nvPr/>
        </p:nvSpPr>
        <p:spPr bwMode="auto">
          <a:xfrm rot="-2847892">
            <a:off x="8190514" y="3342867"/>
            <a:ext cx="2593975" cy="511175"/>
          </a:xfrm>
          <a:prstGeom prst="rect">
            <a:avLst/>
          </a:prstGeom>
        </p:spPr>
        <p:txBody>
          <a:bodyPr wrap="none" fromWordArt="1">
            <a:prstTxWarp prst="textCanDown">
              <a:avLst>
                <a:gd name="adj" fmla="val 33333"/>
              </a:avLst>
            </a:prstTxWarp>
          </a:bodyPr>
          <a:lstStyle/>
          <a:p>
            <a:pPr algn="ctr"/>
            <a:r>
              <a:rPr lang="en-US" sz="1400" kern="10" dirty="0" smtClean="0">
                <a:ln w="9525">
                  <a:solidFill>
                    <a:srgbClr val="000000"/>
                  </a:solidFill>
                  <a:round/>
                  <a:headEnd/>
                  <a:tailEnd/>
                </a:ln>
                <a:solidFill>
                  <a:schemeClr val="hlink"/>
                </a:solidFill>
                <a:latin typeface="Times New Roman" panose="02020603050405020304" pitchFamily="18" charset="0"/>
                <a:cs typeface="Times New Roman" panose="02020603050405020304" pitchFamily="18" charset="0"/>
              </a:rPr>
              <a:t>HẢI ĐẢO</a:t>
            </a:r>
            <a:endParaRPr lang="en-US" sz="1400" kern="10" dirty="0">
              <a:ln w="9525">
                <a:solidFill>
                  <a:srgbClr val="000000"/>
                </a:solidFill>
                <a:round/>
                <a:headEnd/>
                <a:tailEnd/>
              </a:ln>
              <a:solidFill>
                <a:schemeClr val="hlink"/>
              </a:solidFill>
              <a:latin typeface="Times New Roman" panose="02020603050405020304" pitchFamily="18" charset="0"/>
              <a:cs typeface="Times New Roman" panose="02020603050405020304" pitchFamily="18" charset="0"/>
            </a:endParaRPr>
          </a:p>
        </p:txBody>
      </p:sp>
      <p:sp>
        <p:nvSpPr>
          <p:cNvPr id="68622" name="AutoShape 14">
            <a:extLst>
              <a:ext uri="{FF2B5EF4-FFF2-40B4-BE49-F238E27FC236}">
                <a16:creationId xmlns:a16="http://schemas.microsoft.com/office/drawing/2014/main" id="{C84A00A4-4997-4921-AACE-BD1E5AD10CBA}"/>
              </a:ext>
            </a:extLst>
          </p:cNvPr>
          <p:cNvSpPr>
            <a:spLocks noChangeArrowheads="1"/>
          </p:cNvSpPr>
          <p:nvPr/>
        </p:nvSpPr>
        <p:spPr bwMode="auto">
          <a:xfrm>
            <a:off x="9677400" y="1066800"/>
            <a:ext cx="1524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a:p>
        </p:txBody>
      </p:sp>
      <p:sp>
        <p:nvSpPr>
          <p:cNvPr id="68624" name="AutoShape 16">
            <a:extLst>
              <a:ext uri="{FF2B5EF4-FFF2-40B4-BE49-F238E27FC236}">
                <a16:creationId xmlns:a16="http://schemas.microsoft.com/office/drawing/2014/main" id="{996B7E2D-1FCA-4B3F-9B78-FE39F7EB9885}"/>
              </a:ext>
            </a:extLst>
          </p:cNvPr>
          <p:cNvSpPr>
            <a:spLocks noChangeArrowheads="1"/>
          </p:cNvSpPr>
          <p:nvPr/>
        </p:nvSpPr>
        <p:spPr bwMode="auto">
          <a:xfrm>
            <a:off x="9753600" y="609600"/>
            <a:ext cx="1524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a:p>
        </p:txBody>
      </p:sp>
      <p:sp>
        <p:nvSpPr>
          <p:cNvPr id="68625" name="Text Box 17">
            <a:extLst>
              <a:ext uri="{FF2B5EF4-FFF2-40B4-BE49-F238E27FC236}">
                <a16:creationId xmlns:a16="http://schemas.microsoft.com/office/drawing/2014/main" id="{77E81C02-2D01-4BC4-8EB2-A1C9D61D43EA}"/>
              </a:ext>
            </a:extLst>
          </p:cNvPr>
          <p:cNvSpPr txBox="1">
            <a:spLocks noChangeArrowheads="1"/>
          </p:cNvSpPr>
          <p:nvPr/>
        </p:nvSpPr>
        <p:spPr bwMode="auto">
          <a:xfrm>
            <a:off x="4191000" y="6096001"/>
            <a:ext cx="457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p>
        </p:txBody>
      </p:sp>
      <p:sp>
        <p:nvSpPr>
          <p:cNvPr id="12305" name="Rectangle 16">
            <a:extLst>
              <a:ext uri="{FF2B5EF4-FFF2-40B4-BE49-F238E27FC236}">
                <a16:creationId xmlns:a16="http://schemas.microsoft.com/office/drawing/2014/main" id="{A7CE393A-E9EF-44D4-8F61-225DD5644FAD}"/>
              </a:ext>
            </a:extLst>
          </p:cNvPr>
          <p:cNvSpPr>
            <a:spLocks noChangeArrowheads="1"/>
          </p:cNvSpPr>
          <p:nvPr/>
        </p:nvSpPr>
        <p:spPr bwMode="auto">
          <a:xfrm>
            <a:off x="3048001" y="6305550"/>
            <a:ext cx="62341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a:solidFill>
                  <a:srgbClr val="FF0000"/>
                </a:solidFill>
                <a:latin typeface="Times New Roman" panose="02020603050405020304" pitchFamily="18" charset="0"/>
                <a:cs typeface="Times New Roman" panose="02020603050405020304" pitchFamily="18" charset="0"/>
              </a:rPr>
              <a:t>LƯỢC ĐỒ TỰ NHIÊN KHU VỰC ĐÔNG Á</a:t>
            </a:r>
          </a:p>
        </p:txBody>
      </p:sp>
      <p:sp>
        <p:nvSpPr>
          <p:cNvPr id="15378" name="Rectangle 1">
            <a:extLst>
              <a:ext uri="{FF2B5EF4-FFF2-40B4-BE49-F238E27FC236}">
                <a16:creationId xmlns:a16="http://schemas.microsoft.com/office/drawing/2014/main" id="{B3B4148E-8C74-4693-A522-B9328AA391AF}"/>
              </a:ext>
            </a:extLst>
          </p:cNvPr>
          <p:cNvSpPr>
            <a:spLocks noChangeArrowheads="1"/>
          </p:cNvSpPr>
          <p:nvPr/>
        </p:nvSpPr>
        <p:spPr bwMode="auto">
          <a:xfrm>
            <a:off x="-1" y="-71438"/>
            <a:ext cx="11993217" cy="1292662"/>
          </a:xfrm>
          <a:prstGeom prst="rect">
            <a:avLst/>
          </a:prstGeom>
          <a:solidFill>
            <a:schemeClr val="bg1"/>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defRPr/>
            </a:pPr>
            <a:r>
              <a:rPr lang="pt-BR" altLang="en-US" sz="2200" b="1">
                <a:solidFill>
                  <a:srgbClr val="0000FF"/>
                </a:solidFill>
                <a:latin typeface="Times New Roman" panose="02020603050405020304" pitchFamily="18" charset="0"/>
                <a:cs typeface="Times New Roman" panose="02020603050405020304" pitchFamily="18" charset="0"/>
              </a:rPr>
              <a:t>              </a:t>
            </a:r>
            <a:endParaRPr lang="pt-BR" altLang="en-US" sz="2200" b="1" dirty="0">
              <a:solidFill>
                <a:srgbClr val="0000FF"/>
              </a:solidFill>
              <a:latin typeface="Times New Roman" panose="02020603050405020304" pitchFamily="18" charset="0"/>
              <a:cs typeface="Times New Roman" panose="02020603050405020304" pitchFamily="18" charset="0"/>
            </a:endParaRPr>
          </a:p>
          <a:p>
            <a:pPr algn="just">
              <a:spcBef>
                <a:spcPct val="0"/>
              </a:spcBef>
              <a:buFontTx/>
              <a:buNone/>
              <a:defRPr/>
            </a:pPr>
            <a:r>
              <a:rPr lang="pt-BR" altLang="en-US" sz="2200" b="1" dirty="0">
                <a:solidFill>
                  <a:srgbClr val="0000FF"/>
                </a:solidFill>
                <a:latin typeface="Times New Roman" panose="02020603050405020304" pitchFamily="18" charset="0"/>
                <a:cs typeface="Times New Roman" panose="02020603050405020304" pitchFamily="18" charset="0"/>
              </a:rPr>
              <a:t>  </a:t>
            </a:r>
            <a:r>
              <a:rPr lang="pt-BR" altLang="en-US" sz="2800" b="1" dirty="0">
                <a:solidFill>
                  <a:srgbClr val="FF0000"/>
                </a:solidFill>
                <a:latin typeface="Times New Roman" panose="02020603050405020304" pitchFamily="18" charset="0"/>
                <a:cs typeface="Times New Roman" panose="02020603050405020304" pitchFamily="18" charset="0"/>
              </a:rPr>
              <a:t>- Nêu đặc điểm địa hình phần đất liền ?</a:t>
            </a:r>
            <a:endParaRPr lang="en-US" altLang="en-US" sz="2800" b="1" dirty="0">
              <a:solidFill>
                <a:srgbClr val="FF0000"/>
              </a:solidFill>
              <a:latin typeface="Times New Roman" panose="02020603050405020304" pitchFamily="18" charset="0"/>
              <a:cs typeface="Times New Roman" panose="02020603050405020304" pitchFamily="18" charset="0"/>
            </a:endParaRPr>
          </a:p>
          <a:p>
            <a:pPr algn="just">
              <a:spcBef>
                <a:spcPct val="0"/>
              </a:spcBef>
              <a:buFontTx/>
              <a:buNone/>
              <a:defRPr/>
            </a:pPr>
            <a:r>
              <a:rPr lang="pt-BR" altLang="en-US" sz="2800" b="1" dirty="0">
                <a:solidFill>
                  <a:srgbClr val="FF0000"/>
                </a:solidFill>
                <a:latin typeface="Times New Roman" panose="02020603050405020304" pitchFamily="18" charset="0"/>
                <a:cs typeface="Times New Roman" panose="02020603050405020304" pitchFamily="18" charset="0"/>
              </a:rPr>
              <a:t>  - Kể tên và xác định những dãy núi, bồn địa và đồng bằng lớn ở đất liền ?</a:t>
            </a:r>
          </a:p>
        </p:txBody>
      </p:sp>
      <p:sp>
        <p:nvSpPr>
          <p:cNvPr id="12307" name="TextBox 1">
            <a:extLst>
              <a:ext uri="{FF2B5EF4-FFF2-40B4-BE49-F238E27FC236}">
                <a16:creationId xmlns:a16="http://schemas.microsoft.com/office/drawing/2014/main" id="{9B14A4FB-8EBA-49EA-97E4-04A59578C70B}"/>
              </a:ext>
            </a:extLst>
          </p:cNvPr>
          <p:cNvSpPr txBox="1">
            <a:spLocks noChangeArrowheads="1"/>
          </p:cNvSpPr>
          <p:nvPr/>
        </p:nvSpPr>
        <p:spPr bwMode="auto">
          <a:xfrm rot="-5182652">
            <a:off x="4999038" y="2932113"/>
            <a:ext cx="2806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b="1" dirty="0" err="1">
                <a:solidFill>
                  <a:srgbClr val="FFFF00"/>
                </a:solidFill>
                <a:latin typeface="Arial" panose="020B0604020202020204" pitchFamily="34" charset="0"/>
              </a:rPr>
              <a:t>Ranh</a:t>
            </a:r>
            <a:r>
              <a:rPr lang="en-US" altLang="en-US" sz="1400" b="1" dirty="0">
                <a:solidFill>
                  <a:srgbClr val="FFFF00"/>
                </a:solidFill>
                <a:latin typeface="Arial" panose="020B0604020202020204" pitchFamily="34" charset="0"/>
              </a:rPr>
              <a:t> </a:t>
            </a:r>
            <a:r>
              <a:rPr lang="en-US" altLang="en-US" sz="1400" b="1" dirty="0" err="1">
                <a:solidFill>
                  <a:srgbClr val="FFFF00"/>
                </a:solidFill>
                <a:latin typeface="Arial" panose="020B0604020202020204" pitchFamily="34" charset="0"/>
              </a:rPr>
              <a:t>giới</a:t>
            </a:r>
            <a:r>
              <a:rPr lang="en-US" altLang="en-US" sz="1400" b="1" dirty="0">
                <a:solidFill>
                  <a:srgbClr val="FFFF00"/>
                </a:solidFill>
                <a:latin typeface="Arial" panose="020B0604020202020204" pitchFamily="34" charset="0"/>
              </a:rPr>
              <a:t> </a:t>
            </a:r>
            <a:r>
              <a:rPr lang="en-US" altLang="en-US" sz="1400" b="1" dirty="0" err="1">
                <a:solidFill>
                  <a:srgbClr val="FFFF00"/>
                </a:solidFill>
                <a:latin typeface="Arial" panose="020B0604020202020204" pitchFamily="34" charset="0"/>
              </a:rPr>
              <a:t>tây</a:t>
            </a:r>
            <a:r>
              <a:rPr lang="en-US" altLang="en-US" sz="1400" b="1" dirty="0">
                <a:solidFill>
                  <a:srgbClr val="FFFF00"/>
                </a:solidFill>
                <a:latin typeface="Arial" panose="020B0604020202020204" pitchFamily="34" charset="0"/>
              </a:rPr>
              <a:t> </a:t>
            </a:r>
            <a:r>
              <a:rPr lang="en-US" altLang="en-US" sz="1400" b="1" dirty="0" err="1">
                <a:solidFill>
                  <a:srgbClr val="FFFF00"/>
                </a:solidFill>
                <a:latin typeface="Arial" panose="020B0604020202020204" pitchFamily="34" charset="0"/>
              </a:rPr>
              <a:t>và</a:t>
            </a:r>
            <a:r>
              <a:rPr lang="en-US" altLang="en-US" sz="1400" b="1" dirty="0">
                <a:solidFill>
                  <a:srgbClr val="FFFF00"/>
                </a:solidFill>
                <a:latin typeface="Arial" panose="020B0604020202020204" pitchFamily="34" charset="0"/>
              </a:rPr>
              <a:t> </a:t>
            </a:r>
            <a:r>
              <a:rPr lang="en-US" altLang="en-US" sz="1400" b="1" dirty="0" err="1">
                <a:solidFill>
                  <a:srgbClr val="FFFF00"/>
                </a:solidFill>
                <a:latin typeface="Arial" panose="020B0604020202020204" pitchFamily="34" charset="0"/>
              </a:rPr>
              <a:t>đông</a:t>
            </a:r>
            <a:endParaRPr lang="en-US" altLang="en-US" sz="1400" b="1" dirty="0">
              <a:solidFill>
                <a:srgbClr val="FFFF00"/>
              </a:solidFill>
              <a:latin typeface="Arial" panose="020B0604020202020204" pitchFamily="34" charset="0"/>
            </a:endParaRPr>
          </a:p>
        </p:txBody>
      </p:sp>
      <p:grpSp>
        <p:nvGrpSpPr>
          <p:cNvPr id="20" name="Group 151">
            <a:extLst>
              <a:ext uri="{FF2B5EF4-FFF2-40B4-BE49-F238E27FC236}">
                <a16:creationId xmlns:a16="http://schemas.microsoft.com/office/drawing/2014/main" id="{4E72E7C3-BF66-477C-A5AF-5B85CDECDB4F}"/>
              </a:ext>
            </a:extLst>
          </p:cNvPr>
          <p:cNvGrpSpPr>
            <a:grpSpLocks/>
          </p:cNvGrpSpPr>
          <p:nvPr/>
        </p:nvGrpSpPr>
        <p:grpSpPr bwMode="auto">
          <a:xfrm>
            <a:off x="7821614" y="1302185"/>
            <a:ext cx="2130303" cy="3577789"/>
            <a:chOff x="3936" y="432"/>
            <a:chExt cx="1392" cy="2429"/>
          </a:xfrm>
        </p:grpSpPr>
        <p:sp>
          <p:nvSpPr>
            <p:cNvPr id="21" name="AutoShape 152">
              <a:extLst>
                <a:ext uri="{FF2B5EF4-FFF2-40B4-BE49-F238E27FC236}">
                  <a16:creationId xmlns:a16="http://schemas.microsoft.com/office/drawing/2014/main" id="{F2DD05ED-FB39-4067-BBA2-2AEF28717EEA}"/>
                </a:ext>
              </a:extLst>
            </p:cNvPr>
            <p:cNvSpPr>
              <a:spLocks noChangeArrowheads="1"/>
            </p:cNvSpPr>
            <p:nvPr/>
          </p:nvSpPr>
          <p:spPr bwMode="auto">
            <a:xfrm>
              <a:off x="5136" y="432"/>
              <a:ext cx="192" cy="192"/>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p>
          </p:txBody>
        </p:sp>
        <p:sp>
          <p:nvSpPr>
            <p:cNvPr id="22" name="AutoShape 153">
              <a:extLst>
                <a:ext uri="{FF2B5EF4-FFF2-40B4-BE49-F238E27FC236}">
                  <a16:creationId xmlns:a16="http://schemas.microsoft.com/office/drawing/2014/main" id="{3B302197-2012-4D6D-9A51-EE039C61FF7A}"/>
                </a:ext>
              </a:extLst>
            </p:cNvPr>
            <p:cNvSpPr>
              <a:spLocks noChangeArrowheads="1"/>
            </p:cNvSpPr>
            <p:nvPr/>
          </p:nvSpPr>
          <p:spPr bwMode="auto">
            <a:xfrm>
              <a:off x="5088" y="816"/>
              <a:ext cx="192" cy="192"/>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p>
          </p:txBody>
        </p:sp>
        <p:sp>
          <p:nvSpPr>
            <p:cNvPr id="23" name="AutoShape 154">
              <a:extLst>
                <a:ext uri="{FF2B5EF4-FFF2-40B4-BE49-F238E27FC236}">
                  <a16:creationId xmlns:a16="http://schemas.microsoft.com/office/drawing/2014/main" id="{3033E62F-EE7B-4B86-B460-487241F0DB19}"/>
                </a:ext>
              </a:extLst>
            </p:cNvPr>
            <p:cNvSpPr>
              <a:spLocks noChangeArrowheads="1"/>
            </p:cNvSpPr>
            <p:nvPr/>
          </p:nvSpPr>
          <p:spPr bwMode="auto">
            <a:xfrm>
              <a:off x="4992" y="1248"/>
              <a:ext cx="192" cy="192"/>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p>
          </p:txBody>
        </p:sp>
        <p:sp>
          <p:nvSpPr>
            <p:cNvPr id="24" name="AutoShape 155">
              <a:extLst>
                <a:ext uri="{FF2B5EF4-FFF2-40B4-BE49-F238E27FC236}">
                  <a16:creationId xmlns:a16="http://schemas.microsoft.com/office/drawing/2014/main" id="{95A46832-680C-48B5-8D9F-BAFE00441AA4}"/>
                </a:ext>
              </a:extLst>
            </p:cNvPr>
            <p:cNvSpPr>
              <a:spLocks noChangeArrowheads="1"/>
            </p:cNvSpPr>
            <p:nvPr/>
          </p:nvSpPr>
          <p:spPr bwMode="auto">
            <a:xfrm>
              <a:off x="4608" y="1680"/>
              <a:ext cx="192" cy="192"/>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p>
          </p:txBody>
        </p:sp>
        <p:sp>
          <p:nvSpPr>
            <p:cNvPr id="25" name="AutoShape 156">
              <a:extLst>
                <a:ext uri="{FF2B5EF4-FFF2-40B4-BE49-F238E27FC236}">
                  <a16:creationId xmlns:a16="http://schemas.microsoft.com/office/drawing/2014/main" id="{F4526696-AA71-4DD3-AE16-99FD5B3A4C0D}"/>
                </a:ext>
              </a:extLst>
            </p:cNvPr>
            <p:cNvSpPr>
              <a:spLocks noChangeArrowheads="1"/>
            </p:cNvSpPr>
            <p:nvPr/>
          </p:nvSpPr>
          <p:spPr bwMode="auto">
            <a:xfrm>
              <a:off x="4176" y="2016"/>
              <a:ext cx="192" cy="192"/>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p>
          </p:txBody>
        </p:sp>
        <p:sp>
          <p:nvSpPr>
            <p:cNvPr id="26" name="AutoShape 157">
              <a:extLst>
                <a:ext uri="{FF2B5EF4-FFF2-40B4-BE49-F238E27FC236}">
                  <a16:creationId xmlns:a16="http://schemas.microsoft.com/office/drawing/2014/main" id="{B46E7BA1-9C4F-4782-97F5-786A472F52BB}"/>
                </a:ext>
              </a:extLst>
            </p:cNvPr>
            <p:cNvSpPr>
              <a:spLocks noChangeArrowheads="1"/>
            </p:cNvSpPr>
            <p:nvPr/>
          </p:nvSpPr>
          <p:spPr bwMode="auto">
            <a:xfrm>
              <a:off x="3936" y="2352"/>
              <a:ext cx="192" cy="192"/>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p>
          </p:txBody>
        </p:sp>
        <p:sp>
          <p:nvSpPr>
            <p:cNvPr id="27" name="AutoShape 158">
              <a:extLst>
                <a:ext uri="{FF2B5EF4-FFF2-40B4-BE49-F238E27FC236}">
                  <a16:creationId xmlns:a16="http://schemas.microsoft.com/office/drawing/2014/main" id="{C3595FCC-3B08-4359-A9E2-1C5875D2D51B}"/>
                </a:ext>
              </a:extLst>
            </p:cNvPr>
            <p:cNvSpPr>
              <a:spLocks noChangeArrowheads="1"/>
            </p:cNvSpPr>
            <p:nvPr/>
          </p:nvSpPr>
          <p:spPr bwMode="auto">
            <a:xfrm>
              <a:off x="4055" y="2669"/>
              <a:ext cx="192" cy="192"/>
            </a:xfrm>
            <a:prstGeom prst="star4">
              <a:avLst>
                <a:gd name="adj" fmla="val 12500"/>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68617"/>
                                        </p:tgtEl>
                                        <p:attrNameLst>
                                          <p:attrName>style.visibility</p:attrName>
                                        </p:attrNameLst>
                                      </p:cBhvr>
                                      <p:to>
                                        <p:strVal val="visible"/>
                                      </p:to>
                                    </p:set>
                                  </p:childTnLst>
                                </p:cTn>
                              </p:par>
                              <p:par>
                                <p:cTn id="7" presetID="8" presetClass="entr" presetSubtype="16" fill="hold" grpId="0" nodeType="withEffect" nodePh="1">
                                  <p:stCondLst>
                                    <p:cond delay="0"/>
                                  </p:stCondLst>
                                  <p:endCondLst>
                                    <p:cond evt="begin" delay="0">
                                      <p:tn val="7"/>
                                    </p:cond>
                                  </p:endCondLst>
                                  <p:childTnLst>
                                    <p:set>
                                      <p:cBhvr>
                                        <p:cTn id="8" dur="1" fill="hold">
                                          <p:stCondLst>
                                            <p:cond delay="0"/>
                                          </p:stCondLst>
                                        </p:cTn>
                                        <p:tgtEl>
                                          <p:spTgt spid="68625"/>
                                        </p:tgtEl>
                                        <p:attrNameLst>
                                          <p:attrName>style.visibility</p:attrName>
                                        </p:attrNameLst>
                                      </p:cBhvr>
                                      <p:to>
                                        <p:strVal val="visible"/>
                                      </p:to>
                                    </p:set>
                                    <p:animEffect transition="in" filter="diamond(in)">
                                      <p:cBhvr>
                                        <p:cTn id="9" dur="2000"/>
                                        <p:tgtEl>
                                          <p:spTgt spid="68625"/>
                                        </p:tgtEl>
                                      </p:cBhvr>
                                    </p:animEffect>
                                  </p:childTnLst>
                                </p:cTn>
                              </p:par>
                            </p:childTnLst>
                          </p:cTn>
                        </p:par>
                        <p:par>
                          <p:cTn id="10" fill="hold" nodeType="afterGroup">
                            <p:stCondLst>
                              <p:cond delay="2000"/>
                            </p:stCondLst>
                            <p:childTnLst>
                              <p:par>
                                <p:cTn id="11" presetID="5" presetClass="entr" presetSubtype="10" fill="hold" grpId="0" nodeType="afterEffect">
                                  <p:stCondLst>
                                    <p:cond delay="0"/>
                                  </p:stCondLst>
                                  <p:childTnLst>
                                    <p:set>
                                      <p:cBhvr>
                                        <p:cTn id="12" dur="1" fill="hold">
                                          <p:stCondLst>
                                            <p:cond delay="0"/>
                                          </p:stCondLst>
                                        </p:cTn>
                                        <p:tgtEl>
                                          <p:spTgt spid="68618"/>
                                        </p:tgtEl>
                                        <p:attrNameLst>
                                          <p:attrName>style.visibility</p:attrName>
                                        </p:attrNameLst>
                                      </p:cBhvr>
                                      <p:to>
                                        <p:strVal val="visible"/>
                                      </p:to>
                                    </p:set>
                                    <p:animEffect transition="in" filter="checkerboard(across)">
                                      <p:cBhvr>
                                        <p:cTn id="13" dur="500"/>
                                        <p:tgtEl>
                                          <p:spTgt spid="68618"/>
                                        </p:tgtEl>
                                      </p:cBhvr>
                                    </p:animEffect>
                                  </p:childTnLst>
                                </p:cTn>
                              </p:par>
                            </p:childTnLst>
                          </p:cTn>
                        </p:par>
                        <p:par>
                          <p:cTn id="14" fill="hold" nodeType="afterGroup">
                            <p:stCondLst>
                              <p:cond delay="2500"/>
                            </p:stCondLst>
                            <p:childTnLst>
                              <p:par>
                                <p:cTn id="15" presetID="4" presetClass="entr" presetSubtype="16" fill="hold" grpId="0" nodeType="afterEffect">
                                  <p:stCondLst>
                                    <p:cond delay="0"/>
                                  </p:stCondLst>
                                  <p:childTnLst>
                                    <p:set>
                                      <p:cBhvr>
                                        <p:cTn id="16" dur="1" fill="hold">
                                          <p:stCondLst>
                                            <p:cond delay="0"/>
                                          </p:stCondLst>
                                        </p:cTn>
                                        <p:tgtEl>
                                          <p:spTgt spid="68619"/>
                                        </p:tgtEl>
                                        <p:attrNameLst>
                                          <p:attrName>style.visibility</p:attrName>
                                        </p:attrNameLst>
                                      </p:cBhvr>
                                      <p:to>
                                        <p:strVal val="visible"/>
                                      </p:to>
                                    </p:set>
                                    <p:animEffect transition="in" filter="box(in)">
                                      <p:cBhvr>
                                        <p:cTn id="17" dur="500"/>
                                        <p:tgtEl>
                                          <p:spTgt spid="68619"/>
                                        </p:tgtEl>
                                      </p:cBhvr>
                                    </p:animEffect>
                                  </p:childTnLst>
                                </p:cTn>
                              </p:par>
                            </p:childTnLst>
                          </p:cTn>
                        </p:par>
                        <p:par>
                          <p:cTn id="18" fill="hold" nodeType="afterGroup">
                            <p:stCondLst>
                              <p:cond delay="3000"/>
                            </p:stCondLst>
                            <p:childTnLst>
                              <p:par>
                                <p:cTn id="19" presetID="8" presetClass="entr" presetSubtype="16" fill="hold" nodeType="afterEffect">
                                  <p:stCondLst>
                                    <p:cond delay="0"/>
                                  </p:stCondLst>
                                  <p:childTnLst>
                                    <p:set>
                                      <p:cBhvr>
                                        <p:cTn id="20" dur="1" fill="hold">
                                          <p:stCondLst>
                                            <p:cond delay="0"/>
                                          </p:stCondLst>
                                        </p:cTn>
                                        <p:tgtEl>
                                          <p:spTgt spid="68620"/>
                                        </p:tgtEl>
                                        <p:attrNameLst>
                                          <p:attrName>style.visibility</p:attrName>
                                        </p:attrNameLst>
                                      </p:cBhvr>
                                      <p:to>
                                        <p:strVal val="visible"/>
                                      </p:to>
                                    </p:set>
                                    <p:animEffect transition="in" filter="diamond(in)">
                                      <p:cBhvr>
                                        <p:cTn id="21" dur="500"/>
                                        <p:tgtEl>
                                          <p:spTgt spid="68620"/>
                                        </p:tgtEl>
                                      </p:cBhvr>
                                    </p:animEffect>
                                  </p:childTnLst>
                                </p:cTn>
                              </p:par>
                            </p:childTnLst>
                          </p:cTn>
                        </p:par>
                        <p:par>
                          <p:cTn id="22" fill="hold" nodeType="afterGroup">
                            <p:stCondLst>
                              <p:cond delay="3500"/>
                            </p:stCondLst>
                            <p:childTnLst>
                              <p:par>
                                <p:cTn id="23" presetID="55" presetClass="entr" presetSubtype="0" fill="hold" nodeType="afterEffect">
                                  <p:stCondLst>
                                    <p:cond delay="0"/>
                                  </p:stCondLst>
                                  <p:childTnLst>
                                    <p:set>
                                      <p:cBhvr>
                                        <p:cTn id="24" dur="1" fill="hold">
                                          <p:stCondLst>
                                            <p:cond delay="0"/>
                                          </p:stCondLst>
                                        </p:cTn>
                                        <p:tgtEl>
                                          <p:spTgt spid="68622"/>
                                        </p:tgtEl>
                                        <p:attrNameLst>
                                          <p:attrName>style.visibility</p:attrName>
                                        </p:attrNameLst>
                                      </p:cBhvr>
                                      <p:to>
                                        <p:strVal val="visible"/>
                                      </p:to>
                                    </p:set>
                                    <p:anim calcmode="lin" valueType="num">
                                      <p:cBhvr>
                                        <p:cTn id="25" dur="1000" fill="hold"/>
                                        <p:tgtEl>
                                          <p:spTgt spid="68622"/>
                                        </p:tgtEl>
                                        <p:attrNameLst>
                                          <p:attrName>ppt_w</p:attrName>
                                        </p:attrNameLst>
                                      </p:cBhvr>
                                      <p:tavLst>
                                        <p:tav tm="0">
                                          <p:val>
                                            <p:strVal val="#ppt_w*0.70"/>
                                          </p:val>
                                        </p:tav>
                                        <p:tav tm="100000">
                                          <p:val>
                                            <p:strVal val="#ppt_w"/>
                                          </p:val>
                                        </p:tav>
                                      </p:tavLst>
                                    </p:anim>
                                    <p:anim calcmode="lin" valueType="num">
                                      <p:cBhvr>
                                        <p:cTn id="26" dur="1000" fill="hold"/>
                                        <p:tgtEl>
                                          <p:spTgt spid="68622"/>
                                        </p:tgtEl>
                                        <p:attrNameLst>
                                          <p:attrName>ppt_h</p:attrName>
                                        </p:attrNameLst>
                                      </p:cBhvr>
                                      <p:tavLst>
                                        <p:tav tm="0">
                                          <p:val>
                                            <p:strVal val="#ppt_h"/>
                                          </p:val>
                                        </p:tav>
                                        <p:tav tm="100000">
                                          <p:val>
                                            <p:strVal val="#ppt_h"/>
                                          </p:val>
                                        </p:tav>
                                      </p:tavLst>
                                    </p:anim>
                                    <p:animEffect transition="in" filter="fade">
                                      <p:cBhvr>
                                        <p:cTn id="27" dur="1000"/>
                                        <p:tgtEl>
                                          <p:spTgt spid="68622"/>
                                        </p:tgtEl>
                                      </p:cBhvr>
                                    </p:animEffect>
                                  </p:childTnLst>
                                </p:cTn>
                              </p:par>
                            </p:childTnLst>
                          </p:cTn>
                        </p:par>
                        <p:par>
                          <p:cTn id="28" fill="hold" nodeType="afterGroup">
                            <p:stCondLst>
                              <p:cond delay="4500"/>
                            </p:stCondLst>
                            <p:childTnLst>
                              <p:par>
                                <p:cTn id="29" presetID="55" presetClass="entr" presetSubtype="0" fill="hold" nodeType="afterEffect">
                                  <p:stCondLst>
                                    <p:cond delay="0"/>
                                  </p:stCondLst>
                                  <p:childTnLst>
                                    <p:set>
                                      <p:cBhvr>
                                        <p:cTn id="30" dur="1" fill="hold">
                                          <p:stCondLst>
                                            <p:cond delay="0"/>
                                          </p:stCondLst>
                                        </p:cTn>
                                        <p:tgtEl>
                                          <p:spTgt spid="68624"/>
                                        </p:tgtEl>
                                        <p:attrNameLst>
                                          <p:attrName>style.visibility</p:attrName>
                                        </p:attrNameLst>
                                      </p:cBhvr>
                                      <p:to>
                                        <p:strVal val="visible"/>
                                      </p:to>
                                    </p:set>
                                    <p:anim calcmode="lin" valueType="num">
                                      <p:cBhvr>
                                        <p:cTn id="31" dur="1000" fill="hold"/>
                                        <p:tgtEl>
                                          <p:spTgt spid="68624"/>
                                        </p:tgtEl>
                                        <p:attrNameLst>
                                          <p:attrName>ppt_w</p:attrName>
                                        </p:attrNameLst>
                                      </p:cBhvr>
                                      <p:tavLst>
                                        <p:tav tm="0">
                                          <p:val>
                                            <p:strVal val="#ppt_w*0.70"/>
                                          </p:val>
                                        </p:tav>
                                        <p:tav tm="100000">
                                          <p:val>
                                            <p:strVal val="#ppt_w"/>
                                          </p:val>
                                        </p:tav>
                                      </p:tavLst>
                                    </p:anim>
                                    <p:anim calcmode="lin" valueType="num">
                                      <p:cBhvr>
                                        <p:cTn id="32" dur="1000" fill="hold"/>
                                        <p:tgtEl>
                                          <p:spTgt spid="68624"/>
                                        </p:tgtEl>
                                        <p:attrNameLst>
                                          <p:attrName>ppt_h</p:attrName>
                                        </p:attrNameLst>
                                      </p:cBhvr>
                                      <p:tavLst>
                                        <p:tav tm="0">
                                          <p:val>
                                            <p:strVal val="#ppt_h"/>
                                          </p:val>
                                        </p:tav>
                                        <p:tav tm="100000">
                                          <p:val>
                                            <p:strVal val="#ppt_h"/>
                                          </p:val>
                                        </p:tav>
                                      </p:tavLst>
                                    </p:anim>
                                    <p:animEffect transition="in" filter="fade">
                                      <p:cBhvr>
                                        <p:cTn id="33" dur="1000"/>
                                        <p:tgtEl>
                                          <p:spTgt spid="68624"/>
                                        </p:tgtEl>
                                      </p:cBhvr>
                                    </p:animEffec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edge">
                                      <p:cBhvr>
                                        <p:cTn id="38" dur="1000"/>
                                        <p:tgtEl>
                                          <p:spTgt spid="20"/>
                                        </p:tgtEl>
                                      </p:cBhvr>
                                    </p:animEffect>
                                  </p:childTnLst>
                                </p:cTn>
                              </p:par>
                              <p:par>
                                <p:cTn id="39" presetID="35" presetClass="emph" presetSubtype="0" repeatCount="indefinite" fill="hold" nodeType="withEffect">
                                  <p:stCondLst>
                                    <p:cond delay="0"/>
                                  </p:stCondLst>
                                  <p:childTnLst>
                                    <p:anim calcmode="discrete" valueType="str">
                                      <p:cBhvr>
                                        <p:cTn id="40" dur="500" fill="hold"/>
                                        <p:tgtEl>
                                          <p:spTgt spid="20"/>
                                        </p:tgtEl>
                                        <p:attrNameLst>
                                          <p:attrName>style.visibility</p:attrName>
                                        </p:attrNameLst>
                                      </p:cBhvr>
                                      <p:tavLst>
                                        <p:tav tm="0">
                                          <p:val>
                                            <p:strVal val="hidden"/>
                                          </p:val>
                                        </p:tav>
                                        <p:tav tm="50000">
                                          <p:val>
                                            <p:strVal val="visible"/>
                                          </p:val>
                                        </p:tav>
                                      </p:tavLst>
                                    </p:anim>
                                  </p:childTnLst>
                                </p:cTn>
                              </p:par>
                              <p:par>
                                <p:cTn id="41" presetID="35" presetClass="emph" presetSubtype="0" repeatCount="indefinite" fill="hold" nodeType="withEffect">
                                  <p:stCondLst>
                                    <p:cond delay="0"/>
                                  </p:stCondLst>
                                  <p:childTnLst>
                                    <p:anim calcmode="discrete" valueType="str">
                                      <p:cBhvr>
                                        <p:cTn id="42" dur="500" fill="hold"/>
                                        <p:tgtEl>
                                          <p:spTgt spid="2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8" grpId="0"/>
      <p:bldP spid="68619" grpId="0" animBg="1"/>
      <p:bldP spid="6862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TotalTime>
  <Words>2078</Words>
  <Application>Microsoft Office PowerPoint</Application>
  <PresentationFormat>Widescreen</PresentationFormat>
  <Paragraphs>340</Paragraphs>
  <Slides>36</Slides>
  <Notes>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36</vt:i4>
      </vt:variant>
    </vt:vector>
  </HeadingPairs>
  <TitlesOfParts>
    <vt:vector size="50" baseType="lpstr">
      <vt:lpstr>.VnArial Narrow</vt:lpstr>
      <vt:lpstr>.VnArial NarrowH</vt:lpstr>
      <vt:lpstr>.VnTifani Heavy</vt:lpstr>
      <vt:lpstr>.VnTime</vt:lpstr>
      <vt:lpstr>.VnTimeH</vt:lpstr>
      <vt:lpstr>Arial</vt:lpstr>
      <vt:lpstr>Calibri</vt:lpstr>
      <vt:lpstr>Calibri Light</vt:lpstr>
      <vt:lpstr>Garamond</vt:lpstr>
      <vt:lpstr>Times New Roman</vt:lpstr>
      <vt:lpstr>VNI-Times</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Hãy nêu những điểm giống và khác nhau của hai sông Hoàng Hà và Trường Giang.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Windows User</cp:lastModifiedBy>
  <cp:revision>98</cp:revision>
  <dcterms:created xsi:type="dcterms:W3CDTF">2021-11-28T09:07:02Z</dcterms:created>
  <dcterms:modified xsi:type="dcterms:W3CDTF">2021-12-05T09:38:44Z</dcterms:modified>
</cp:coreProperties>
</file>