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6.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7.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8.xml" ContentType="application/vnd.openxmlformats-officedocument.theme+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theme/theme9.xml" ContentType="application/vnd.openxmlformats-officedocument.theme+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3" r:id="rId3"/>
    <p:sldMasterId id="2147483686" r:id="rId4"/>
    <p:sldMasterId id="2147483699" r:id="rId5"/>
    <p:sldMasterId id="2147483712" r:id="rId6"/>
    <p:sldMasterId id="2147483725" r:id="rId7"/>
    <p:sldMasterId id="2147483738" r:id="rId8"/>
    <p:sldMasterId id="2147483751" r:id="rId9"/>
    <p:sldMasterId id="2147483764" r:id="rId10"/>
  </p:sldMasterIdLst>
  <p:notesMasterIdLst>
    <p:notesMasterId r:id="rId32"/>
  </p:notesMasterIdLst>
  <p:sldIdLst>
    <p:sldId id="428" r:id="rId11"/>
    <p:sldId id="614" r:id="rId12"/>
    <p:sldId id="602" r:id="rId13"/>
    <p:sldId id="595" r:id="rId14"/>
    <p:sldId id="598" r:id="rId15"/>
    <p:sldId id="615" r:id="rId16"/>
    <p:sldId id="616" r:id="rId17"/>
    <p:sldId id="618" r:id="rId18"/>
    <p:sldId id="619" r:id="rId19"/>
    <p:sldId id="620" r:id="rId20"/>
    <p:sldId id="621" r:id="rId21"/>
    <p:sldId id="623" r:id="rId22"/>
    <p:sldId id="624" r:id="rId23"/>
    <p:sldId id="622" r:id="rId24"/>
    <p:sldId id="625" r:id="rId25"/>
    <p:sldId id="626" r:id="rId26"/>
    <p:sldId id="627" r:id="rId27"/>
    <p:sldId id="630" r:id="rId28"/>
    <p:sldId id="628" r:id="rId29"/>
    <p:sldId id="629" r:id="rId30"/>
    <p:sldId id="263"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37B98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80" d="100"/>
          <a:sy n="80" d="100"/>
        </p:scale>
        <p:origin x="710"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 Type="http://schemas.openxmlformats.org/officeDocument/2006/relationships/slideMaster" Target="slideMasters/slideMaster3.xml"/><Relationship Id="rId21" Type="http://schemas.openxmlformats.org/officeDocument/2006/relationships/slide" Target="slides/slide11.xml"/><Relationship Id="rId34"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tableStyles" Target="tableStyles.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theme" Target="theme/theme1.xml"/><Relationship Id="rId8" Type="http://schemas.openxmlformats.org/officeDocument/2006/relationships/slideMaster" Target="slideMasters/slideMaster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9F2B5B-73BC-434E-BE61-B0F084C9D3B4}" type="datetimeFigureOut">
              <a:rPr lang="en-US" smtClean="0"/>
              <a:t>2/5/2023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D03F92-1099-41D2-9E8E-88ADAE2EAE65}" type="slidenum">
              <a:rPr lang="en-US" smtClean="0"/>
              <a:t>‹#›</a:t>
            </a:fld>
            <a:endParaRPr lang="en-US"/>
          </a:p>
        </p:txBody>
      </p:sp>
    </p:spTree>
    <p:extLst>
      <p:ext uri="{BB962C8B-B14F-4D97-AF65-F5344CB8AC3E}">
        <p14:creationId xmlns:p14="http://schemas.microsoft.com/office/powerpoint/2010/main" val="9284749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just">
              <a:lnSpc>
                <a:spcPct val="115000"/>
              </a:lnSpc>
              <a:spcBef>
                <a:spcPts val="0"/>
              </a:spcBef>
              <a:spcAft>
                <a:spcPts val="0"/>
              </a:spcAft>
            </a:pPr>
            <a:r>
              <a:rPr lang="en-US" sz="1800" i="1" dirty="0" err="1">
                <a:effectLst/>
                <a:latin typeface="Times New Roman" panose="02020603050405020304" pitchFamily="18" charset="0"/>
                <a:ea typeface="Cambria" panose="02040503050406030204" pitchFamily="18" charset="0"/>
              </a:rPr>
              <a:t>Để</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xác</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định</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được</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vị</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trí</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của</a:t>
            </a:r>
            <a:r>
              <a:rPr lang="en-US" sz="1800" i="1" dirty="0">
                <a:effectLst/>
                <a:latin typeface="Times New Roman" panose="02020603050405020304" pitchFamily="18" charset="0"/>
                <a:ea typeface="Cambria" panose="02040503050406030204" pitchFamily="18" charset="0"/>
              </a:rPr>
              <a:t> con </a:t>
            </a:r>
            <a:r>
              <a:rPr lang="en-US" sz="1800" i="1" dirty="0" err="1">
                <a:effectLst/>
                <a:latin typeface="Times New Roman" panose="02020603050405020304" pitchFamily="18" charset="0"/>
                <a:ea typeface="Cambria" panose="02040503050406030204" pitchFamily="18" charset="0"/>
              </a:rPr>
              <a:t>tàu</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khi</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đang</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lênh</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đênh</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trên</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biển</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người</a:t>
            </a:r>
            <a:r>
              <a:rPr lang="en-US" sz="1800" i="1" dirty="0">
                <a:effectLst/>
                <a:latin typeface="Times New Roman" panose="02020603050405020304" pitchFamily="18" charset="0"/>
                <a:ea typeface="Cambria" panose="02040503050406030204" pitchFamily="18" charset="0"/>
              </a:rPr>
              <a:t> ta </a:t>
            </a:r>
            <a:r>
              <a:rPr lang="en-US" sz="1800" i="1" dirty="0" err="1">
                <a:effectLst/>
                <a:latin typeface="Times New Roman" panose="02020603050405020304" pitchFamily="18" charset="0"/>
                <a:ea typeface="Cambria" panose="02040503050406030204" pitchFamily="18" charset="0"/>
              </a:rPr>
              <a:t>thường</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dựa</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vào</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tọa</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độ</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địa</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lí</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và</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dựa</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vào</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bản</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đồ</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Muốn</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xác</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định</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vị</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trí</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của</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bất</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cứ</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điểm</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nào</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trên</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Quả</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địa</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cầu</a:t>
            </a:r>
            <a:r>
              <a:rPr lang="en-US" sz="1800" i="1" dirty="0">
                <a:effectLst/>
                <a:latin typeface="Times New Roman" panose="02020603050405020304" pitchFamily="18" charset="0"/>
                <a:ea typeface="Cambria" panose="02040503050406030204" pitchFamily="18" charset="0"/>
              </a:rPr>
              <a:t> hay </a:t>
            </a:r>
            <a:r>
              <a:rPr lang="en-US" sz="1800" i="1" dirty="0" err="1">
                <a:effectLst/>
                <a:latin typeface="Times New Roman" panose="02020603050405020304" pitchFamily="18" charset="0"/>
                <a:ea typeface="Cambria" panose="02040503050406030204" pitchFamily="18" charset="0"/>
              </a:rPr>
              <a:t>trên</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bản</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đồ</a:t>
            </a:r>
            <a:r>
              <a:rPr lang="en-US" sz="1800" i="1" dirty="0">
                <a:effectLst/>
                <a:latin typeface="Times New Roman" panose="02020603050405020304" pitchFamily="18" charset="0"/>
                <a:ea typeface="Cambria" panose="02040503050406030204" pitchFamily="18" charset="0"/>
              </a:rPr>
              <a:t>, ta </a:t>
            </a:r>
            <a:r>
              <a:rPr lang="en-US" sz="1800" i="1" dirty="0" err="1">
                <a:effectLst/>
                <a:latin typeface="Times New Roman" panose="02020603050405020304" pitchFamily="18" charset="0"/>
                <a:ea typeface="Cambria" panose="02040503050406030204" pitchFamily="18" charset="0"/>
              </a:rPr>
              <a:t>phải</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xác</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định</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được</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kinh</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độ</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và</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vĩ</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độ</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của</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điểm</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đó</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Kinh</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độ</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và</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vĩ</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độ</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của</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một</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điểm</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được</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gọi</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chung</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là</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tọa</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độ</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địa</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lí</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của</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điểm</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đó</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Để</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tìm</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hiểu</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rõ</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hơn</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về</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hệ</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thống</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kinh</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vĩ</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tuyến</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và</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tọa</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độ</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địa</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lí</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các</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em</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cùng</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đi</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vào</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bài</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học</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hôm</a:t>
            </a:r>
            <a:r>
              <a:rPr lang="en-US" sz="1800" i="1" dirty="0">
                <a:effectLst/>
                <a:latin typeface="Times New Roman" panose="02020603050405020304" pitchFamily="18" charset="0"/>
                <a:ea typeface="Cambria" panose="02040503050406030204" pitchFamily="18" charset="0"/>
              </a:rPr>
              <a:t> nay.</a:t>
            </a:r>
            <a:r>
              <a:rPr lang="en-US" sz="1800" dirty="0">
                <a:effectLst/>
                <a:latin typeface="Times New Roman" panose="02020603050405020304" pitchFamily="18" charset="0"/>
                <a:ea typeface="Cambria" panose="02040503050406030204" pitchFamily="18" charset="0"/>
              </a:rPr>
              <a:t> </a:t>
            </a:r>
            <a:endParaRPr lang="en-US" sz="1800" dirty="0">
              <a:effectLst/>
              <a:latin typeface="Times New Roman" panose="02020603050405020304" pitchFamily="18" charset="0"/>
              <a:ea typeface="Tahoma" panose="020B0604030504040204" pitchFamily="34" charset="0"/>
            </a:endParaRPr>
          </a:p>
        </p:txBody>
      </p:sp>
      <p:sp>
        <p:nvSpPr>
          <p:cNvPr id="4" name="Slide Number Placeholder 3"/>
          <p:cNvSpPr>
            <a:spLocks noGrp="1"/>
          </p:cNvSpPr>
          <p:nvPr>
            <p:ph type="sldNum" sz="quarter" idx="10"/>
          </p:nvPr>
        </p:nvSpPr>
        <p:spPr/>
        <p:txBody>
          <a:bodyPr/>
          <a:lstStyle/>
          <a:p>
            <a:fld id="{C6A89A12-CFDC-4BA7-B24C-ADE30BA1B34C}" type="slidenum">
              <a:rPr lang="en-US" smtClean="0"/>
              <a:t>1</a:t>
            </a:fld>
            <a:endParaRPr lang="en-US"/>
          </a:p>
        </p:txBody>
      </p:sp>
    </p:spTree>
    <p:extLst>
      <p:ext uri="{BB962C8B-B14F-4D97-AF65-F5344CB8AC3E}">
        <p14:creationId xmlns:p14="http://schemas.microsoft.com/office/powerpoint/2010/main" val="11508682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just">
              <a:lnSpc>
                <a:spcPct val="115000"/>
              </a:lnSpc>
              <a:spcBef>
                <a:spcPts val="0"/>
              </a:spcBef>
              <a:spcAft>
                <a:spcPts val="0"/>
              </a:spcAft>
            </a:pPr>
            <a:r>
              <a:rPr lang="en-US" sz="1800" i="1" dirty="0" err="1">
                <a:effectLst/>
                <a:latin typeface="Times New Roman" panose="02020603050405020304" pitchFamily="18" charset="0"/>
                <a:ea typeface="Cambria" panose="02040503050406030204" pitchFamily="18" charset="0"/>
              </a:rPr>
              <a:t>Để</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xác</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định</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được</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vị</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trí</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của</a:t>
            </a:r>
            <a:r>
              <a:rPr lang="en-US" sz="1800" i="1" dirty="0">
                <a:effectLst/>
                <a:latin typeface="Times New Roman" panose="02020603050405020304" pitchFamily="18" charset="0"/>
                <a:ea typeface="Cambria" panose="02040503050406030204" pitchFamily="18" charset="0"/>
              </a:rPr>
              <a:t> con </a:t>
            </a:r>
            <a:r>
              <a:rPr lang="en-US" sz="1800" i="1" dirty="0" err="1">
                <a:effectLst/>
                <a:latin typeface="Times New Roman" panose="02020603050405020304" pitchFamily="18" charset="0"/>
                <a:ea typeface="Cambria" panose="02040503050406030204" pitchFamily="18" charset="0"/>
              </a:rPr>
              <a:t>tàu</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khi</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đang</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lênh</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đênh</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trên</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biển</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người</a:t>
            </a:r>
            <a:r>
              <a:rPr lang="en-US" sz="1800" i="1" dirty="0">
                <a:effectLst/>
                <a:latin typeface="Times New Roman" panose="02020603050405020304" pitchFamily="18" charset="0"/>
                <a:ea typeface="Cambria" panose="02040503050406030204" pitchFamily="18" charset="0"/>
              </a:rPr>
              <a:t> ta </a:t>
            </a:r>
            <a:r>
              <a:rPr lang="en-US" sz="1800" i="1" dirty="0" err="1">
                <a:effectLst/>
                <a:latin typeface="Times New Roman" panose="02020603050405020304" pitchFamily="18" charset="0"/>
                <a:ea typeface="Cambria" panose="02040503050406030204" pitchFamily="18" charset="0"/>
              </a:rPr>
              <a:t>thường</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dựa</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vào</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tọa</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độ</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địa</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lí</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và</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dựa</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vào</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bản</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đồ</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Muốn</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xác</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định</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vị</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trí</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của</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bất</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cứ</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điểm</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nào</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trên</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Quả</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địa</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cầu</a:t>
            </a:r>
            <a:r>
              <a:rPr lang="en-US" sz="1800" i="1" dirty="0">
                <a:effectLst/>
                <a:latin typeface="Times New Roman" panose="02020603050405020304" pitchFamily="18" charset="0"/>
                <a:ea typeface="Cambria" panose="02040503050406030204" pitchFamily="18" charset="0"/>
              </a:rPr>
              <a:t> hay </a:t>
            </a:r>
            <a:r>
              <a:rPr lang="en-US" sz="1800" i="1" dirty="0" err="1">
                <a:effectLst/>
                <a:latin typeface="Times New Roman" panose="02020603050405020304" pitchFamily="18" charset="0"/>
                <a:ea typeface="Cambria" panose="02040503050406030204" pitchFamily="18" charset="0"/>
              </a:rPr>
              <a:t>trên</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bản</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đồ</a:t>
            </a:r>
            <a:r>
              <a:rPr lang="en-US" sz="1800" i="1" dirty="0">
                <a:effectLst/>
                <a:latin typeface="Times New Roman" panose="02020603050405020304" pitchFamily="18" charset="0"/>
                <a:ea typeface="Cambria" panose="02040503050406030204" pitchFamily="18" charset="0"/>
              </a:rPr>
              <a:t>, ta </a:t>
            </a:r>
            <a:r>
              <a:rPr lang="en-US" sz="1800" i="1" dirty="0" err="1">
                <a:effectLst/>
                <a:latin typeface="Times New Roman" panose="02020603050405020304" pitchFamily="18" charset="0"/>
                <a:ea typeface="Cambria" panose="02040503050406030204" pitchFamily="18" charset="0"/>
              </a:rPr>
              <a:t>phải</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xác</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định</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được</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kinh</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độ</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và</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vĩ</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độ</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của</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điểm</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đó</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Kinh</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độ</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và</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vĩ</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độ</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của</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một</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điểm</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được</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gọi</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chung</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là</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tọa</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độ</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địa</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lí</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của</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điểm</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đó</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Để</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tìm</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hiểu</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rõ</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hơn</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về</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hệ</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thống</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kinh</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vĩ</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tuyến</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và</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tọa</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độ</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địa</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lí</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các</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em</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cùng</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đi</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vào</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bài</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học</a:t>
            </a:r>
            <a:r>
              <a:rPr lang="en-US" sz="1800" i="1" dirty="0">
                <a:effectLst/>
                <a:latin typeface="Times New Roman" panose="02020603050405020304" pitchFamily="18" charset="0"/>
                <a:ea typeface="Cambria" panose="02040503050406030204" pitchFamily="18" charset="0"/>
              </a:rPr>
              <a:t> </a:t>
            </a:r>
            <a:r>
              <a:rPr lang="en-US" sz="1800" i="1" dirty="0" err="1">
                <a:effectLst/>
                <a:latin typeface="Times New Roman" panose="02020603050405020304" pitchFamily="18" charset="0"/>
                <a:ea typeface="Cambria" panose="02040503050406030204" pitchFamily="18" charset="0"/>
              </a:rPr>
              <a:t>hôm</a:t>
            </a:r>
            <a:r>
              <a:rPr lang="en-US" sz="1800" i="1" dirty="0">
                <a:effectLst/>
                <a:latin typeface="Times New Roman" panose="02020603050405020304" pitchFamily="18" charset="0"/>
                <a:ea typeface="Cambria" panose="02040503050406030204" pitchFamily="18" charset="0"/>
              </a:rPr>
              <a:t> nay.</a:t>
            </a:r>
            <a:r>
              <a:rPr lang="en-US" sz="1800" dirty="0">
                <a:effectLst/>
                <a:latin typeface="Times New Roman" panose="02020603050405020304" pitchFamily="18" charset="0"/>
                <a:ea typeface="Cambria" panose="02040503050406030204" pitchFamily="18" charset="0"/>
              </a:rPr>
              <a:t> </a:t>
            </a:r>
            <a:endParaRPr lang="en-US" sz="1800" dirty="0">
              <a:effectLst/>
              <a:latin typeface="Times New Roman" panose="02020603050405020304" pitchFamily="18" charset="0"/>
              <a:ea typeface="Tahoma" panose="020B0604030504040204" pitchFamily="34"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A89A12-CFDC-4BA7-B24C-ADE30BA1B34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931501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6A89A12-CFDC-4BA7-B24C-ADE30BA1B34C}" type="slidenum">
              <a:rPr lang="en-US" smtClean="0"/>
              <a:t>4</a:t>
            </a:fld>
            <a:endParaRPr lang="en-US"/>
          </a:p>
        </p:txBody>
      </p:sp>
    </p:spTree>
    <p:extLst>
      <p:ext uri="{BB962C8B-B14F-4D97-AF65-F5344CB8AC3E}">
        <p14:creationId xmlns:p14="http://schemas.microsoft.com/office/powerpoint/2010/main" val="13392517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6A89A12-CFDC-4BA7-B24C-ADE30BA1B34C}" type="slidenum">
              <a:rPr lang="en-US" smtClean="0"/>
              <a:t>5</a:t>
            </a:fld>
            <a:endParaRPr lang="en-US"/>
          </a:p>
        </p:txBody>
      </p:sp>
    </p:spTree>
    <p:extLst>
      <p:ext uri="{BB962C8B-B14F-4D97-AF65-F5344CB8AC3E}">
        <p14:creationId xmlns:p14="http://schemas.microsoft.com/office/powerpoint/2010/main" val="2000235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A89A12-CFDC-4BA7-B24C-ADE30BA1B34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15916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A89A12-CFDC-4BA7-B24C-ADE30BA1B34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388159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A89A12-CFDC-4BA7-B24C-ADE30BA1B34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25446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A89A12-CFDC-4BA7-B24C-ADE30BA1B34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76320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A89A12-CFDC-4BA7-B24C-ADE30BA1B34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35405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5D157-518B-44CA-94AB-8D16D1EAE6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CCC320C-AA0B-4800-9B92-1C826FFA70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BDBAE35-4AF4-4519-A968-806D9E59725D}"/>
              </a:ext>
            </a:extLst>
          </p:cNvPr>
          <p:cNvSpPr>
            <a:spLocks noGrp="1"/>
          </p:cNvSpPr>
          <p:nvPr>
            <p:ph type="dt" sz="half" idx="10"/>
          </p:nvPr>
        </p:nvSpPr>
        <p:spPr/>
        <p:txBody>
          <a:bodyPr/>
          <a:lstStyle/>
          <a:p>
            <a:fld id="{19D6E806-824E-41C9-8D3A-2E5D3B8BCB4A}" type="datetimeFigureOut">
              <a:rPr lang="en-US" smtClean="0"/>
              <a:t>2/5/2023</a:t>
            </a:fld>
            <a:endParaRPr lang="en-US"/>
          </a:p>
        </p:txBody>
      </p:sp>
      <p:sp>
        <p:nvSpPr>
          <p:cNvPr id="5" name="Footer Placeholder 4">
            <a:extLst>
              <a:ext uri="{FF2B5EF4-FFF2-40B4-BE49-F238E27FC236}">
                <a16:creationId xmlns:a16="http://schemas.microsoft.com/office/drawing/2014/main" id="{2A10F181-54CC-4240-97D6-B8AC6C8C29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FDA0BF-1124-4995-8D7D-2D3557D2D66E}"/>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10441133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2B7C11-9EAD-42A0-A8BE-85D346FF498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E55EFF9-EE96-4C19-B03C-FE9A28668ED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A2234C-D72C-46F3-A2D6-20475363484F}"/>
              </a:ext>
            </a:extLst>
          </p:cNvPr>
          <p:cNvSpPr>
            <a:spLocks noGrp="1"/>
          </p:cNvSpPr>
          <p:nvPr>
            <p:ph type="dt" sz="half" idx="10"/>
          </p:nvPr>
        </p:nvSpPr>
        <p:spPr/>
        <p:txBody>
          <a:bodyPr/>
          <a:lstStyle/>
          <a:p>
            <a:fld id="{19D6E806-824E-41C9-8D3A-2E5D3B8BCB4A}" type="datetimeFigureOut">
              <a:rPr lang="en-US" smtClean="0"/>
              <a:t>2/5/2023</a:t>
            </a:fld>
            <a:endParaRPr lang="en-US"/>
          </a:p>
        </p:txBody>
      </p:sp>
      <p:sp>
        <p:nvSpPr>
          <p:cNvPr id="5" name="Footer Placeholder 4">
            <a:extLst>
              <a:ext uri="{FF2B5EF4-FFF2-40B4-BE49-F238E27FC236}">
                <a16:creationId xmlns:a16="http://schemas.microsoft.com/office/drawing/2014/main" id="{32340F49-9C6F-44DB-8AF5-39731B3DC2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7E9F29-BF6A-4E0D-A817-D387F093CC6F}"/>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565868329"/>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72177118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51607798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3422992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25621265"/>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852835564"/>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003848781"/>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669900290"/>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7813"/>
            <a:ext cx="10972800" cy="58531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p:cNvSpPr>
            <a:spLocks noGrp="1"/>
          </p:cNvSpPr>
          <p:nvPr>
            <p:ph type="dt" sz="half" idx="10"/>
          </p:nvPr>
        </p:nvSpPr>
        <p:spPr>
          <a:xfrm>
            <a:off x="609600" y="6243638"/>
            <a:ext cx="2844800" cy="457200"/>
          </a:xfrm>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a:xfrm>
            <a:off x="4165600" y="6248400"/>
            <a:ext cx="3860800" cy="457200"/>
          </a:xfrm>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a:xfrm>
            <a:off x="8737600" y="6243638"/>
            <a:ext cx="2844800" cy="457200"/>
          </a:xfrm>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BEC9864-7CD8-4531-AE9D-6C0EE12BC52C}" type="slidenum">
              <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866887227"/>
      </p:ext>
    </p:extLst>
  </p:cSld>
  <p:clrMapOvr>
    <a:masterClrMapping/>
  </p:clrMapOvr>
  <p:transition>
    <p:circle/>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003965224"/>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5271032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8F9E335-9E86-406E-88CF-229C428492D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8B2DF44-7807-42C3-B45C-39B1AB516F0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F1474C-DCAD-411B-AF4D-0CBD9EB5A636}"/>
              </a:ext>
            </a:extLst>
          </p:cNvPr>
          <p:cNvSpPr>
            <a:spLocks noGrp="1"/>
          </p:cNvSpPr>
          <p:nvPr>
            <p:ph type="dt" sz="half" idx="10"/>
          </p:nvPr>
        </p:nvSpPr>
        <p:spPr/>
        <p:txBody>
          <a:bodyPr/>
          <a:lstStyle/>
          <a:p>
            <a:fld id="{19D6E806-824E-41C9-8D3A-2E5D3B8BCB4A}" type="datetimeFigureOut">
              <a:rPr lang="en-US" smtClean="0"/>
              <a:t>2/5/2023</a:t>
            </a:fld>
            <a:endParaRPr lang="en-US"/>
          </a:p>
        </p:txBody>
      </p:sp>
      <p:sp>
        <p:nvSpPr>
          <p:cNvPr id="5" name="Footer Placeholder 4">
            <a:extLst>
              <a:ext uri="{FF2B5EF4-FFF2-40B4-BE49-F238E27FC236}">
                <a16:creationId xmlns:a16="http://schemas.microsoft.com/office/drawing/2014/main" id="{AAA44AC9-BFDD-4681-902E-24E5DD8F02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0734CA-8B43-4BB6-9744-C92F5CB04307}"/>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162251125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863927446"/>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116582344"/>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62023896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742181109"/>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133806624"/>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25568136"/>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472274689"/>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193196529"/>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10405705"/>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7813"/>
            <a:ext cx="10972800" cy="58531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p:cNvSpPr>
            <a:spLocks noGrp="1"/>
          </p:cNvSpPr>
          <p:nvPr>
            <p:ph type="dt" sz="half" idx="10"/>
          </p:nvPr>
        </p:nvSpPr>
        <p:spPr>
          <a:xfrm>
            <a:off x="609600" y="6243638"/>
            <a:ext cx="2844800" cy="457200"/>
          </a:xfrm>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a:xfrm>
            <a:off x="4165600" y="6248400"/>
            <a:ext cx="3860800" cy="457200"/>
          </a:xfrm>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a:xfrm>
            <a:off x="8737600" y="6243638"/>
            <a:ext cx="2844800" cy="457200"/>
          </a:xfrm>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BEC9864-7CD8-4531-AE9D-6C0EE12BC52C}" type="slidenum">
              <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225831619"/>
      </p:ext>
    </p:extLst>
  </p:cSld>
  <p:clrMapOvr>
    <a:masterClrMapping/>
  </p:clrMapOvr>
  <p:transition>
    <p:circl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0811665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789804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475138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1598889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2160111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9158928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3117120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2290694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FFF40A-1DAE-43F8-BA32-CAF918587C6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A35CD23-2796-433C-80EA-65C75667C3C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DBF9D9-3D85-4F50-B482-2799AAE5FFCA}"/>
              </a:ext>
            </a:extLst>
          </p:cNvPr>
          <p:cNvSpPr>
            <a:spLocks noGrp="1"/>
          </p:cNvSpPr>
          <p:nvPr>
            <p:ph type="dt" sz="half" idx="10"/>
          </p:nvPr>
        </p:nvSpPr>
        <p:spPr/>
        <p:txBody>
          <a:bodyPr/>
          <a:lstStyle/>
          <a:p>
            <a:fld id="{19D6E806-824E-41C9-8D3A-2E5D3B8BCB4A}" type="datetimeFigureOut">
              <a:rPr lang="en-US" smtClean="0"/>
              <a:t>2/5/2023</a:t>
            </a:fld>
            <a:endParaRPr lang="en-US"/>
          </a:p>
        </p:txBody>
      </p:sp>
      <p:sp>
        <p:nvSpPr>
          <p:cNvPr id="5" name="Footer Placeholder 4">
            <a:extLst>
              <a:ext uri="{FF2B5EF4-FFF2-40B4-BE49-F238E27FC236}">
                <a16:creationId xmlns:a16="http://schemas.microsoft.com/office/drawing/2014/main" id="{683DC3AB-397B-4A12-846A-453D1C823E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DC9440-768E-49EC-BF2B-83838A4814CE}"/>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478881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77185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2686119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8650682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7813"/>
            <a:ext cx="10972800" cy="58531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p:cNvSpPr>
            <a:spLocks noGrp="1"/>
          </p:cNvSpPr>
          <p:nvPr>
            <p:ph type="dt" sz="half" idx="10"/>
          </p:nvPr>
        </p:nvSpPr>
        <p:spPr>
          <a:xfrm>
            <a:off x="609600" y="6243638"/>
            <a:ext cx="2844800" cy="457200"/>
          </a:xfrm>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a:xfrm>
            <a:off x="4165600" y="6248400"/>
            <a:ext cx="3860800" cy="457200"/>
          </a:xfrm>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a:xfrm>
            <a:off x="8737600" y="6243638"/>
            <a:ext cx="2844800" cy="457200"/>
          </a:xfrm>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BEC9864-7CD8-4531-AE9D-6C0EE12BC52C}" type="slidenum">
              <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144632502"/>
      </p:ext>
    </p:extLst>
  </p:cSld>
  <p:clrMapOvr>
    <a:masterClrMapping/>
  </p:clrMapOvr>
  <p:transition>
    <p:circl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2363667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98004072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68928506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94540669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61139883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2581781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492BE-C4E6-4517-8DA0-E56FDDD5EAB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88B670C-8AF1-44FA-8660-783E4B27CDC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9C3A1BC-566C-4269-B685-26C4AC62851E}"/>
              </a:ext>
            </a:extLst>
          </p:cNvPr>
          <p:cNvSpPr>
            <a:spLocks noGrp="1"/>
          </p:cNvSpPr>
          <p:nvPr>
            <p:ph type="dt" sz="half" idx="10"/>
          </p:nvPr>
        </p:nvSpPr>
        <p:spPr/>
        <p:txBody>
          <a:bodyPr/>
          <a:lstStyle/>
          <a:p>
            <a:fld id="{19D6E806-824E-41C9-8D3A-2E5D3B8BCB4A}" type="datetimeFigureOut">
              <a:rPr lang="en-US" smtClean="0"/>
              <a:t>2/5/2023</a:t>
            </a:fld>
            <a:endParaRPr lang="en-US"/>
          </a:p>
        </p:txBody>
      </p:sp>
      <p:sp>
        <p:nvSpPr>
          <p:cNvPr id="5" name="Footer Placeholder 4">
            <a:extLst>
              <a:ext uri="{FF2B5EF4-FFF2-40B4-BE49-F238E27FC236}">
                <a16:creationId xmlns:a16="http://schemas.microsoft.com/office/drawing/2014/main" id="{DE4DFB6B-BB99-4E36-AC48-2CC7B8F17F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77AF69-81E7-402B-B436-1C70A767C080}"/>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318961681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24192791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17758261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67877524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18413222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55229141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7813"/>
            <a:ext cx="10972800" cy="58531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p:cNvSpPr>
            <a:spLocks noGrp="1"/>
          </p:cNvSpPr>
          <p:nvPr>
            <p:ph type="dt" sz="half" idx="10"/>
          </p:nvPr>
        </p:nvSpPr>
        <p:spPr>
          <a:xfrm>
            <a:off x="609600" y="6243638"/>
            <a:ext cx="2844800" cy="457200"/>
          </a:xfrm>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a:xfrm>
            <a:off x="4165600" y="6248400"/>
            <a:ext cx="3860800" cy="457200"/>
          </a:xfrm>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a:xfrm>
            <a:off x="8737600" y="6243638"/>
            <a:ext cx="2844800" cy="457200"/>
          </a:xfrm>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BEC9864-7CD8-4531-AE9D-6C0EE12BC52C}" type="slidenum">
              <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987083379"/>
      </p:ext>
    </p:extLst>
  </p:cSld>
  <p:clrMapOvr>
    <a:masterClrMapping/>
  </p:clrMapOvr>
  <p:transition>
    <p:circl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5285660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3023308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15097007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0337910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982DE-10B1-4082-875D-2BBD734EB84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6DBE3BE-E398-4A2B-B8C3-B79F853BC53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2829FC3-CB4B-41BF-B155-2677B425769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B7F8F2B-E362-45E2-B396-CFC8EB4F74E4}"/>
              </a:ext>
            </a:extLst>
          </p:cNvPr>
          <p:cNvSpPr>
            <a:spLocks noGrp="1"/>
          </p:cNvSpPr>
          <p:nvPr>
            <p:ph type="dt" sz="half" idx="10"/>
          </p:nvPr>
        </p:nvSpPr>
        <p:spPr/>
        <p:txBody>
          <a:bodyPr/>
          <a:lstStyle/>
          <a:p>
            <a:fld id="{19D6E806-824E-41C9-8D3A-2E5D3B8BCB4A}" type="datetimeFigureOut">
              <a:rPr lang="en-US" smtClean="0"/>
              <a:t>2/5/2023</a:t>
            </a:fld>
            <a:endParaRPr lang="en-US"/>
          </a:p>
        </p:txBody>
      </p:sp>
      <p:sp>
        <p:nvSpPr>
          <p:cNvPr id="6" name="Footer Placeholder 5">
            <a:extLst>
              <a:ext uri="{FF2B5EF4-FFF2-40B4-BE49-F238E27FC236}">
                <a16:creationId xmlns:a16="http://schemas.microsoft.com/office/drawing/2014/main" id="{381FE8E6-1D28-4799-92E2-538B00F9A6E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1C9735-2415-4A35-97B0-3B7D3FAD0C6C}"/>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403959850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77070552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25974442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48159624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18766831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5999228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34697078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28690570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7813"/>
            <a:ext cx="10972800" cy="58531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p:cNvSpPr>
            <a:spLocks noGrp="1"/>
          </p:cNvSpPr>
          <p:nvPr>
            <p:ph type="dt" sz="half" idx="10"/>
          </p:nvPr>
        </p:nvSpPr>
        <p:spPr>
          <a:xfrm>
            <a:off x="609600" y="6243638"/>
            <a:ext cx="2844800" cy="457200"/>
          </a:xfrm>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a:xfrm>
            <a:off x="4165600" y="6248400"/>
            <a:ext cx="3860800" cy="457200"/>
          </a:xfrm>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a:xfrm>
            <a:off x="8737600" y="6243638"/>
            <a:ext cx="2844800" cy="457200"/>
          </a:xfrm>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BEC9864-7CD8-4531-AE9D-6C0EE12BC52C}" type="slidenum">
              <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703158284"/>
      </p:ext>
    </p:extLst>
  </p:cSld>
  <p:clrMapOvr>
    <a:masterClrMapping/>
  </p:clrMapOvr>
  <p:transition>
    <p:circl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73832423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225167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4C968-1569-471A-A09E-26BBEF817AC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CD3683D-C799-4EE5-9D42-9362D9C5D7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E86C35-7E50-41B8-863C-6DA7D7FE66A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CDD0A66-B78E-4F40-95DF-1FA0D49D7DA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BDBC4FF-08E2-4837-B335-529AE2AB385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2EEBED0-D2D7-4417-B306-837209F710AD}"/>
              </a:ext>
            </a:extLst>
          </p:cNvPr>
          <p:cNvSpPr>
            <a:spLocks noGrp="1"/>
          </p:cNvSpPr>
          <p:nvPr>
            <p:ph type="dt" sz="half" idx="10"/>
          </p:nvPr>
        </p:nvSpPr>
        <p:spPr/>
        <p:txBody>
          <a:bodyPr/>
          <a:lstStyle/>
          <a:p>
            <a:fld id="{19D6E806-824E-41C9-8D3A-2E5D3B8BCB4A}" type="datetimeFigureOut">
              <a:rPr lang="en-US" smtClean="0"/>
              <a:t>2/5/2023</a:t>
            </a:fld>
            <a:endParaRPr lang="en-US"/>
          </a:p>
        </p:txBody>
      </p:sp>
      <p:sp>
        <p:nvSpPr>
          <p:cNvPr id="8" name="Footer Placeholder 7">
            <a:extLst>
              <a:ext uri="{FF2B5EF4-FFF2-40B4-BE49-F238E27FC236}">
                <a16:creationId xmlns:a16="http://schemas.microsoft.com/office/drawing/2014/main" id="{65762310-7F3A-4E80-96D9-40C377BEDB3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D136530-96DF-41DC-A31C-770B8D04A593}"/>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233972191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93198949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77493294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0400763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22257145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3772474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93645888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92903031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71274191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282161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7813"/>
            <a:ext cx="10972800" cy="58531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p:cNvSpPr>
            <a:spLocks noGrp="1"/>
          </p:cNvSpPr>
          <p:nvPr>
            <p:ph type="dt" sz="half" idx="10"/>
          </p:nvPr>
        </p:nvSpPr>
        <p:spPr>
          <a:xfrm>
            <a:off x="609600" y="6243638"/>
            <a:ext cx="2844800" cy="457200"/>
          </a:xfrm>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a:xfrm>
            <a:off x="4165600" y="6248400"/>
            <a:ext cx="3860800" cy="457200"/>
          </a:xfrm>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a:xfrm>
            <a:off x="8737600" y="6243638"/>
            <a:ext cx="2844800" cy="457200"/>
          </a:xfrm>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BEC9864-7CD8-4531-AE9D-6C0EE12BC52C}" type="slidenum">
              <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537988613"/>
      </p:ext>
    </p:extLst>
  </p:cSld>
  <p:clrMapOvr>
    <a:masterClrMapping/>
  </p:clrMapOvr>
  <p:transition>
    <p:circl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7CD278-D095-4D41-8E72-19B52F12ED0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4BD0591-0175-4144-9CB8-C26C7CBBC4DA}"/>
              </a:ext>
            </a:extLst>
          </p:cNvPr>
          <p:cNvSpPr>
            <a:spLocks noGrp="1"/>
          </p:cNvSpPr>
          <p:nvPr>
            <p:ph type="dt" sz="half" idx="10"/>
          </p:nvPr>
        </p:nvSpPr>
        <p:spPr/>
        <p:txBody>
          <a:bodyPr/>
          <a:lstStyle/>
          <a:p>
            <a:fld id="{19D6E806-824E-41C9-8D3A-2E5D3B8BCB4A}" type="datetimeFigureOut">
              <a:rPr lang="en-US" smtClean="0"/>
              <a:t>2/5/2023</a:t>
            </a:fld>
            <a:endParaRPr lang="en-US"/>
          </a:p>
        </p:txBody>
      </p:sp>
      <p:sp>
        <p:nvSpPr>
          <p:cNvPr id="4" name="Footer Placeholder 3">
            <a:extLst>
              <a:ext uri="{FF2B5EF4-FFF2-40B4-BE49-F238E27FC236}">
                <a16:creationId xmlns:a16="http://schemas.microsoft.com/office/drawing/2014/main" id="{3B2C68B6-2E68-4513-8731-C3093623CB7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F35A993-7865-4559-A295-FDE044356B58}"/>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18510417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61351325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16055182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45585044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1269121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19937085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57399804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30229076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99519361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48287910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4418571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3011306-E80E-441B-B8D0-DE38E9DEE4A3}"/>
              </a:ext>
            </a:extLst>
          </p:cNvPr>
          <p:cNvSpPr>
            <a:spLocks noGrp="1"/>
          </p:cNvSpPr>
          <p:nvPr>
            <p:ph type="dt" sz="half" idx="10"/>
          </p:nvPr>
        </p:nvSpPr>
        <p:spPr/>
        <p:txBody>
          <a:bodyPr/>
          <a:lstStyle/>
          <a:p>
            <a:fld id="{19D6E806-824E-41C9-8D3A-2E5D3B8BCB4A}" type="datetimeFigureOut">
              <a:rPr lang="en-US" smtClean="0"/>
              <a:t>2/5/2023</a:t>
            </a:fld>
            <a:endParaRPr lang="en-US"/>
          </a:p>
        </p:txBody>
      </p:sp>
      <p:sp>
        <p:nvSpPr>
          <p:cNvPr id="3" name="Footer Placeholder 2">
            <a:extLst>
              <a:ext uri="{FF2B5EF4-FFF2-40B4-BE49-F238E27FC236}">
                <a16:creationId xmlns:a16="http://schemas.microsoft.com/office/drawing/2014/main" id="{3323B839-D2DB-4DCF-9B12-F91126C1CD9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38D39CA-01E1-4C12-899B-8FEE58386841}"/>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16747464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90357927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7813"/>
            <a:ext cx="10972800" cy="58531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p:cNvSpPr>
            <a:spLocks noGrp="1"/>
          </p:cNvSpPr>
          <p:nvPr>
            <p:ph type="dt" sz="half" idx="10"/>
          </p:nvPr>
        </p:nvSpPr>
        <p:spPr>
          <a:xfrm>
            <a:off x="609600" y="6243638"/>
            <a:ext cx="2844800" cy="457200"/>
          </a:xfrm>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a:xfrm>
            <a:off x="4165600" y="6248400"/>
            <a:ext cx="3860800" cy="457200"/>
          </a:xfrm>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a:xfrm>
            <a:off x="8737600" y="6243638"/>
            <a:ext cx="2844800" cy="457200"/>
          </a:xfrm>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BEC9864-7CD8-4531-AE9D-6C0EE12BC52C}" type="slidenum">
              <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747122260"/>
      </p:ext>
    </p:extLst>
  </p:cSld>
  <p:clrMapOvr>
    <a:masterClrMapping/>
  </p:clrMapOvr>
  <p:transition>
    <p:circl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46863361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44463693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28851510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48083627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77930091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4950106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60794162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4358992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2B6C7-768F-47C9-B89D-8E2346397FA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16624F3-B141-4011-9FD3-E51C987716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512BA4C-CA5B-4219-9622-93558AAEED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46DB210-35C4-4084-BFF3-9038B00CCA7D}"/>
              </a:ext>
            </a:extLst>
          </p:cNvPr>
          <p:cNvSpPr>
            <a:spLocks noGrp="1"/>
          </p:cNvSpPr>
          <p:nvPr>
            <p:ph type="dt" sz="half" idx="10"/>
          </p:nvPr>
        </p:nvSpPr>
        <p:spPr/>
        <p:txBody>
          <a:bodyPr/>
          <a:lstStyle/>
          <a:p>
            <a:fld id="{19D6E806-824E-41C9-8D3A-2E5D3B8BCB4A}" type="datetimeFigureOut">
              <a:rPr lang="en-US" smtClean="0"/>
              <a:t>2/5/2023</a:t>
            </a:fld>
            <a:endParaRPr lang="en-US"/>
          </a:p>
        </p:txBody>
      </p:sp>
      <p:sp>
        <p:nvSpPr>
          <p:cNvPr id="6" name="Footer Placeholder 5">
            <a:extLst>
              <a:ext uri="{FF2B5EF4-FFF2-40B4-BE49-F238E27FC236}">
                <a16:creationId xmlns:a16="http://schemas.microsoft.com/office/drawing/2014/main" id="{5EF15426-6DF9-4213-A601-D7B9EF8115D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8652964-011A-4664-A30A-DAA6F125712A}"/>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201805748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11629254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33010171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93238133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7813"/>
            <a:ext cx="10972800" cy="58531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p:cNvSpPr>
            <a:spLocks noGrp="1"/>
          </p:cNvSpPr>
          <p:nvPr>
            <p:ph type="dt" sz="half" idx="10"/>
          </p:nvPr>
        </p:nvSpPr>
        <p:spPr>
          <a:xfrm>
            <a:off x="609600" y="6243638"/>
            <a:ext cx="2844800" cy="457200"/>
          </a:xfrm>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a:xfrm>
            <a:off x="4165600" y="6248400"/>
            <a:ext cx="3860800" cy="457200"/>
          </a:xfrm>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a:xfrm>
            <a:off x="8737600" y="6243638"/>
            <a:ext cx="2844800" cy="457200"/>
          </a:xfrm>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BEC9864-7CD8-4531-AE9D-6C0EE12BC52C}" type="slidenum">
              <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810559472"/>
      </p:ext>
    </p:extLst>
  </p:cSld>
  <p:clrMapOvr>
    <a:masterClrMapping/>
  </p:clrMapOvr>
  <p:transition>
    <p:circle/>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87437392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48256116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60489941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66563737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13830297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2367605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51CE8E-A834-4B5F-AE0D-4EC0F942602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4CB4759-2AEC-4339-B329-F735180A99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C41613B-4BB2-488D-8A73-7F75CEADA9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A931A0F-212A-4FDB-9B0E-F87E996D82AD}"/>
              </a:ext>
            </a:extLst>
          </p:cNvPr>
          <p:cNvSpPr>
            <a:spLocks noGrp="1"/>
          </p:cNvSpPr>
          <p:nvPr>
            <p:ph type="dt" sz="half" idx="10"/>
          </p:nvPr>
        </p:nvSpPr>
        <p:spPr/>
        <p:txBody>
          <a:bodyPr/>
          <a:lstStyle/>
          <a:p>
            <a:fld id="{19D6E806-824E-41C9-8D3A-2E5D3B8BCB4A}" type="datetimeFigureOut">
              <a:rPr lang="en-US" smtClean="0"/>
              <a:t>2/5/2023</a:t>
            </a:fld>
            <a:endParaRPr lang="en-US"/>
          </a:p>
        </p:txBody>
      </p:sp>
      <p:sp>
        <p:nvSpPr>
          <p:cNvPr id="6" name="Footer Placeholder 5">
            <a:extLst>
              <a:ext uri="{FF2B5EF4-FFF2-40B4-BE49-F238E27FC236}">
                <a16:creationId xmlns:a16="http://schemas.microsoft.com/office/drawing/2014/main" id="{F0841533-1595-48A7-93AE-5298BC62AC5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A3F93AC-F598-4691-9A54-B4F1D5AAE962}"/>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2152614139"/>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82083907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20600946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26921543"/>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411408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67639339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7813"/>
            <a:ext cx="10972800" cy="58531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p:cNvSpPr>
            <a:spLocks noGrp="1"/>
          </p:cNvSpPr>
          <p:nvPr>
            <p:ph type="dt" sz="half" idx="10"/>
          </p:nvPr>
        </p:nvSpPr>
        <p:spPr>
          <a:xfrm>
            <a:off x="609600" y="6243638"/>
            <a:ext cx="2844800" cy="457200"/>
          </a:xfrm>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a:xfrm>
            <a:off x="4165600" y="6248400"/>
            <a:ext cx="3860800" cy="457200"/>
          </a:xfrm>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a:xfrm>
            <a:off x="8737600" y="6243638"/>
            <a:ext cx="2844800" cy="457200"/>
          </a:xfrm>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BEC9864-7CD8-4531-AE9D-6C0EE12BC52C}" type="slidenum">
              <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187081635"/>
      </p:ext>
    </p:extLst>
  </p:cSld>
  <p:clrMapOvr>
    <a:masterClrMapping/>
  </p:clrMapOvr>
  <p:transition>
    <p:circle/>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04588544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30024317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90200499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2878197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5.xml"/><Relationship Id="rId13" Type="http://schemas.openxmlformats.org/officeDocument/2006/relationships/theme" Target="../theme/theme10.xml"/><Relationship Id="rId3" Type="http://schemas.openxmlformats.org/officeDocument/2006/relationships/slideLayout" Target="../slideLayouts/slideLayout110.xml"/><Relationship Id="rId7" Type="http://schemas.openxmlformats.org/officeDocument/2006/relationships/slideLayout" Target="../slideLayouts/slideLayout114.xml"/><Relationship Id="rId12" Type="http://schemas.openxmlformats.org/officeDocument/2006/relationships/slideLayout" Target="../slideLayouts/slideLayout119.xml"/><Relationship Id="rId2" Type="http://schemas.openxmlformats.org/officeDocument/2006/relationships/slideLayout" Target="../slideLayouts/slideLayout109.xml"/><Relationship Id="rId1" Type="http://schemas.openxmlformats.org/officeDocument/2006/relationships/slideLayout" Target="../slideLayouts/slideLayout108.xml"/><Relationship Id="rId6" Type="http://schemas.openxmlformats.org/officeDocument/2006/relationships/slideLayout" Target="../slideLayouts/slideLayout113.xml"/><Relationship Id="rId11" Type="http://schemas.openxmlformats.org/officeDocument/2006/relationships/slideLayout" Target="../slideLayouts/slideLayout118.xml"/><Relationship Id="rId5" Type="http://schemas.openxmlformats.org/officeDocument/2006/relationships/slideLayout" Target="../slideLayouts/slideLayout112.xml"/><Relationship Id="rId10" Type="http://schemas.openxmlformats.org/officeDocument/2006/relationships/slideLayout" Target="../slideLayouts/slideLayout117.xml"/><Relationship Id="rId4" Type="http://schemas.openxmlformats.org/officeDocument/2006/relationships/slideLayout" Target="../slideLayouts/slideLayout111.xml"/><Relationship Id="rId9" Type="http://schemas.openxmlformats.org/officeDocument/2006/relationships/slideLayout" Target="../slideLayouts/slideLayout116.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theme" Target="../theme/theme4.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theme" Target="../theme/theme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theme" Target="../theme/theme6.x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slideLayout" Target="../slideLayouts/slideLayout71.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9.xml"/><Relationship Id="rId13" Type="http://schemas.openxmlformats.org/officeDocument/2006/relationships/theme" Target="../theme/theme7.xml"/><Relationship Id="rId3" Type="http://schemas.openxmlformats.org/officeDocument/2006/relationships/slideLayout" Target="../slideLayouts/slideLayout74.xml"/><Relationship Id="rId7" Type="http://schemas.openxmlformats.org/officeDocument/2006/relationships/slideLayout" Target="../slideLayouts/slideLayout78.xml"/><Relationship Id="rId12" Type="http://schemas.openxmlformats.org/officeDocument/2006/relationships/slideLayout" Target="../slideLayouts/slideLayout83.xml"/><Relationship Id="rId2" Type="http://schemas.openxmlformats.org/officeDocument/2006/relationships/slideLayout" Target="../slideLayouts/slideLayout73.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5" Type="http://schemas.openxmlformats.org/officeDocument/2006/relationships/slideLayout" Target="../slideLayouts/slideLayout76.xml"/><Relationship Id="rId10" Type="http://schemas.openxmlformats.org/officeDocument/2006/relationships/slideLayout" Target="../slideLayouts/slideLayout81.xml"/><Relationship Id="rId4" Type="http://schemas.openxmlformats.org/officeDocument/2006/relationships/slideLayout" Target="../slideLayouts/slideLayout75.xml"/><Relationship Id="rId9" Type="http://schemas.openxmlformats.org/officeDocument/2006/relationships/slideLayout" Target="../slideLayouts/slideLayout80.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1.xml"/><Relationship Id="rId13" Type="http://schemas.openxmlformats.org/officeDocument/2006/relationships/theme" Target="../theme/theme8.xml"/><Relationship Id="rId3" Type="http://schemas.openxmlformats.org/officeDocument/2006/relationships/slideLayout" Target="../slideLayouts/slideLayout86.xml"/><Relationship Id="rId7" Type="http://schemas.openxmlformats.org/officeDocument/2006/relationships/slideLayout" Target="../slideLayouts/slideLayout90.xml"/><Relationship Id="rId12" Type="http://schemas.openxmlformats.org/officeDocument/2006/relationships/slideLayout" Target="../slideLayouts/slideLayout95.xml"/><Relationship Id="rId2" Type="http://schemas.openxmlformats.org/officeDocument/2006/relationships/slideLayout" Target="../slideLayouts/slideLayout85.xml"/><Relationship Id="rId1" Type="http://schemas.openxmlformats.org/officeDocument/2006/relationships/slideLayout" Target="../slideLayouts/slideLayout84.xml"/><Relationship Id="rId6" Type="http://schemas.openxmlformats.org/officeDocument/2006/relationships/slideLayout" Target="../slideLayouts/slideLayout89.xml"/><Relationship Id="rId11" Type="http://schemas.openxmlformats.org/officeDocument/2006/relationships/slideLayout" Target="../slideLayouts/slideLayout94.xml"/><Relationship Id="rId5" Type="http://schemas.openxmlformats.org/officeDocument/2006/relationships/slideLayout" Target="../slideLayouts/slideLayout88.xml"/><Relationship Id="rId10" Type="http://schemas.openxmlformats.org/officeDocument/2006/relationships/slideLayout" Target="../slideLayouts/slideLayout93.xml"/><Relationship Id="rId4" Type="http://schemas.openxmlformats.org/officeDocument/2006/relationships/slideLayout" Target="../slideLayouts/slideLayout87.xml"/><Relationship Id="rId9" Type="http://schemas.openxmlformats.org/officeDocument/2006/relationships/slideLayout" Target="../slideLayouts/slideLayout92.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3.xml"/><Relationship Id="rId13" Type="http://schemas.openxmlformats.org/officeDocument/2006/relationships/theme" Target="../theme/theme9.xml"/><Relationship Id="rId3" Type="http://schemas.openxmlformats.org/officeDocument/2006/relationships/slideLayout" Target="../slideLayouts/slideLayout98.xml"/><Relationship Id="rId7" Type="http://schemas.openxmlformats.org/officeDocument/2006/relationships/slideLayout" Target="../slideLayouts/slideLayout102.xml"/><Relationship Id="rId12" Type="http://schemas.openxmlformats.org/officeDocument/2006/relationships/slideLayout" Target="../slideLayouts/slideLayout107.xml"/><Relationship Id="rId2" Type="http://schemas.openxmlformats.org/officeDocument/2006/relationships/slideLayout" Target="../slideLayouts/slideLayout97.xml"/><Relationship Id="rId1" Type="http://schemas.openxmlformats.org/officeDocument/2006/relationships/slideLayout" Target="../slideLayouts/slideLayout96.xml"/><Relationship Id="rId6" Type="http://schemas.openxmlformats.org/officeDocument/2006/relationships/slideLayout" Target="../slideLayouts/slideLayout101.xml"/><Relationship Id="rId11" Type="http://schemas.openxmlformats.org/officeDocument/2006/relationships/slideLayout" Target="../slideLayouts/slideLayout106.xml"/><Relationship Id="rId5" Type="http://schemas.openxmlformats.org/officeDocument/2006/relationships/slideLayout" Target="../slideLayouts/slideLayout100.xml"/><Relationship Id="rId10" Type="http://schemas.openxmlformats.org/officeDocument/2006/relationships/slideLayout" Target="../slideLayouts/slideLayout105.xml"/><Relationship Id="rId4" Type="http://schemas.openxmlformats.org/officeDocument/2006/relationships/slideLayout" Target="../slideLayouts/slideLayout99.xml"/><Relationship Id="rId9" Type="http://schemas.openxmlformats.org/officeDocument/2006/relationships/slideLayout" Target="../slideLayouts/slideLayout10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225115-4321-4C30-A9B3-52B08CD5277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408A963-8047-4156-8CD7-A29DF9D94AA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D68BDF-58C6-44EC-91D3-4AAFB0AF1CE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D6E806-824E-41C9-8D3A-2E5D3B8BCB4A}" type="datetimeFigureOut">
              <a:rPr lang="en-US" smtClean="0"/>
              <a:t>2/5/2023</a:t>
            </a:fld>
            <a:endParaRPr lang="en-US"/>
          </a:p>
        </p:txBody>
      </p:sp>
      <p:sp>
        <p:nvSpPr>
          <p:cNvPr id="5" name="Footer Placeholder 4">
            <a:extLst>
              <a:ext uri="{FF2B5EF4-FFF2-40B4-BE49-F238E27FC236}">
                <a16:creationId xmlns:a16="http://schemas.microsoft.com/office/drawing/2014/main" id="{33C19779-A4BD-4DBE-8F1E-3299841D49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B999600-D4B6-47BC-A711-56C07DBED8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F40BB4-3EB6-4C20-8E89-2F2EF3C78720}" type="slidenum">
              <a:rPr lang="en-US" smtClean="0"/>
              <a:t>‹#›</a:t>
            </a:fld>
            <a:endParaRPr lang="en-US"/>
          </a:p>
        </p:txBody>
      </p:sp>
    </p:spTree>
    <p:extLst>
      <p:ext uri="{BB962C8B-B14F-4D97-AF65-F5344CB8AC3E}">
        <p14:creationId xmlns:p14="http://schemas.microsoft.com/office/powerpoint/2010/main" val="24067350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702014110"/>
      </p:ext>
    </p:extLst>
  </p:cSld>
  <p:clrMap bg1="lt1" tx1="dk1" bg2="lt2" tx2="dk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 id="2147483776" r:id="rId12"/>
  </p:sldLayoutIdLs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4999297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621969154"/>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352709330"/>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203715181"/>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Ls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097768032"/>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Ls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968148141"/>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Ls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252751517"/>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Ls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A7AB8568-79F8-4F4D-98E6-F06748B4EB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DCE2231-FA6E-401D-ADB6-FBD8C0494AF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794492257"/>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 id="2147483763" r:id="rId12"/>
  </p:sldLayoutIdLs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7.jpg"/><Relationship Id="rId3" Type="http://schemas.openxmlformats.org/officeDocument/2006/relationships/image" Target="../media/image1.png"/><Relationship Id="rId7" Type="http://schemas.openxmlformats.org/officeDocument/2006/relationships/image" Target="../media/image3.png"/><Relationship Id="rId12"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microsoft.com/office/2007/relationships/hdphoto" Target="../media/hdphoto2.wdp"/><Relationship Id="rId11" Type="http://schemas.microsoft.com/office/2007/relationships/hdphoto" Target="../media/hdphoto4.wdp"/><Relationship Id="rId5" Type="http://schemas.openxmlformats.org/officeDocument/2006/relationships/image" Target="../media/image2.png"/><Relationship Id="rId10" Type="http://schemas.openxmlformats.org/officeDocument/2006/relationships/image" Target="../media/image5.png"/><Relationship Id="rId4" Type="http://schemas.microsoft.com/office/2007/relationships/hdphoto" Target="../media/hdphoto1.wdp"/><Relationship Id="rId9" Type="http://schemas.openxmlformats.org/officeDocument/2006/relationships/image" Target="../media/image4.jpeg"/><Relationship Id="rId14" Type="http://schemas.openxmlformats.org/officeDocument/2006/relationships/image" Target="../media/image8.jpg"/></Relationships>
</file>

<file path=ppt/slides/_rels/slide10.xml.rels><?xml version="1.0" encoding="UTF-8" standalone="yes"?>
<Relationships xmlns="http://schemas.openxmlformats.org/package/2006/relationships"><Relationship Id="rId3" Type="http://schemas.openxmlformats.org/officeDocument/2006/relationships/image" Target="../media/image21.jpg"/><Relationship Id="rId7" Type="http://schemas.openxmlformats.org/officeDocument/2006/relationships/image" Target="../media/image25.jpg"/><Relationship Id="rId2" Type="http://schemas.openxmlformats.org/officeDocument/2006/relationships/image" Target="../media/image20.jpg"/><Relationship Id="rId1" Type="http://schemas.openxmlformats.org/officeDocument/2006/relationships/slideLayout" Target="../slideLayouts/slideLayout47.xml"/><Relationship Id="rId6" Type="http://schemas.openxmlformats.org/officeDocument/2006/relationships/image" Target="../media/image24.jpg"/><Relationship Id="rId5" Type="http://schemas.openxmlformats.org/officeDocument/2006/relationships/image" Target="../media/image23.jpeg"/><Relationship Id="rId4" Type="http://schemas.openxmlformats.org/officeDocument/2006/relationships/image" Target="../media/image22.jpg"/></Relationships>
</file>

<file path=ppt/slides/_rels/slide11.xml.rels><?xml version="1.0" encoding="UTF-8" standalone="yes"?>
<Relationships xmlns="http://schemas.openxmlformats.org/package/2006/relationships"><Relationship Id="rId2" Type="http://schemas.openxmlformats.org/officeDocument/2006/relationships/hyperlink" Target="NGUY&#202;N%20NH&#194;N%20G&#194;Y%20BI&#7870;N%20&#272;&#7892;I%20KH&#205;%20H&#7852;U.doc" TargetMode="External"/><Relationship Id="rId1" Type="http://schemas.openxmlformats.org/officeDocument/2006/relationships/slideLayout" Target="../slideLayouts/slideLayout59.xml"/></Relationships>
</file>

<file path=ppt/slides/_rels/slide12.xml.rels><?xml version="1.0" encoding="UTF-8" standalone="yes"?>
<Relationships xmlns="http://schemas.openxmlformats.org/package/2006/relationships"><Relationship Id="rId8" Type="http://schemas.openxmlformats.org/officeDocument/2006/relationships/hyperlink" Target="Th&#7921;c%20tr&#7841;ng%20bi&#7871;n%20&#273;&#7893;i%20kh&#237;%20h&#7853;u%20&#7903;%20Vi&#7879;t%20Nam.doc" TargetMode="External"/><Relationship Id="rId3" Type="http://schemas.openxmlformats.org/officeDocument/2006/relationships/image" Target="../media/image26.jpg"/><Relationship Id="rId7" Type="http://schemas.openxmlformats.org/officeDocument/2006/relationships/image" Target="../media/image28.jpg"/><Relationship Id="rId2" Type="http://schemas.openxmlformats.org/officeDocument/2006/relationships/image" Target="../media/image14.jpg"/><Relationship Id="rId1" Type="http://schemas.openxmlformats.org/officeDocument/2006/relationships/slideLayout" Target="../slideLayouts/slideLayout83.xml"/><Relationship Id="rId6" Type="http://schemas.openxmlformats.org/officeDocument/2006/relationships/image" Target="../media/image19.jpg"/><Relationship Id="rId5" Type="http://schemas.openxmlformats.org/officeDocument/2006/relationships/image" Target="../media/image13.jpg"/><Relationship Id="rId4" Type="http://schemas.openxmlformats.org/officeDocument/2006/relationships/image" Target="../media/image27.jpg"/></Relationships>
</file>

<file path=ppt/slides/_rels/slide13.xml.rels><?xml version="1.0" encoding="UTF-8" standalone="yes"?>
<Relationships xmlns="http://schemas.openxmlformats.org/package/2006/relationships"><Relationship Id="rId2" Type="http://schemas.openxmlformats.org/officeDocument/2006/relationships/hyperlink" Target="NGUY&#202;N%20NH&#194;N%20G&#194;Y%20BI&#7870;N%20&#272;&#7892;I%20KH&#205;%20H&#7852;U.doc" TargetMode="External"/><Relationship Id="rId1" Type="http://schemas.openxmlformats.org/officeDocument/2006/relationships/slideLayout" Target="../slideLayouts/slideLayout95.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9.jpg"/><Relationship Id="rId1" Type="http://schemas.openxmlformats.org/officeDocument/2006/relationships/slideLayout" Target="../slideLayouts/slideLayout71.xml"/><Relationship Id="rId6" Type="http://schemas.openxmlformats.org/officeDocument/2006/relationships/image" Target="../media/image12.jpg"/><Relationship Id="rId5" Type="http://schemas.openxmlformats.org/officeDocument/2006/relationships/image" Target="../media/image30.jpg"/><Relationship Id="rId4" Type="http://schemas.openxmlformats.org/officeDocument/2006/relationships/image" Target="../media/image29.jpg"/></Relationships>
</file>

<file path=ppt/slides/_rels/slide15.xml.rels><?xml version="1.0" encoding="UTF-8" standalone="yes"?>
<Relationships xmlns="http://schemas.openxmlformats.org/package/2006/relationships"><Relationship Id="rId2" Type="http://schemas.openxmlformats.org/officeDocument/2006/relationships/hyperlink" Target="NGUY&#202;N%20NH&#194;N%20G&#194;Y%20BI&#7870;N%20&#272;&#7892;I%20KH&#205;%20H&#7852;U.doc" TargetMode="External"/><Relationship Id="rId1" Type="http://schemas.openxmlformats.org/officeDocument/2006/relationships/slideLayout" Target="../slideLayouts/slideLayout107.xml"/></Relationships>
</file>

<file path=ppt/slides/_rels/slide16.xml.rels><?xml version="1.0" encoding="UTF-8" standalone="yes"?>
<Relationships xmlns="http://schemas.openxmlformats.org/package/2006/relationships"><Relationship Id="rId3" Type="http://schemas.openxmlformats.org/officeDocument/2006/relationships/image" Target="../media/image31.jpg"/><Relationship Id="rId7" Type="http://schemas.openxmlformats.org/officeDocument/2006/relationships/image" Target="../media/image35.jpg"/><Relationship Id="rId2" Type="http://schemas.openxmlformats.org/officeDocument/2006/relationships/image" Target="../media/image16.jpg"/><Relationship Id="rId1" Type="http://schemas.openxmlformats.org/officeDocument/2006/relationships/slideLayout" Target="../slideLayouts/slideLayout119.xml"/><Relationship Id="rId6" Type="http://schemas.openxmlformats.org/officeDocument/2006/relationships/image" Target="../media/image34.jpg"/><Relationship Id="rId5" Type="http://schemas.openxmlformats.org/officeDocument/2006/relationships/image" Target="../media/image33.jpg"/><Relationship Id="rId4" Type="http://schemas.openxmlformats.org/officeDocument/2006/relationships/image" Target="../media/image32.jp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10.jpg"/><Relationship Id="rId3" Type="http://schemas.openxmlformats.org/officeDocument/2006/relationships/image" Target="../media/image1.png"/><Relationship Id="rId7" Type="http://schemas.openxmlformats.org/officeDocument/2006/relationships/image" Target="../media/image3.png"/><Relationship Id="rId12"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microsoft.com/office/2007/relationships/hdphoto" Target="../media/hdphoto2.wdp"/><Relationship Id="rId11" Type="http://schemas.microsoft.com/office/2007/relationships/hdphoto" Target="../media/hdphoto4.wdp"/><Relationship Id="rId5" Type="http://schemas.openxmlformats.org/officeDocument/2006/relationships/image" Target="../media/image2.png"/><Relationship Id="rId10" Type="http://schemas.openxmlformats.org/officeDocument/2006/relationships/image" Target="../media/image5.png"/><Relationship Id="rId4" Type="http://schemas.microsoft.com/office/2007/relationships/hdphoto" Target="../media/hdphoto1.wdp"/><Relationship Id="rId9" Type="http://schemas.openxmlformats.org/officeDocument/2006/relationships/image" Target="../media/image4.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2.xml"/><Relationship Id="rId5" Type="http://schemas.openxmlformats.org/officeDocument/2006/relationships/image" Target="../media/image14.jpg"/><Relationship Id="rId4" Type="http://schemas.openxmlformats.org/officeDocument/2006/relationships/image" Target="../media/image13.jpg"/></Relationships>
</file>

<file path=ppt/slides/_rels/slide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6.jpg"/><Relationship Id="rId4" Type="http://schemas.openxmlformats.org/officeDocument/2006/relationships/image" Target="../media/image9.jpg"/></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7.jpg"/><Relationship Id="rId7" Type="http://schemas.openxmlformats.org/officeDocument/2006/relationships/image" Target="../media/image14.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2.jpg"/><Relationship Id="rId5" Type="http://schemas.openxmlformats.org/officeDocument/2006/relationships/image" Target="../media/image19.jpg"/><Relationship Id="rId4" Type="http://schemas.openxmlformats.org/officeDocument/2006/relationships/image" Target="../media/image18.jp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hyperlink" Target="NGUY&#202;N%20NH&#194;N%20G&#194;Y%20BI&#7870;N%20&#272;&#7892;I%20KH&#205;%20H&#7852;U.doc" TargetMode="External"/><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6" name="Picture 12" descr="Hand Drawn Cartoon Boys Question Free Map, Thinking Problem, Boy, Free  Buckle PNG Transparent Clipart Image and PSD File for Free Download"/>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19844" b="74844" l="18438" r="72969">
                        <a14:foregroundMark x1="26719" y1="19844" x2="26719" y2="19844"/>
                        <a14:foregroundMark x1="72969" y1="23750" x2="72969" y2="23750"/>
                        <a14:foregroundMark x1="18438" y1="35313" x2="18438" y2="35313"/>
                        <a14:foregroundMark x1="25781" y1="46563" x2="25781" y2="46563"/>
                        <a14:foregroundMark x1="25781" y1="45000" x2="25781" y2="45000"/>
                        <a14:foregroundMark x1="29219" y1="29531" x2="29219" y2="29531"/>
                        <a14:foregroundMark x1="45313" y1="44375" x2="45313" y2="44375"/>
                        <a14:foregroundMark x1="45938" y1="42969" x2="45938" y2="42969"/>
                        <a14:foregroundMark x1="47813" y1="42500" x2="47813" y2="42500"/>
                        <a14:foregroundMark x1="46250" y1="40781" x2="46250" y2="40781"/>
                        <a14:foregroundMark x1="55313" y1="39063" x2="55313" y2="40000"/>
                        <a14:foregroundMark x1="55781" y1="40938" x2="55781" y2="40938"/>
                        <a14:foregroundMark x1="56875" y1="40000" x2="56875" y2="40000"/>
                        <a14:foregroundMark x1="56875" y1="40000" x2="56875" y2="40000"/>
                        <a14:foregroundMark x1="67344" y1="35313" x2="67031" y2="35938"/>
                        <a14:foregroundMark x1="49219" y1="74844" x2="49219" y2="74844"/>
                      </a14:backgroundRemoval>
                    </a14:imgEffect>
                  </a14:imgLayer>
                </a14:imgProps>
              </a:ext>
              <a:ext uri="{28A0092B-C50C-407E-A947-70E740481C1C}">
                <a14:useLocalDpi xmlns:a14="http://schemas.microsoft.com/office/drawing/2010/main" val="0"/>
              </a:ext>
            </a:extLst>
          </a:blip>
          <a:srcRect l="15427" t="17445" r="23664" b="22327"/>
          <a:stretch/>
        </p:blipFill>
        <p:spPr bwMode="auto">
          <a:xfrm>
            <a:off x="45410" y="4977424"/>
            <a:ext cx="1146082" cy="1582397"/>
          </a:xfrm>
          <a:prstGeom prst="rect">
            <a:avLst/>
          </a:prstGeom>
          <a:noFill/>
          <a:extLst>
            <a:ext uri="{909E8E84-426E-40DD-AFC4-6F175D3DCCD1}">
              <a14:hiddenFill xmlns:a14="http://schemas.microsoft.com/office/drawing/2010/main">
                <a:solidFill>
                  <a:srgbClr val="FFFFFF"/>
                </a:solidFill>
              </a14:hiddenFill>
            </a:ext>
          </a:extLst>
        </p:spPr>
      </p:pic>
      <p:sp>
        <p:nvSpPr>
          <p:cNvPr id="21" name="Text Box 5">
            <a:extLst>
              <a:ext uri="{FF2B5EF4-FFF2-40B4-BE49-F238E27FC236}">
                <a16:creationId xmlns:a16="http://schemas.microsoft.com/office/drawing/2014/main" id="{125E83EC-11A1-4E81-9575-26F9BF6F2CB1}"/>
              </a:ext>
            </a:extLst>
          </p:cNvPr>
          <p:cNvSpPr txBox="1">
            <a:spLocks noChangeArrowheads="1"/>
          </p:cNvSpPr>
          <p:nvPr/>
        </p:nvSpPr>
        <p:spPr bwMode="auto">
          <a:xfrm>
            <a:off x="437934" y="1444374"/>
            <a:ext cx="2333834" cy="3046988"/>
          </a:xfrm>
          <a:prstGeom prst="rect">
            <a:avLst/>
          </a:prstGeom>
          <a:solidFill>
            <a:schemeClr val="accent4">
              <a:lumMod val="20000"/>
              <a:lumOff val="80000"/>
            </a:schemeClr>
          </a:solidFill>
          <a:ln w="3175" algn="ctr">
            <a:solidFill>
              <a:schemeClr val="tx1"/>
            </a:solidFill>
            <a:prstDash val="sysDash"/>
            <a:miter lim="800000"/>
            <a:headEnd/>
            <a:tailEnd/>
            <a:extLst>
              <a:ext uri="{C807C97D-BFC1-408E-A445-0C87EB9F89A2}">
                <ask:lineSketchStyleProps xmlns="" xmlns:ask="http://schemas.microsoft.com/office/drawing/2018/sketchyshapes">
                  <ask:type>
                    <ask:lineSketchNone/>
                  </ask:type>
                </ask:lineSketchStyleProps>
              </a:ext>
            </a:extLst>
          </a:ln>
        </p:spPr>
        <p:txBody>
          <a:bodyPr wrap="square">
            <a:spAutoFit/>
          </a:bodyPr>
          <a:lstStyle>
            <a:lvl1pPr eaLnBrk="0" hangingPunct="0">
              <a:defRPr sz="2800">
                <a:solidFill>
                  <a:schemeClr val="tx1"/>
                </a:solidFill>
                <a:latin typeface="Times New Roman" pitchFamily="18" charset="0"/>
              </a:defRPr>
            </a:lvl1pPr>
            <a:lvl2pPr marL="742950" indent="-285750" eaLnBrk="0" hangingPunct="0">
              <a:defRPr sz="2800">
                <a:solidFill>
                  <a:schemeClr val="tx1"/>
                </a:solidFill>
                <a:latin typeface="Times New Roman" pitchFamily="18" charset="0"/>
              </a:defRPr>
            </a:lvl2pPr>
            <a:lvl3pPr marL="1143000" indent="-228600" eaLnBrk="0" hangingPunct="0">
              <a:defRPr sz="2800">
                <a:solidFill>
                  <a:schemeClr val="tx1"/>
                </a:solidFill>
                <a:latin typeface="Times New Roman" pitchFamily="18" charset="0"/>
              </a:defRPr>
            </a:lvl3pPr>
            <a:lvl4pPr marL="1600200" indent="-228600" eaLnBrk="0" hangingPunct="0">
              <a:defRPr sz="2800">
                <a:solidFill>
                  <a:schemeClr val="tx1"/>
                </a:solidFill>
                <a:latin typeface="Times New Roman" pitchFamily="18" charset="0"/>
              </a:defRPr>
            </a:lvl4pPr>
            <a:lvl5pPr marL="2057400" indent="-228600" eaLnBrk="0" hangingPunct="0">
              <a:defRPr sz="2800">
                <a:solidFill>
                  <a:schemeClr val="tx1"/>
                </a:solidFill>
                <a:latin typeface="Times New Roman" pitchFamily="18" charset="0"/>
              </a:defRPr>
            </a:lvl5pPr>
            <a:lvl6pPr marL="2514600" indent="-228600" eaLnBrk="0" fontAlgn="base" hangingPunct="0">
              <a:spcBef>
                <a:spcPct val="0"/>
              </a:spcBef>
              <a:spcAft>
                <a:spcPct val="0"/>
              </a:spcAft>
              <a:defRPr sz="2800">
                <a:solidFill>
                  <a:schemeClr val="tx1"/>
                </a:solidFill>
                <a:latin typeface="Times New Roman" pitchFamily="18" charset="0"/>
              </a:defRPr>
            </a:lvl6pPr>
            <a:lvl7pPr marL="2971800" indent="-228600" eaLnBrk="0" fontAlgn="base" hangingPunct="0">
              <a:spcBef>
                <a:spcPct val="0"/>
              </a:spcBef>
              <a:spcAft>
                <a:spcPct val="0"/>
              </a:spcAft>
              <a:defRPr sz="2800">
                <a:solidFill>
                  <a:schemeClr val="tx1"/>
                </a:solidFill>
                <a:latin typeface="Times New Roman" pitchFamily="18" charset="0"/>
              </a:defRPr>
            </a:lvl7pPr>
            <a:lvl8pPr marL="3429000" indent="-228600" eaLnBrk="0" fontAlgn="base" hangingPunct="0">
              <a:spcBef>
                <a:spcPct val="0"/>
              </a:spcBef>
              <a:spcAft>
                <a:spcPct val="0"/>
              </a:spcAft>
              <a:defRPr sz="2800">
                <a:solidFill>
                  <a:schemeClr val="tx1"/>
                </a:solidFill>
                <a:latin typeface="Times New Roman" pitchFamily="18" charset="0"/>
              </a:defRPr>
            </a:lvl8pPr>
            <a:lvl9pPr marL="3886200" indent="-228600" eaLnBrk="0" fontAlgn="base" hangingPunct="0">
              <a:spcBef>
                <a:spcPct val="0"/>
              </a:spcBef>
              <a:spcAft>
                <a:spcPct val="0"/>
              </a:spcAft>
              <a:defRPr sz="2800">
                <a:solidFill>
                  <a:schemeClr val="tx1"/>
                </a:solidFill>
                <a:latin typeface="Times New Roman" pitchFamily="18" charset="0"/>
              </a:defRPr>
            </a:lvl9pPr>
          </a:lstStyle>
          <a:p>
            <a:pPr algn="ctr" eaLnBrk="1" hangingPunct="1">
              <a:spcBef>
                <a:spcPct val="50000"/>
              </a:spcBef>
              <a:defRPr/>
            </a:pPr>
            <a:r>
              <a:rPr lang="en-US" sz="3200" b="1" dirty="0">
                <a:solidFill>
                  <a:srgbClr val="000000"/>
                </a:solidFill>
                <a:latin typeface="#9Slide03 SVN-PF Din Text Pro C" panose="02000506020000020004" pitchFamily="2" charset="0"/>
              </a:rPr>
              <a:t> </a:t>
            </a:r>
            <a:r>
              <a:rPr lang="en-US" sz="3200" b="1" dirty="0" err="1">
                <a:solidFill>
                  <a:srgbClr val="000000"/>
                </a:solidFill>
                <a:latin typeface="#9Slide03 SVN-PF Din Text Pro C" panose="02000506020000020004" pitchFamily="2" charset="0"/>
              </a:rPr>
              <a:t>Thời</a:t>
            </a:r>
            <a:r>
              <a:rPr lang="en-US" sz="3200" b="1" dirty="0">
                <a:solidFill>
                  <a:srgbClr val="000000"/>
                </a:solidFill>
                <a:latin typeface="#9Slide03 SVN-PF Din Text Pro C" panose="02000506020000020004" pitchFamily="2" charset="0"/>
              </a:rPr>
              <a:t> </a:t>
            </a:r>
            <a:r>
              <a:rPr lang="en-US" sz="3200" b="1" dirty="0" err="1">
                <a:solidFill>
                  <a:srgbClr val="000000"/>
                </a:solidFill>
                <a:latin typeface="#9Slide03 SVN-PF Din Text Pro C" panose="02000506020000020004" pitchFamily="2" charset="0"/>
              </a:rPr>
              <a:t>gian</a:t>
            </a:r>
            <a:r>
              <a:rPr lang="en-US" sz="3200" b="1" dirty="0">
                <a:solidFill>
                  <a:srgbClr val="000000"/>
                </a:solidFill>
                <a:latin typeface="#9Slide03 SVN-PF Din Text Pro C" panose="02000506020000020004" pitchFamily="2" charset="0"/>
              </a:rPr>
              <a:t> </a:t>
            </a:r>
            <a:r>
              <a:rPr lang="en-US" sz="3200" b="1" dirty="0" err="1">
                <a:solidFill>
                  <a:srgbClr val="000000"/>
                </a:solidFill>
                <a:latin typeface="#9Slide03 SVN-PF Din Text Pro C" panose="02000506020000020004" pitchFamily="2" charset="0"/>
              </a:rPr>
              <a:t>suy</a:t>
            </a:r>
            <a:r>
              <a:rPr lang="en-US" sz="3200" b="1" dirty="0">
                <a:solidFill>
                  <a:srgbClr val="000000"/>
                </a:solidFill>
                <a:latin typeface="#9Slide03 SVN-PF Din Text Pro C" panose="02000506020000020004" pitchFamily="2" charset="0"/>
              </a:rPr>
              <a:t> </a:t>
            </a:r>
            <a:r>
              <a:rPr lang="en-US" sz="3200" b="1" dirty="0" err="1">
                <a:solidFill>
                  <a:srgbClr val="000000"/>
                </a:solidFill>
                <a:latin typeface="#9Slide03 SVN-PF Din Text Pro C" panose="02000506020000020004" pitchFamily="2" charset="0"/>
              </a:rPr>
              <a:t>nghĩ</a:t>
            </a:r>
            <a:r>
              <a:rPr lang="en-US" sz="3200" b="1" dirty="0">
                <a:solidFill>
                  <a:srgbClr val="000000"/>
                </a:solidFill>
                <a:latin typeface="#9Slide03 SVN-PF Din Text Pro C" panose="02000506020000020004" pitchFamily="2" charset="0"/>
              </a:rPr>
              <a:t>: </a:t>
            </a:r>
            <a:r>
              <a:rPr lang="vi-VN" sz="3200" b="1" dirty="0" smtClean="0">
                <a:solidFill>
                  <a:srgbClr val="000000"/>
                </a:solidFill>
                <a:latin typeface="#9Slide03 SVN-PF Din Text Pro C" panose="02000506020000020004" pitchFamily="2" charset="0"/>
              </a:rPr>
              <a:t>30</a:t>
            </a:r>
            <a:r>
              <a:rPr lang="vi-VN" sz="3200" b="1" dirty="0">
                <a:solidFill>
                  <a:srgbClr val="000000"/>
                </a:solidFill>
                <a:latin typeface="#9Slide03 SVN-PF Din Text Pro C" panose="02000506020000020004" pitchFamily="2" charset="0"/>
              </a:rPr>
              <a:t> </a:t>
            </a:r>
            <a:r>
              <a:rPr lang="vi-VN" sz="3200" b="1" dirty="0" smtClean="0">
                <a:solidFill>
                  <a:srgbClr val="000000"/>
                </a:solidFill>
                <a:latin typeface="#9Slide03 SVN-PF Din Text Pro C" panose="02000506020000020004" pitchFamily="2" charset="0"/>
              </a:rPr>
              <a:t>giây </a:t>
            </a:r>
            <a:endParaRPr lang="en-US" sz="3200" b="1" dirty="0">
              <a:solidFill>
                <a:srgbClr val="000000"/>
              </a:solidFill>
              <a:latin typeface="#9Slide03 SVN-PF Din Text Pro C" panose="02000506020000020004" pitchFamily="2" charset="0"/>
            </a:endParaRPr>
          </a:p>
          <a:p>
            <a:pPr algn="ctr" eaLnBrk="1" hangingPunct="1">
              <a:spcBef>
                <a:spcPct val="50000"/>
              </a:spcBef>
              <a:defRPr/>
            </a:pPr>
            <a:endParaRPr lang="en-US" sz="3200" b="1" dirty="0">
              <a:solidFill>
                <a:srgbClr val="000000"/>
              </a:solidFill>
              <a:latin typeface="#9Slide03 SVN-PF Din Text Pro C" panose="02000506020000020004" pitchFamily="2" charset="0"/>
            </a:endParaRPr>
          </a:p>
          <a:p>
            <a:pPr algn="ctr" eaLnBrk="1" hangingPunct="1">
              <a:spcBef>
                <a:spcPct val="50000"/>
              </a:spcBef>
              <a:defRPr/>
            </a:pPr>
            <a:endParaRPr lang="en-US" sz="3200" b="1" dirty="0">
              <a:solidFill>
                <a:srgbClr val="000000"/>
              </a:solidFill>
              <a:latin typeface="#9Slide03 SVN-PF Din Text Pro C" panose="02000506020000020004" pitchFamily="2" charset="0"/>
            </a:endParaRPr>
          </a:p>
        </p:txBody>
      </p:sp>
      <p:pic>
        <p:nvPicPr>
          <p:cNvPr id="22" name="Picture 6" descr="Biểu Tượng Theo Chiều Kim đồng Hồ Hình ảnh | Định dạng hình ảnh PSD  611645048| vn.lovepik.com">
            <a:extLst>
              <a:ext uri="{FF2B5EF4-FFF2-40B4-BE49-F238E27FC236}">
                <a16:creationId xmlns:a16="http://schemas.microsoft.com/office/drawing/2014/main" id="{DA29B25A-C749-4619-A8E9-F1D185FDE203}"/>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3257" b="97346" l="1977" r="96512">
                        <a14:foregroundMark x1="5233" y1="41737" x2="5233" y2="41737"/>
                        <a14:foregroundMark x1="6628" y1="33052" x2="6628" y2="33052"/>
                        <a14:foregroundMark x1="13837" y1="22919" x2="13837" y2="22919"/>
                        <a14:foregroundMark x1="19070" y1="16043" x2="19070" y2="16043"/>
                        <a14:foregroundMark x1="31977" y1="6152" x2="31977" y2="6152"/>
                        <a14:foregroundMark x1="21860" y1="12183" x2="21860" y2="12183"/>
                        <a14:foregroundMark x1="41744" y1="3257" x2="41744" y2="3257"/>
                        <a14:foregroundMark x1="54186" y1="5066" x2="54186" y2="5066"/>
                        <a14:foregroundMark x1="48372" y1="18215" x2="48372" y2="18215"/>
                        <a14:foregroundMark x1="61047" y1="8323" x2="61047" y2="8323"/>
                        <a14:foregroundMark x1="47791" y1="15440" x2="47791" y2="15440"/>
                        <a14:foregroundMark x1="43837" y1="43546" x2="43837" y2="43546"/>
                        <a14:foregroundMark x1="42907" y1="48010" x2="42907" y2="48010"/>
                        <a14:foregroundMark x1="42907" y1="48010" x2="42907" y2="48010"/>
                        <a14:foregroundMark x1="36279" y1="42702" x2="36279" y2="42702"/>
                        <a14:foregroundMark x1="31744" y1="39928" x2="31744" y2="39928"/>
                        <a14:foregroundMark x1="15000" y1="49578" x2="15000" y2="49578"/>
                        <a14:foregroundMark x1="1977" y1="43908" x2="1977" y2="43908"/>
                        <a14:foregroundMark x1="4651" y1="53438" x2="4651" y2="53438"/>
                        <a14:foregroundMark x1="6628" y1="69240" x2="6628" y2="69240"/>
                        <a14:foregroundMark x1="11512" y1="77322" x2="11512" y2="77322"/>
                        <a14:foregroundMark x1="19651" y1="85645" x2="19651" y2="85645"/>
                        <a14:foregroundMark x1="33140" y1="93486" x2="33140" y2="93486"/>
                        <a14:foregroundMark x1="25698" y1="86610" x2="25698" y2="86610"/>
                        <a14:foregroundMark x1="40000" y1="96140" x2="40000" y2="96140"/>
                        <a14:foregroundMark x1="48721" y1="86610" x2="48721" y2="86610"/>
                        <a14:foregroundMark x1="52093" y1="94331" x2="52093" y2="94331"/>
                        <a14:foregroundMark x1="91860" y1="53679" x2="91860" y2="53679"/>
                        <a14:foregroundMark x1="88953" y1="35223" x2="88953" y2="35223"/>
                        <a14:foregroundMark x1="83488" y1="23522" x2="83488" y2="23522"/>
                        <a14:foregroundMark x1="76047" y1="14234" x2="76047" y2="14234"/>
                        <a14:foregroundMark x1="96512" y1="49578" x2="96512" y2="49578"/>
                        <a14:foregroundMark x1="69767" y1="79373" x2="69767" y2="79373"/>
                        <a14:foregroundMark x1="74070" y1="76357" x2="74070" y2="76719"/>
                        <a14:foregroundMark x1="76860" y1="72859" x2="76860" y2="72859"/>
                        <a14:foregroundMark x1="78605" y1="67793" x2="78605" y2="67793"/>
                        <a14:foregroundMark x1="81279" y1="64174" x2="81279" y2="64174"/>
                        <a14:foregroundMark x1="82674" y1="59349" x2="82674" y2="59349"/>
                        <a14:foregroundMark x1="84070" y1="55489" x2="84070" y2="55489"/>
                        <a14:foregroundMark x1="82674" y1="44391" x2="82674" y2="44391"/>
                        <a14:foregroundMark x1="83488" y1="40290" x2="83488" y2="40290"/>
                        <a14:foregroundMark x1="81860" y1="35826" x2="81860" y2="35826"/>
                        <a14:foregroundMark x1="77791" y1="25935" x2="77791" y2="25935"/>
                        <a14:foregroundMark x1="73721" y1="22316" x2="73721" y2="22316"/>
                        <a14:foregroundMark x1="69767" y1="22075" x2="69767" y2="22075"/>
                        <a14:foregroundMark x1="65930" y1="16405" x2="65930" y2="16405"/>
                        <a14:foregroundMark x1="61628" y1="15440" x2="61628" y2="15440"/>
                        <a14:foregroundMark x1="57558" y1="13028" x2="57558" y2="13028"/>
                        <a14:foregroundMark x1="53023" y1="13028" x2="53023" y2="13028"/>
                        <a14:foregroundMark x1="42907" y1="12183" x2="42907" y2="12183"/>
                        <a14:foregroundMark x1="38372" y1="13631" x2="38372" y2="13631"/>
                        <a14:foregroundMark x1="33953" y1="16043" x2="33953" y2="16043"/>
                        <a14:foregroundMark x1="30814" y1="19059" x2="30814" y2="19059"/>
                        <a14:foregroundMark x1="25698" y1="19662" x2="25698" y2="19662"/>
                        <a14:foregroundMark x1="22791" y1="24125" x2="22791" y2="24125"/>
                        <a14:foregroundMark x1="19884" y1="27382" x2="19884" y2="27382"/>
                        <a14:foregroundMark x1="18488" y1="32449" x2="18488" y2="32449"/>
                        <a14:foregroundMark x1="15000" y1="35464" x2="15000" y2="35464"/>
                        <a14:foregroundMark x1="14186" y1="40290" x2="14186" y2="40290"/>
                        <a14:foregroundMark x1="13023" y1="44753" x2="13023" y2="44753"/>
                        <a14:foregroundMark x1="11860" y1="55489" x2="11860" y2="55489"/>
                        <a14:foregroundMark x1="14186" y1="59107" x2="14186" y2="59107"/>
                        <a14:foregroundMark x1="15000" y1="64415" x2="15000" y2="64415"/>
                        <a14:foregroundMark x1="18488" y1="67793" x2="18488" y2="67793"/>
                        <a14:foregroundMark x1="19884" y1="71894" x2="19884" y2="71894"/>
                        <a14:foregroundMark x1="22442" y1="75875" x2="22442" y2="75875"/>
                        <a14:foregroundMark x1="25930" y1="79373" x2="25930" y2="79373"/>
                        <a14:foregroundMark x1="30814" y1="81182" x2="30814" y2="81182"/>
                        <a14:foregroundMark x1="34302" y1="83595" x2="34302" y2="83595"/>
                        <a14:foregroundMark x1="38953" y1="85042" x2="38953" y2="85042"/>
                        <a14:foregroundMark x1="42674" y1="87817" x2="42674" y2="87817"/>
                        <a14:foregroundMark x1="53605" y1="86610" x2="53605" y2="86610"/>
                        <a14:foregroundMark x1="57558" y1="86248" x2="57558" y2="86248"/>
                        <a14:foregroundMark x1="61977" y1="83595" x2="61977" y2="83595"/>
                        <a14:foregroundMark x1="65349" y1="80941" x2="65349" y2="80941"/>
                        <a14:foregroundMark x1="49884" y1="83836" x2="49884" y2="83836"/>
                        <a14:foregroundMark x1="54767" y1="97346" x2="54767" y2="97346"/>
                      </a14:backgroundRemoval>
                    </a14:imgEffect>
                  </a14:imgLayer>
                </a14:imgProps>
              </a:ext>
              <a:ext uri="{28A0092B-C50C-407E-A947-70E740481C1C}">
                <a14:useLocalDpi xmlns:a14="http://schemas.microsoft.com/office/drawing/2010/main" val="0"/>
              </a:ext>
            </a:extLst>
          </a:blip>
          <a:srcRect/>
          <a:stretch>
            <a:fillRect/>
          </a:stretch>
        </p:blipFill>
        <p:spPr bwMode="auto">
          <a:xfrm>
            <a:off x="938434" y="2521046"/>
            <a:ext cx="1409672" cy="1317115"/>
          </a:xfrm>
          <a:prstGeom prst="rect">
            <a:avLst/>
          </a:prstGeom>
          <a:noFill/>
          <a:extLst>
            <a:ext uri="{909E8E84-426E-40DD-AFC4-6F175D3DCCD1}">
              <a14:hiddenFill xmlns:a14="http://schemas.microsoft.com/office/drawing/2010/main">
                <a:solidFill>
                  <a:srgbClr val="FFFFFF"/>
                </a:solidFill>
              </a14:hiddenFill>
            </a:ext>
          </a:extLst>
        </p:spPr>
      </p:pic>
      <p:grpSp>
        <p:nvGrpSpPr>
          <p:cNvPr id="23" name="Group 22">
            <a:extLst>
              <a:ext uri="{FF2B5EF4-FFF2-40B4-BE49-F238E27FC236}">
                <a16:creationId xmlns:a16="http://schemas.microsoft.com/office/drawing/2014/main" id="{1163C51C-11E6-4D78-8F1E-0838B84D0143}"/>
              </a:ext>
            </a:extLst>
          </p:cNvPr>
          <p:cNvGrpSpPr/>
          <p:nvPr/>
        </p:nvGrpSpPr>
        <p:grpSpPr>
          <a:xfrm>
            <a:off x="958830" y="1717787"/>
            <a:ext cx="10559840" cy="3898279"/>
            <a:chOff x="2502554" y="1141534"/>
            <a:chExt cx="9401776" cy="3898279"/>
          </a:xfrm>
        </p:grpSpPr>
        <p:sp>
          <p:nvSpPr>
            <p:cNvPr id="24" name="TextBox 23">
              <a:extLst>
                <a:ext uri="{FF2B5EF4-FFF2-40B4-BE49-F238E27FC236}">
                  <a16:creationId xmlns:a16="http://schemas.microsoft.com/office/drawing/2014/main" id="{5811B960-F14C-478E-B9A6-CFEB35EB461A}"/>
                </a:ext>
              </a:extLst>
            </p:cNvPr>
            <p:cNvSpPr txBox="1"/>
            <p:nvPr/>
          </p:nvSpPr>
          <p:spPr>
            <a:xfrm>
              <a:off x="2502554" y="3654818"/>
              <a:ext cx="9401776" cy="1384995"/>
            </a:xfrm>
            <a:prstGeom prst="rect">
              <a:avLst/>
            </a:prstGeom>
            <a:gradFill flip="none" rotWithShape="1">
              <a:gsLst>
                <a:gs pos="0">
                  <a:srgbClr val="4FC6E0">
                    <a:tint val="66000"/>
                    <a:satMod val="160000"/>
                  </a:srgbClr>
                </a:gs>
                <a:gs pos="50000">
                  <a:srgbClr val="4FC6E0">
                    <a:tint val="44500"/>
                    <a:satMod val="160000"/>
                  </a:srgbClr>
                </a:gs>
                <a:gs pos="100000">
                  <a:srgbClr val="4FC6E0">
                    <a:tint val="23500"/>
                    <a:satMod val="160000"/>
                  </a:srgbClr>
                </a:gs>
              </a:gsLst>
              <a:lin ang="0" scaled="1"/>
              <a:tileRect/>
            </a:gradFill>
            <a:ln>
              <a:solidFill>
                <a:schemeClr val="tx1"/>
              </a:solidFill>
              <a:prstDash val="sysDot"/>
            </a:ln>
          </p:spPr>
          <p:txBody>
            <a:bodyPr wrap="square">
              <a:spAutoFit/>
            </a:bodyPr>
            <a:lstStyle/>
            <a:p>
              <a:pPr algn="just">
                <a:defRPr/>
              </a:pPr>
              <a:r>
                <a:rPr lang="vi-VN" sz="2800" dirty="0" smtClean="0">
                  <a:solidFill>
                    <a:srgbClr val="002060"/>
                  </a:solidFill>
                  <a:latin typeface="+mj-lt"/>
                  <a:cs typeface="Times New Roman" pitchFamily="18" charset="0"/>
                </a:rPr>
                <a:t>Quan sát hình ảnh các nhân vật hoạt hình và cho biết đây là nhân vật trong bộ phim nào?</a:t>
              </a:r>
            </a:p>
            <a:p>
              <a:pPr algn="just">
                <a:defRPr/>
              </a:pPr>
              <a:endParaRPr lang="en-US" sz="2800" dirty="0">
                <a:solidFill>
                  <a:srgbClr val="002060"/>
                </a:solidFill>
                <a:latin typeface="#9Slide03 SVN-PF Din Text Pro C" panose="02000506020000020004" pitchFamily="2" charset="0"/>
                <a:cs typeface="Times New Roman" pitchFamily="18" charset="0"/>
              </a:endParaRPr>
            </a:p>
          </p:txBody>
        </p:sp>
        <p:sp>
          <p:nvSpPr>
            <p:cNvPr id="25" name="Flowchart: Terminator 24">
              <a:extLst>
                <a:ext uri="{FF2B5EF4-FFF2-40B4-BE49-F238E27FC236}">
                  <a16:creationId xmlns:a16="http://schemas.microsoft.com/office/drawing/2014/main" id="{BC1E91B1-C9EE-4697-92C6-E949E8AA2804}"/>
                </a:ext>
              </a:extLst>
            </p:cNvPr>
            <p:cNvSpPr/>
            <p:nvPr/>
          </p:nvSpPr>
          <p:spPr>
            <a:xfrm>
              <a:off x="6164738" y="2906215"/>
              <a:ext cx="3038502" cy="537328"/>
            </a:xfrm>
            <a:prstGeom prst="flowChartTerminator">
              <a:avLst/>
            </a:prstGeom>
            <a:solidFill>
              <a:srgbClr val="A258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latin typeface="#9Slide03 SVN-PF Din Text Pro C" panose="02000506020000020004" pitchFamily="2" charset="0"/>
                </a:rPr>
                <a:t>Nhiệm</a:t>
              </a:r>
              <a:r>
                <a:rPr lang="en-US" sz="3600" dirty="0">
                  <a:latin typeface="#9Slide03 SVN-PF Din Text Pro C" panose="02000506020000020004" pitchFamily="2" charset="0"/>
                </a:rPr>
                <a:t> </a:t>
              </a:r>
              <a:r>
                <a:rPr lang="en-US" sz="3600" dirty="0" err="1">
                  <a:latin typeface="#9Slide03 SVN-PF Din Text Pro C" panose="02000506020000020004" pitchFamily="2" charset="0"/>
                </a:rPr>
                <a:t>vụ</a:t>
              </a:r>
              <a:r>
                <a:rPr lang="vi-VN" sz="3600" dirty="0">
                  <a:latin typeface="#9Slide03 SVN-PF Din Text Pro C" panose="02000506020000020004" pitchFamily="2" charset="0"/>
                </a:rPr>
                <a:t> </a:t>
              </a:r>
              <a:endParaRPr lang="en-US" sz="3600" dirty="0">
                <a:latin typeface="#9Slide03 SVN-PF Din Text Pro C" panose="02000506020000020004" pitchFamily="2" charset="0"/>
              </a:endParaRPr>
            </a:p>
          </p:txBody>
        </p:sp>
        <p:pic>
          <p:nvPicPr>
            <p:cNvPr id="26" name="Picture 25">
              <a:extLst>
                <a:ext uri="{FF2B5EF4-FFF2-40B4-BE49-F238E27FC236}">
                  <a16:creationId xmlns:a16="http://schemas.microsoft.com/office/drawing/2014/main" id="{610C6EE3-2884-40F6-BDFA-52A7188CC873}"/>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6047" r="92907">
                          <a14:foregroundMark x1="8140" y1="38372" x2="13953" y2="48256"/>
                          <a14:foregroundMark x1="6047" y1="40814" x2="8488" y2="44535"/>
                          <a14:foregroundMark x1="31860" y1="58721" x2="32907" y2="59535"/>
                          <a14:foregroundMark x1="92674" y1="80000" x2="92907" y2="83605"/>
                        </a14:backgroundRemoval>
                      </a14:imgEffect>
                    </a14:imgLayer>
                  </a14:imgProps>
                </a:ext>
              </a:extLst>
            </a:blip>
            <a:stretch>
              <a:fillRect/>
            </a:stretch>
          </p:blipFill>
          <p:spPr>
            <a:xfrm>
              <a:off x="6948957" y="1141534"/>
              <a:ext cx="1207481" cy="1207481"/>
            </a:xfrm>
            <a:prstGeom prst="rect">
              <a:avLst/>
            </a:prstGeom>
          </p:spPr>
        </p:pic>
      </p:grpSp>
      <p:sp>
        <p:nvSpPr>
          <p:cNvPr id="28" name="Text Box 5">
            <a:extLst>
              <a:ext uri="{FF2B5EF4-FFF2-40B4-BE49-F238E27FC236}">
                <a16:creationId xmlns:a16="http://schemas.microsoft.com/office/drawing/2014/main" id="{AE8D8131-8382-406E-A963-0905AC744FD7}"/>
              </a:ext>
            </a:extLst>
          </p:cNvPr>
          <p:cNvSpPr txBox="1">
            <a:spLocks noChangeArrowheads="1"/>
          </p:cNvSpPr>
          <p:nvPr/>
        </p:nvSpPr>
        <p:spPr bwMode="auto">
          <a:xfrm>
            <a:off x="2901874" y="1464019"/>
            <a:ext cx="2333834" cy="2554545"/>
          </a:xfrm>
          <a:prstGeom prst="rect">
            <a:avLst/>
          </a:prstGeom>
          <a:solidFill>
            <a:schemeClr val="accent4">
              <a:lumMod val="20000"/>
              <a:lumOff val="80000"/>
            </a:schemeClr>
          </a:solidFill>
          <a:ln w="3175" algn="ctr">
            <a:solidFill>
              <a:schemeClr val="tx1"/>
            </a:solidFill>
            <a:prstDash val="sysDash"/>
            <a:miter lim="800000"/>
            <a:headEnd/>
            <a:tailEnd/>
            <a:extLst>
              <a:ext uri="{C807C97D-BFC1-408E-A445-0C87EB9F89A2}">
                <ask:lineSketchStyleProps xmlns="" xmlns:ask="http://schemas.microsoft.com/office/drawing/2018/sketchyshapes">
                  <ask:type>
                    <ask:lineSketchNone/>
                  </ask:type>
                </ask:lineSketchStyleProps>
              </a:ext>
            </a:extLst>
          </a:ln>
        </p:spPr>
        <p:txBody>
          <a:bodyPr wrap="square">
            <a:spAutoFit/>
          </a:bodyPr>
          <a:lstStyle>
            <a:lvl1pPr eaLnBrk="0" hangingPunct="0">
              <a:defRPr sz="2800">
                <a:solidFill>
                  <a:schemeClr val="tx1"/>
                </a:solidFill>
                <a:latin typeface="Times New Roman" pitchFamily="18" charset="0"/>
              </a:defRPr>
            </a:lvl1pPr>
            <a:lvl2pPr marL="742950" indent="-285750" eaLnBrk="0" hangingPunct="0">
              <a:defRPr sz="2800">
                <a:solidFill>
                  <a:schemeClr val="tx1"/>
                </a:solidFill>
                <a:latin typeface="Times New Roman" pitchFamily="18" charset="0"/>
              </a:defRPr>
            </a:lvl2pPr>
            <a:lvl3pPr marL="1143000" indent="-228600" eaLnBrk="0" hangingPunct="0">
              <a:defRPr sz="2800">
                <a:solidFill>
                  <a:schemeClr val="tx1"/>
                </a:solidFill>
                <a:latin typeface="Times New Roman" pitchFamily="18" charset="0"/>
              </a:defRPr>
            </a:lvl3pPr>
            <a:lvl4pPr marL="1600200" indent="-228600" eaLnBrk="0" hangingPunct="0">
              <a:defRPr sz="2800">
                <a:solidFill>
                  <a:schemeClr val="tx1"/>
                </a:solidFill>
                <a:latin typeface="Times New Roman" pitchFamily="18" charset="0"/>
              </a:defRPr>
            </a:lvl4pPr>
            <a:lvl5pPr marL="2057400" indent="-228600" eaLnBrk="0" hangingPunct="0">
              <a:defRPr sz="2800">
                <a:solidFill>
                  <a:schemeClr val="tx1"/>
                </a:solidFill>
                <a:latin typeface="Times New Roman" pitchFamily="18" charset="0"/>
              </a:defRPr>
            </a:lvl5pPr>
            <a:lvl6pPr marL="2514600" indent="-228600" eaLnBrk="0" fontAlgn="base" hangingPunct="0">
              <a:spcBef>
                <a:spcPct val="0"/>
              </a:spcBef>
              <a:spcAft>
                <a:spcPct val="0"/>
              </a:spcAft>
              <a:defRPr sz="2800">
                <a:solidFill>
                  <a:schemeClr val="tx1"/>
                </a:solidFill>
                <a:latin typeface="Times New Roman" pitchFamily="18" charset="0"/>
              </a:defRPr>
            </a:lvl6pPr>
            <a:lvl7pPr marL="2971800" indent="-228600" eaLnBrk="0" fontAlgn="base" hangingPunct="0">
              <a:spcBef>
                <a:spcPct val="0"/>
              </a:spcBef>
              <a:spcAft>
                <a:spcPct val="0"/>
              </a:spcAft>
              <a:defRPr sz="2800">
                <a:solidFill>
                  <a:schemeClr val="tx1"/>
                </a:solidFill>
                <a:latin typeface="Times New Roman" pitchFamily="18" charset="0"/>
              </a:defRPr>
            </a:lvl7pPr>
            <a:lvl8pPr marL="3429000" indent="-228600" eaLnBrk="0" fontAlgn="base" hangingPunct="0">
              <a:spcBef>
                <a:spcPct val="0"/>
              </a:spcBef>
              <a:spcAft>
                <a:spcPct val="0"/>
              </a:spcAft>
              <a:defRPr sz="2800">
                <a:solidFill>
                  <a:schemeClr val="tx1"/>
                </a:solidFill>
                <a:latin typeface="Times New Roman" pitchFamily="18" charset="0"/>
              </a:defRPr>
            </a:lvl8pPr>
            <a:lvl9pPr marL="3886200" indent="-228600" eaLnBrk="0" fontAlgn="base" hangingPunct="0">
              <a:spcBef>
                <a:spcPct val="0"/>
              </a:spcBef>
              <a:spcAft>
                <a:spcPct val="0"/>
              </a:spcAft>
              <a:defRPr sz="2800">
                <a:solidFill>
                  <a:schemeClr val="tx1"/>
                </a:solidFill>
                <a:latin typeface="Times New Roman" pitchFamily="18" charset="0"/>
              </a:defRPr>
            </a:lvl9pPr>
          </a:lstStyle>
          <a:p>
            <a:pPr algn="ctr" eaLnBrk="1" hangingPunct="1">
              <a:spcBef>
                <a:spcPct val="50000"/>
              </a:spcBef>
              <a:defRPr/>
            </a:pPr>
            <a:r>
              <a:rPr lang="en-US" sz="3200" b="1" dirty="0" err="1">
                <a:solidFill>
                  <a:srgbClr val="000000"/>
                </a:solidFill>
                <a:latin typeface="#9Slide03 SVN-PF Din Text Pro C" panose="02000506020000020004" pitchFamily="2" charset="0"/>
              </a:rPr>
              <a:t>Giơ</a:t>
            </a:r>
            <a:r>
              <a:rPr lang="en-US" sz="3200" b="1" dirty="0">
                <a:solidFill>
                  <a:srgbClr val="000000"/>
                </a:solidFill>
                <a:latin typeface="#9Slide03 SVN-PF Din Text Pro C" panose="02000506020000020004" pitchFamily="2" charset="0"/>
              </a:rPr>
              <a:t> </a:t>
            </a:r>
            <a:r>
              <a:rPr lang="en-US" sz="3200" b="1" dirty="0" err="1">
                <a:solidFill>
                  <a:srgbClr val="000000"/>
                </a:solidFill>
                <a:latin typeface="#9Slide03 SVN-PF Din Text Pro C" panose="02000506020000020004" pitchFamily="2" charset="0"/>
              </a:rPr>
              <a:t>tay</a:t>
            </a:r>
            <a:r>
              <a:rPr lang="en-US" sz="3200" b="1" dirty="0">
                <a:solidFill>
                  <a:srgbClr val="000000"/>
                </a:solidFill>
                <a:latin typeface="#9Slide03 SVN-PF Din Text Pro C" panose="02000506020000020004" pitchFamily="2" charset="0"/>
              </a:rPr>
              <a:t>, </a:t>
            </a:r>
            <a:r>
              <a:rPr lang="en-US" sz="3200" b="1" dirty="0" err="1">
                <a:solidFill>
                  <a:srgbClr val="000000"/>
                </a:solidFill>
                <a:latin typeface="#9Slide03 SVN-PF Din Text Pro C" panose="02000506020000020004" pitchFamily="2" charset="0"/>
              </a:rPr>
              <a:t>mở</a:t>
            </a:r>
            <a:r>
              <a:rPr lang="en-US" sz="3200" b="1" dirty="0">
                <a:solidFill>
                  <a:srgbClr val="000000"/>
                </a:solidFill>
                <a:latin typeface="#9Slide03 SVN-PF Din Text Pro C" panose="02000506020000020004" pitchFamily="2" charset="0"/>
              </a:rPr>
              <a:t> MC </a:t>
            </a:r>
            <a:r>
              <a:rPr lang="en-US" sz="3200" b="1" dirty="0" err="1">
                <a:solidFill>
                  <a:srgbClr val="000000"/>
                </a:solidFill>
                <a:latin typeface="#9Slide03 SVN-PF Din Text Pro C" panose="02000506020000020004" pitchFamily="2" charset="0"/>
              </a:rPr>
              <a:t>trả</a:t>
            </a:r>
            <a:r>
              <a:rPr lang="en-US" sz="3200" b="1" dirty="0">
                <a:solidFill>
                  <a:srgbClr val="000000"/>
                </a:solidFill>
                <a:latin typeface="#9Slide03 SVN-PF Din Text Pro C" panose="02000506020000020004" pitchFamily="2" charset="0"/>
              </a:rPr>
              <a:t> </a:t>
            </a:r>
            <a:r>
              <a:rPr lang="en-US" sz="3200" b="1" dirty="0" err="1">
                <a:solidFill>
                  <a:srgbClr val="000000"/>
                </a:solidFill>
                <a:latin typeface="#9Slide03 SVN-PF Din Text Pro C" panose="02000506020000020004" pitchFamily="2" charset="0"/>
              </a:rPr>
              <a:t>lời</a:t>
            </a:r>
            <a:endParaRPr lang="en-US" sz="3200" b="1" dirty="0">
              <a:solidFill>
                <a:srgbClr val="000000"/>
              </a:solidFill>
              <a:latin typeface="#9Slide03 SVN-PF Din Text Pro C" panose="02000506020000020004" pitchFamily="2" charset="0"/>
            </a:endParaRPr>
          </a:p>
          <a:p>
            <a:pPr algn="ctr" eaLnBrk="1" hangingPunct="1">
              <a:spcBef>
                <a:spcPct val="50000"/>
              </a:spcBef>
              <a:defRPr/>
            </a:pPr>
            <a:endParaRPr lang="en-US" sz="3200" b="1" dirty="0">
              <a:solidFill>
                <a:srgbClr val="000000"/>
              </a:solidFill>
              <a:latin typeface="#9Slide03 SVN-PF Din Text Pro C" panose="02000506020000020004" pitchFamily="2" charset="0"/>
            </a:endParaRPr>
          </a:p>
          <a:p>
            <a:pPr algn="ctr" eaLnBrk="1" hangingPunct="1">
              <a:spcBef>
                <a:spcPct val="50000"/>
              </a:spcBef>
              <a:defRPr/>
            </a:pPr>
            <a:endParaRPr lang="en-US" sz="3200" b="1" dirty="0">
              <a:solidFill>
                <a:srgbClr val="000000"/>
              </a:solidFill>
              <a:latin typeface="#9Slide03 SVN-PF Din Text Pro C" panose="02000506020000020004" pitchFamily="2" charset="0"/>
            </a:endParaRPr>
          </a:p>
        </p:txBody>
      </p:sp>
      <p:pic>
        <p:nvPicPr>
          <p:cNvPr id="29" name="Picture 2" descr="Để con học tốt Toán- cha mẹ cần làm gì">
            <a:extLst>
              <a:ext uri="{FF2B5EF4-FFF2-40B4-BE49-F238E27FC236}">
                <a16:creationId xmlns:a16="http://schemas.microsoft.com/office/drawing/2014/main" id="{9D394DCD-0054-458E-B275-14F0D3934933}"/>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t="7138" r="64164" b="8611"/>
          <a:stretch/>
        </p:blipFill>
        <p:spPr bwMode="auto">
          <a:xfrm>
            <a:off x="3501199" y="2565589"/>
            <a:ext cx="1093416" cy="1196806"/>
          </a:xfrm>
          <a:prstGeom prst="rect">
            <a:avLst/>
          </a:prstGeom>
          <a:noFill/>
          <a:extLst>
            <a:ext uri="{909E8E84-426E-40DD-AFC4-6F175D3DCCD1}">
              <a14:hiddenFill xmlns:a14="http://schemas.microsoft.com/office/drawing/2010/main">
                <a:solidFill>
                  <a:srgbClr val="FFFFFF"/>
                </a:solidFill>
              </a14:hiddenFill>
            </a:ext>
          </a:extLst>
        </p:spPr>
      </p:pic>
      <p:cxnSp>
        <p:nvCxnSpPr>
          <p:cNvPr id="30" name="Straight Connector 29">
            <a:extLst>
              <a:ext uri="{FF2B5EF4-FFF2-40B4-BE49-F238E27FC236}">
                <a16:creationId xmlns:a16="http://schemas.microsoft.com/office/drawing/2014/main" id="{7C420ABF-4470-452C-9560-47579677E55A}"/>
              </a:ext>
            </a:extLst>
          </p:cNvPr>
          <p:cNvCxnSpPr/>
          <p:nvPr/>
        </p:nvCxnSpPr>
        <p:spPr>
          <a:xfrm>
            <a:off x="45409" y="1295158"/>
            <a:ext cx="12192000" cy="0"/>
          </a:xfrm>
          <a:prstGeom prst="line">
            <a:avLst/>
          </a:prstGeom>
          <a:ln w="57150">
            <a:solidFill>
              <a:srgbClr val="002060"/>
            </a:solidFill>
            <a:prstDash val="sysDash"/>
          </a:ln>
        </p:spPr>
        <p:style>
          <a:lnRef idx="1">
            <a:schemeClr val="accent1"/>
          </a:lnRef>
          <a:fillRef idx="0">
            <a:schemeClr val="accent1"/>
          </a:fillRef>
          <a:effectRef idx="0">
            <a:schemeClr val="accent1"/>
          </a:effectRef>
          <a:fontRef idx="minor">
            <a:schemeClr val="tx1"/>
          </a:fontRef>
        </p:style>
      </p:cxnSp>
      <p:grpSp>
        <p:nvGrpSpPr>
          <p:cNvPr id="7" name="Group 6"/>
          <p:cNvGrpSpPr/>
          <p:nvPr/>
        </p:nvGrpSpPr>
        <p:grpSpPr>
          <a:xfrm>
            <a:off x="1884854" y="-45355"/>
            <a:ext cx="7249648" cy="1370497"/>
            <a:chOff x="1884854" y="-45355"/>
            <a:chExt cx="7249648" cy="1370497"/>
          </a:xfrm>
        </p:grpSpPr>
        <p:sp>
          <p:nvSpPr>
            <p:cNvPr id="27" name="Rectangle 26">
              <a:extLst>
                <a:ext uri="{FF2B5EF4-FFF2-40B4-BE49-F238E27FC236}">
                  <a16:creationId xmlns:a16="http://schemas.microsoft.com/office/drawing/2014/main" id="{88EBCF4B-24AB-4D09-99C3-A080D0FB8406}"/>
                </a:ext>
              </a:extLst>
            </p:cNvPr>
            <p:cNvSpPr/>
            <p:nvPr/>
          </p:nvSpPr>
          <p:spPr>
            <a:xfrm>
              <a:off x="2771768" y="1703"/>
              <a:ext cx="6362734" cy="1323439"/>
            </a:xfrm>
            <a:prstGeom prst="rect">
              <a:avLst/>
            </a:prstGeom>
            <a:noFill/>
          </p:spPr>
          <p:txBody>
            <a:bodyPr wrap="square" lIns="91440" tIns="45720" rIns="91440" bIns="45720">
              <a:spAutoFit/>
            </a:bodyPr>
            <a:lstStyle/>
            <a:p>
              <a:pPr algn="ctr"/>
              <a:r>
                <a:rPr lang="en-US" sz="8000" b="1" dirty="0">
                  <a:ln w="9525">
                    <a:solidFill>
                      <a:schemeClr val="bg1"/>
                    </a:solidFill>
                    <a:prstDash val="solid"/>
                  </a:ln>
                  <a:solidFill>
                    <a:srgbClr val="00B050"/>
                  </a:solidFill>
                  <a:effectLst>
                    <a:outerShdw blurRad="12700" dist="38100" dir="2700000" algn="tl" rotWithShape="0">
                      <a:schemeClr val="bg1">
                        <a:lumMod val="50000"/>
                      </a:schemeClr>
                    </a:outerShdw>
                  </a:effectLst>
                  <a:latin typeface="#9Slide03 SVN-PF Din Text Pro C" panose="02000506020000020004" pitchFamily="2" charset="0"/>
                </a:rPr>
                <a:t>KHỞI ĐỘNG</a:t>
              </a:r>
              <a:endParaRPr lang="en-US" sz="8800" b="1" cap="none" spc="0" dirty="0">
                <a:ln w="9525">
                  <a:solidFill>
                    <a:schemeClr val="bg1"/>
                  </a:solidFill>
                  <a:prstDash val="solid"/>
                </a:ln>
                <a:solidFill>
                  <a:srgbClr val="00B050"/>
                </a:solidFill>
                <a:effectLst>
                  <a:outerShdw blurRad="12700" dist="38100" dir="2700000" algn="tl" rotWithShape="0">
                    <a:schemeClr val="bg1">
                      <a:lumMod val="50000"/>
                    </a:schemeClr>
                  </a:outerShdw>
                </a:effectLst>
                <a:latin typeface="#9Slide03 SVN-PF Din Text Pro C" panose="02000506020000020004" pitchFamily="2" charset="0"/>
              </a:endParaRPr>
            </a:p>
          </p:txBody>
        </p:sp>
        <p:pic>
          <p:nvPicPr>
            <p:cNvPr id="6" name="Picture 4" descr="Hình ảnh Khởi động Tàu Con Thoi Nhiệm Vụ Phẳng Biểu Tượng Màu Vector, Kinh  Doanh., Công Ty, Máy Tính Vector và PNG với nền trong suốt để tải xuống  miễn phí">
              <a:extLst>
                <a:ext uri="{FF2B5EF4-FFF2-40B4-BE49-F238E27FC236}">
                  <a16:creationId xmlns:a16="http://schemas.microsoft.com/office/drawing/2014/main" id="{135A1D72-94F7-400B-8759-3904BDFACF3C}"/>
                </a:ext>
              </a:extLst>
            </p:cNvPr>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10000" b="90000" l="10000" r="90000"/>
                      </a14:imgEffect>
                    </a14:imgLayer>
                  </a14:imgProps>
                </a:ext>
                <a:ext uri="{28A0092B-C50C-407E-A947-70E740481C1C}">
                  <a14:useLocalDpi xmlns:a14="http://schemas.microsoft.com/office/drawing/2010/main" val="0"/>
                </a:ext>
              </a:extLst>
            </a:blip>
            <a:srcRect l="19130" t="17766" r="18043" b="17766"/>
            <a:stretch/>
          </p:blipFill>
          <p:spPr bwMode="auto">
            <a:xfrm>
              <a:off x="1884854" y="-45355"/>
              <a:ext cx="1272858" cy="1306121"/>
            </a:xfrm>
            <a:prstGeom prst="rect">
              <a:avLst/>
            </a:prstGeom>
            <a:noFill/>
            <a:extLst>
              <a:ext uri="{909E8E84-426E-40DD-AFC4-6F175D3DCCD1}">
                <a14:hiddenFill xmlns:a14="http://schemas.microsoft.com/office/drawing/2010/main">
                  <a:solidFill>
                    <a:srgbClr val="FFFFFF"/>
                  </a:solidFill>
                </a14:hiddenFill>
              </a:ext>
            </a:extLst>
          </p:spPr>
        </p:pic>
      </p:grpSp>
      <p:pic>
        <p:nvPicPr>
          <p:cNvPr id="3" name="Picture 2"/>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426036" y="4775170"/>
            <a:ext cx="3858739" cy="2082830"/>
          </a:xfrm>
          <a:prstGeom prst="rect">
            <a:avLst/>
          </a:prstGeom>
        </p:spPr>
      </p:pic>
      <p:pic>
        <p:nvPicPr>
          <p:cNvPr id="4" name="Picture 3"/>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047907" y="4775169"/>
            <a:ext cx="3243304" cy="2102255"/>
          </a:xfrm>
          <a:prstGeom prst="rect">
            <a:avLst/>
          </a:prstGeom>
        </p:spPr>
      </p:pic>
      <p:pic>
        <p:nvPicPr>
          <p:cNvPr id="5" name="Picture 4"/>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417749" y="1289647"/>
            <a:ext cx="3443111" cy="2728917"/>
          </a:xfrm>
          <a:prstGeom prst="rect">
            <a:avLst/>
          </a:prstGeom>
        </p:spPr>
      </p:pic>
    </p:spTree>
    <p:extLst>
      <p:ext uri="{BB962C8B-B14F-4D97-AF65-F5344CB8AC3E}">
        <p14:creationId xmlns:p14="http://schemas.microsoft.com/office/powerpoint/2010/main" val="76809051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barn(inVertical)">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036"/>
                                        </p:tgtEl>
                                        <p:attrNameLst>
                                          <p:attrName>style.visibility</p:attrName>
                                        </p:attrNameLst>
                                      </p:cBhvr>
                                      <p:to>
                                        <p:strVal val="visible"/>
                                      </p:to>
                                    </p:set>
                                    <p:animEffect transition="in" filter="wipe(down)">
                                      <p:cBhvr>
                                        <p:cTn id="17" dur="500"/>
                                        <p:tgtEl>
                                          <p:spTgt spid="103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down)">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wipe(down)">
                                      <p:cBhvr>
                                        <p:cTn id="27" dur="500"/>
                                        <p:tgtEl>
                                          <p:spTgt spid="29"/>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barn(inVertical)">
                                      <p:cBhvr>
                                        <p:cTn id="32" dur="500"/>
                                        <p:tgtEl>
                                          <p:spTgt spid="3"/>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1"/>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fade">
                                      <p:cBhvr>
                                        <p:cTn id="41" dur="500"/>
                                        <p:tgtEl>
                                          <p:spTgt spid="22"/>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grpId="0" nodeType="clickEffect">
                                  <p:stCondLst>
                                    <p:cond delay="0"/>
                                  </p:stCondLst>
                                  <p:childTnLst>
                                    <p:set>
                                      <p:cBhvr>
                                        <p:cTn id="45" dur="1" fill="hold">
                                          <p:stCondLst>
                                            <p:cond delay="0"/>
                                          </p:stCondLst>
                                        </p:cTn>
                                        <p:tgtEl>
                                          <p:spTgt spid="28"/>
                                        </p:tgtEl>
                                        <p:attrNameLst>
                                          <p:attrName>style.visibility</p:attrName>
                                        </p:attrNameLst>
                                      </p:cBhvr>
                                      <p:to>
                                        <p:strVal val="visible"/>
                                      </p:to>
                                    </p:set>
                                    <p:animEffect transition="in" filter="wipe(down)">
                                      <p:cBhvr>
                                        <p:cTn id="46" dur="500"/>
                                        <p:tgtEl>
                                          <p:spTgt spid="28"/>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nodeType="clickEffect">
                                  <p:stCondLst>
                                    <p:cond delay="0"/>
                                  </p:stCondLst>
                                  <p:childTnLst>
                                    <p:set>
                                      <p:cBhvr>
                                        <p:cTn id="50" dur="1" fill="hold">
                                          <p:stCondLst>
                                            <p:cond delay="0"/>
                                          </p:stCondLst>
                                        </p:cTn>
                                        <p:tgtEl>
                                          <p:spTgt spid="5"/>
                                        </p:tgtEl>
                                        <p:attrNameLst>
                                          <p:attrName>style.visibility</p:attrName>
                                        </p:attrNameLst>
                                      </p:cBhvr>
                                      <p:to>
                                        <p:strVal val="visible"/>
                                      </p:to>
                                    </p:set>
                                    <p:animEffect transition="in" filter="wipe(down)">
                                      <p:cBhvr>
                                        <p:cTn id="5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8" grpId="0" animBg="1"/>
    </p:bld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4" name="Group 3"/>
          <p:cNvGrpSpPr/>
          <p:nvPr/>
        </p:nvGrpSpPr>
        <p:grpSpPr>
          <a:xfrm>
            <a:off x="106210" y="955964"/>
            <a:ext cx="3828473" cy="3036608"/>
            <a:chOff x="50800" y="703274"/>
            <a:chExt cx="3828473" cy="3171256"/>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800" y="703274"/>
              <a:ext cx="3828473" cy="2774220"/>
            </a:xfrm>
            <a:prstGeom prst="rect">
              <a:avLst/>
            </a:prstGeom>
          </p:spPr>
        </p:pic>
        <p:sp>
          <p:nvSpPr>
            <p:cNvPr id="3" name="TextBox 2"/>
            <p:cNvSpPr txBox="1"/>
            <p:nvPr/>
          </p:nvSpPr>
          <p:spPr>
            <a:xfrm>
              <a:off x="1565561" y="3505198"/>
              <a:ext cx="91884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mn-cs"/>
                </a:rPr>
                <a:t>Núi lửa</a:t>
              </a:r>
              <a:endParaRPr kumimoji="0" lang="en-US" sz="1800" b="1" i="0" u="none" strike="noStrike" kern="1200" cap="none" spc="0" normalizeH="0" baseline="0" noProof="0" dirty="0">
                <a:ln>
                  <a:noFill/>
                </a:ln>
                <a:solidFill>
                  <a:prstClr val="black"/>
                </a:solidFill>
                <a:effectLst/>
                <a:uLnTx/>
                <a:uFillTx/>
                <a:latin typeface="Calibri Light"/>
                <a:ea typeface="+mn-ea"/>
                <a:cs typeface="+mn-cs"/>
              </a:endParaRPr>
            </a:p>
          </p:txBody>
        </p:sp>
      </p:grpSp>
      <p:grpSp>
        <p:nvGrpSpPr>
          <p:cNvPr id="7" name="Group 6"/>
          <p:cNvGrpSpPr/>
          <p:nvPr/>
        </p:nvGrpSpPr>
        <p:grpSpPr>
          <a:xfrm>
            <a:off x="4017818" y="897240"/>
            <a:ext cx="3962400" cy="3198964"/>
            <a:chOff x="4017818" y="703274"/>
            <a:chExt cx="3962400" cy="3198964"/>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17818" y="703274"/>
              <a:ext cx="3962400" cy="2774220"/>
            </a:xfrm>
            <a:prstGeom prst="rect">
              <a:avLst/>
            </a:prstGeom>
          </p:spPr>
        </p:pic>
        <p:sp>
          <p:nvSpPr>
            <p:cNvPr id="6" name="TextBox 5"/>
            <p:cNvSpPr txBox="1"/>
            <p:nvPr/>
          </p:nvSpPr>
          <p:spPr>
            <a:xfrm>
              <a:off x="5763491" y="3532906"/>
              <a:ext cx="99899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mn-cs"/>
                </a:rPr>
                <a:t>Khí thải</a:t>
              </a:r>
              <a:endParaRPr kumimoji="0" lang="en-US" sz="1800" b="1" i="0" u="none" strike="noStrike" kern="1200" cap="none" spc="0" normalizeH="0" baseline="0" noProof="0" dirty="0">
                <a:ln>
                  <a:noFill/>
                </a:ln>
                <a:solidFill>
                  <a:prstClr val="black"/>
                </a:solidFill>
                <a:effectLst/>
                <a:uLnTx/>
                <a:uFillTx/>
                <a:latin typeface="Calibri Light"/>
                <a:ea typeface="+mn-ea"/>
                <a:cs typeface="+mn-cs"/>
              </a:endParaRPr>
            </a:p>
          </p:txBody>
        </p:sp>
      </p:grpSp>
      <p:grpSp>
        <p:nvGrpSpPr>
          <p:cNvPr id="15" name="Group 14"/>
          <p:cNvGrpSpPr/>
          <p:nvPr/>
        </p:nvGrpSpPr>
        <p:grpSpPr>
          <a:xfrm>
            <a:off x="180109" y="3929946"/>
            <a:ext cx="3699164" cy="2992586"/>
            <a:chOff x="180109" y="3929946"/>
            <a:chExt cx="3699164" cy="2992586"/>
          </a:xfrm>
        </p:grpSpPr>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0109" y="3929946"/>
              <a:ext cx="3699164" cy="2540127"/>
            </a:xfrm>
            <a:prstGeom prst="rect">
              <a:avLst/>
            </a:prstGeom>
          </p:spPr>
        </p:pic>
        <p:sp>
          <p:nvSpPr>
            <p:cNvPr id="11" name="TextBox 10"/>
            <p:cNvSpPr txBox="1"/>
            <p:nvPr/>
          </p:nvSpPr>
          <p:spPr>
            <a:xfrm>
              <a:off x="637301" y="6553200"/>
              <a:ext cx="269400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mn-cs"/>
                </a:rPr>
                <a:t>Thay đổi  của quĩ đạo TĐ</a:t>
              </a:r>
              <a:endParaRPr kumimoji="0" lang="en-US" sz="1800" b="1" i="0" u="none" strike="noStrike" kern="1200" cap="none" spc="0" normalizeH="0" baseline="0" noProof="0" dirty="0">
                <a:ln>
                  <a:noFill/>
                </a:ln>
                <a:solidFill>
                  <a:prstClr val="black"/>
                </a:solidFill>
                <a:effectLst/>
                <a:uLnTx/>
                <a:uFillTx/>
                <a:latin typeface="Calibri Light"/>
                <a:ea typeface="+mn-ea"/>
                <a:cs typeface="+mn-cs"/>
              </a:endParaRPr>
            </a:p>
          </p:txBody>
        </p:sp>
      </p:grpSp>
      <p:grpSp>
        <p:nvGrpSpPr>
          <p:cNvPr id="18" name="Group 17"/>
          <p:cNvGrpSpPr/>
          <p:nvPr/>
        </p:nvGrpSpPr>
        <p:grpSpPr>
          <a:xfrm>
            <a:off x="4156364" y="3957650"/>
            <a:ext cx="3962400" cy="2937171"/>
            <a:chOff x="4156364" y="3957650"/>
            <a:chExt cx="3962400" cy="2937171"/>
          </a:xfrm>
        </p:grpSpPr>
        <p:pic>
          <p:nvPicPr>
            <p:cNvPr id="16" name="Picture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56364" y="3957650"/>
              <a:ext cx="3962400" cy="2512423"/>
            </a:xfrm>
            <a:prstGeom prst="rect">
              <a:avLst/>
            </a:prstGeom>
          </p:spPr>
        </p:pic>
        <p:sp>
          <p:nvSpPr>
            <p:cNvPr id="17" name="TextBox 16"/>
            <p:cNvSpPr txBox="1"/>
            <p:nvPr/>
          </p:nvSpPr>
          <p:spPr>
            <a:xfrm>
              <a:off x="5417127" y="6525489"/>
              <a:ext cx="111120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mn-cs"/>
                </a:rPr>
                <a:t>Phá rừng</a:t>
              </a:r>
              <a:endParaRPr kumimoji="0" lang="en-US" sz="1800" b="1" i="0" u="none" strike="noStrike" kern="1200" cap="none" spc="0" normalizeH="0" baseline="0" noProof="0" dirty="0">
                <a:ln>
                  <a:noFill/>
                </a:ln>
                <a:solidFill>
                  <a:prstClr val="black"/>
                </a:solidFill>
                <a:effectLst/>
                <a:uLnTx/>
                <a:uFillTx/>
                <a:latin typeface="Calibri Light"/>
                <a:ea typeface="+mn-ea"/>
                <a:cs typeface="+mn-cs"/>
              </a:endParaRPr>
            </a:p>
          </p:txBody>
        </p:sp>
      </p:grpSp>
      <p:grpSp>
        <p:nvGrpSpPr>
          <p:cNvPr id="24" name="Group 23"/>
          <p:cNvGrpSpPr/>
          <p:nvPr/>
        </p:nvGrpSpPr>
        <p:grpSpPr>
          <a:xfrm>
            <a:off x="8509778" y="849025"/>
            <a:ext cx="3516570" cy="3140899"/>
            <a:chOff x="8509778" y="710477"/>
            <a:chExt cx="3516570" cy="3140899"/>
          </a:xfrm>
        </p:grpSpPr>
        <p:pic>
          <p:nvPicPr>
            <p:cNvPr id="19" name="Picture 1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09778" y="710477"/>
              <a:ext cx="3516570" cy="2794721"/>
            </a:xfrm>
            <a:prstGeom prst="rect">
              <a:avLst/>
            </a:prstGeom>
          </p:spPr>
        </p:pic>
        <p:sp>
          <p:nvSpPr>
            <p:cNvPr id="21" name="TextBox 20"/>
            <p:cNvSpPr txBox="1"/>
            <p:nvPr/>
          </p:nvSpPr>
          <p:spPr>
            <a:xfrm>
              <a:off x="9573486" y="3482044"/>
              <a:ext cx="197361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mn-cs"/>
                </a:rPr>
                <a:t>Rác thải sinh hoạt</a:t>
              </a:r>
              <a:endParaRPr kumimoji="0" lang="en-US" sz="1800" b="1" i="0" u="none" strike="noStrike" kern="1200" cap="none" spc="0" normalizeH="0" baseline="0" noProof="0" dirty="0">
                <a:ln>
                  <a:noFill/>
                </a:ln>
                <a:solidFill>
                  <a:prstClr val="black"/>
                </a:solidFill>
                <a:effectLst/>
                <a:uLnTx/>
                <a:uFillTx/>
                <a:latin typeface="Calibri Light"/>
                <a:ea typeface="+mn-ea"/>
                <a:cs typeface="+mn-cs"/>
              </a:endParaRPr>
            </a:p>
          </p:txBody>
        </p:sp>
      </p:grpSp>
      <p:grpSp>
        <p:nvGrpSpPr>
          <p:cNvPr id="23" name="Group 22"/>
          <p:cNvGrpSpPr/>
          <p:nvPr/>
        </p:nvGrpSpPr>
        <p:grpSpPr>
          <a:xfrm>
            <a:off x="8509778" y="3874530"/>
            <a:ext cx="3801622" cy="2973797"/>
            <a:chOff x="8509778" y="3874530"/>
            <a:chExt cx="3801622" cy="2973797"/>
          </a:xfrm>
        </p:grpSpPr>
        <p:pic>
          <p:nvPicPr>
            <p:cNvPr id="20" name="Picture 1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509778" y="3874530"/>
              <a:ext cx="3634329" cy="2542136"/>
            </a:xfrm>
            <a:prstGeom prst="rect">
              <a:avLst/>
            </a:prstGeom>
          </p:spPr>
        </p:pic>
        <p:sp>
          <p:nvSpPr>
            <p:cNvPr id="22" name="TextBox 21"/>
            <p:cNvSpPr txBox="1"/>
            <p:nvPr/>
          </p:nvSpPr>
          <p:spPr>
            <a:xfrm>
              <a:off x="9490365" y="6478995"/>
              <a:ext cx="282103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mn-cs"/>
                </a:rPr>
                <a:t>Khí thải </a:t>
              </a:r>
              <a:endParaRPr kumimoji="0" lang="en-US" sz="1800" b="1" i="0" u="none" strike="noStrike" kern="1200" cap="none" spc="0" normalizeH="0" baseline="0" noProof="0" dirty="0">
                <a:ln>
                  <a:noFill/>
                </a:ln>
                <a:solidFill>
                  <a:prstClr val="black"/>
                </a:solidFill>
                <a:effectLst/>
                <a:uLnTx/>
                <a:uFillTx/>
                <a:latin typeface="Calibri Light"/>
                <a:ea typeface="+mn-ea"/>
                <a:cs typeface="+mn-cs"/>
              </a:endParaRPr>
            </a:p>
          </p:txBody>
        </p:sp>
      </p:grpSp>
      <p:grpSp>
        <p:nvGrpSpPr>
          <p:cNvPr id="25" name="Group 24"/>
          <p:cNvGrpSpPr/>
          <p:nvPr/>
        </p:nvGrpSpPr>
        <p:grpSpPr>
          <a:xfrm>
            <a:off x="152399" y="69275"/>
            <a:ext cx="12039600" cy="1014019"/>
            <a:chOff x="152399" y="0"/>
            <a:chExt cx="12039600" cy="1300992"/>
          </a:xfrm>
        </p:grpSpPr>
        <p:grpSp>
          <p:nvGrpSpPr>
            <p:cNvPr id="26" name="Group 25">
              <a:extLst>
                <a:ext uri="{FF2B5EF4-FFF2-40B4-BE49-F238E27FC236}">
                  <a16:creationId xmlns:a16="http://schemas.microsoft.com/office/drawing/2014/main" id="{0F717289-1E76-48ED-9C32-6BF148DAB4B2}"/>
                </a:ext>
              </a:extLst>
            </p:cNvPr>
            <p:cNvGrpSpPr/>
            <p:nvPr/>
          </p:nvGrpSpPr>
          <p:grpSpPr>
            <a:xfrm>
              <a:off x="152399" y="0"/>
              <a:ext cx="12039600" cy="1190953"/>
              <a:chOff x="152399" y="0"/>
              <a:chExt cx="12039600" cy="1190953"/>
            </a:xfrm>
          </p:grpSpPr>
          <p:sp>
            <p:nvSpPr>
              <p:cNvPr id="28" name="Lưu đồ: Điểm Kết Thúc 147">
                <a:extLst>
                  <a:ext uri="{FF2B5EF4-FFF2-40B4-BE49-F238E27FC236}">
                    <a16:creationId xmlns:a16="http://schemas.microsoft.com/office/drawing/2014/main" id="{8241EFF1-7BCE-40E9-B684-C464CAAAB43A}"/>
                  </a:ext>
                </a:extLst>
              </p:cNvPr>
              <p:cNvSpPr/>
              <p:nvPr/>
            </p:nvSpPr>
            <p:spPr>
              <a:xfrm>
                <a:off x="1648690" y="0"/>
                <a:ext cx="10543309" cy="1190953"/>
              </a:xfrm>
              <a:prstGeom prst="flowChartTerminator">
                <a:avLst/>
              </a:prstGeom>
              <a:solidFill>
                <a:srgbClr val="37B988"/>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FFFF00"/>
                    </a:solidFill>
                    <a:effectLst/>
                    <a:uLnTx/>
                    <a:uFillTx/>
                    <a:latin typeface="#9Slide03 SVN-PF Din Text Pro C" panose="02000506020000020004" pitchFamily="2" charset="0"/>
                    <a:ea typeface="+mn-ea"/>
                    <a:cs typeface="+mn-cs"/>
                  </a:rPr>
                  <a:t> </a:t>
                </a:r>
                <a:endParaRPr kumimoji="0" lang="en-US" sz="4000" b="1" i="0" u="none" strike="noStrike" kern="1200" cap="none" spc="0" normalizeH="0" baseline="0" noProof="0" dirty="0">
                  <a:ln>
                    <a:noFill/>
                  </a:ln>
                  <a:solidFill>
                    <a:srgbClr val="FFFF00"/>
                  </a:solidFill>
                  <a:effectLst/>
                  <a:uLnTx/>
                  <a:uFillTx/>
                  <a:latin typeface="#9Slide03 SVN-PF Din Text Pro C" panose="02000506020000020004" pitchFamily="2" charset="0"/>
                  <a:ea typeface="+mn-ea"/>
                  <a:cs typeface="+mn-cs"/>
                </a:endParaRPr>
              </a:p>
            </p:txBody>
          </p:sp>
          <p:sp>
            <p:nvSpPr>
              <p:cNvPr id="29" name="Oval 28">
                <a:extLst>
                  <a:ext uri="{FF2B5EF4-FFF2-40B4-BE49-F238E27FC236}">
                    <a16:creationId xmlns:a16="http://schemas.microsoft.com/office/drawing/2014/main" id="{B935A062-47B7-42BB-BB7B-714029B5C449}"/>
                  </a:ext>
                </a:extLst>
              </p:cNvPr>
              <p:cNvSpPr/>
              <p:nvPr/>
            </p:nvSpPr>
            <p:spPr>
              <a:xfrm>
                <a:off x="152399" y="0"/>
                <a:ext cx="1496291" cy="988142"/>
              </a:xfrm>
              <a:prstGeom prst="ellipse">
                <a:avLst/>
              </a:prstGeom>
              <a:solidFill>
                <a:srgbClr val="FFFF0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1</a:t>
                </a:r>
                <a:r>
                  <a:rPr kumimoji="0" lang="vi-VN" sz="54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4</a:t>
                </a:r>
                <a:endParaRPr kumimoji="0" lang="en-US" sz="5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sp>
          <p:nvSpPr>
            <p:cNvPr id="27" name="Rectangle 26"/>
            <p:cNvSpPr/>
            <p:nvPr/>
          </p:nvSpPr>
          <p:spPr>
            <a:xfrm>
              <a:off x="1971675" y="76867"/>
              <a:ext cx="9086849" cy="1224125"/>
            </a:xfrm>
            <a:prstGeom prst="rect">
              <a:avLst/>
            </a:prstGeom>
          </p:spPr>
          <p:txBody>
            <a:bodyPr wrap="square">
              <a:spAutoFit/>
            </a:bodyPr>
            <a:lstStyle/>
            <a:p>
              <a:pPr lvl="0" algn="ctr">
                <a:defRPr/>
              </a:pPr>
              <a:r>
                <a:rPr lang="en-US" sz="2800" dirty="0">
                  <a:solidFill>
                    <a:srgbClr val="FFFF00"/>
                  </a:solidFill>
                  <a:latin typeface="Times New Roman" panose="02020603050405020304" pitchFamily="18" charset="0"/>
                  <a:cs typeface="Times New Roman" panose="02020603050405020304" pitchFamily="18" charset="0"/>
                </a:rPr>
                <a:t>BÀI 14. </a:t>
              </a:r>
              <a:r>
                <a:rPr lang="en-US" sz="2800" dirty="0" smtClean="0">
                  <a:solidFill>
                    <a:srgbClr val="FFFF00"/>
                  </a:solidFill>
                  <a:latin typeface="Times New Roman" panose="02020603050405020304" pitchFamily="18" charset="0"/>
                  <a:cs typeface="Times New Roman" panose="02020603050405020304" pitchFamily="18" charset="0"/>
                </a:rPr>
                <a:t>BIẾN </a:t>
              </a:r>
              <a:r>
                <a:rPr lang="en-US" sz="2800" dirty="0">
                  <a:solidFill>
                    <a:srgbClr val="FFFF00"/>
                  </a:solidFill>
                  <a:latin typeface="Times New Roman" panose="02020603050405020304" pitchFamily="18" charset="0"/>
                  <a:cs typeface="Times New Roman" panose="02020603050405020304" pitchFamily="18" charset="0"/>
                </a:rPr>
                <a:t>ĐỔI KHÍ HẬU </a:t>
              </a:r>
            </a:p>
            <a:p>
              <a:pPr lvl="0" algn="ctr">
                <a:defRPr/>
              </a:pPr>
              <a:r>
                <a:rPr lang="en-US" sz="2800" dirty="0">
                  <a:solidFill>
                    <a:srgbClr val="FFFF00"/>
                  </a:solidFill>
                  <a:latin typeface="Times New Roman" panose="02020603050405020304" pitchFamily="18" charset="0"/>
                  <a:cs typeface="Times New Roman" panose="02020603050405020304" pitchFamily="18" charset="0"/>
                </a:rPr>
                <a:t>VÀ ỨNG PHÓ VỚI </a:t>
              </a:r>
              <a:r>
                <a:rPr lang="en-US" sz="2800" dirty="0" smtClean="0">
                  <a:solidFill>
                    <a:srgbClr val="FFFF00"/>
                  </a:solidFill>
                  <a:latin typeface="Times New Roman" panose="02020603050405020304" pitchFamily="18" charset="0"/>
                  <a:cs typeface="Times New Roman" panose="02020603050405020304" pitchFamily="18" charset="0"/>
                </a:rPr>
                <a:t>BIÊN </a:t>
              </a:r>
              <a:r>
                <a:rPr lang="en-US" sz="2800" dirty="0">
                  <a:solidFill>
                    <a:srgbClr val="FFFF00"/>
                  </a:solidFill>
                  <a:latin typeface="Times New Roman" panose="02020603050405020304" pitchFamily="18" charset="0"/>
                  <a:cs typeface="Times New Roman" panose="02020603050405020304" pitchFamily="18" charset="0"/>
                </a:rPr>
                <a:t>ĐỔI KHÍ HẬU</a:t>
              </a:r>
            </a:p>
          </p:txBody>
        </p:sp>
      </p:grpSp>
    </p:spTree>
    <p:extLst>
      <p:ext uri="{BB962C8B-B14F-4D97-AF65-F5344CB8AC3E}">
        <p14:creationId xmlns:p14="http://schemas.microsoft.com/office/powerpoint/2010/main" val="2048055532"/>
      </p:ext>
    </p:extLst>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wipe(down)">
                                      <p:cBhvr>
                                        <p:cTn id="27" dur="500"/>
                                        <p:tgtEl>
                                          <p:spTgt spid="24"/>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circle(in)">
                                      <p:cBhvr>
                                        <p:cTn id="32" dur="2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sz="quarter" idx="4294967295"/>
          </p:nvPr>
        </p:nvSpPr>
        <p:spPr>
          <a:xfrm>
            <a:off x="501800" y="1088787"/>
            <a:ext cx="3555116" cy="457200"/>
          </a:xfrm>
        </p:spPr>
        <p:txBody>
          <a:bodyPr/>
          <a:lstStyle/>
          <a:p>
            <a:pPr marL="609600" indent="-609600">
              <a:spcBef>
                <a:spcPct val="50000"/>
              </a:spcBef>
              <a:buNone/>
            </a:pPr>
            <a:r>
              <a:rPr lang="vi-VN" altLang="en-US" sz="2300" b="1" dirty="0">
                <a:solidFill>
                  <a:srgbClr val="002060"/>
                </a:solidFill>
                <a:latin typeface="Times New Roman" panose="02020603050405020304" pitchFamily="18" charset="0"/>
                <a:cs typeface="Times New Roman" panose="02020603050405020304" pitchFamily="18" charset="0"/>
              </a:rPr>
              <a:t>I</a:t>
            </a:r>
            <a:r>
              <a:rPr lang="vi-VN" altLang="en-US" sz="2300" b="1" dirty="0" smtClean="0">
                <a:solidFill>
                  <a:srgbClr val="002060"/>
                </a:solidFill>
                <a:latin typeface="Times New Roman" panose="02020603050405020304" pitchFamily="18" charset="0"/>
                <a:cs typeface="Times New Roman" panose="02020603050405020304" pitchFamily="18" charset="0"/>
              </a:rPr>
              <a:t>. Biến đổi khí hậu</a:t>
            </a:r>
            <a:endParaRPr lang="en-US" altLang="en-US" sz="2300" b="1" dirty="0">
              <a:solidFill>
                <a:srgbClr val="002060"/>
              </a:solidFill>
              <a:latin typeface="Times New Roman" panose="02020603050405020304" pitchFamily="18" charset="0"/>
              <a:cs typeface="Times New Roman" panose="02020603050405020304" pitchFamily="18" charset="0"/>
            </a:endParaRPr>
          </a:p>
        </p:txBody>
      </p:sp>
      <p:graphicFrame>
        <p:nvGraphicFramePr>
          <p:cNvPr id="50" name="Table 49"/>
          <p:cNvGraphicFramePr>
            <a:graphicFrameLocks noGrp="1"/>
          </p:cNvGraphicFramePr>
          <p:nvPr>
            <p:extLst>
              <p:ext uri="{D42A27DB-BD31-4B8C-83A1-F6EECF244321}">
                <p14:modId xmlns:p14="http://schemas.microsoft.com/office/powerpoint/2010/main" val="2013785555"/>
              </p:ext>
            </p:extLst>
          </p:nvPr>
        </p:nvGraphicFramePr>
        <p:xfrm>
          <a:off x="207818" y="1576004"/>
          <a:ext cx="11734800" cy="5614508"/>
        </p:xfrm>
        <a:graphic>
          <a:graphicData uri="http://schemas.openxmlformats.org/drawingml/2006/table">
            <a:tbl>
              <a:tblPr firstRow="1" firstCol="1" bandRow="1">
                <a:tableStyleId>{5C22544A-7EE6-4342-B048-85BDC9FD1C3A}</a:tableStyleId>
              </a:tblPr>
              <a:tblGrid>
                <a:gridCol w="3657600">
                  <a:extLst>
                    <a:ext uri="{9D8B030D-6E8A-4147-A177-3AD203B41FA5}">
                      <a16:colId xmlns:a16="http://schemas.microsoft.com/office/drawing/2014/main" val="1044474444"/>
                    </a:ext>
                  </a:extLst>
                </a:gridCol>
                <a:gridCol w="8077200">
                  <a:extLst>
                    <a:ext uri="{9D8B030D-6E8A-4147-A177-3AD203B41FA5}">
                      <a16:colId xmlns:a16="http://schemas.microsoft.com/office/drawing/2014/main" val="1237938396"/>
                    </a:ext>
                  </a:extLst>
                </a:gridCol>
              </a:tblGrid>
              <a:tr h="1403627">
                <a:tc>
                  <a:txBody>
                    <a:bodyPr/>
                    <a:lstStyle/>
                    <a:p>
                      <a:pPr algn="ctr">
                        <a:lnSpc>
                          <a:spcPct val="115000"/>
                        </a:lnSpc>
                        <a:spcAft>
                          <a:spcPts val="0"/>
                        </a:spcAft>
                      </a:pPr>
                      <a:r>
                        <a:rPr lang="nl-NL" sz="2800" dirty="0">
                          <a:solidFill>
                            <a:srgbClr val="C00000"/>
                          </a:solidFill>
                          <a:effectLst/>
                          <a:latin typeface="Times New Roman" panose="02020603050405020304" pitchFamily="18" charset="0"/>
                          <a:cs typeface="Times New Roman" panose="02020603050405020304" pitchFamily="18" charset="0"/>
                          <a:hlinkClick r:id="rId2" action="ppaction://hlinkfile"/>
                        </a:rPr>
                        <a:t>Nguyên nhân</a:t>
                      </a:r>
                      <a:endParaRPr lang="en-US" sz="20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FFFF00"/>
                    </a:solidFill>
                  </a:tcPr>
                </a:tc>
                <a:tc>
                  <a:txBody>
                    <a:bodyPr/>
                    <a:lstStyle/>
                    <a:p>
                      <a:pPr algn="ctr">
                        <a:lnSpc>
                          <a:spcPct val="115000"/>
                        </a:lnSpc>
                        <a:spcAft>
                          <a:spcPts val="0"/>
                        </a:spcAft>
                      </a:pPr>
                      <a:endPar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62845275"/>
                  </a:ext>
                </a:extLst>
              </a:tr>
              <a:tr h="1403627">
                <a:tc>
                  <a:txBody>
                    <a:bodyPr/>
                    <a:lstStyle/>
                    <a:p>
                      <a:pPr algn="ctr">
                        <a:lnSpc>
                          <a:spcPct val="115000"/>
                        </a:lnSpc>
                        <a:spcAft>
                          <a:spcPts val="0"/>
                        </a:spcAft>
                      </a:pPr>
                      <a:r>
                        <a:rPr lang="nl-NL" sz="2800" dirty="0">
                          <a:solidFill>
                            <a:schemeClr val="tx1"/>
                          </a:solidFill>
                          <a:effectLst/>
                          <a:latin typeface="Times New Roman" panose="02020603050405020304" pitchFamily="18" charset="0"/>
                          <a:cs typeface="Times New Roman" panose="02020603050405020304" pitchFamily="18" charset="0"/>
                        </a:rPr>
                        <a:t>Biểu hiện</a:t>
                      </a:r>
                      <a:endPar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endPar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76079382"/>
                  </a:ext>
                </a:extLst>
              </a:tr>
              <a:tr h="1403627">
                <a:tc>
                  <a:txBody>
                    <a:bodyPr/>
                    <a:lstStyle/>
                    <a:p>
                      <a:pPr algn="ctr">
                        <a:lnSpc>
                          <a:spcPct val="115000"/>
                        </a:lnSpc>
                        <a:spcAft>
                          <a:spcPts val="0"/>
                        </a:spcAft>
                      </a:pPr>
                      <a:r>
                        <a:rPr lang="nl-NL" sz="2800" dirty="0">
                          <a:solidFill>
                            <a:schemeClr val="tx1"/>
                          </a:solidFill>
                          <a:effectLst/>
                          <a:latin typeface="Times New Roman" panose="02020603050405020304" pitchFamily="18" charset="0"/>
                          <a:cs typeface="Times New Roman" panose="02020603050405020304" pitchFamily="18" charset="0"/>
                        </a:rPr>
                        <a:t>Hậu quả</a:t>
                      </a:r>
                      <a:endPar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endPar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19840300"/>
                  </a:ext>
                </a:extLst>
              </a:tr>
              <a:tr h="1403627">
                <a:tc>
                  <a:txBody>
                    <a:bodyPr/>
                    <a:lstStyle/>
                    <a:p>
                      <a:pPr algn="ctr">
                        <a:lnSpc>
                          <a:spcPct val="115000"/>
                        </a:lnSpc>
                        <a:spcAft>
                          <a:spcPts val="0"/>
                        </a:spcAft>
                      </a:pPr>
                      <a:r>
                        <a:rPr lang="nl-NL" sz="2800">
                          <a:solidFill>
                            <a:schemeClr val="tx1"/>
                          </a:solidFill>
                          <a:effectLst/>
                          <a:latin typeface="Times New Roman" panose="02020603050405020304" pitchFamily="18" charset="0"/>
                          <a:cs typeface="Times New Roman" panose="02020603050405020304" pitchFamily="18" charset="0"/>
                        </a:rPr>
                        <a:t>Giải pháp</a:t>
                      </a:r>
                      <a:endParaRPr lang="en-US" sz="20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endPar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91848337"/>
                  </a:ext>
                </a:extLst>
              </a:tr>
            </a:tbl>
          </a:graphicData>
        </a:graphic>
      </p:graphicFrame>
      <p:sp>
        <p:nvSpPr>
          <p:cNvPr id="10" name="TextBox 9"/>
          <p:cNvSpPr txBox="1"/>
          <p:nvPr/>
        </p:nvSpPr>
        <p:spPr>
          <a:xfrm>
            <a:off x="3837709" y="1880065"/>
            <a:ext cx="8104909" cy="1043619"/>
          </a:xfrm>
          <a:prstGeom prst="rect">
            <a:avLst/>
          </a:prstGeom>
          <a:noFill/>
        </p:spPr>
        <p:txBody>
          <a:bodyPr wrap="square" rtlCol="0">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Có nhiều nguyên nhân nhưng chủ yếu là do tăng nhanh của khí CO2</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2" name="TextBox 1"/>
          <p:cNvSpPr txBox="1"/>
          <p:nvPr/>
        </p:nvSpPr>
        <p:spPr>
          <a:xfrm>
            <a:off x="3837709" y="3066611"/>
            <a:ext cx="8104909"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B</a:t>
            </a:r>
            <a:r>
              <a:rPr kumimoji="0" lang="vi-VN"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mn-cs"/>
              </a:rPr>
              <a:t>iểu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hiện bởi sự nóng lên toàn cầu, mực nước </a:t>
            </a:r>
            <a:r>
              <a:rPr kumimoji="0" lang="vi-VN"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mn-cs"/>
              </a:rPr>
              <a:t>biển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dâng và gia tăng các hiện tượng khí tượng thuỷ văn cực </a:t>
            </a:r>
            <a:r>
              <a:rPr kumimoji="0" lang="vi-VN"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mn-cs"/>
              </a:rPr>
              <a:t>đoan…</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mn-cs"/>
              </a:rPr>
              <a:t>.</a:t>
            </a:r>
            <a:endParaRPr kumimoji="0" lang="en-US" sz="2800" b="0" i="0" u="none" strike="noStrike" kern="1200" cap="none" spc="0" normalizeH="0" baseline="0" noProof="0" dirty="0">
              <a:ln>
                <a:noFill/>
              </a:ln>
              <a:solidFill>
                <a:prstClr val="black"/>
              </a:solidFill>
              <a:effectLst/>
              <a:uLnTx/>
              <a:uFillTx/>
              <a:latin typeface="Calibri Light"/>
              <a:ea typeface="+mn-ea"/>
              <a:cs typeface="+mn-cs"/>
            </a:endParaRPr>
          </a:p>
        </p:txBody>
      </p:sp>
      <p:grpSp>
        <p:nvGrpSpPr>
          <p:cNvPr id="7" name="Group 6"/>
          <p:cNvGrpSpPr/>
          <p:nvPr/>
        </p:nvGrpSpPr>
        <p:grpSpPr>
          <a:xfrm>
            <a:off x="152399" y="69275"/>
            <a:ext cx="12039600" cy="1014019"/>
            <a:chOff x="152399" y="0"/>
            <a:chExt cx="12039600" cy="1300992"/>
          </a:xfrm>
        </p:grpSpPr>
        <p:grpSp>
          <p:nvGrpSpPr>
            <p:cNvPr id="8" name="Group 7">
              <a:extLst>
                <a:ext uri="{FF2B5EF4-FFF2-40B4-BE49-F238E27FC236}">
                  <a16:creationId xmlns:a16="http://schemas.microsoft.com/office/drawing/2014/main" id="{0F717289-1E76-48ED-9C32-6BF148DAB4B2}"/>
                </a:ext>
              </a:extLst>
            </p:cNvPr>
            <p:cNvGrpSpPr/>
            <p:nvPr/>
          </p:nvGrpSpPr>
          <p:grpSpPr>
            <a:xfrm>
              <a:off x="152399" y="0"/>
              <a:ext cx="12039600" cy="1190953"/>
              <a:chOff x="152399" y="0"/>
              <a:chExt cx="12039600" cy="1190953"/>
            </a:xfrm>
          </p:grpSpPr>
          <p:sp>
            <p:nvSpPr>
              <p:cNvPr id="11" name="Lưu đồ: Điểm Kết Thúc 147">
                <a:extLst>
                  <a:ext uri="{FF2B5EF4-FFF2-40B4-BE49-F238E27FC236}">
                    <a16:creationId xmlns:a16="http://schemas.microsoft.com/office/drawing/2014/main" id="{8241EFF1-7BCE-40E9-B684-C464CAAAB43A}"/>
                  </a:ext>
                </a:extLst>
              </p:cNvPr>
              <p:cNvSpPr/>
              <p:nvPr/>
            </p:nvSpPr>
            <p:spPr>
              <a:xfrm>
                <a:off x="1648690" y="0"/>
                <a:ext cx="10543309" cy="1190953"/>
              </a:xfrm>
              <a:prstGeom prst="flowChartTerminator">
                <a:avLst/>
              </a:prstGeom>
              <a:solidFill>
                <a:srgbClr val="37B988"/>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FFFF00"/>
                    </a:solidFill>
                    <a:effectLst/>
                    <a:uLnTx/>
                    <a:uFillTx/>
                    <a:latin typeface="#9Slide03 SVN-PF Din Text Pro C" panose="02000506020000020004" pitchFamily="2" charset="0"/>
                    <a:ea typeface="+mn-ea"/>
                    <a:cs typeface="+mn-cs"/>
                  </a:rPr>
                  <a:t> </a:t>
                </a:r>
                <a:endParaRPr kumimoji="0" lang="en-US" sz="4000" b="1" i="0" u="none" strike="noStrike" kern="1200" cap="none" spc="0" normalizeH="0" baseline="0" noProof="0" dirty="0">
                  <a:ln>
                    <a:noFill/>
                  </a:ln>
                  <a:solidFill>
                    <a:srgbClr val="FFFF00"/>
                  </a:solidFill>
                  <a:effectLst/>
                  <a:uLnTx/>
                  <a:uFillTx/>
                  <a:latin typeface="#9Slide03 SVN-PF Din Text Pro C" panose="02000506020000020004" pitchFamily="2" charset="0"/>
                  <a:ea typeface="+mn-ea"/>
                  <a:cs typeface="+mn-cs"/>
                </a:endParaRPr>
              </a:p>
            </p:txBody>
          </p:sp>
          <p:sp>
            <p:nvSpPr>
              <p:cNvPr id="12" name="Oval 11">
                <a:extLst>
                  <a:ext uri="{FF2B5EF4-FFF2-40B4-BE49-F238E27FC236}">
                    <a16:creationId xmlns:a16="http://schemas.microsoft.com/office/drawing/2014/main" id="{B935A062-47B7-42BB-BB7B-714029B5C449}"/>
                  </a:ext>
                </a:extLst>
              </p:cNvPr>
              <p:cNvSpPr/>
              <p:nvPr/>
            </p:nvSpPr>
            <p:spPr>
              <a:xfrm>
                <a:off x="152399" y="0"/>
                <a:ext cx="1496291" cy="988142"/>
              </a:xfrm>
              <a:prstGeom prst="ellipse">
                <a:avLst/>
              </a:prstGeom>
              <a:solidFill>
                <a:srgbClr val="FFFF0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1</a:t>
                </a:r>
                <a:r>
                  <a:rPr kumimoji="0" lang="vi-VN" sz="54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4</a:t>
                </a:r>
                <a:endParaRPr kumimoji="0" lang="en-US" sz="5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sp>
          <p:nvSpPr>
            <p:cNvPr id="9" name="Rectangle 8"/>
            <p:cNvSpPr/>
            <p:nvPr/>
          </p:nvSpPr>
          <p:spPr>
            <a:xfrm>
              <a:off x="1971675" y="76867"/>
              <a:ext cx="9086849" cy="1224125"/>
            </a:xfrm>
            <a:prstGeom prst="rect">
              <a:avLst/>
            </a:prstGeom>
          </p:spPr>
          <p:txBody>
            <a:bodyPr wrap="square">
              <a:spAutoFit/>
            </a:bodyPr>
            <a:lstStyle/>
            <a:p>
              <a:pPr lvl="0" algn="ctr">
                <a:defRPr/>
              </a:pPr>
              <a:r>
                <a:rPr lang="en-US" sz="2800" dirty="0">
                  <a:solidFill>
                    <a:srgbClr val="FFFF00"/>
                  </a:solidFill>
                  <a:latin typeface="Times New Roman" panose="02020603050405020304" pitchFamily="18" charset="0"/>
                  <a:cs typeface="Times New Roman" panose="02020603050405020304" pitchFamily="18" charset="0"/>
                </a:rPr>
                <a:t>BÀI 14. </a:t>
              </a:r>
              <a:r>
                <a:rPr lang="en-US" sz="2800" dirty="0" smtClean="0">
                  <a:solidFill>
                    <a:srgbClr val="FFFF00"/>
                  </a:solidFill>
                  <a:latin typeface="Times New Roman" panose="02020603050405020304" pitchFamily="18" charset="0"/>
                  <a:cs typeface="Times New Roman" panose="02020603050405020304" pitchFamily="18" charset="0"/>
                </a:rPr>
                <a:t>BIÊN </a:t>
              </a:r>
              <a:r>
                <a:rPr lang="en-US" sz="2800" dirty="0">
                  <a:solidFill>
                    <a:srgbClr val="FFFF00"/>
                  </a:solidFill>
                  <a:latin typeface="Times New Roman" panose="02020603050405020304" pitchFamily="18" charset="0"/>
                  <a:cs typeface="Times New Roman" panose="02020603050405020304" pitchFamily="18" charset="0"/>
                </a:rPr>
                <a:t>ĐỔI KHÍ HẬU </a:t>
              </a:r>
            </a:p>
            <a:p>
              <a:pPr lvl="0" algn="ctr">
                <a:defRPr/>
              </a:pPr>
              <a:r>
                <a:rPr lang="en-US" sz="2800" dirty="0">
                  <a:solidFill>
                    <a:srgbClr val="FFFF00"/>
                  </a:solidFill>
                  <a:latin typeface="Times New Roman" panose="02020603050405020304" pitchFamily="18" charset="0"/>
                  <a:cs typeface="Times New Roman" panose="02020603050405020304" pitchFamily="18" charset="0"/>
                </a:rPr>
                <a:t>VÀ ỨNG PHÓ VỚI </a:t>
              </a:r>
              <a:r>
                <a:rPr lang="en-US" sz="2800" dirty="0" smtClean="0">
                  <a:solidFill>
                    <a:srgbClr val="FFFF00"/>
                  </a:solidFill>
                  <a:latin typeface="Times New Roman" panose="02020603050405020304" pitchFamily="18" charset="0"/>
                  <a:cs typeface="Times New Roman" panose="02020603050405020304" pitchFamily="18" charset="0"/>
                </a:rPr>
                <a:t>BIẾN </a:t>
              </a:r>
              <a:r>
                <a:rPr lang="en-US" sz="2800" dirty="0">
                  <a:solidFill>
                    <a:srgbClr val="FFFF00"/>
                  </a:solidFill>
                  <a:latin typeface="Times New Roman" panose="02020603050405020304" pitchFamily="18" charset="0"/>
                  <a:cs typeface="Times New Roman" panose="02020603050405020304" pitchFamily="18" charset="0"/>
                </a:rPr>
                <a:t>ĐỔI KHÍ HẬU</a:t>
              </a:r>
            </a:p>
          </p:txBody>
        </p:sp>
      </p:grpSp>
    </p:spTree>
    <p:extLst>
      <p:ext uri="{BB962C8B-B14F-4D97-AF65-F5344CB8AC3E}">
        <p14:creationId xmlns:p14="http://schemas.microsoft.com/office/powerpoint/2010/main" val="3952782522"/>
      </p:ext>
    </p:extLst>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800" y="1108363"/>
            <a:ext cx="2867025" cy="2258292"/>
          </a:xfrm>
          <a:prstGeom prst="rect">
            <a:avLst/>
          </a:prstGeom>
        </p:spPr>
      </p:pic>
      <p:pic>
        <p:nvPicPr>
          <p:cNvPr id="26" name="Picture 2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29056" y="3357409"/>
            <a:ext cx="3342408" cy="3348191"/>
          </a:xfrm>
          <a:prstGeom prst="rect">
            <a:avLst/>
          </a:prstGeom>
        </p:spPr>
      </p:pic>
      <p:grpSp>
        <p:nvGrpSpPr>
          <p:cNvPr id="39" name="Group 38"/>
          <p:cNvGrpSpPr/>
          <p:nvPr/>
        </p:nvGrpSpPr>
        <p:grpSpPr>
          <a:xfrm>
            <a:off x="3172690" y="3755014"/>
            <a:ext cx="3380509" cy="2833634"/>
            <a:chOff x="3172690" y="3755014"/>
            <a:chExt cx="3380509" cy="2833634"/>
          </a:xfrm>
        </p:grpSpPr>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72690" y="3755014"/>
              <a:ext cx="3380509" cy="2437968"/>
            </a:xfrm>
            <a:prstGeom prst="rect">
              <a:avLst/>
            </a:prstGeom>
          </p:spPr>
        </p:pic>
        <p:sp>
          <p:nvSpPr>
            <p:cNvPr id="28" name="TextBox 27"/>
            <p:cNvSpPr txBox="1"/>
            <p:nvPr/>
          </p:nvSpPr>
          <p:spPr>
            <a:xfrm>
              <a:off x="4059381" y="6219316"/>
              <a:ext cx="187036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mn-cs"/>
                </a:rPr>
                <a:t>Băng tan</a:t>
              </a:r>
              <a:endParaRPr kumimoji="0" lang="en-US" sz="1800" b="1" i="0" u="none" strike="noStrike" kern="1200" cap="none" spc="0" normalizeH="0" baseline="0" noProof="0" dirty="0">
                <a:ln>
                  <a:noFill/>
                </a:ln>
                <a:solidFill>
                  <a:prstClr val="black"/>
                </a:solidFill>
                <a:effectLst/>
                <a:uLnTx/>
                <a:uFillTx/>
                <a:latin typeface="Calibri Light"/>
                <a:ea typeface="+mn-ea"/>
                <a:cs typeface="+mn-cs"/>
              </a:endParaRPr>
            </a:p>
          </p:txBody>
        </p:sp>
      </p:grpSp>
      <p:grpSp>
        <p:nvGrpSpPr>
          <p:cNvPr id="40" name="Group 39"/>
          <p:cNvGrpSpPr/>
          <p:nvPr/>
        </p:nvGrpSpPr>
        <p:grpSpPr>
          <a:xfrm>
            <a:off x="-1" y="3768869"/>
            <a:ext cx="2917825" cy="2890427"/>
            <a:chOff x="-1" y="3768869"/>
            <a:chExt cx="2917825" cy="2890427"/>
          </a:xfrm>
        </p:grpSpPr>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3768869"/>
              <a:ext cx="2917825" cy="2521095"/>
            </a:xfrm>
            <a:prstGeom prst="rect">
              <a:avLst/>
            </a:prstGeom>
          </p:spPr>
        </p:pic>
        <p:sp>
          <p:nvSpPr>
            <p:cNvPr id="29" name="TextBox 28"/>
            <p:cNvSpPr txBox="1"/>
            <p:nvPr/>
          </p:nvSpPr>
          <p:spPr>
            <a:xfrm>
              <a:off x="263236" y="6289964"/>
              <a:ext cx="199505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mn-cs"/>
                </a:rPr>
                <a:t>Trái Đất nóng lên</a:t>
              </a:r>
              <a:endParaRPr kumimoji="0" lang="en-US" sz="1800" b="1" i="0" u="none" strike="noStrike" kern="1200" cap="none" spc="0" normalizeH="0" baseline="0" noProof="0" dirty="0">
                <a:ln>
                  <a:noFill/>
                </a:ln>
                <a:solidFill>
                  <a:prstClr val="black"/>
                </a:solidFill>
                <a:effectLst/>
                <a:uLnTx/>
                <a:uFillTx/>
                <a:latin typeface="Calibri Light"/>
                <a:ea typeface="+mn-ea"/>
                <a:cs typeface="+mn-cs"/>
              </a:endParaRPr>
            </a:p>
          </p:txBody>
        </p:sp>
      </p:grpSp>
      <p:grpSp>
        <p:nvGrpSpPr>
          <p:cNvPr id="38" name="Group 37"/>
          <p:cNvGrpSpPr/>
          <p:nvPr/>
        </p:nvGrpSpPr>
        <p:grpSpPr>
          <a:xfrm>
            <a:off x="7164533" y="1108363"/>
            <a:ext cx="4750376" cy="2165865"/>
            <a:chOff x="7164533" y="606289"/>
            <a:chExt cx="4750376" cy="2667939"/>
          </a:xfrm>
        </p:grpSpPr>
        <p:pic>
          <p:nvPicPr>
            <p:cNvPr id="25" name="Picture 2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64533" y="606289"/>
              <a:ext cx="4750376" cy="2303166"/>
            </a:xfrm>
            <a:prstGeom prst="rect">
              <a:avLst/>
            </a:prstGeom>
          </p:spPr>
        </p:pic>
        <p:sp>
          <p:nvSpPr>
            <p:cNvPr id="30" name="TextBox 29"/>
            <p:cNvSpPr txBox="1"/>
            <p:nvPr/>
          </p:nvSpPr>
          <p:spPr>
            <a:xfrm>
              <a:off x="8825348" y="2904896"/>
              <a:ext cx="199505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mn-cs"/>
                </a:rPr>
                <a:t>Hạn hán</a:t>
              </a:r>
              <a:endParaRPr kumimoji="0" lang="en-US" sz="1800" b="1" i="0" u="none" strike="noStrike" kern="1200" cap="none" spc="0" normalizeH="0" baseline="0" noProof="0" dirty="0">
                <a:ln>
                  <a:noFill/>
                </a:ln>
                <a:solidFill>
                  <a:prstClr val="black"/>
                </a:solidFill>
                <a:effectLst/>
                <a:uLnTx/>
                <a:uFillTx/>
                <a:latin typeface="Calibri Light"/>
                <a:ea typeface="+mn-ea"/>
                <a:cs typeface="+mn-cs"/>
              </a:endParaRPr>
            </a:p>
          </p:txBody>
        </p:sp>
      </p:grpSp>
      <p:grpSp>
        <p:nvGrpSpPr>
          <p:cNvPr id="37" name="Group 36"/>
          <p:cNvGrpSpPr/>
          <p:nvPr/>
        </p:nvGrpSpPr>
        <p:grpSpPr>
          <a:xfrm>
            <a:off x="3172690" y="1108363"/>
            <a:ext cx="3380509" cy="2618378"/>
            <a:chOff x="3172690" y="749443"/>
            <a:chExt cx="3380509" cy="2977298"/>
          </a:xfrm>
        </p:grpSpPr>
        <p:pic>
          <p:nvPicPr>
            <p:cNvPr id="13" name="Picture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72690" y="749443"/>
              <a:ext cx="3380509" cy="2617211"/>
            </a:xfrm>
            <a:prstGeom prst="rect">
              <a:avLst/>
            </a:prstGeom>
          </p:spPr>
        </p:pic>
        <p:sp>
          <p:nvSpPr>
            <p:cNvPr id="31" name="TextBox 30"/>
            <p:cNvSpPr txBox="1"/>
            <p:nvPr/>
          </p:nvSpPr>
          <p:spPr>
            <a:xfrm>
              <a:off x="3693682" y="3357409"/>
              <a:ext cx="285951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mn-cs"/>
                </a:rPr>
                <a:t>Sự biến đổi của bão</a:t>
              </a:r>
              <a:endParaRPr kumimoji="0" lang="en-US" sz="1800" b="1" i="0" u="none" strike="noStrike" kern="1200" cap="none" spc="0" normalizeH="0" baseline="0" noProof="0" dirty="0">
                <a:ln>
                  <a:noFill/>
                </a:ln>
                <a:solidFill>
                  <a:prstClr val="black"/>
                </a:solidFill>
                <a:effectLst/>
                <a:uLnTx/>
                <a:uFillTx/>
                <a:latin typeface="Calibri Light"/>
                <a:ea typeface="+mn-ea"/>
                <a:cs typeface="+mn-cs"/>
              </a:endParaRPr>
            </a:p>
          </p:txBody>
        </p:sp>
      </p:grpSp>
      <p:pic>
        <p:nvPicPr>
          <p:cNvPr id="32" name="Picture 3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693" y="1108364"/>
            <a:ext cx="2867025" cy="2235138"/>
          </a:xfrm>
          <a:prstGeom prst="rect">
            <a:avLst/>
          </a:prstGeom>
        </p:spPr>
      </p:pic>
      <p:sp>
        <p:nvSpPr>
          <p:cNvPr id="33" name="TextBox 32"/>
          <p:cNvSpPr txBox="1"/>
          <p:nvPr/>
        </p:nvSpPr>
        <p:spPr>
          <a:xfrm>
            <a:off x="836038" y="3343501"/>
            <a:ext cx="199505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mn-cs"/>
              </a:rPr>
              <a:t>Nhiệt độ tăng</a:t>
            </a:r>
            <a:endParaRPr kumimoji="0" lang="en-US" sz="1800" b="1" i="0" u="none" strike="noStrike" kern="1200" cap="none" spc="0" normalizeH="0" baseline="0" noProof="0" dirty="0">
              <a:ln>
                <a:noFill/>
              </a:ln>
              <a:solidFill>
                <a:prstClr val="black"/>
              </a:solidFill>
              <a:effectLst/>
              <a:uLnTx/>
              <a:uFillTx/>
              <a:latin typeface="Calibri Light"/>
              <a:ea typeface="+mn-ea"/>
              <a:cs typeface="+mn-cs"/>
            </a:endParaRPr>
          </a:p>
        </p:txBody>
      </p:sp>
      <p:sp>
        <p:nvSpPr>
          <p:cNvPr id="41" name="TextBox 40"/>
          <p:cNvSpPr txBox="1"/>
          <p:nvPr/>
        </p:nvSpPr>
        <p:spPr>
          <a:xfrm>
            <a:off x="10671464" y="3495901"/>
            <a:ext cx="1539139"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mn-cs"/>
                <a:hlinkClick r:id="rId8" action="ppaction://hlinkfile"/>
              </a:rPr>
              <a:t>Còn ở Việt Nam thì BĐKH biểu hiện như thế nào?</a:t>
            </a:r>
            <a:endParaRPr kumimoji="0" lang="en-US" sz="1800" b="1" i="0" u="none" strike="noStrike" kern="1200" cap="none" spc="0" normalizeH="0" baseline="0" noProof="0" dirty="0">
              <a:ln>
                <a:noFill/>
              </a:ln>
              <a:solidFill>
                <a:prstClr val="black"/>
              </a:solidFill>
              <a:effectLst/>
              <a:uLnTx/>
              <a:uFillTx/>
              <a:latin typeface="Calibri Light"/>
              <a:ea typeface="+mn-ea"/>
              <a:cs typeface="+mn-cs"/>
            </a:endParaRPr>
          </a:p>
        </p:txBody>
      </p:sp>
      <p:grpSp>
        <p:nvGrpSpPr>
          <p:cNvPr id="21" name="Group 20"/>
          <p:cNvGrpSpPr/>
          <p:nvPr/>
        </p:nvGrpSpPr>
        <p:grpSpPr>
          <a:xfrm>
            <a:off x="152399" y="69275"/>
            <a:ext cx="12039600" cy="1014019"/>
            <a:chOff x="152399" y="0"/>
            <a:chExt cx="12039600" cy="1300992"/>
          </a:xfrm>
        </p:grpSpPr>
        <p:grpSp>
          <p:nvGrpSpPr>
            <p:cNvPr id="22" name="Group 21">
              <a:extLst>
                <a:ext uri="{FF2B5EF4-FFF2-40B4-BE49-F238E27FC236}">
                  <a16:creationId xmlns:a16="http://schemas.microsoft.com/office/drawing/2014/main" id="{0F717289-1E76-48ED-9C32-6BF148DAB4B2}"/>
                </a:ext>
              </a:extLst>
            </p:cNvPr>
            <p:cNvGrpSpPr/>
            <p:nvPr/>
          </p:nvGrpSpPr>
          <p:grpSpPr>
            <a:xfrm>
              <a:off x="152399" y="0"/>
              <a:ext cx="12039600" cy="1190953"/>
              <a:chOff x="152399" y="0"/>
              <a:chExt cx="12039600" cy="1190953"/>
            </a:xfrm>
          </p:grpSpPr>
          <p:sp>
            <p:nvSpPr>
              <p:cNvPr id="24" name="Lưu đồ: Điểm Kết Thúc 147">
                <a:extLst>
                  <a:ext uri="{FF2B5EF4-FFF2-40B4-BE49-F238E27FC236}">
                    <a16:creationId xmlns:a16="http://schemas.microsoft.com/office/drawing/2014/main" id="{8241EFF1-7BCE-40E9-B684-C464CAAAB43A}"/>
                  </a:ext>
                </a:extLst>
              </p:cNvPr>
              <p:cNvSpPr/>
              <p:nvPr/>
            </p:nvSpPr>
            <p:spPr>
              <a:xfrm>
                <a:off x="1648690" y="0"/>
                <a:ext cx="10543309" cy="1190953"/>
              </a:xfrm>
              <a:prstGeom prst="flowChartTerminator">
                <a:avLst/>
              </a:prstGeom>
              <a:solidFill>
                <a:srgbClr val="37B988"/>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FFFF00"/>
                    </a:solidFill>
                    <a:effectLst/>
                    <a:uLnTx/>
                    <a:uFillTx/>
                    <a:latin typeface="#9Slide03 SVN-PF Din Text Pro C" panose="02000506020000020004" pitchFamily="2" charset="0"/>
                    <a:ea typeface="+mn-ea"/>
                    <a:cs typeface="+mn-cs"/>
                  </a:rPr>
                  <a:t> </a:t>
                </a:r>
                <a:endParaRPr kumimoji="0" lang="en-US" sz="4000" b="1" i="0" u="none" strike="noStrike" kern="1200" cap="none" spc="0" normalizeH="0" baseline="0" noProof="0" dirty="0">
                  <a:ln>
                    <a:noFill/>
                  </a:ln>
                  <a:solidFill>
                    <a:srgbClr val="FFFF00"/>
                  </a:solidFill>
                  <a:effectLst/>
                  <a:uLnTx/>
                  <a:uFillTx/>
                  <a:latin typeface="#9Slide03 SVN-PF Din Text Pro C" panose="02000506020000020004" pitchFamily="2" charset="0"/>
                  <a:ea typeface="+mn-ea"/>
                  <a:cs typeface="+mn-cs"/>
                </a:endParaRPr>
              </a:p>
            </p:txBody>
          </p:sp>
          <p:sp>
            <p:nvSpPr>
              <p:cNvPr id="27" name="Oval 26">
                <a:extLst>
                  <a:ext uri="{FF2B5EF4-FFF2-40B4-BE49-F238E27FC236}">
                    <a16:creationId xmlns:a16="http://schemas.microsoft.com/office/drawing/2014/main" id="{B935A062-47B7-42BB-BB7B-714029B5C449}"/>
                  </a:ext>
                </a:extLst>
              </p:cNvPr>
              <p:cNvSpPr/>
              <p:nvPr/>
            </p:nvSpPr>
            <p:spPr>
              <a:xfrm>
                <a:off x="152399" y="0"/>
                <a:ext cx="1496291" cy="988142"/>
              </a:xfrm>
              <a:prstGeom prst="ellipse">
                <a:avLst/>
              </a:prstGeom>
              <a:solidFill>
                <a:srgbClr val="FFFF0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1</a:t>
                </a:r>
                <a:r>
                  <a:rPr kumimoji="0" lang="vi-VN" sz="54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4</a:t>
                </a:r>
                <a:endParaRPr kumimoji="0" lang="en-US" sz="5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sp>
          <p:nvSpPr>
            <p:cNvPr id="23" name="Rectangle 22"/>
            <p:cNvSpPr/>
            <p:nvPr/>
          </p:nvSpPr>
          <p:spPr>
            <a:xfrm>
              <a:off x="1971675" y="76867"/>
              <a:ext cx="9086849" cy="1224125"/>
            </a:xfrm>
            <a:prstGeom prst="rect">
              <a:avLst/>
            </a:prstGeom>
          </p:spPr>
          <p:txBody>
            <a:bodyPr wrap="square">
              <a:spAutoFit/>
            </a:bodyPr>
            <a:lstStyle/>
            <a:p>
              <a:pPr lvl="0" algn="ctr">
                <a:defRPr/>
              </a:pPr>
              <a:r>
                <a:rPr lang="en-US" sz="2800" dirty="0">
                  <a:solidFill>
                    <a:srgbClr val="FFFF00"/>
                  </a:solidFill>
                  <a:latin typeface="Times New Roman" panose="02020603050405020304" pitchFamily="18" charset="0"/>
                  <a:cs typeface="Times New Roman" panose="02020603050405020304" pitchFamily="18" charset="0"/>
                </a:rPr>
                <a:t>BÀI 14. </a:t>
              </a:r>
              <a:r>
                <a:rPr lang="en-US" sz="2800" dirty="0" smtClean="0">
                  <a:solidFill>
                    <a:srgbClr val="FFFF00"/>
                  </a:solidFill>
                  <a:latin typeface="Times New Roman" panose="02020603050405020304" pitchFamily="18" charset="0"/>
                  <a:cs typeface="Times New Roman" panose="02020603050405020304" pitchFamily="18" charset="0"/>
                </a:rPr>
                <a:t>BIẾN </a:t>
              </a:r>
              <a:r>
                <a:rPr lang="en-US" sz="2800" dirty="0">
                  <a:solidFill>
                    <a:srgbClr val="FFFF00"/>
                  </a:solidFill>
                  <a:latin typeface="Times New Roman" panose="02020603050405020304" pitchFamily="18" charset="0"/>
                  <a:cs typeface="Times New Roman" panose="02020603050405020304" pitchFamily="18" charset="0"/>
                </a:rPr>
                <a:t>ĐỔI KHÍ HẬU </a:t>
              </a:r>
            </a:p>
            <a:p>
              <a:pPr lvl="0" algn="ctr">
                <a:defRPr/>
              </a:pPr>
              <a:r>
                <a:rPr lang="en-US" sz="2800" dirty="0">
                  <a:solidFill>
                    <a:srgbClr val="FFFF00"/>
                  </a:solidFill>
                  <a:latin typeface="Times New Roman" panose="02020603050405020304" pitchFamily="18" charset="0"/>
                  <a:cs typeface="Times New Roman" panose="02020603050405020304" pitchFamily="18" charset="0"/>
                </a:rPr>
                <a:t>VÀ ỨNG PHÓ VỚI </a:t>
              </a:r>
              <a:r>
                <a:rPr lang="en-US" sz="2800" dirty="0" smtClean="0">
                  <a:solidFill>
                    <a:srgbClr val="FFFF00"/>
                  </a:solidFill>
                  <a:latin typeface="Times New Roman" panose="02020603050405020304" pitchFamily="18" charset="0"/>
                  <a:cs typeface="Times New Roman" panose="02020603050405020304" pitchFamily="18" charset="0"/>
                </a:rPr>
                <a:t>BIẾN </a:t>
              </a:r>
              <a:r>
                <a:rPr lang="en-US" sz="2800" dirty="0">
                  <a:solidFill>
                    <a:srgbClr val="FFFF00"/>
                  </a:solidFill>
                  <a:latin typeface="Times New Roman" panose="02020603050405020304" pitchFamily="18" charset="0"/>
                  <a:cs typeface="Times New Roman" panose="02020603050405020304" pitchFamily="18" charset="0"/>
                </a:rPr>
                <a:t>ĐỔI KHÍ HẬU</a:t>
              </a:r>
            </a:p>
          </p:txBody>
        </p:sp>
      </p:grpSp>
    </p:spTree>
    <p:extLst>
      <p:ext uri="{BB962C8B-B14F-4D97-AF65-F5344CB8AC3E}">
        <p14:creationId xmlns:p14="http://schemas.microsoft.com/office/powerpoint/2010/main" val="448919967"/>
      </p:ext>
    </p:extLst>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1000"/>
                                        <p:tgtEl>
                                          <p:spTgt spid="32"/>
                                        </p:tgtEl>
                                      </p:cBhvr>
                                    </p:animEffect>
                                    <p:anim calcmode="lin" valueType="num">
                                      <p:cBhvr>
                                        <p:cTn id="8" dur="1000" fill="hold"/>
                                        <p:tgtEl>
                                          <p:spTgt spid="32"/>
                                        </p:tgtEl>
                                        <p:attrNameLst>
                                          <p:attrName>ppt_x</p:attrName>
                                        </p:attrNameLst>
                                      </p:cBhvr>
                                      <p:tavLst>
                                        <p:tav tm="0">
                                          <p:val>
                                            <p:strVal val="#ppt_x"/>
                                          </p:val>
                                        </p:tav>
                                        <p:tav tm="100000">
                                          <p:val>
                                            <p:strVal val="#ppt_x"/>
                                          </p:val>
                                        </p:tav>
                                      </p:tavLst>
                                    </p:anim>
                                    <p:anim calcmode="lin" valueType="num">
                                      <p:cBhvr>
                                        <p:cTn id="9"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40"/>
                                        </p:tgtEl>
                                        <p:attrNameLst>
                                          <p:attrName>style.visibility</p:attrName>
                                        </p:attrNameLst>
                                      </p:cBhvr>
                                      <p:to>
                                        <p:strVal val="visible"/>
                                      </p:to>
                                    </p:set>
                                    <p:animEffect transition="in" filter="wipe(down)">
                                      <p:cBhvr>
                                        <p:cTn id="14" dur="500"/>
                                        <p:tgtEl>
                                          <p:spTgt spid="40"/>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7"/>
                                        </p:tgtEl>
                                        <p:attrNameLst>
                                          <p:attrName>style.visibility</p:attrName>
                                        </p:attrNameLst>
                                      </p:cBhvr>
                                      <p:to>
                                        <p:strVal val="visible"/>
                                      </p:to>
                                    </p:set>
                                    <p:anim calcmode="lin" valueType="num">
                                      <p:cBhvr additive="base">
                                        <p:cTn id="19" dur="500" fill="hold"/>
                                        <p:tgtEl>
                                          <p:spTgt spid="37"/>
                                        </p:tgtEl>
                                        <p:attrNameLst>
                                          <p:attrName>ppt_x</p:attrName>
                                        </p:attrNameLst>
                                      </p:cBhvr>
                                      <p:tavLst>
                                        <p:tav tm="0">
                                          <p:val>
                                            <p:strVal val="#ppt_x"/>
                                          </p:val>
                                        </p:tav>
                                        <p:tav tm="100000">
                                          <p:val>
                                            <p:strVal val="#ppt_x"/>
                                          </p:val>
                                        </p:tav>
                                      </p:tavLst>
                                    </p:anim>
                                    <p:anim calcmode="lin" valueType="num">
                                      <p:cBhvr additive="base">
                                        <p:cTn id="20"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39"/>
                                        </p:tgtEl>
                                        <p:attrNameLst>
                                          <p:attrName>style.visibility</p:attrName>
                                        </p:attrNameLst>
                                      </p:cBhvr>
                                      <p:to>
                                        <p:strVal val="visible"/>
                                      </p:to>
                                    </p:set>
                                    <p:animEffect transition="in" filter="barn(inVertical)">
                                      <p:cBhvr>
                                        <p:cTn id="25" dur="500"/>
                                        <p:tgtEl>
                                          <p:spTgt spid="39"/>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38"/>
                                        </p:tgtEl>
                                        <p:attrNameLst>
                                          <p:attrName>style.visibility</p:attrName>
                                        </p:attrNameLst>
                                      </p:cBhvr>
                                      <p:to>
                                        <p:strVal val="visible"/>
                                      </p:to>
                                    </p:set>
                                    <p:animEffect transition="in" filter="randombar(horizontal)">
                                      <p:cBhvr>
                                        <p:cTn id="30" dur="500"/>
                                        <p:tgtEl>
                                          <p:spTgt spid="38"/>
                                        </p:tgtEl>
                                      </p:cBhvr>
                                    </p:animEffec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6"/>
                                        </p:tgtEl>
                                        <p:attrNameLst>
                                          <p:attrName>style.visibility</p:attrName>
                                        </p:attrNameLst>
                                      </p:cBhvr>
                                      <p:to>
                                        <p:strVal val="visible"/>
                                      </p:to>
                                    </p:set>
                                    <p:animEffect transition="in" filter="fade">
                                      <p:cBhvr>
                                        <p:cTn id="35" dur="1000"/>
                                        <p:tgtEl>
                                          <p:spTgt spid="26"/>
                                        </p:tgtEl>
                                      </p:cBhvr>
                                    </p:animEffect>
                                    <p:anim calcmode="lin" valueType="num">
                                      <p:cBhvr>
                                        <p:cTn id="36" dur="1000" fill="hold"/>
                                        <p:tgtEl>
                                          <p:spTgt spid="26"/>
                                        </p:tgtEl>
                                        <p:attrNameLst>
                                          <p:attrName>ppt_x</p:attrName>
                                        </p:attrNameLst>
                                      </p:cBhvr>
                                      <p:tavLst>
                                        <p:tav tm="0">
                                          <p:val>
                                            <p:strVal val="#ppt_x"/>
                                          </p:val>
                                        </p:tav>
                                        <p:tav tm="100000">
                                          <p:val>
                                            <p:strVal val="#ppt_x"/>
                                          </p:val>
                                        </p:tav>
                                      </p:tavLst>
                                    </p:anim>
                                    <p:anim calcmode="lin" valueType="num">
                                      <p:cBhvr>
                                        <p:cTn id="37"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41"/>
                                        </p:tgtEl>
                                        <p:attrNameLst>
                                          <p:attrName>style.visibility</p:attrName>
                                        </p:attrNameLst>
                                      </p:cBhvr>
                                      <p:to>
                                        <p:strVal val="visible"/>
                                      </p:to>
                                    </p:set>
                                    <p:animEffect transition="in" filter="barn(inVertical)">
                                      <p:cBhvr>
                                        <p:cTn id="42"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sz="quarter" idx="4294967295"/>
          </p:nvPr>
        </p:nvSpPr>
        <p:spPr>
          <a:xfrm>
            <a:off x="321691" y="1088789"/>
            <a:ext cx="3555116" cy="457200"/>
          </a:xfrm>
        </p:spPr>
        <p:txBody>
          <a:bodyPr/>
          <a:lstStyle/>
          <a:p>
            <a:pPr marL="609600" indent="-609600">
              <a:spcBef>
                <a:spcPct val="50000"/>
              </a:spcBef>
              <a:buNone/>
            </a:pPr>
            <a:r>
              <a:rPr lang="vi-VN" altLang="en-US" sz="2300" b="1" dirty="0">
                <a:solidFill>
                  <a:srgbClr val="002060"/>
                </a:solidFill>
                <a:latin typeface="Times New Roman" panose="02020603050405020304" pitchFamily="18" charset="0"/>
                <a:cs typeface="Times New Roman" panose="02020603050405020304" pitchFamily="18" charset="0"/>
              </a:rPr>
              <a:t>I</a:t>
            </a:r>
            <a:r>
              <a:rPr lang="vi-VN" altLang="en-US" sz="2300" b="1" dirty="0" smtClean="0">
                <a:solidFill>
                  <a:srgbClr val="002060"/>
                </a:solidFill>
                <a:latin typeface="Times New Roman" panose="02020603050405020304" pitchFamily="18" charset="0"/>
                <a:cs typeface="Times New Roman" panose="02020603050405020304" pitchFamily="18" charset="0"/>
              </a:rPr>
              <a:t>. Biến đổi khí hậu</a:t>
            </a:r>
            <a:endParaRPr lang="en-US" altLang="en-US" sz="2300" b="1" dirty="0">
              <a:solidFill>
                <a:srgbClr val="002060"/>
              </a:solidFill>
              <a:latin typeface="Times New Roman" panose="02020603050405020304" pitchFamily="18" charset="0"/>
              <a:cs typeface="Times New Roman" panose="02020603050405020304" pitchFamily="18" charset="0"/>
            </a:endParaRPr>
          </a:p>
        </p:txBody>
      </p:sp>
      <p:graphicFrame>
        <p:nvGraphicFramePr>
          <p:cNvPr id="50" name="Table 49"/>
          <p:cNvGraphicFramePr>
            <a:graphicFrameLocks noGrp="1"/>
          </p:cNvGraphicFramePr>
          <p:nvPr>
            <p:extLst>
              <p:ext uri="{D42A27DB-BD31-4B8C-83A1-F6EECF244321}">
                <p14:modId xmlns:p14="http://schemas.microsoft.com/office/powerpoint/2010/main" val="514637224"/>
              </p:ext>
            </p:extLst>
          </p:nvPr>
        </p:nvGraphicFramePr>
        <p:xfrm>
          <a:off x="207818" y="1814944"/>
          <a:ext cx="11734800" cy="5043056"/>
        </p:xfrm>
        <a:graphic>
          <a:graphicData uri="http://schemas.openxmlformats.org/drawingml/2006/table">
            <a:tbl>
              <a:tblPr firstRow="1" firstCol="1" bandRow="1">
                <a:tableStyleId>{5C22544A-7EE6-4342-B048-85BDC9FD1C3A}</a:tableStyleId>
              </a:tblPr>
              <a:tblGrid>
                <a:gridCol w="3657600">
                  <a:extLst>
                    <a:ext uri="{9D8B030D-6E8A-4147-A177-3AD203B41FA5}">
                      <a16:colId xmlns:a16="http://schemas.microsoft.com/office/drawing/2014/main" val="1044474444"/>
                    </a:ext>
                  </a:extLst>
                </a:gridCol>
                <a:gridCol w="8077200">
                  <a:extLst>
                    <a:ext uri="{9D8B030D-6E8A-4147-A177-3AD203B41FA5}">
                      <a16:colId xmlns:a16="http://schemas.microsoft.com/office/drawing/2014/main" val="1237938396"/>
                    </a:ext>
                  </a:extLst>
                </a:gridCol>
              </a:tblGrid>
              <a:tr h="1260764">
                <a:tc>
                  <a:txBody>
                    <a:bodyPr/>
                    <a:lstStyle/>
                    <a:p>
                      <a:pPr algn="ctr">
                        <a:lnSpc>
                          <a:spcPct val="115000"/>
                        </a:lnSpc>
                        <a:spcAft>
                          <a:spcPts val="0"/>
                        </a:spcAft>
                      </a:pPr>
                      <a:r>
                        <a:rPr lang="nl-NL" sz="2400" dirty="0">
                          <a:solidFill>
                            <a:srgbClr val="C00000"/>
                          </a:solidFill>
                          <a:effectLst/>
                          <a:latin typeface="Times New Roman" panose="02020603050405020304" pitchFamily="18" charset="0"/>
                          <a:cs typeface="Times New Roman" panose="02020603050405020304" pitchFamily="18" charset="0"/>
                          <a:hlinkClick r:id="rId2" action="ppaction://hlinkfile"/>
                        </a:rPr>
                        <a:t>Nguyên nhân</a:t>
                      </a:r>
                      <a:endParaRPr lang="en-US" sz="18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FFFF00"/>
                    </a:solidFill>
                  </a:tcPr>
                </a:tc>
                <a:tc>
                  <a:txBody>
                    <a:bodyPr/>
                    <a:lstStyle/>
                    <a:p>
                      <a:pPr algn="ctr">
                        <a:lnSpc>
                          <a:spcPct val="115000"/>
                        </a:lnSpc>
                        <a:spcAft>
                          <a:spcPts val="0"/>
                        </a:spcAft>
                      </a:pPr>
                      <a:endPar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62845275"/>
                  </a:ext>
                </a:extLst>
              </a:tr>
              <a:tr h="1260764">
                <a:tc>
                  <a:txBody>
                    <a:bodyPr/>
                    <a:lstStyle/>
                    <a:p>
                      <a:pPr algn="ctr">
                        <a:lnSpc>
                          <a:spcPct val="115000"/>
                        </a:lnSpc>
                        <a:spcAft>
                          <a:spcPts val="0"/>
                        </a:spcAft>
                      </a:pPr>
                      <a:r>
                        <a:rPr lang="nl-NL" sz="2400" dirty="0">
                          <a:solidFill>
                            <a:schemeClr val="tx1"/>
                          </a:solidFill>
                          <a:effectLst/>
                          <a:latin typeface="Times New Roman" panose="02020603050405020304" pitchFamily="18" charset="0"/>
                          <a:cs typeface="Times New Roman" panose="02020603050405020304" pitchFamily="18" charset="0"/>
                        </a:rPr>
                        <a:t>Biểu hiện</a:t>
                      </a:r>
                      <a:endPar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endPar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76079382"/>
                  </a:ext>
                </a:extLst>
              </a:tr>
              <a:tr h="1260764">
                <a:tc>
                  <a:txBody>
                    <a:bodyPr/>
                    <a:lstStyle/>
                    <a:p>
                      <a:pPr algn="ctr">
                        <a:lnSpc>
                          <a:spcPct val="115000"/>
                        </a:lnSpc>
                        <a:spcAft>
                          <a:spcPts val="0"/>
                        </a:spcAft>
                      </a:pPr>
                      <a:r>
                        <a:rPr lang="nl-NL" sz="2400" dirty="0">
                          <a:solidFill>
                            <a:schemeClr val="tx1"/>
                          </a:solidFill>
                          <a:effectLst/>
                          <a:latin typeface="Times New Roman" panose="02020603050405020304" pitchFamily="18" charset="0"/>
                          <a:cs typeface="Times New Roman" panose="02020603050405020304" pitchFamily="18" charset="0"/>
                        </a:rPr>
                        <a:t>Hậu quả</a:t>
                      </a:r>
                      <a:endPar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endPar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19840300"/>
                  </a:ext>
                </a:extLst>
              </a:tr>
              <a:tr h="1260764">
                <a:tc>
                  <a:txBody>
                    <a:bodyPr/>
                    <a:lstStyle/>
                    <a:p>
                      <a:pPr algn="ctr">
                        <a:lnSpc>
                          <a:spcPct val="115000"/>
                        </a:lnSpc>
                        <a:spcAft>
                          <a:spcPts val="0"/>
                        </a:spcAft>
                      </a:pPr>
                      <a:r>
                        <a:rPr lang="nl-NL" sz="2400" dirty="0">
                          <a:solidFill>
                            <a:schemeClr val="tx1"/>
                          </a:solidFill>
                          <a:effectLst/>
                          <a:latin typeface="Times New Roman" panose="02020603050405020304" pitchFamily="18" charset="0"/>
                          <a:cs typeface="Times New Roman" panose="02020603050405020304" pitchFamily="18" charset="0"/>
                        </a:rPr>
                        <a:t>Giải pháp</a:t>
                      </a:r>
                      <a:endPar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endPar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91848337"/>
                  </a:ext>
                </a:extLst>
              </a:tr>
            </a:tbl>
          </a:graphicData>
        </a:graphic>
      </p:graphicFrame>
      <p:sp>
        <p:nvSpPr>
          <p:cNvPr id="10" name="TextBox 9"/>
          <p:cNvSpPr txBox="1"/>
          <p:nvPr/>
        </p:nvSpPr>
        <p:spPr>
          <a:xfrm>
            <a:off x="3837709" y="1977048"/>
            <a:ext cx="8104909" cy="907749"/>
          </a:xfrm>
          <a:prstGeom prst="rect">
            <a:avLst/>
          </a:prstGeom>
          <a:noFill/>
        </p:spPr>
        <p:txBody>
          <a:bodyPr wrap="square" rtlCol="0">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Có nhiều nguyên nhân nhưng chủ yếu là do tăng nhanh của khí CO2</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2" name="TextBox 1"/>
          <p:cNvSpPr txBox="1"/>
          <p:nvPr/>
        </p:nvSpPr>
        <p:spPr>
          <a:xfrm>
            <a:off x="3837709" y="3482247"/>
            <a:ext cx="8104909"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B</a:t>
            </a:r>
            <a:r>
              <a:rPr kumimoji="0" lang="vi-VN"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mn-cs"/>
              </a:rPr>
              <a:t>iểu </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hiện bởi sự nóng lên toàn cầu, mực nước </a:t>
            </a:r>
            <a:r>
              <a:rPr kumimoji="0" lang="vi-VN"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mn-cs"/>
              </a:rPr>
              <a:t>biển </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dâng và gia tăng các hiện tượng khí tượng thuỷ văn cực </a:t>
            </a:r>
            <a:r>
              <a:rPr kumimoji="0" lang="vi-VN"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mn-cs"/>
              </a:rPr>
              <a:t>đoan…</a:t>
            </a:r>
            <a:r>
              <a:rPr kumimoji="0" 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mn-cs"/>
              </a:rPr>
              <a:t>.</a:t>
            </a:r>
            <a:endParaRPr kumimoji="0" lang="en-US" sz="2400" b="0" i="0" u="none" strike="noStrike" kern="1200" cap="none" spc="0" normalizeH="0" baseline="0" noProof="0" dirty="0">
              <a:ln>
                <a:noFill/>
              </a:ln>
              <a:solidFill>
                <a:prstClr val="black"/>
              </a:solidFill>
              <a:effectLst/>
              <a:uLnTx/>
              <a:uFillTx/>
              <a:latin typeface="Calibri Light"/>
              <a:ea typeface="+mn-ea"/>
              <a:cs typeface="+mn-cs"/>
            </a:endParaRPr>
          </a:p>
        </p:txBody>
      </p:sp>
      <p:sp>
        <p:nvSpPr>
          <p:cNvPr id="3" name="TextBox 2"/>
          <p:cNvSpPr txBox="1"/>
          <p:nvPr/>
        </p:nvSpPr>
        <p:spPr>
          <a:xfrm>
            <a:off x="4026459" y="4676776"/>
            <a:ext cx="791616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L</a:t>
            </a:r>
            <a:r>
              <a:rPr kumimoji="0" lang="en-US" sz="2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àm</a:t>
            </a:r>
            <a:r>
              <a:rPr kumimoji="0" 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cho</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thiên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tai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xảy</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ngày</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càng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nhiều</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khốc</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liệt</a:t>
            </a:r>
            <a:r>
              <a:rPr kumimoji="0" lang="en-US" sz="1400" b="0" i="0" u="none" strike="noStrike" kern="1200" cap="none" spc="0" normalizeH="0" baseline="0" noProof="0" dirty="0">
                <a:ln>
                  <a:noFill/>
                </a:ln>
                <a:solidFill>
                  <a:prstClr val="black"/>
                </a:solidFill>
                <a:effectLst/>
                <a:uLnTx/>
                <a:uFillTx/>
                <a:latin typeface="Calibri"/>
                <a:ea typeface="+mn-ea"/>
                <a:cs typeface="+mn-cs"/>
              </a:rPr>
              <a:t>.</a:t>
            </a:r>
          </a:p>
        </p:txBody>
      </p:sp>
      <p:grpSp>
        <p:nvGrpSpPr>
          <p:cNvPr id="8" name="Group 7"/>
          <p:cNvGrpSpPr/>
          <p:nvPr/>
        </p:nvGrpSpPr>
        <p:grpSpPr>
          <a:xfrm>
            <a:off x="152399" y="69275"/>
            <a:ext cx="12039600" cy="1014019"/>
            <a:chOff x="152399" y="0"/>
            <a:chExt cx="12039600" cy="1300992"/>
          </a:xfrm>
        </p:grpSpPr>
        <p:grpSp>
          <p:nvGrpSpPr>
            <p:cNvPr id="9" name="Group 8">
              <a:extLst>
                <a:ext uri="{FF2B5EF4-FFF2-40B4-BE49-F238E27FC236}">
                  <a16:creationId xmlns:a16="http://schemas.microsoft.com/office/drawing/2014/main" id="{0F717289-1E76-48ED-9C32-6BF148DAB4B2}"/>
                </a:ext>
              </a:extLst>
            </p:cNvPr>
            <p:cNvGrpSpPr/>
            <p:nvPr/>
          </p:nvGrpSpPr>
          <p:grpSpPr>
            <a:xfrm>
              <a:off x="152399" y="0"/>
              <a:ext cx="12039600" cy="1190953"/>
              <a:chOff x="152399" y="0"/>
              <a:chExt cx="12039600" cy="1190953"/>
            </a:xfrm>
          </p:grpSpPr>
          <p:sp>
            <p:nvSpPr>
              <p:cNvPr id="12" name="Lưu đồ: Điểm Kết Thúc 147">
                <a:extLst>
                  <a:ext uri="{FF2B5EF4-FFF2-40B4-BE49-F238E27FC236}">
                    <a16:creationId xmlns:a16="http://schemas.microsoft.com/office/drawing/2014/main" id="{8241EFF1-7BCE-40E9-B684-C464CAAAB43A}"/>
                  </a:ext>
                </a:extLst>
              </p:cNvPr>
              <p:cNvSpPr/>
              <p:nvPr/>
            </p:nvSpPr>
            <p:spPr>
              <a:xfrm>
                <a:off x="1648690" y="0"/>
                <a:ext cx="10543309" cy="1190953"/>
              </a:xfrm>
              <a:prstGeom prst="flowChartTerminator">
                <a:avLst/>
              </a:prstGeom>
              <a:solidFill>
                <a:srgbClr val="37B988"/>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FFFF00"/>
                    </a:solidFill>
                    <a:effectLst/>
                    <a:uLnTx/>
                    <a:uFillTx/>
                    <a:latin typeface="#9Slide03 SVN-PF Din Text Pro C" panose="02000506020000020004" pitchFamily="2" charset="0"/>
                    <a:ea typeface="+mn-ea"/>
                    <a:cs typeface="+mn-cs"/>
                  </a:rPr>
                  <a:t> </a:t>
                </a:r>
                <a:endParaRPr kumimoji="0" lang="en-US" sz="4000" b="1" i="0" u="none" strike="noStrike" kern="1200" cap="none" spc="0" normalizeH="0" baseline="0" noProof="0" dirty="0">
                  <a:ln>
                    <a:noFill/>
                  </a:ln>
                  <a:solidFill>
                    <a:srgbClr val="FFFF00"/>
                  </a:solidFill>
                  <a:effectLst/>
                  <a:uLnTx/>
                  <a:uFillTx/>
                  <a:latin typeface="#9Slide03 SVN-PF Din Text Pro C" panose="02000506020000020004" pitchFamily="2" charset="0"/>
                  <a:ea typeface="+mn-ea"/>
                  <a:cs typeface="+mn-cs"/>
                </a:endParaRPr>
              </a:p>
            </p:txBody>
          </p:sp>
          <p:sp>
            <p:nvSpPr>
              <p:cNvPr id="13" name="Oval 12">
                <a:extLst>
                  <a:ext uri="{FF2B5EF4-FFF2-40B4-BE49-F238E27FC236}">
                    <a16:creationId xmlns:a16="http://schemas.microsoft.com/office/drawing/2014/main" id="{B935A062-47B7-42BB-BB7B-714029B5C449}"/>
                  </a:ext>
                </a:extLst>
              </p:cNvPr>
              <p:cNvSpPr/>
              <p:nvPr/>
            </p:nvSpPr>
            <p:spPr>
              <a:xfrm>
                <a:off x="152399" y="0"/>
                <a:ext cx="1496291" cy="988142"/>
              </a:xfrm>
              <a:prstGeom prst="ellipse">
                <a:avLst/>
              </a:prstGeom>
              <a:solidFill>
                <a:srgbClr val="FFFF0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1</a:t>
                </a:r>
                <a:r>
                  <a:rPr kumimoji="0" lang="vi-VN" sz="54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4</a:t>
                </a:r>
                <a:endParaRPr kumimoji="0" lang="en-US" sz="5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sp>
          <p:nvSpPr>
            <p:cNvPr id="11" name="Rectangle 10"/>
            <p:cNvSpPr/>
            <p:nvPr/>
          </p:nvSpPr>
          <p:spPr>
            <a:xfrm>
              <a:off x="1971675" y="76867"/>
              <a:ext cx="9086849" cy="1224125"/>
            </a:xfrm>
            <a:prstGeom prst="rect">
              <a:avLst/>
            </a:prstGeom>
          </p:spPr>
          <p:txBody>
            <a:bodyPr wrap="square">
              <a:spAutoFit/>
            </a:bodyPr>
            <a:lstStyle/>
            <a:p>
              <a:pPr lvl="0" algn="ctr">
                <a:defRPr/>
              </a:pPr>
              <a:r>
                <a:rPr lang="en-US" sz="2800" dirty="0">
                  <a:solidFill>
                    <a:srgbClr val="FFFF00"/>
                  </a:solidFill>
                  <a:latin typeface="Times New Roman" panose="02020603050405020304" pitchFamily="18" charset="0"/>
                  <a:cs typeface="Times New Roman" panose="02020603050405020304" pitchFamily="18" charset="0"/>
                </a:rPr>
                <a:t>BÀI 14. </a:t>
              </a:r>
              <a:r>
                <a:rPr lang="en-US" sz="2800" dirty="0" smtClean="0">
                  <a:solidFill>
                    <a:srgbClr val="FFFF00"/>
                  </a:solidFill>
                  <a:latin typeface="Times New Roman" panose="02020603050405020304" pitchFamily="18" charset="0"/>
                  <a:cs typeface="Times New Roman" panose="02020603050405020304" pitchFamily="18" charset="0"/>
                </a:rPr>
                <a:t>BIẾN </a:t>
              </a:r>
              <a:r>
                <a:rPr lang="en-US" sz="2800" dirty="0">
                  <a:solidFill>
                    <a:srgbClr val="FFFF00"/>
                  </a:solidFill>
                  <a:latin typeface="Times New Roman" panose="02020603050405020304" pitchFamily="18" charset="0"/>
                  <a:cs typeface="Times New Roman" panose="02020603050405020304" pitchFamily="18" charset="0"/>
                </a:rPr>
                <a:t>ĐỔI KHÍ HẬU </a:t>
              </a:r>
            </a:p>
            <a:p>
              <a:pPr lvl="0" algn="ctr">
                <a:defRPr/>
              </a:pPr>
              <a:r>
                <a:rPr lang="en-US" sz="2800" dirty="0">
                  <a:solidFill>
                    <a:srgbClr val="FFFF00"/>
                  </a:solidFill>
                  <a:latin typeface="Times New Roman" panose="02020603050405020304" pitchFamily="18" charset="0"/>
                  <a:cs typeface="Times New Roman" panose="02020603050405020304" pitchFamily="18" charset="0"/>
                </a:rPr>
                <a:t>VÀ ỨNG PHÓ VỚI </a:t>
              </a:r>
              <a:r>
                <a:rPr lang="en-US" sz="2800" dirty="0" smtClean="0">
                  <a:solidFill>
                    <a:srgbClr val="FFFF00"/>
                  </a:solidFill>
                  <a:latin typeface="Times New Roman" panose="02020603050405020304" pitchFamily="18" charset="0"/>
                  <a:cs typeface="Times New Roman" panose="02020603050405020304" pitchFamily="18" charset="0"/>
                </a:rPr>
                <a:t>BIẾN </a:t>
              </a:r>
              <a:r>
                <a:rPr lang="en-US" sz="2800" dirty="0">
                  <a:solidFill>
                    <a:srgbClr val="FFFF00"/>
                  </a:solidFill>
                  <a:latin typeface="Times New Roman" panose="02020603050405020304" pitchFamily="18" charset="0"/>
                  <a:cs typeface="Times New Roman" panose="02020603050405020304" pitchFamily="18" charset="0"/>
                </a:rPr>
                <a:t>ĐỔI KHÍ HẬU</a:t>
              </a:r>
            </a:p>
          </p:txBody>
        </p:sp>
      </p:grpSp>
    </p:spTree>
    <p:extLst>
      <p:ext uri="{BB962C8B-B14F-4D97-AF65-F5344CB8AC3E}">
        <p14:creationId xmlns:p14="http://schemas.microsoft.com/office/powerpoint/2010/main" val="522742107"/>
      </p:ext>
    </p:extLst>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800" y="1371600"/>
            <a:ext cx="11975548" cy="2105889"/>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477491"/>
            <a:ext cx="2867025" cy="3380509"/>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17825" y="3477491"/>
            <a:ext cx="2926278" cy="3380509"/>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44104" y="3477490"/>
            <a:ext cx="3002191" cy="3380509"/>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46296" y="3477491"/>
            <a:ext cx="3180052" cy="3380509"/>
          </a:xfrm>
          <a:prstGeom prst="rect">
            <a:avLst/>
          </a:prstGeom>
        </p:spPr>
      </p:pic>
      <p:grpSp>
        <p:nvGrpSpPr>
          <p:cNvPr id="8" name="Group 7"/>
          <p:cNvGrpSpPr/>
          <p:nvPr/>
        </p:nvGrpSpPr>
        <p:grpSpPr>
          <a:xfrm>
            <a:off x="152399" y="69275"/>
            <a:ext cx="12039600" cy="1014019"/>
            <a:chOff x="152399" y="0"/>
            <a:chExt cx="12039600" cy="1300992"/>
          </a:xfrm>
        </p:grpSpPr>
        <p:grpSp>
          <p:nvGrpSpPr>
            <p:cNvPr id="9" name="Group 8">
              <a:extLst>
                <a:ext uri="{FF2B5EF4-FFF2-40B4-BE49-F238E27FC236}">
                  <a16:creationId xmlns:a16="http://schemas.microsoft.com/office/drawing/2014/main" id="{0F717289-1E76-48ED-9C32-6BF148DAB4B2}"/>
                </a:ext>
              </a:extLst>
            </p:cNvPr>
            <p:cNvGrpSpPr/>
            <p:nvPr/>
          </p:nvGrpSpPr>
          <p:grpSpPr>
            <a:xfrm>
              <a:off x="152399" y="0"/>
              <a:ext cx="12039600" cy="1190953"/>
              <a:chOff x="152399" y="0"/>
              <a:chExt cx="12039600" cy="1190953"/>
            </a:xfrm>
          </p:grpSpPr>
          <p:sp>
            <p:nvSpPr>
              <p:cNvPr id="11" name="Lưu đồ: Điểm Kết Thúc 147">
                <a:extLst>
                  <a:ext uri="{FF2B5EF4-FFF2-40B4-BE49-F238E27FC236}">
                    <a16:creationId xmlns:a16="http://schemas.microsoft.com/office/drawing/2014/main" id="{8241EFF1-7BCE-40E9-B684-C464CAAAB43A}"/>
                  </a:ext>
                </a:extLst>
              </p:cNvPr>
              <p:cNvSpPr/>
              <p:nvPr/>
            </p:nvSpPr>
            <p:spPr>
              <a:xfrm>
                <a:off x="1648690" y="0"/>
                <a:ext cx="10543309" cy="1190953"/>
              </a:xfrm>
              <a:prstGeom prst="flowChartTerminator">
                <a:avLst/>
              </a:prstGeom>
              <a:solidFill>
                <a:srgbClr val="37B988"/>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FFFF00"/>
                    </a:solidFill>
                    <a:effectLst/>
                    <a:uLnTx/>
                    <a:uFillTx/>
                    <a:latin typeface="#9Slide03 SVN-PF Din Text Pro C" panose="02000506020000020004" pitchFamily="2" charset="0"/>
                    <a:ea typeface="+mn-ea"/>
                    <a:cs typeface="+mn-cs"/>
                  </a:rPr>
                  <a:t> </a:t>
                </a:r>
                <a:endParaRPr kumimoji="0" lang="en-US" sz="4000" b="1" i="0" u="none" strike="noStrike" kern="1200" cap="none" spc="0" normalizeH="0" baseline="0" noProof="0" dirty="0">
                  <a:ln>
                    <a:noFill/>
                  </a:ln>
                  <a:solidFill>
                    <a:srgbClr val="FFFF00"/>
                  </a:solidFill>
                  <a:effectLst/>
                  <a:uLnTx/>
                  <a:uFillTx/>
                  <a:latin typeface="#9Slide03 SVN-PF Din Text Pro C" panose="02000506020000020004" pitchFamily="2" charset="0"/>
                  <a:ea typeface="+mn-ea"/>
                  <a:cs typeface="+mn-cs"/>
                </a:endParaRPr>
              </a:p>
            </p:txBody>
          </p:sp>
          <p:sp>
            <p:nvSpPr>
              <p:cNvPr id="13" name="Oval 12">
                <a:extLst>
                  <a:ext uri="{FF2B5EF4-FFF2-40B4-BE49-F238E27FC236}">
                    <a16:creationId xmlns:a16="http://schemas.microsoft.com/office/drawing/2014/main" id="{B935A062-47B7-42BB-BB7B-714029B5C449}"/>
                  </a:ext>
                </a:extLst>
              </p:cNvPr>
              <p:cNvSpPr/>
              <p:nvPr/>
            </p:nvSpPr>
            <p:spPr>
              <a:xfrm>
                <a:off x="152399" y="0"/>
                <a:ext cx="1496291" cy="988142"/>
              </a:xfrm>
              <a:prstGeom prst="ellipse">
                <a:avLst/>
              </a:prstGeom>
              <a:solidFill>
                <a:srgbClr val="FFFF0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1</a:t>
                </a:r>
                <a:r>
                  <a:rPr kumimoji="0" lang="vi-VN" sz="54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4</a:t>
                </a:r>
                <a:endParaRPr kumimoji="0" lang="en-US" sz="5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sp>
          <p:nvSpPr>
            <p:cNvPr id="10" name="Rectangle 9"/>
            <p:cNvSpPr/>
            <p:nvPr/>
          </p:nvSpPr>
          <p:spPr>
            <a:xfrm>
              <a:off x="1971675" y="76867"/>
              <a:ext cx="9086849" cy="1224125"/>
            </a:xfrm>
            <a:prstGeom prst="rect">
              <a:avLst/>
            </a:prstGeom>
          </p:spPr>
          <p:txBody>
            <a:bodyPr wrap="square">
              <a:spAutoFit/>
            </a:bodyPr>
            <a:lstStyle/>
            <a:p>
              <a:pPr lvl="0" algn="ctr">
                <a:defRPr/>
              </a:pPr>
              <a:r>
                <a:rPr lang="en-US" sz="2800" dirty="0">
                  <a:solidFill>
                    <a:srgbClr val="FFFF00"/>
                  </a:solidFill>
                  <a:latin typeface="Times New Roman" panose="02020603050405020304" pitchFamily="18" charset="0"/>
                  <a:cs typeface="Times New Roman" panose="02020603050405020304" pitchFamily="18" charset="0"/>
                </a:rPr>
                <a:t>BÀI 14. </a:t>
              </a:r>
              <a:r>
                <a:rPr lang="en-US" sz="2800" dirty="0" smtClean="0">
                  <a:solidFill>
                    <a:srgbClr val="FFFF00"/>
                  </a:solidFill>
                  <a:latin typeface="Times New Roman" panose="02020603050405020304" pitchFamily="18" charset="0"/>
                  <a:cs typeface="Times New Roman" panose="02020603050405020304" pitchFamily="18" charset="0"/>
                </a:rPr>
                <a:t>BIẾN </a:t>
              </a:r>
              <a:r>
                <a:rPr lang="en-US" sz="2800" dirty="0">
                  <a:solidFill>
                    <a:srgbClr val="FFFF00"/>
                  </a:solidFill>
                  <a:latin typeface="Times New Roman" panose="02020603050405020304" pitchFamily="18" charset="0"/>
                  <a:cs typeface="Times New Roman" panose="02020603050405020304" pitchFamily="18" charset="0"/>
                </a:rPr>
                <a:t>ĐỔI KHÍ HẬU </a:t>
              </a:r>
            </a:p>
            <a:p>
              <a:pPr lvl="0" algn="ctr">
                <a:defRPr/>
              </a:pPr>
              <a:r>
                <a:rPr lang="en-US" sz="2800" dirty="0">
                  <a:solidFill>
                    <a:srgbClr val="FFFF00"/>
                  </a:solidFill>
                  <a:latin typeface="Times New Roman" panose="02020603050405020304" pitchFamily="18" charset="0"/>
                  <a:cs typeface="Times New Roman" panose="02020603050405020304" pitchFamily="18" charset="0"/>
                </a:rPr>
                <a:t>VÀ ỨNG PHÓ VỚI </a:t>
              </a:r>
              <a:r>
                <a:rPr lang="en-US" sz="2800" dirty="0" smtClean="0">
                  <a:solidFill>
                    <a:srgbClr val="FFFF00"/>
                  </a:solidFill>
                  <a:latin typeface="Times New Roman" panose="02020603050405020304" pitchFamily="18" charset="0"/>
                  <a:cs typeface="Times New Roman" panose="02020603050405020304" pitchFamily="18" charset="0"/>
                </a:rPr>
                <a:t>BIẾN </a:t>
              </a:r>
              <a:r>
                <a:rPr lang="en-US" sz="2800" dirty="0">
                  <a:solidFill>
                    <a:srgbClr val="FFFF00"/>
                  </a:solidFill>
                  <a:latin typeface="Times New Roman" panose="02020603050405020304" pitchFamily="18" charset="0"/>
                  <a:cs typeface="Times New Roman" panose="02020603050405020304" pitchFamily="18" charset="0"/>
                </a:rPr>
                <a:t>ĐỔI KHÍ HẬU</a:t>
              </a:r>
            </a:p>
          </p:txBody>
        </p:sp>
      </p:grpSp>
    </p:spTree>
    <p:extLst>
      <p:ext uri="{BB962C8B-B14F-4D97-AF65-F5344CB8AC3E}">
        <p14:creationId xmlns:p14="http://schemas.microsoft.com/office/powerpoint/2010/main" val="2817369063"/>
      </p:ext>
    </p:extLst>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45"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2000"/>
                                        <p:tgtEl>
                                          <p:spTgt spid="4"/>
                                        </p:tgtEl>
                                      </p:cBhvr>
                                    </p:animEffect>
                                    <p:anim calcmode="lin" valueType="num">
                                      <p:cBhvr>
                                        <p:cTn id="20" dur="2000" fill="hold"/>
                                        <p:tgtEl>
                                          <p:spTgt spid="4"/>
                                        </p:tgtEl>
                                        <p:attrNameLst>
                                          <p:attrName>ppt_w</p:attrName>
                                        </p:attrNameLst>
                                      </p:cBhvr>
                                      <p:tavLst>
                                        <p:tav tm="0" fmla="#ppt_w*sin(2.5*pi*$)">
                                          <p:val>
                                            <p:fltVal val="0"/>
                                          </p:val>
                                        </p:tav>
                                        <p:tav tm="100000">
                                          <p:val>
                                            <p:fltVal val="1"/>
                                          </p:val>
                                        </p:tav>
                                      </p:tavLst>
                                    </p:anim>
                                    <p:anim calcmode="lin" valueType="num">
                                      <p:cBhvr>
                                        <p:cTn id="21" dur="20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sz="quarter" idx="4294967295"/>
          </p:nvPr>
        </p:nvSpPr>
        <p:spPr>
          <a:xfrm>
            <a:off x="-66239" y="1185770"/>
            <a:ext cx="3555116" cy="457200"/>
          </a:xfrm>
        </p:spPr>
        <p:txBody>
          <a:bodyPr/>
          <a:lstStyle/>
          <a:p>
            <a:pPr marL="609600" indent="-609600">
              <a:spcBef>
                <a:spcPct val="50000"/>
              </a:spcBef>
              <a:buNone/>
            </a:pPr>
            <a:r>
              <a:rPr lang="vi-VN" altLang="en-US" sz="2300" b="1" dirty="0">
                <a:solidFill>
                  <a:srgbClr val="002060"/>
                </a:solidFill>
                <a:latin typeface="Times New Roman" panose="02020603050405020304" pitchFamily="18" charset="0"/>
                <a:cs typeface="Times New Roman" panose="02020603050405020304" pitchFamily="18" charset="0"/>
              </a:rPr>
              <a:t>I</a:t>
            </a:r>
            <a:r>
              <a:rPr lang="vi-VN" altLang="en-US" sz="2300" b="1" dirty="0" smtClean="0">
                <a:solidFill>
                  <a:srgbClr val="002060"/>
                </a:solidFill>
                <a:latin typeface="Times New Roman" panose="02020603050405020304" pitchFamily="18" charset="0"/>
                <a:cs typeface="Times New Roman" panose="02020603050405020304" pitchFamily="18" charset="0"/>
              </a:rPr>
              <a:t>. Biến đổi khí hậu</a:t>
            </a:r>
            <a:endParaRPr lang="en-US" altLang="en-US" sz="2300" b="1" dirty="0">
              <a:solidFill>
                <a:srgbClr val="002060"/>
              </a:solidFill>
              <a:latin typeface="Times New Roman" panose="02020603050405020304" pitchFamily="18" charset="0"/>
              <a:cs typeface="Times New Roman" panose="02020603050405020304" pitchFamily="18" charset="0"/>
            </a:endParaRPr>
          </a:p>
        </p:txBody>
      </p:sp>
      <p:graphicFrame>
        <p:nvGraphicFramePr>
          <p:cNvPr id="50" name="Table 49"/>
          <p:cNvGraphicFramePr>
            <a:graphicFrameLocks noGrp="1"/>
          </p:cNvGraphicFramePr>
          <p:nvPr>
            <p:extLst>
              <p:ext uri="{D42A27DB-BD31-4B8C-83A1-F6EECF244321}">
                <p14:modId xmlns:p14="http://schemas.microsoft.com/office/powerpoint/2010/main" val="1386318714"/>
              </p:ext>
            </p:extLst>
          </p:nvPr>
        </p:nvGraphicFramePr>
        <p:xfrm>
          <a:off x="207818" y="1898072"/>
          <a:ext cx="11734800" cy="5116646"/>
        </p:xfrm>
        <a:graphic>
          <a:graphicData uri="http://schemas.openxmlformats.org/drawingml/2006/table">
            <a:tbl>
              <a:tblPr firstRow="1" firstCol="1" bandRow="1">
                <a:tableStyleId>{5C22544A-7EE6-4342-B048-85BDC9FD1C3A}</a:tableStyleId>
              </a:tblPr>
              <a:tblGrid>
                <a:gridCol w="3657600">
                  <a:extLst>
                    <a:ext uri="{9D8B030D-6E8A-4147-A177-3AD203B41FA5}">
                      <a16:colId xmlns:a16="http://schemas.microsoft.com/office/drawing/2014/main" val="1044474444"/>
                    </a:ext>
                  </a:extLst>
                </a:gridCol>
                <a:gridCol w="8077200">
                  <a:extLst>
                    <a:ext uri="{9D8B030D-6E8A-4147-A177-3AD203B41FA5}">
                      <a16:colId xmlns:a16="http://schemas.microsoft.com/office/drawing/2014/main" val="1237938396"/>
                    </a:ext>
                  </a:extLst>
                </a:gridCol>
              </a:tblGrid>
              <a:tr h="1681881">
                <a:tc>
                  <a:txBody>
                    <a:bodyPr/>
                    <a:lstStyle/>
                    <a:p>
                      <a:pPr algn="ctr">
                        <a:lnSpc>
                          <a:spcPct val="115000"/>
                        </a:lnSpc>
                        <a:spcAft>
                          <a:spcPts val="0"/>
                        </a:spcAft>
                      </a:pPr>
                      <a:r>
                        <a:rPr lang="nl-NL" sz="2000" dirty="0">
                          <a:solidFill>
                            <a:srgbClr val="C00000"/>
                          </a:solidFill>
                          <a:effectLst/>
                          <a:latin typeface="Times New Roman" panose="02020603050405020304" pitchFamily="18" charset="0"/>
                          <a:cs typeface="Times New Roman" panose="02020603050405020304" pitchFamily="18" charset="0"/>
                          <a:hlinkClick r:id="rId2" action="ppaction://hlinkfile"/>
                        </a:rPr>
                        <a:t>Nguyên nhân</a:t>
                      </a:r>
                      <a:endParaRPr lang="en-US" sz="16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FFFF00"/>
                    </a:solidFill>
                  </a:tcPr>
                </a:tc>
                <a:tc>
                  <a:txBody>
                    <a:bodyPr/>
                    <a:lstStyle/>
                    <a:p>
                      <a:pPr algn="ctr">
                        <a:lnSpc>
                          <a:spcPct val="115000"/>
                        </a:lnSpc>
                        <a:spcAft>
                          <a:spcPts val="0"/>
                        </a:spcAft>
                      </a:pPr>
                      <a:endPar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62845275"/>
                  </a:ext>
                </a:extLst>
              </a:tr>
              <a:tr h="1690438">
                <a:tc>
                  <a:txBody>
                    <a:bodyPr/>
                    <a:lstStyle/>
                    <a:p>
                      <a:pPr algn="ctr">
                        <a:lnSpc>
                          <a:spcPct val="115000"/>
                        </a:lnSpc>
                        <a:spcAft>
                          <a:spcPts val="0"/>
                        </a:spcAft>
                      </a:pPr>
                      <a:r>
                        <a:rPr lang="nl-NL" sz="2000" dirty="0">
                          <a:solidFill>
                            <a:schemeClr val="tx1"/>
                          </a:solidFill>
                          <a:effectLst/>
                          <a:latin typeface="Times New Roman" panose="02020603050405020304" pitchFamily="18" charset="0"/>
                          <a:cs typeface="Times New Roman" panose="02020603050405020304" pitchFamily="18" charset="0"/>
                        </a:rPr>
                        <a:t>Biểu hiện</a:t>
                      </a:r>
                      <a:endParaRPr lang="en-US"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endPar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76079382"/>
                  </a:ext>
                </a:extLst>
              </a:tr>
              <a:tr h="484946">
                <a:tc>
                  <a:txBody>
                    <a:bodyPr/>
                    <a:lstStyle/>
                    <a:p>
                      <a:pPr algn="ctr">
                        <a:lnSpc>
                          <a:spcPct val="115000"/>
                        </a:lnSpc>
                        <a:spcAft>
                          <a:spcPts val="0"/>
                        </a:spcAft>
                      </a:pPr>
                      <a:r>
                        <a:rPr lang="nl-NL" sz="2000" dirty="0">
                          <a:solidFill>
                            <a:schemeClr val="tx1"/>
                          </a:solidFill>
                          <a:effectLst/>
                          <a:latin typeface="Times New Roman" panose="02020603050405020304" pitchFamily="18" charset="0"/>
                          <a:cs typeface="Times New Roman" panose="02020603050405020304" pitchFamily="18" charset="0"/>
                        </a:rPr>
                        <a:t>Hậu quả</a:t>
                      </a:r>
                      <a:endParaRPr lang="en-US"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endPar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19840300"/>
                  </a:ext>
                </a:extLst>
              </a:tr>
              <a:tr h="1259381">
                <a:tc>
                  <a:txBody>
                    <a:bodyPr/>
                    <a:lstStyle/>
                    <a:p>
                      <a:pPr algn="ctr">
                        <a:lnSpc>
                          <a:spcPct val="115000"/>
                        </a:lnSpc>
                        <a:spcAft>
                          <a:spcPts val="0"/>
                        </a:spcAft>
                      </a:pPr>
                      <a:r>
                        <a:rPr lang="nl-NL" sz="2000" dirty="0">
                          <a:solidFill>
                            <a:schemeClr val="tx1"/>
                          </a:solidFill>
                          <a:effectLst/>
                          <a:latin typeface="Times New Roman" panose="02020603050405020304" pitchFamily="18" charset="0"/>
                          <a:cs typeface="Times New Roman" panose="02020603050405020304" pitchFamily="18" charset="0"/>
                        </a:rPr>
                        <a:t>Giải pháp</a:t>
                      </a:r>
                      <a:endParaRPr lang="en-US"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endPar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91848337"/>
                  </a:ext>
                </a:extLst>
              </a:tr>
            </a:tbl>
          </a:graphicData>
        </a:graphic>
      </p:graphicFrame>
      <p:sp>
        <p:nvSpPr>
          <p:cNvPr id="10" name="TextBox 9"/>
          <p:cNvSpPr txBox="1"/>
          <p:nvPr/>
        </p:nvSpPr>
        <p:spPr>
          <a:xfrm>
            <a:off x="3837709" y="2198719"/>
            <a:ext cx="8104909" cy="907749"/>
          </a:xfrm>
          <a:prstGeom prst="rect">
            <a:avLst/>
          </a:prstGeom>
          <a:noFill/>
        </p:spPr>
        <p:txBody>
          <a:bodyPr wrap="square" rtlCol="0">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Có nhiều nguyên nhân nhưng chủ yếu là do tăng nhanh của khí CO2</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2" name="TextBox 1"/>
          <p:cNvSpPr txBox="1"/>
          <p:nvPr/>
        </p:nvSpPr>
        <p:spPr>
          <a:xfrm>
            <a:off x="3837709" y="3994870"/>
            <a:ext cx="8104909"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B</a:t>
            </a:r>
            <a:r>
              <a:rPr kumimoji="0" lang="vi-VN"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mn-cs"/>
              </a:rPr>
              <a:t>iểu </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hiện bởi sự nóng lên toàn cầu, mực nước </a:t>
            </a:r>
            <a:r>
              <a:rPr kumimoji="0" lang="vi-VN"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mn-cs"/>
              </a:rPr>
              <a:t>biển </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dâng và gia tăng các hiện tượng khí tượng thuỷ văn cực </a:t>
            </a:r>
            <a:r>
              <a:rPr kumimoji="0" lang="vi-VN"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mn-cs"/>
              </a:rPr>
              <a:t>đoan…</a:t>
            </a:r>
            <a:r>
              <a:rPr kumimoji="0" 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mn-cs"/>
              </a:rPr>
              <a:t>.</a:t>
            </a:r>
            <a:endParaRPr kumimoji="0" lang="en-US" sz="2400" b="0" i="0" u="none" strike="noStrike" kern="1200" cap="none" spc="0" normalizeH="0" baseline="0" noProof="0" dirty="0">
              <a:ln>
                <a:noFill/>
              </a:ln>
              <a:solidFill>
                <a:prstClr val="black"/>
              </a:solidFill>
              <a:effectLst/>
              <a:uLnTx/>
              <a:uFillTx/>
              <a:latin typeface="Calibri Light"/>
              <a:ea typeface="+mn-ea"/>
              <a:cs typeface="+mn-cs"/>
            </a:endParaRPr>
          </a:p>
        </p:txBody>
      </p:sp>
      <p:sp>
        <p:nvSpPr>
          <p:cNvPr id="3" name="TextBox 2"/>
          <p:cNvSpPr txBox="1"/>
          <p:nvPr/>
        </p:nvSpPr>
        <p:spPr>
          <a:xfrm>
            <a:off x="4026459" y="5161688"/>
            <a:ext cx="791616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L</a:t>
            </a:r>
            <a:r>
              <a:rPr kumimoji="0" lang="en-US" sz="24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àm</a:t>
            </a:r>
            <a:r>
              <a:rPr kumimoji="0" 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cho</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thiên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tai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xảy</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ngày</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càng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nhiều</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khốc</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liệt</a:t>
            </a:r>
            <a:r>
              <a:rPr kumimoji="0" lang="en-US" sz="1400" b="0" i="0" u="none" strike="noStrike" kern="1200" cap="none" spc="0" normalizeH="0" baseline="0" noProof="0" dirty="0">
                <a:ln>
                  <a:noFill/>
                </a:ln>
                <a:solidFill>
                  <a:prstClr val="black"/>
                </a:solidFill>
                <a:effectLst/>
                <a:uLnTx/>
                <a:uFillTx/>
                <a:latin typeface="Calibri"/>
                <a:ea typeface="+mn-ea"/>
                <a:cs typeface="+mn-cs"/>
              </a:rPr>
              <a:t>.</a:t>
            </a:r>
          </a:p>
        </p:txBody>
      </p:sp>
      <p:sp>
        <p:nvSpPr>
          <p:cNvPr id="5" name="TextBox 4"/>
          <p:cNvSpPr txBox="1"/>
          <p:nvPr/>
        </p:nvSpPr>
        <p:spPr>
          <a:xfrm>
            <a:off x="4012604" y="5691841"/>
            <a:ext cx="7916159"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sử dụng tiết kiệm và hiệu quả năng lượng, sử dụng phương tiện giao thông công cộng, hạn chế dùng túi ni-lông, tích cực trồng cây xanh, bảo vệ rừng</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nvGrpSpPr>
          <p:cNvPr id="9" name="Group 8"/>
          <p:cNvGrpSpPr/>
          <p:nvPr/>
        </p:nvGrpSpPr>
        <p:grpSpPr>
          <a:xfrm>
            <a:off x="152399" y="69275"/>
            <a:ext cx="12039600" cy="1014019"/>
            <a:chOff x="152399" y="0"/>
            <a:chExt cx="12039600" cy="1300992"/>
          </a:xfrm>
        </p:grpSpPr>
        <p:grpSp>
          <p:nvGrpSpPr>
            <p:cNvPr id="11" name="Group 10">
              <a:extLst>
                <a:ext uri="{FF2B5EF4-FFF2-40B4-BE49-F238E27FC236}">
                  <a16:creationId xmlns:a16="http://schemas.microsoft.com/office/drawing/2014/main" id="{0F717289-1E76-48ED-9C32-6BF148DAB4B2}"/>
                </a:ext>
              </a:extLst>
            </p:cNvPr>
            <p:cNvGrpSpPr/>
            <p:nvPr/>
          </p:nvGrpSpPr>
          <p:grpSpPr>
            <a:xfrm>
              <a:off x="152399" y="0"/>
              <a:ext cx="12039600" cy="1190953"/>
              <a:chOff x="152399" y="0"/>
              <a:chExt cx="12039600" cy="1190953"/>
            </a:xfrm>
          </p:grpSpPr>
          <p:sp>
            <p:nvSpPr>
              <p:cNvPr id="13" name="Lưu đồ: Điểm Kết Thúc 147">
                <a:extLst>
                  <a:ext uri="{FF2B5EF4-FFF2-40B4-BE49-F238E27FC236}">
                    <a16:creationId xmlns:a16="http://schemas.microsoft.com/office/drawing/2014/main" id="{8241EFF1-7BCE-40E9-B684-C464CAAAB43A}"/>
                  </a:ext>
                </a:extLst>
              </p:cNvPr>
              <p:cNvSpPr/>
              <p:nvPr/>
            </p:nvSpPr>
            <p:spPr>
              <a:xfrm>
                <a:off x="1648690" y="0"/>
                <a:ext cx="10543309" cy="1190953"/>
              </a:xfrm>
              <a:prstGeom prst="flowChartTerminator">
                <a:avLst/>
              </a:prstGeom>
              <a:solidFill>
                <a:srgbClr val="37B988"/>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FFFF00"/>
                    </a:solidFill>
                    <a:effectLst/>
                    <a:uLnTx/>
                    <a:uFillTx/>
                    <a:latin typeface="#9Slide03 SVN-PF Din Text Pro C" panose="02000506020000020004" pitchFamily="2" charset="0"/>
                    <a:ea typeface="+mn-ea"/>
                    <a:cs typeface="+mn-cs"/>
                  </a:rPr>
                  <a:t> </a:t>
                </a:r>
                <a:endParaRPr kumimoji="0" lang="en-US" sz="4000" b="1" i="0" u="none" strike="noStrike" kern="1200" cap="none" spc="0" normalizeH="0" baseline="0" noProof="0" dirty="0">
                  <a:ln>
                    <a:noFill/>
                  </a:ln>
                  <a:solidFill>
                    <a:srgbClr val="FFFF00"/>
                  </a:solidFill>
                  <a:effectLst/>
                  <a:uLnTx/>
                  <a:uFillTx/>
                  <a:latin typeface="#9Slide03 SVN-PF Din Text Pro C" panose="02000506020000020004" pitchFamily="2" charset="0"/>
                  <a:ea typeface="+mn-ea"/>
                  <a:cs typeface="+mn-cs"/>
                </a:endParaRPr>
              </a:p>
            </p:txBody>
          </p:sp>
          <p:sp>
            <p:nvSpPr>
              <p:cNvPr id="14" name="Oval 13">
                <a:extLst>
                  <a:ext uri="{FF2B5EF4-FFF2-40B4-BE49-F238E27FC236}">
                    <a16:creationId xmlns:a16="http://schemas.microsoft.com/office/drawing/2014/main" id="{B935A062-47B7-42BB-BB7B-714029B5C449}"/>
                  </a:ext>
                </a:extLst>
              </p:cNvPr>
              <p:cNvSpPr/>
              <p:nvPr/>
            </p:nvSpPr>
            <p:spPr>
              <a:xfrm>
                <a:off x="152399" y="0"/>
                <a:ext cx="1496291" cy="988142"/>
              </a:xfrm>
              <a:prstGeom prst="ellipse">
                <a:avLst/>
              </a:prstGeom>
              <a:solidFill>
                <a:srgbClr val="FFFF0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1</a:t>
                </a:r>
                <a:r>
                  <a:rPr kumimoji="0" lang="vi-VN" sz="54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4</a:t>
                </a:r>
                <a:endParaRPr kumimoji="0" lang="en-US" sz="5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sp>
          <p:nvSpPr>
            <p:cNvPr id="12" name="Rectangle 11"/>
            <p:cNvSpPr/>
            <p:nvPr/>
          </p:nvSpPr>
          <p:spPr>
            <a:xfrm>
              <a:off x="1971675" y="76867"/>
              <a:ext cx="9086849" cy="1224125"/>
            </a:xfrm>
            <a:prstGeom prst="rect">
              <a:avLst/>
            </a:prstGeom>
          </p:spPr>
          <p:txBody>
            <a:bodyPr wrap="square">
              <a:spAutoFit/>
            </a:bodyPr>
            <a:lstStyle/>
            <a:p>
              <a:pPr lvl="0" algn="ctr">
                <a:defRPr/>
              </a:pPr>
              <a:r>
                <a:rPr lang="en-US" sz="2800" dirty="0">
                  <a:solidFill>
                    <a:srgbClr val="FFFF00"/>
                  </a:solidFill>
                  <a:latin typeface="Times New Roman" panose="02020603050405020304" pitchFamily="18" charset="0"/>
                  <a:cs typeface="Times New Roman" panose="02020603050405020304" pitchFamily="18" charset="0"/>
                </a:rPr>
                <a:t>BÀI 14. </a:t>
              </a:r>
              <a:r>
                <a:rPr lang="en-US" sz="2800" dirty="0" smtClean="0">
                  <a:solidFill>
                    <a:srgbClr val="FFFF00"/>
                  </a:solidFill>
                  <a:latin typeface="Times New Roman" panose="02020603050405020304" pitchFamily="18" charset="0"/>
                  <a:cs typeface="Times New Roman" panose="02020603050405020304" pitchFamily="18" charset="0"/>
                </a:rPr>
                <a:t>BIẾN </a:t>
              </a:r>
              <a:r>
                <a:rPr lang="en-US" sz="2800" dirty="0">
                  <a:solidFill>
                    <a:srgbClr val="FFFF00"/>
                  </a:solidFill>
                  <a:latin typeface="Times New Roman" panose="02020603050405020304" pitchFamily="18" charset="0"/>
                  <a:cs typeface="Times New Roman" panose="02020603050405020304" pitchFamily="18" charset="0"/>
                </a:rPr>
                <a:t>ĐỔI KHÍ HẬU </a:t>
              </a:r>
            </a:p>
            <a:p>
              <a:pPr lvl="0" algn="ctr">
                <a:defRPr/>
              </a:pPr>
              <a:r>
                <a:rPr lang="en-US" sz="2800" dirty="0">
                  <a:solidFill>
                    <a:srgbClr val="FFFF00"/>
                  </a:solidFill>
                  <a:latin typeface="Times New Roman" panose="02020603050405020304" pitchFamily="18" charset="0"/>
                  <a:cs typeface="Times New Roman" panose="02020603050405020304" pitchFamily="18" charset="0"/>
                </a:rPr>
                <a:t>VÀ ỨNG PHÓ VỚI </a:t>
              </a:r>
              <a:r>
                <a:rPr lang="en-US" sz="2800" dirty="0" smtClean="0">
                  <a:solidFill>
                    <a:srgbClr val="FFFF00"/>
                  </a:solidFill>
                  <a:latin typeface="Times New Roman" panose="02020603050405020304" pitchFamily="18" charset="0"/>
                  <a:cs typeface="Times New Roman" panose="02020603050405020304" pitchFamily="18" charset="0"/>
                </a:rPr>
                <a:t>BIẾN </a:t>
              </a:r>
              <a:r>
                <a:rPr lang="en-US" sz="2800" dirty="0">
                  <a:solidFill>
                    <a:srgbClr val="FFFF00"/>
                  </a:solidFill>
                  <a:latin typeface="Times New Roman" panose="02020603050405020304" pitchFamily="18" charset="0"/>
                  <a:cs typeface="Times New Roman" panose="02020603050405020304" pitchFamily="18" charset="0"/>
                </a:rPr>
                <a:t>ĐỔI KHÍ HẬU</a:t>
              </a:r>
            </a:p>
          </p:txBody>
        </p:sp>
      </p:grpSp>
    </p:spTree>
    <p:extLst>
      <p:ext uri="{BB962C8B-B14F-4D97-AF65-F5344CB8AC3E}">
        <p14:creationId xmlns:p14="http://schemas.microsoft.com/office/powerpoint/2010/main" val="4172456785"/>
      </p:ext>
    </p:extLst>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16182"/>
            <a:ext cx="4308764" cy="2881745"/>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0852" y="1440873"/>
            <a:ext cx="3754581" cy="2757054"/>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63345" y="1440873"/>
            <a:ext cx="4128655" cy="2757054"/>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800" y="4197927"/>
            <a:ext cx="2758209" cy="2660073"/>
          </a:xfrm>
          <a:prstGeom prst="rect">
            <a:avLst/>
          </a:prstGeom>
        </p:spPr>
      </p:pic>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01097" y="4197927"/>
            <a:ext cx="4762500" cy="2660073"/>
          </a:xfrm>
          <a:prstGeom prst="rect">
            <a:avLst/>
          </a:prstGeom>
        </p:spPr>
      </p:pic>
      <p:pic>
        <p:nvPicPr>
          <p:cNvPr id="13" name="Picture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063345" y="4197926"/>
            <a:ext cx="4257964" cy="2660073"/>
          </a:xfrm>
          <a:prstGeom prst="rect">
            <a:avLst/>
          </a:prstGeom>
        </p:spPr>
      </p:pic>
      <p:grpSp>
        <p:nvGrpSpPr>
          <p:cNvPr id="14" name="Group 13"/>
          <p:cNvGrpSpPr/>
          <p:nvPr/>
        </p:nvGrpSpPr>
        <p:grpSpPr>
          <a:xfrm>
            <a:off x="152399" y="69275"/>
            <a:ext cx="12039600" cy="1014019"/>
            <a:chOff x="152399" y="0"/>
            <a:chExt cx="12039600" cy="1300992"/>
          </a:xfrm>
        </p:grpSpPr>
        <p:grpSp>
          <p:nvGrpSpPr>
            <p:cNvPr id="15" name="Group 14">
              <a:extLst>
                <a:ext uri="{FF2B5EF4-FFF2-40B4-BE49-F238E27FC236}">
                  <a16:creationId xmlns:a16="http://schemas.microsoft.com/office/drawing/2014/main" id="{0F717289-1E76-48ED-9C32-6BF148DAB4B2}"/>
                </a:ext>
              </a:extLst>
            </p:cNvPr>
            <p:cNvGrpSpPr/>
            <p:nvPr/>
          </p:nvGrpSpPr>
          <p:grpSpPr>
            <a:xfrm>
              <a:off x="152399" y="0"/>
              <a:ext cx="12039600" cy="1190953"/>
              <a:chOff x="152399" y="0"/>
              <a:chExt cx="12039600" cy="1190953"/>
            </a:xfrm>
          </p:grpSpPr>
          <p:sp>
            <p:nvSpPr>
              <p:cNvPr id="17" name="Lưu đồ: Điểm Kết Thúc 147">
                <a:extLst>
                  <a:ext uri="{FF2B5EF4-FFF2-40B4-BE49-F238E27FC236}">
                    <a16:creationId xmlns:a16="http://schemas.microsoft.com/office/drawing/2014/main" id="{8241EFF1-7BCE-40E9-B684-C464CAAAB43A}"/>
                  </a:ext>
                </a:extLst>
              </p:cNvPr>
              <p:cNvSpPr/>
              <p:nvPr/>
            </p:nvSpPr>
            <p:spPr>
              <a:xfrm>
                <a:off x="1648690" y="0"/>
                <a:ext cx="10543309" cy="1190953"/>
              </a:xfrm>
              <a:prstGeom prst="flowChartTerminator">
                <a:avLst/>
              </a:prstGeom>
              <a:solidFill>
                <a:srgbClr val="37B988"/>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FFFF00"/>
                    </a:solidFill>
                    <a:effectLst/>
                    <a:uLnTx/>
                    <a:uFillTx/>
                    <a:latin typeface="#9Slide03 SVN-PF Din Text Pro C" panose="02000506020000020004" pitchFamily="2" charset="0"/>
                    <a:ea typeface="+mn-ea"/>
                    <a:cs typeface="+mn-cs"/>
                  </a:rPr>
                  <a:t> </a:t>
                </a:r>
                <a:endParaRPr kumimoji="0" lang="en-US" sz="4000" b="1" i="0" u="none" strike="noStrike" kern="1200" cap="none" spc="0" normalizeH="0" baseline="0" noProof="0" dirty="0">
                  <a:ln>
                    <a:noFill/>
                  </a:ln>
                  <a:solidFill>
                    <a:srgbClr val="FFFF00"/>
                  </a:solidFill>
                  <a:effectLst/>
                  <a:uLnTx/>
                  <a:uFillTx/>
                  <a:latin typeface="#9Slide03 SVN-PF Din Text Pro C" panose="02000506020000020004" pitchFamily="2" charset="0"/>
                  <a:ea typeface="+mn-ea"/>
                  <a:cs typeface="+mn-cs"/>
                </a:endParaRPr>
              </a:p>
            </p:txBody>
          </p:sp>
          <p:sp>
            <p:nvSpPr>
              <p:cNvPr id="18" name="Oval 17">
                <a:extLst>
                  <a:ext uri="{FF2B5EF4-FFF2-40B4-BE49-F238E27FC236}">
                    <a16:creationId xmlns:a16="http://schemas.microsoft.com/office/drawing/2014/main" id="{B935A062-47B7-42BB-BB7B-714029B5C449}"/>
                  </a:ext>
                </a:extLst>
              </p:cNvPr>
              <p:cNvSpPr/>
              <p:nvPr/>
            </p:nvSpPr>
            <p:spPr>
              <a:xfrm>
                <a:off x="152399" y="0"/>
                <a:ext cx="1496291" cy="988142"/>
              </a:xfrm>
              <a:prstGeom prst="ellipse">
                <a:avLst/>
              </a:prstGeom>
              <a:solidFill>
                <a:srgbClr val="FFFF0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1</a:t>
                </a:r>
                <a:r>
                  <a:rPr kumimoji="0" lang="vi-VN" sz="54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4</a:t>
                </a:r>
                <a:endParaRPr kumimoji="0" lang="en-US" sz="5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sp>
          <p:nvSpPr>
            <p:cNvPr id="16" name="Rectangle 15"/>
            <p:cNvSpPr/>
            <p:nvPr/>
          </p:nvSpPr>
          <p:spPr>
            <a:xfrm>
              <a:off x="1971675" y="76867"/>
              <a:ext cx="9086849" cy="1224125"/>
            </a:xfrm>
            <a:prstGeom prst="rect">
              <a:avLst/>
            </a:prstGeom>
          </p:spPr>
          <p:txBody>
            <a:bodyPr wrap="square">
              <a:spAutoFit/>
            </a:bodyPr>
            <a:lstStyle/>
            <a:p>
              <a:pPr lvl="0" algn="ctr">
                <a:defRPr/>
              </a:pPr>
              <a:r>
                <a:rPr lang="en-US" sz="2800" dirty="0">
                  <a:solidFill>
                    <a:srgbClr val="FFFF00"/>
                  </a:solidFill>
                  <a:latin typeface="Times New Roman" panose="02020603050405020304" pitchFamily="18" charset="0"/>
                  <a:cs typeface="Times New Roman" panose="02020603050405020304" pitchFamily="18" charset="0"/>
                </a:rPr>
                <a:t>BÀI 14. </a:t>
              </a:r>
              <a:r>
                <a:rPr lang="en-US" sz="2800" dirty="0" smtClean="0">
                  <a:solidFill>
                    <a:srgbClr val="FFFF00"/>
                  </a:solidFill>
                  <a:latin typeface="Times New Roman" panose="02020603050405020304" pitchFamily="18" charset="0"/>
                  <a:cs typeface="Times New Roman" panose="02020603050405020304" pitchFamily="18" charset="0"/>
                </a:rPr>
                <a:t>BIẾN </a:t>
              </a:r>
              <a:r>
                <a:rPr lang="en-US" sz="2800" dirty="0">
                  <a:solidFill>
                    <a:srgbClr val="FFFF00"/>
                  </a:solidFill>
                  <a:latin typeface="Times New Roman" panose="02020603050405020304" pitchFamily="18" charset="0"/>
                  <a:cs typeface="Times New Roman" panose="02020603050405020304" pitchFamily="18" charset="0"/>
                </a:rPr>
                <a:t>ĐỔI KHÍ HẬU </a:t>
              </a:r>
            </a:p>
            <a:p>
              <a:pPr lvl="0" algn="ctr">
                <a:defRPr/>
              </a:pPr>
              <a:r>
                <a:rPr lang="en-US" sz="2800" dirty="0">
                  <a:solidFill>
                    <a:srgbClr val="FFFF00"/>
                  </a:solidFill>
                  <a:latin typeface="Times New Roman" panose="02020603050405020304" pitchFamily="18" charset="0"/>
                  <a:cs typeface="Times New Roman" panose="02020603050405020304" pitchFamily="18" charset="0"/>
                </a:rPr>
                <a:t>VÀ ỨNG PHÓ VỚI </a:t>
              </a:r>
              <a:r>
                <a:rPr lang="en-US" sz="2800" dirty="0" smtClean="0">
                  <a:solidFill>
                    <a:srgbClr val="FFFF00"/>
                  </a:solidFill>
                  <a:latin typeface="Times New Roman" panose="02020603050405020304" pitchFamily="18" charset="0"/>
                  <a:cs typeface="Times New Roman" panose="02020603050405020304" pitchFamily="18" charset="0"/>
                </a:rPr>
                <a:t>BIẾN </a:t>
              </a:r>
              <a:r>
                <a:rPr lang="en-US" sz="2800" dirty="0">
                  <a:solidFill>
                    <a:srgbClr val="FFFF00"/>
                  </a:solidFill>
                  <a:latin typeface="Times New Roman" panose="02020603050405020304" pitchFamily="18" charset="0"/>
                  <a:cs typeface="Times New Roman" panose="02020603050405020304" pitchFamily="18" charset="0"/>
                </a:rPr>
                <a:t>ĐỔI KHÍ HẬU</a:t>
              </a:r>
            </a:p>
          </p:txBody>
        </p:sp>
      </p:grpSp>
    </p:spTree>
    <p:extLst>
      <p:ext uri="{BB962C8B-B14F-4D97-AF65-F5344CB8AC3E}">
        <p14:creationId xmlns:p14="http://schemas.microsoft.com/office/powerpoint/2010/main" val="587009727"/>
      </p:ext>
    </p:extLst>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circle(in)">
                                      <p:cBhvr>
                                        <p:cTn id="19" dur="20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anim calcmode="lin" valueType="num">
                                      <p:cBhvr>
                                        <p:cTn id="29" dur="1000" fill="hold"/>
                                        <p:tgtEl>
                                          <p:spTgt spid="11"/>
                                        </p:tgtEl>
                                        <p:attrNameLst>
                                          <p:attrName>ppt_x</p:attrName>
                                        </p:attrNameLst>
                                      </p:cBhvr>
                                      <p:tavLst>
                                        <p:tav tm="0">
                                          <p:val>
                                            <p:strVal val="#ppt_x"/>
                                          </p:val>
                                        </p:tav>
                                        <p:tav tm="100000">
                                          <p:val>
                                            <p:strVal val="#ppt_x"/>
                                          </p:val>
                                        </p:tav>
                                      </p:tavLst>
                                    </p:anim>
                                    <p:anim calcmode="lin" valueType="num">
                                      <p:cBhvr>
                                        <p:cTn id="3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1000"/>
                                        <p:tgtEl>
                                          <p:spTgt spid="13"/>
                                        </p:tgtEl>
                                      </p:cBhvr>
                                    </p:animEffect>
                                    <p:anim calcmode="lin" valueType="num">
                                      <p:cBhvr>
                                        <p:cTn id="36" dur="1000" fill="hold"/>
                                        <p:tgtEl>
                                          <p:spTgt spid="13"/>
                                        </p:tgtEl>
                                        <p:attrNameLst>
                                          <p:attrName>ppt_x</p:attrName>
                                        </p:attrNameLst>
                                      </p:cBhvr>
                                      <p:tavLst>
                                        <p:tav tm="0">
                                          <p:val>
                                            <p:strVal val="#ppt_x"/>
                                          </p:val>
                                        </p:tav>
                                        <p:tav tm="100000">
                                          <p:val>
                                            <p:strVal val="#ppt_x"/>
                                          </p:val>
                                        </p:tav>
                                      </p:tavLst>
                                    </p:anim>
                                    <p:anim calcmode="lin" valueType="num">
                                      <p:cBhvr>
                                        <p:cTn id="3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0F717289-1E76-48ED-9C32-6BF148DAB4B2}"/>
              </a:ext>
            </a:extLst>
          </p:cNvPr>
          <p:cNvGrpSpPr/>
          <p:nvPr/>
        </p:nvGrpSpPr>
        <p:grpSpPr>
          <a:xfrm>
            <a:off x="152399" y="0"/>
            <a:ext cx="12039600" cy="988142"/>
            <a:chOff x="152399" y="0"/>
            <a:chExt cx="12039600" cy="988142"/>
          </a:xfrm>
        </p:grpSpPr>
        <p:sp>
          <p:nvSpPr>
            <p:cNvPr id="4" name="Lưu đồ: Điểm Kết Thúc 147">
              <a:extLst>
                <a:ext uri="{FF2B5EF4-FFF2-40B4-BE49-F238E27FC236}">
                  <a16:creationId xmlns:a16="http://schemas.microsoft.com/office/drawing/2014/main" id="{8241EFF1-7BCE-40E9-B684-C464CAAAB43A}"/>
                </a:ext>
              </a:extLst>
            </p:cNvPr>
            <p:cNvSpPr/>
            <p:nvPr/>
          </p:nvSpPr>
          <p:spPr>
            <a:xfrm>
              <a:off x="1648690" y="0"/>
              <a:ext cx="10543309" cy="988142"/>
            </a:xfrm>
            <a:prstGeom prst="flowChartTerminator">
              <a:avLst/>
            </a:prstGeom>
            <a:solidFill>
              <a:srgbClr val="37B988"/>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FFFF00"/>
                  </a:solidFill>
                  <a:effectLst/>
                  <a:uLnTx/>
                  <a:uFillTx/>
                  <a:latin typeface="#9Slide03 SVN-PF Din Text Pro C" panose="02000506020000020004" pitchFamily="2" charset="0"/>
                  <a:ea typeface="+mn-ea"/>
                  <a:cs typeface="+mn-cs"/>
                </a:rPr>
                <a:t> </a:t>
              </a:r>
              <a:endParaRPr kumimoji="0" lang="en-US" sz="4000" b="1" i="0" u="none" strike="noStrike" kern="1200" cap="none" spc="0" normalizeH="0" baseline="0" noProof="0" dirty="0">
                <a:ln>
                  <a:noFill/>
                </a:ln>
                <a:solidFill>
                  <a:srgbClr val="FFFF00"/>
                </a:solidFill>
                <a:effectLst/>
                <a:uLnTx/>
                <a:uFillTx/>
                <a:latin typeface="#9Slide03 SVN-PF Din Text Pro C" panose="02000506020000020004" pitchFamily="2" charset="0"/>
                <a:ea typeface="+mn-ea"/>
                <a:cs typeface="+mn-cs"/>
              </a:endParaRPr>
            </a:p>
          </p:txBody>
        </p:sp>
        <p:sp>
          <p:nvSpPr>
            <p:cNvPr id="5" name="Oval 4">
              <a:extLst>
                <a:ext uri="{FF2B5EF4-FFF2-40B4-BE49-F238E27FC236}">
                  <a16:creationId xmlns:a16="http://schemas.microsoft.com/office/drawing/2014/main" id="{B935A062-47B7-42BB-BB7B-714029B5C449}"/>
                </a:ext>
              </a:extLst>
            </p:cNvPr>
            <p:cNvSpPr/>
            <p:nvPr/>
          </p:nvSpPr>
          <p:spPr>
            <a:xfrm>
              <a:off x="152399" y="0"/>
              <a:ext cx="1496291" cy="988142"/>
            </a:xfrm>
            <a:prstGeom prst="ellipse">
              <a:avLst/>
            </a:prstGeom>
            <a:solidFill>
              <a:srgbClr val="FFFF0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1</a:t>
              </a:r>
              <a:r>
                <a:rPr kumimoji="0" lang="vi-VN" sz="54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4</a:t>
              </a:r>
              <a:endParaRPr kumimoji="0" lang="en-US" sz="5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sp>
        <p:nvSpPr>
          <p:cNvPr id="3" name="Rectangle 2"/>
          <p:cNvSpPr/>
          <p:nvPr/>
        </p:nvSpPr>
        <p:spPr>
          <a:xfrm>
            <a:off x="2272144" y="-50767"/>
            <a:ext cx="8562109" cy="1077218"/>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rPr>
              <a:t>BÀI 14. </a:t>
            </a:r>
            <a:r>
              <a:rPr kumimoji="0" lang="en-US" sz="3200" b="0" i="0" u="none" strike="noStrike" kern="1200" cap="none" spc="0" normalizeH="0" baseline="0" noProof="0" dirty="0" smtClean="0">
                <a:ln>
                  <a:noFill/>
                </a:ln>
                <a:solidFill>
                  <a:srgbClr val="FFFF00"/>
                </a:solidFill>
                <a:effectLst/>
                <a:uLnTx/>
                <a:uFillTx/>
                <a:latin typeface="Times New Roman" panose="02020603050405020304" pitchFamily="18" charset="0"/>
                <a:ea typeface="+mn-ea"/>
                <a:cs typeface="Times New Roman" panose="02020603050405020304" pitchFamily="18" charset="0"/>
              </a:rPr>
              <a:t>BIẾN </a:t>
            </a:r>
            <a:r>
              <a:rPr kumimoji="0" lang="en-US" sz="3200" b="0"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rPr>
              <a:t>ĐỔI KHÍ HẬU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rPr>
              <a:t>VÀ ỨNG PHÓ VỚI </a:t>
            </a:r>
            <a:r>
              <a:rPr kumimoji="0" lang="en-US" sz="3200" b="0" i="0" u="none" strike="noStrike" kern="1200" cap="none" spc="0" normalizeH="0" baseline="0" noProof="0" dirty="0" smtClean="0">
                <a:ln>
                  <a:noFill/>
                </a:ln>
                <a:solidFill>
                  <a:srgbClr val="FFFF00"/>
                </a:solidFill>
                <a:effectLst/>
                <a:uLnTx/>
                <a:uFillTx/>
                <a:latin typeface="Times New Roman" panose="02020603050405020304" pitchFamily="18" charset="0"/>
                <a:ea typeface="+mn-ea"/>
                <a:cs typeface="Times New Roman" panose="02020603050405020304" pitchFamily="18" charset="0"/>
              </a:rPr>
              <a:t>BIẾN </a:t>
            </a:r>
            <a:r>
              <a:rPr kumimoji="0" lang="en-US" sz="3200" b="0"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rPr>
              <a:t>ĐỔI KHÍ HẬU</a:t>
            </a:r>
          </a:p>
        </p:txBody>
      </p:sp>
      <p:cxnSp>
        <p:nvCxnSpPr>
          <p:cNvPr id="7" name="Straight Connector 6"/>
          <p:cNvCxnSpPr/>
          <p:nvPr/>
        </p:nvCxnSpPr>
        <p:spPr>
          <a:xfrm>
            <a:off x="6331527" y="1026451"/>
            <a:ext cx="55418" cy="5831549"/>
          </a:xfrm>
          <a:prstGeom prst="line">
            <a:avLst/>
          </a:prstGeom>
          <a:ln/>
        </p:spPr>
        <p:style>
          <a:lnRef idx="3">
            <a:schemeClr val="dk1"/>
          </a:lnRef>
          <a:fillRef idx="0">
            <a:schemeClr val="dk1"/>
          </a:fillRef>
          <a:effectRef idx="2">
            <a:schemeClr val="dk1"/>
          </a:effectRef>
          <a:fontRef idx="minor">
            <a:schemeClr val="tx1"/>
          </a:fontRef>
        </p:style>
      </p:cxnSp>
      <p:sp>
        <p:nvSpPr>
          <p:cNvPr id="10" name="TextBox 9"/>
          <p:cNvSpPr txBox="1"/>
          <p:nvPr/>
        </p:nvSpPr>
        <p:spPr>
          <a:xfrm>
            <a:off x="221672" y="1246908"/>
            <a:ext cx="3029997"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I. Biến đổi khí hậu</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2" name="TextBox 1"/>
          <p:cNvSpPr txBox="1"/>
          <p:nvPr/>
        </p:nvSpPr>
        <p:spPr>
          <a:xfrm>
            <a:off x="41562" y="1765019"/>
            <a:ext cx="6289662" cy="830997"/>
          </a:xfrm>
          <a:prstGeom prst="rect">
            <a:avLst/>
          </a:prstGeom>
          <a:noFill/>
        </p:spPr>
        <p:txBody>
          <a:bodyPr wrap="square" rtlCol="0">
            <a:spAutoFit/>
          </a:bodyPr>
          <a:lstStyle/>
          <a:p>
            <a:r>
              <a:rPr lang="nl-NL" sz="2400" b="1" dirty="0">
                <a:latin typeface="Times New Roman" panose="02020603050405020304" pitchFamily="18" charset="0"/>
                <a:cs typeface="Times New Roman" panose="02020603050405020304" pitchFamily="18" charset="0"/>
              </a:rPr>
              <a:t>II. Phòng tránh thiên tai và ứng phó với biến đổi khí hậu</a:t>
            </a:r>
            <a:endParaRPr lang="en-US" sz="2400" dirty="0">
              <a:latin typeface="Times New Roman" panose="02020603050405020304" pitchFamily="18" charset="0"/>
              <a:cs typeface="Times New Roman" panose="02020603050405020304" pitchFamily="18" charset="0"/>
            </a:endParaRPr>
          </a:p>
        </p:txBody>
      </p:sp>
      <p:sp>
        <p:nvSpPr>
          <p:cNvPr id="6" name="TextBox 5"/>
          <p:cNvSpPr txBox="1"/>
          <p:nvPr/>
        </p:nvSpPr>
        <p:spPr>
          <a:xfrm>
            <a:off x="6429372" y="1100123"/>
            <a:ext cx="5762628" cy="2308324"/>
          </a:xfrm>
          <a:prstGeom prst="rect">
            <a:avLst/>
          </a:prstGeom>
          <a:noFill/>
        </p:spPr>
        <p:txBody>
          <a:bodyPr wrap="square" rtlCol="0">
            <a:spAutoFit/>
          </a:bodyPr>
          <a:lstStyle/>
          <a:p>
            <a:r>
              <a:rPr lang="nl-NL" b="1" dirty="0">
                <a:latin typeface="Times New Roman" panose="02020603050405020304" pitchFamily="18" charset="0"/>
                <a:cs typeface="Times New Roman" panose="02020603050405020304" pitchFamily="18" charset="0"/>
              </a:rPr>
              <a:t>Dựa vào thông tin trong bài, bảng 14.1 và hình 14.3, em hãy:</a:t>
            </a:r>
            <a:endParaRPr lang="en-US" dirty="0">
              <a:latin typeface="Times New Roman" panose="02020603050405020304" pitchFamily="18" charset="0"/>
              <a:cs typeface="Times New Roman" panose="02020603050405020304" pitchFamily="18" charset="0"/>
            </a:endParaRPr>
          </a:p>
          <a:p>
            <a:r>
              <a:rPr lang="nl-NL" b="1" dirty="0">
                <a:latin typeface="Times New Roman" panose="02020603050405020304" pitchFamily="18" charset="0"/>
                <a:cs typeface="Times New Roman" panose="02020603050405020304" pitchFamily="18" charset="0"/>
              </a:rPr>
              <a:t>- Trình bày khái niệm thiên tai.</a:t>
            </a:r>
            <a:endParaRPr lang="en-US" dirty="0">
              <a:latin typeface="Times New Roman" panose="02020603050405020304" pitchFamily="18" charset="0"/>
              <a:cs typeface="Times New Roman" panose="02020603050405020304" pitchFamily="18" charset="0"/>
            </a:endParaRPr>
          </a:p>
          <a:p>
            <a:r>
              <a:rPr lang="nl-NL" b="1" dirty="0">
                <a:latin typeface="Times New Roman" panose="02020603050405020304" pitchFamily="18" charset="0"/>
                <a:cs typeface="Times New Roman" panose="02020603050405020304" pitchFamily="18" charset="0"/>
              </a:rPr>
              <a:t>- Cho biết bản thân em có thế thực hiện được biện pháp phòng tránh thiên tai nào?</a:t>
            </a:r>
            <a:endParaRPr lang="en-US" dirty="0">
              <a:latin typeface="Times New Roman" panose="02020603050405020304" pitchFamily="18" charset="0"/>
              <a:cs typeface="Times New Roman" panose="02020603050405020304" pitchFamily="18" charset="0"/>
            </a:endParaRPr>
          </a:p>
          <a:p>
            <a:r>
              <a:rPr lang="nl-NL" b="1" dirty="0">
                <a:latin typeface="Times New Roman" panose="02020603050405020304" pitchFamily="18" charset="0"/>
                <a:cs typeface="Times New Roman" panose="02020603050405020304" pitchFamily="18" charset="0"/>
              </a:rPr>
              <a:t>- Giải thích tại sao các hoạt động trong hình 14.3 sẽ giúp chúng ta ứng phó với biến đổi khí hậu?</a:t>
            </a:r>
            <a:endParaRPr lang="en-US" dirty="0">
              <a:latin typeface="Times New Roman" panose="02020603050405020304" pitchFamily="18" charset="0"/>
              <a:cs typeface="Times New Roman" panose="02020603050405020304" pitchFamily="18" charset="0"/>
            </a:endParaRPr>
          </a:p>
          <a:p>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225603646"/>
              </p:ext>
            </p:extLst>
          </p:nvPr>
        </p:nvGraphicFramePr>
        <p:xfrm>
          <a:off x="1357313" y="3576866"/>
          <a:ext cx="10158411" cy="2966808"/>
        </p:xfrm>
        <a:graphic>
          <a:graphicData uri="http://schemas.openxmlformats.org/drawingml/2006/table">
            <a:tbl>
              <a:tblPr firstRow="1" firstCol="1" bandRow="1"/>
              <a:tblGrid>
                <a:gridCol w="3251435">
                  <a:extLst>
                    <a:ext uri="{9D8B030D-6E8A-4147-A177-3AD203B41FA5}">
                      <a16:colId xmlns:a16="http://schemas.microsoft.com/office/drawing/2014/main" val="1599448395"/>
                    </a:ext>
                  </a:extLst>
                </a:gridCol>
                <a:gridCol w="6906976">
                  <a:extLst>
                    <a:ext uri="{9D8B030D-6E8A-4147-A177-3AD203B41FA5}">
                      <a16:colId xmlns:a16="http://schemas.microsoft.com/office/drawing/2014/main" val="1882554134"/>
                    </a:ext>
                  </a:extLst>
                </a:gridCol>
              </a:tblGrid>
              <a:tr h="476844">
                <a:tc>
                  <a:txBody>
                    <a:bodyPr/>
                    <a:lstStyle/>
                    <a:p>
                      <a:pPr algn="ctr">
                        <a:lnSpc>
                          <a:spcPct val="115000"/>
                        </a:lnSpc>
                        <a:spcAft>
                          <a:spcPts val="0"/>
                        </a:spcAft>
                      </a:pPr>
                      <a:r>
                        <a:rPr lang="en-US" sz="2000" b="1" dirty="0" err="1">
                          <a:effectLst/>
                          <a:latin typeface="Times New Roman" panose="02020603050405020304" pitchFamily="18" charset="0"/>
                          <a:ea typeface="Times New Roman" panose="02020603050405020304" pitchFamily="18" charset="0"/>
                          <a:cs typeface="Times New Roman" panose="02020603050405020304" pitchFamily="18" charset="0"/>
                        </a:rPr>
                        <a:t>Giai</a:t>
                      </a:r>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effectLst/>
                          <a:latin typeface="Times New Roman" panose="02020603050405020304" pitchFamily="18" charset="0"/>
                          <a:ea typeface="Times New Roman" panose="02020603050405020304" pitchFamily="18" charset="0"/>
                          <a:cs typeface="Times New Roman" panose="02020603050405020304" pitchFamily="18" charset="0"/>
                        </a:rPr>
                        <a:t>đoạn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US" sz="2000" b="1">
                          <a:effectLst/>
                          <a:latin typeface="Times New Roman" panose="02020603050405020304" pitchFamily="18" charset="0"/>
                          <a:ea typeface="Times New Roman" panose="02020603050405020304" pitchFamily="18" charset="0"/>
                          <a:cs typeface="Times New Roman" panose="02020603050405020304" pitchFamily="18" charset="0"/>
                        </a:rPr>
                        <a:t>Biện pháp</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084463643"/>
                  </a:ext>
                </a:extLst>
              </a:tr>
              <a:tr h="815712">
                <a:tc>
                  <a:txBody>
                    <a:bodyPr/>
                    <a:lstStyle/>
                    <a:p>
                      <a:pPr>
                        <a:lnSpc>
                          <a:spcPct val="115000"/>
                        </a:lnSpc>
                        <a:spcAft>
                          <a:spcPts val="0"/>
                        </a:spcAft>
                      </a:pP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Trước</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xảy</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thiên</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tai</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12700">
                        <a:lnSpc>
                          <a:spcPct val="115000"/>
                        </a:lnSpc>
                        <a:spcAft>
                          <a:spcPts val="0"/>
                        </a:spcAft>
                      </a:pP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Dự</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báo</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tiết</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dự</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trữ</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lương</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thực</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trổng</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bảo</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vệ</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rừng</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xây</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dựng</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hổ</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chứa</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sơ</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tán</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dân</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444696366"/>
                  </a:ext>
                </a:extLst>
              </a:tr>
              <a:tr h="853021">
                <a:tc>
                  <a:txBody>
                    <a:bodyPr/>
                    <a:lstStyle/>
                    <a:p>
                      <a:pPr>
                        <a:lnSpc>
                          <a:spcPct val="115000"/>
                        </a:lnSpc>
                        <a:spcAft>
                          <a:spcPts val="0"/>
                        </a:spcAft>
                      </a:pPr>
                      <a:r>
                        <a:rPr lang="en-US" sz="2000">
                          <a:effectLst/>
                          <a:latin typeface="Times New Roman" panose="02020603050405020304" pitchFamily="18" charset="0"/>
                          <a:ea typeface="Times New Roman" panose="02020603050405020304" pitchFamily="18" charset="0"/>
                          <a:cs typeface="Times New Roman" panose="02020603050405020304" pitchFamily="18" charset="0"/>
                        </a:rPr>
                        <a:t>Trong khi xảy ra thiên tai</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12700">
                        <a:lnSpc>
                          <a:spcPct val="115000"/>
                        </a:lnSpc>
                        <a:spcAft>
                          <a:spcPts val="0"/>
                        </a:spcAft>
                      </a:pP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Ở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nơi</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an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toàn</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hạn</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chế</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di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chuyển</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giữ</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gìn</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sức</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khoẻ</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thực</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phẩm</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tiết</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kiệm</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theo</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dõi</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thiên</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tai.</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62605923"/>
                  </a:ext>
                </a:extLst>
              </a:tr>
              <a:tr h="821231">
                <a:tc>
                  <a:txBody>
                    <a:bodyPr/>
                    <a:lstStyle/>
                    <a:p>
                      <a:pPr>
                        <a:lnSpc>
                          <a:spcPct val="115000"/>
                        </a:lnSpc>
                        <a:spcAft>
                          <a:spcPts val="0"/>
                        </a:spcAft>
                      </a:pPr>
                      <a:r>
                        <a:rPr lang="en-US" sz="2000">
                          <a:effectLst/>
                          <a:latin typeface="Times New Roman" panose="02020603050405020304" pitchFamily="18" charset="0"/>
                          <a:ea typeface="Times New Roman" panose="02020603050405020304" pitchFamily="18" charset="0"/>
                          <a:cs typeface="Times New Roman" panose="02020603050405020304" pitchFamily="18" charset="0"/>
                        </a:rPr>
                        <a:t>Sau khi xảy ra thiên tai</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12700">
                        <a:lnSpc>
                          <a:spcPct val="115000"/>
                        </a:lnSpc>
                        <a:spcAft>
                          <a:spcPts val="0"/>
                        </a:spcAft>
                      </a:pP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Khắc</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phục</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cố</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vệ</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nơi</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ở,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vệ</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môi</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trường</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giúp</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đỡ</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khác</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502956789"/>
                  </a:ext>
                </a:extLst>
              </a:tr>
            </a:tbl>
          </a:graphicData>
        </a:graphic>
      </p:graphicFrame>
      <p:sp>
        <p:nvSpPr>
          <p:cNvPr id="9" name="TextBox 8"/>
          <p:cNvSpPr txBox="1"/>
          <p:nvPr/>
        </p:nvSpPr>
        <p:spPr>
          <a:xfrm>
            <a:off x="2790825" y="3114675"/>
            <a:ext cx="7734300" cy="492443"/>
          </a:xfrm>
          <a:prstGeom prst="rect">
            <a:avLst/>
          </a:prstGeom>
          <a:solidFill>
            <a:schemeClr val="accent5">
              <a:lumMod val="40000"/>
              <a:lumOff val="60000"/>
            </a:schemeClr>
          </a:solidFill>
        </p:spPr>
        <p:txBody>
          <a:bodyPr wrap="square" rtlCol="0">
            <a:spAutoFit/>
          </a:bodyPr>
          <a:lstStyle/>
          <a:p>
            <a:pPr algn="ctr"/>
            <a:r>
              <a:rPr lang="en-US" sz="2600" b="1" dirty="0" err="1" smtClean="0">
                <a:solidFill>
                  <a:srgbClr val="FF0000"/>
                </a:solidFill>
                <a:latin typeface="Times New Roman" panose="02020603050405020304" pitchFamily="18" charset="0"/>
                <a:cs typeface="Times New Roman" panose="02020603050405020304" pitchFamily="18" charset="0"/>
              </a:rPr>
              <a:t>Các</a:t>
            </a:r>
            <a:r>
              <a:rPr lang="en-US" sz="2600" b="1" dirty="0" smtClean="0">
                <a:solidFill>
                  <a:srgbClr val="FF0000"/>
                </a:solidFill>
                <a:latin typeface="Times New Roman" panose="02020603050405020304" pitchFamily="18" charset="0"/>
                <a:cs typeface="Times New Roman" panose="02020603050405020304" pitchFamily="18" charset="0"/>
              </a:rPr>
              <a:t> </a:t>
            </a:r>
            <a:r>
              <a:rPr lang="en-US" sz="2600" b="1" dirty="0" err="1" smtClean="0">
                <a:solidFill>
                  <a:srgbClr val="FF0000"/>
                </a:solidFill>
                <a:latin typeface="Times New Roman" panose="02020603050405020304" pitchFamily="18" charset="0"/>
                <a:cs typeface="Times New Roman" panose="02020603050405020304" pitchFamily="18" charset="0"/>
              </a:rPr>
              <a:t>giai</a:t>
            </a:r>
            <a:r>
              <a:rPr lang="en-US" sz="2600" b="1" dirty="0" smtClean="0">
                <a:solidFill>
                  <a:srgbClr val="FF0000"/>
                </a:solidFill>
                <a:latin typeface="Times New Roman" panose="02020603050405020304" pitchFamily="18" charset="0"/>
                <a:cs typeface="Times New Roman" panose="02020603050405020304" pitchFamily="18" charset="0"/>
              </a:rPr>
              <a:t> </a:t>
            </a:r>
            <a:r>
              <a:rPr lang="en-US" sz="2600" b="1" dirty="0" err="1" smtClean="0">
                <a:solidFill>
                  <a:srgbClr val="FF0000"/>
                </a:solidFill>
                <a:latin typeface="Times New Roman" panose="02020603050405020304" pitchFamily="18" charset="0"/>
                <a:cs typeface="Times New Roman" panose="02020603050405020304" pitchFamily="18" charset="0"/>
              </a:rPr>
              <a:t>đoạn</a:t>
            </a:r>
            <a:r>
              <a:rPr lang="en-US" sz="2600" b="1" dirty="0" smtClean="0">
                <a:solidFill>
                  <a:srgbClr val="FF0000"/>
                </a:solidFill>
                <a:latin typeface="Times New Roman" panose="02020603050405020304" pitchFamily="18" charset="0"/>
                <a:cs typeface="Times New Roman" panose="02020603050405020304" pitchFamily="18" charset="0"/>
              </a:rPr>
              <a:t> </a:t>
            </a:r>
            <a:r>
              <a:rPr lang="en-US" sz="2600" b="1" dirty="0" err="1" smtClean="0">
                <a:solidFill>
                  <a:srgbClr val="FF0000"/>
                </a:solidFill>
                <a:latin typeface="Times New Roman" panose="02020603050405020304" pitchFamily="18" charset="0"/>
                <a:cs typeface="Times New Roman" panose="02020603050405020304" pitchFamily="18" charset="0"/>
              </a:rPr>
              <a:t>và</a:t>
            </a:r>
            <a:r>
              <a:rPr lang="en-US" sz="2600" b="1" dirty="0" smtClean="0">
                <a:solidFill>
                  <a:srgbClr val="FF0000"/>
                </a:solidFill>
                <a:latin typeface="Times New Roman" panose="02020603050405020304" pitchFamily="18" charset="0"/>
                <a:cs typeface="Times New Roman" panose="02020603050405020304" pitchFamily="18" charset="0"/>
              </a:rPr>
              <a:t> </a:t>
            </a:r>
            <a:r>
              <a:rPr lang="en-US" sz="2600" b="1" dirty="0" err="1" smtClean="0">
                <a:solidFill>
                  <a:srgbClr val="FF0000"/>
                </a:solidFill>
                <a:latin typeface="Times New Roman" panose="02020603050405020304" pitchFamily="18" charset="0"/>
                <a:cs typeface="Times New Roman" panose="02020603050405020304" pitchFamily="18" charset="0"/>
              </a:rPr>
              <a:t>biện</a:t>
            </a:r>
            <a:r>
              <a:rPr lang="en-US" sz="2600" b="1" dirty="0" smtClean="0">
                <a:solidFill>
                  <a:srgbClr val="FF0000"/>
                </a:solidFill>
                <a:latin typeface="Times New Roman" panose="02020603050405020304" pitchFamily="18" charset="0"/>
                <a:cs typeface="Times New Roman" panose="02020603050405020304" pitchFamily="18" charset="0"/>
              </a:rPr>
              <a:t> </a:t>
            </a:r>
            <a:r>
              <a:rPr lang="en-US" sz="2600" b="1" dirty="0" err="1" smtClean="0">
                <a:solidFill>
                  <a:srgbClr val="FF0000"/>
                </a:solidFill>
                <a:latin typeface="Times New Roman" panose="02020603050405020304" pitchFamily="18" charset="0"/>
                <a:cs typeface="Times New Roman" panose="02020603050405020304" pitchFamily="18" charset="0"/>
              </a:rPr>
              <a:t>pháp</a:t>
            </a:r>
            <a:r>
              <a:rPr lang="en-US" sz="2600" b="1" dirty="0" smtClean="0">
                <a:solidFill>
                  <a:srgbClr val="FF0000"/>
                </a:solidFill>
                <a:latin typeface="Times New Roman" panose="02020603050405020304" pitchFamily="18" charset="0"/>
                <a:cs typeface="Times New Roman" panose="02020603050405020304" pitchFamily="18" charset="0"/>
              </a:rPr>
              <a:t> </a:t>
            </a:r>
            <a:r>
              <a:rPr lang="en-US" sz="2600" b="1" dirty="0" err="1" smtClean="0">
                <a:solidFill>
                  <a:srgbClr val="FF0000"/>
                </a:solidFill>
                <a:latin typeface="Times New Roman" panose="02020603050405020304" pitchFamily="18" charset="0"/>
                <a:cs typeface="Times New Roman" panose="02020603050405020304" pitchFamily="18" charset="0"/>
              </a:rPr>
              <a:t>phòng</a:t>
            </a:r>
            <a:r>
              <a:rPr lang="en-US" sz="2600" b="1" dirty="0" smtClean="0">
                <a:solidFill>
                  <a:srgbClr val="FF0000"/>
                </a:solidFill>
                <a:latin typeface="Times New Roman" panose="02020603050405020304" pitchFamily="18" charset="0"/>
                <a:cs typeface="Times New Roman" panose="02020603050405020304" pitchFamily="18" charset="0"/>
              </a:rPr>
              <a:t> </a:t>
            </a:r>
            <a:r>
              <a:rPr lang="en-US" sz="2600" b="1" dirty="0" err="1" smtClean="0">
                <a:solidFill>
                  <a:srgbClr val="FF0000"/>
                </a:solidFill>
                <a:latin typeface="Times New Roman" panose="02020603050405020304" pitchFamily="18" charset="0"/>
                <a:cs typeface="Times New Roman" panose="02020603050405020304" pitchFamily="18" charset="0"/>
              </a:rPr>
              <a:t>tránh</a:t>
            </a:r>
            <a:r>
              <a:rPr lang="en-US" sz="2600" b="1" dirty="0" smtClean="0">
                <a:solidFill>
                  <a:srgbClr val="FF0000"/>
                </a:solidFill>
                <a:latin typeface="Times New Roman" panose="02020603050405020304" pitchFamily="18" charset="0"/>
                <a:cs typeface="Times New Roman" panose="02020603050405020304" pitchFamily="18" charset="0"/>
              </a:rPr>
              <a:t> </a:t>
            </a:r>
            <a:r>
              <a:rPr lang="en-US" sz="2600" b="1" dirty="0" err="1" smtClean="0">
                <a:solidFill>
                  <a:srgbClr val="FF0000"/>
                </a:solidFill>
                <a:latin typeface="Times New Roman" panose="02020603050405020304" pitchFamily="18" charset="0"/>
                <a:cs typeface="Times New Roman" panose="02020603050405020304" pitchFamily="18" charset="0"/>
              </a:rPr>
              <a:t>thiên</a:t>
            </a:r>
            <a:r>
              <a:rPr lang="en-US" sz="2600" b="1" dirty="0" smtClean="0">
                <a:solidFill>
                  <a:srgbClr val="FF0000"/>
                </a:solidFill>
                <a:latin typeface="Times New Roman" panose="02020603050405020304" pitchFamily="18" charset="0"/>
                <a:cs typeface="Times New Roman" panose="02020603050405020304" pitchFamily="18" charset="0"/>
              </a:rPr>
              <a:t> tai</a:t>
            </a:r>
            <a:endParaRPr lang="en-US" sz="26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38058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circle(in)">
                                      <p:cBhvr>
                                        <p:cTn id="12" dur="2000"/>
                                        <p:tgtEl>
                                          <p:spTgt spid="6">
                                            <p:txEl>
                                              <p:pRg st="0" end="0"/>
                                            </p:txEl>
                                          </p:spTgt>
                                        </p:tgtEl>
                                      </p:cBhvr>
                                    </p:animEffect>
                                  </p:childTnLst>
                                </p:cTn>
                              </p:par>
                              <p:par>
                                <p:cTn id="13" presetID="6" presetClass="entr" presetSubtype="16" fill="hold" nodeType="with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animEffect transition="in" filter="circle(in)">
                                      <p:cBhvr>
                                        <p:cTn id="15" dur="2000"/>
                                        <p:tgtEl>
                                          <p:spTgt spid="6">
                                            <p:txEl>
                                              <p:pRg st="1" end="1"/>
                                            </p:txEl>
                                          </p:spTgt>
                                        </p:tgtEl>
                                      </p:cBhvr>
                                    </p:animEffect>
                                  </p:childTnLst>
                                </p:cTn>
                              </p:par>
                              <p:par>
                                <p:cTn id="16" presetID="6" presetClass="entr" presetSubtype="16" fill="hold" nodeType="withEffect">
                                  <p:stCondLst>
                                    <p:cond delay="0"/>
                                  </p:stCondLst>
                                  <p:childTnLst>
                                    <p:set>
                                      <p:cBhvr>
                                        <p:cTn id="17" dur="1" fill="hold">
                                          <p:stCondLst>
                                            <p:cond delay="0"/>
                                          </p:stCondLst>
                                        </p:cTn>
                                        <p:tgtEl>
                                          <p:spTgt spid="6">
                                            <p:txEl>
                                              <p:pRg st="2" end="2"/>
                                            </p:txEl>
                                          </p:spTgt>
                                        </p:tgtEl>
                                        <p:attrNameLst>
                                          <p:attrName>style.visibility</p:attrName>
                                        </p:attrNameLst>
                                      </p:cBhvr>
                                      <p:to>
                                        <p:strVal val="visible"/>
                                      </p:to>
                                    </p:set>
                                    <p:animEffect transition="in" filter="circle(in)">
                                      <p:cBhvr>
                                        <p:cTn id="18" dur="2000"/>
                                        <p:tgtEl>
                                          <p:spTgt spid="6">
                                            <p:txEl>
                                              <p:pRg st="2" end="2"/>
                                            </p:txEl>
                                          </p:spTgt>
                                        </p:tgtEl>
                                      </p:cBhvr>
                                    </p:animEffect>
                                  </p:childTnLst>
                                </p:cTn>
                              </p:par>
                              <p:par>
                                <p:cTn id="19" presetID="6" presetClass="entr" presetSubtype="16" fill="hold" nodeType="withEffect">
                                  <p:stCondLst>
                                    <p:cond delay="0"/>
                                  </p:stCondLst>
                                  <p:childTnLst>
                                    <p:set>
                                      <p:cBhvr>
                                        <p:cTn id="20" dur="1" fill="hold">
                                          <p:stCondLst>
                                            <p:cond delay="0"/>
                                          </p:stCondLst>
                                        </p:cTn>
                                        <p:tgtEl>
                                          <p:spTgt spid="6">
                                            <p:txEl>
                                              <p:pRg st="3" end="3"/>
                                            </p:txEl>
                                          </p:spTgt>
                                        </p:tgtEl>
                                        <p:attrNameLst>
                                          <p:attrName>style.visibility</p:attrName>
                                        </p:attrNameLst>
                                      </p:cBhvr>
                                      <p:to>
                                        <p:strVal val="visible"/>
                                      </p:to>
                                    </p:set>
                                    <p:animEffect transition="in" filter="circle(in)">
                                      <p:cBhvr>
                                        <p:cTn id="21" dur="2000"/>
                                        <p:tgtEl>
                                          <p:spTgt spid="6">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barn(inVertical)">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5305425" y="0"/>
            <a:ext cx="6886575" cy="1371600"/>
          </a:xfrm>
          <a:prstGeom prst="cloudCallout">
            <a:avLst>
              <a:gd name="adj1" fmla="val -40058"/>
              <a:gd name="adj2" fmla="val 142361"/>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smtClean="0">
                <a:solidFill>
                  <a:srgbClr val="FF0000"/>
                </a:solidFill>
                <a:latin typeface="Times New Roman" panose="02020603050405020304" pitchFamily="18" charset="0"/>
                <a:cs typeface="Times New Roman" panose="02020603050405020304" pitchFamily="18" charset="0"/>
              </a:rPr>
              <a:t>GIẢI PHÁP ỨNG PHÓ VỚI BIẾN ĐỔI KHÍ HẬU</a:t>
            </a:r>
            <a:endParaRPr lang="en-US" sz="2600" b="1" dirty="0">
              <a:solidFill>
                <a:srgbClr val="FF0000"/>
              </a:solidFill>
              <a:latin typeface="Times New Roman" panose="02020603050405020304" pitchFamily="18" charset="0"/>
              <a:cs typeface="Times New Roman" panose="02020603050405020304" pitchFamily="18" charset="0"/>
            </a:endParaRPr>
          </a:p>
        </p:txBody>
      </p:sp>
      <p:sp>
        <p:nvSpPr>
          <p:cNvPr id="3" name="TextBox 2"/>
          <p:cNvSpPr txBox="1"/>
          <p:nvPr/>
        </p:nvSpPr>
        <p:spPr>
          <a:xfrm>
            <a:off x="1257300" y="3019425"/>
            <a:ext cx="9839325" cy="892552"/>
          </a:xfrm>
          <a:prstGeom prst="rect">
            <a:avLst/>
          </a:prstGeom>
          <a:noFill/>
        </p:spPr>
        <p:txBody>
          <a:bodyPr wrap="square" rtlCol="0">
            <a:spAutoFit/>
          </a:bodyPr>
          <a:lstStyle/>
          <a:p>
            <a:r>
              <a:rPr lang="en-US" sz="2600" b="1" dirty="0" smtClean="0">
                <a:solidFill>
                  <a:srgbClr val="0000FF"/>
                </a:solidFill>
                <a:latin typeface="Times New Roman" panose="02020603050405020304" pitchFamily="18" charset="0"/>
                <a:cs typeface="Times New Roman" panose="02020603050405020304" pitchFamily="18" charset="0"/>
              </a:rPr>
              <a:t>- </a:t>
            </a:r>
            <a:r>
              <a:rPr lang="en-US" sz="2600" b="1" dirty="0" err="1" smtClean="0">
                <a:solidFill>
                  <a:srgbClr val="0000FF"/>
                </a:solidFill>
                <a:latin typeface="Times New Roman" panose="02020603050405020304" pitchFamily="18" charset="0"/>
                <a:cs typeface="Times New Roman" panose="02020603050405020304" pitchFamily="18" charset="0"/>
              </a:rPr>
              <a:t>Trồng</a:t>
            </a:r>
            <a:r>
              <a:rPr lang="en-US" sz="2600" b="1" dirty="0" smtClean="0">
                <a:solidFill>
                  <a:srgbClr val="0000FF"/>
                </a:solidFill>
                <a:latin typeface="Times New Roman" panose="02020603050405020304" pitchFamily="18" charset="0"/>
                <a:cs typeface="Times New Roman" panose="02020603050405020304" pitchFamily="18" charset="0"/>
              </a:rPr>
              <a:t> </a:t>
            </a:r>
            <a:r>
              <a:rPr lang="en-US" sz="2600" b="1" dirty="0" err="1" smtClean="0">
                <a:solidFill>
                  <a:srgbClr val="0000FF"/>
                </a:solidFill>
                <a:latin typeface="Times New Roman" panose="02020603050405020304" pitchFamily="18" charset="0"/>
                <a:cs typeface="Times New Roman" panose="02020603050405020304" pitchFamily="18" charset="0"/>
              </a:rPr>
              <a:t>rừng</a:t>
            </a:r>
            <a:r>
              <a:rPr lang="en-US" sz="2600" b="1" dirty="0" smtClean="0">
                <a:solidFill>
                  <a:srgbClr val="0000FF"/>
                </a:solidFill>
                <a:latin typeface="Times New Roman" panose="02020603050405020304" pitchFamily="18" charset="0"/>
                <a:cs typeface="Times New Roman" panose="02020603050405020304" pitchFamily="18" charset="0"/>
              </a:rPr>
              <a:t>, </a:t>
            </a:r>
            <a:r>
              <a:rPr lang="en-US" sz="2600" b="1" dirty="0" err="1" smtClean="0">
                <a:solidFill>
                  <a:srgbClr val="0000FF"/>
                </a:solidFill>
                <a:latin typeface="Times New Roman" panose="02020603050405020304" pitchFamily="18" charset="0"/>
                <a:cs typeface="Times New Roman" panose="02020603050405020304" pitchFamily="18" charset="0"/>
              </a:rPr>
              <a:t>dùng</a:t>
            </a:r>
            <a:r>
              <a:rPr lang="en-US" sz="2600" b="1" dirty="0" smtClean="0">
                <a:solidFill>
                  <a:srgbClr val="0000FF"/>
                </a:solidFill>
                <a:latin typeface="Times New Roman" panose="02020603050405020304" pitchFamily="18" charset="0"/>
                <a:cs typeface="Times New Roman" panose="02020603050405020304" pitchFamily="18" charset="0"/>
              </a:rPr>
              <a:t> </a:t>
            </a:r>
            <a:r>
              <a:rPr lang="en-US" sz="2600" b="1" dirty="0" err="1" smtClean="0">
                <a:solidFill>
                  <a:srgbClr val="0000FF"/>
                </a:solidFill>
                <a:latin typeface="Times New Roman" panose="02020603050405020304" pitchFamily="18" charset="0"/>
                <a:cs typeface="Times New Roman" panose="02020603050405020304" pitchFamily="18" charset="0"/>
              </a:rPr>
              <a:t>năng</a:t>
            </a:r>
            <a:r>
              <a:rPr lang="en-US" sz="2600" b="1" dirty="0" smtClean="0">
                <a:solidFill>
                  <a:srgbClr val="0000FF"/>
                </a:solidFill>
                <a:latin typeface="Times New Roman" panose="02020603050405020304" pitchFamily="18" charset="0"/>
                <a:cs typeface="Times New Roman" panose="02020603050405020304" pitchFamily="18" charset="0"/>
              </a:rPr>
              <a:t> </a:t>
            </a:r>
            <a:r>
              <a:rPr lang="en-US" sz="2600" b="1" dirty="0" err="1" smtClean="0">
                <a:solidFill>
                  <a:srgbClr val="0000FF"/>
                </a:solidFill>
                <a:latin typeface="Times New Roman" panose="02020603050405020304" pitchFamily="18" charset="0"/>
                <a:cs typeface="Times New Roman" panose="02020603050405020304" pitchFamily="18" charset="0"/>
              </a:rPr>
              <a:t>lượng</a:t>
            </a:r>
            <a:r>
              <a:rPr lang="en-US" sz="2600" b="1" dirty="0" smtClean="0">
                <a:solidFill>
                  <a:srgbClr val="0000FF"/>
                </a:solidFill>
                <a:latin typeface="Times New Roman" panose="02020603050405020304" pitchFamily="18" charset="0"/>
                <a:cs typeface="Times New Roman" panose="02020603050405020304" pitchFamily="18" charset="0"/>
              </a:rPr>
              <a:t> </a:t>
            </a:r>
            <a:r>
              <a:rPr lang="en-US" sz="2600" b="1" dirty="0" err="1" smtClean="0">
                <a:solidFill>
                  <a:srgbClr val="0000FF"/>
                </a:solidFill>
                <a:latin typeface="Times New Roman" panose="02020603050405020304" pitchFamily="18" charset="0"/>
                <a:cs typeface="Times New Roman" panose="02020603050405020304" pitchFamily="18" charset="0"/>
              </a:rPr>
              <a:t>sạch</a:t>
            </a:r>
            <a:r>
              <a:rPr lang="en-US" sz="2600" b="1" dirty="0" smtClean="0">
                <a:solidFill>
                  <a:srgbClr val="0000FF"/>
                </a:solidFill>
                <a:latin typeface="Times New Roman" panose="02020603050405020304" pitchFamily="18" charset="0"/>
                <a:cs typeface="Times New Roman" panose="02020603050405020304" pitchFamily="18" charset="0"/>
              </a:rPr>
              <a:t>, </a:t>
            </a:r>
            <a:r>
              <a:rPr lang="en-US" sz="2600" b="1" dirty="0" err="1" smtClean="0">
                <a:solidFill>
                  <a:srgbClr val="0000FF"/>
                </a:solidFill>
                <a:latin typeface="Times New Roman" panose="02020603050405020304" pitchFamily="18" charset="0"/>
                <a:cs typeface="Times New Roman" panose="02020603050405020304" pitchFamily="18" charset="0"/>
              </a:rPr>
              <a:t>tiết</a:t>
            </a:r>
            <a:r>
              <a:rPr lang="en-US" sz="2600" b="1" dirty="0" smtClean="0">
                <a:solidFill>
                  <a:srgbClr val="0000FF"/>
                </a:solidFill>
                <a:latin typeface="Times New Roman" panose="02020603050405020304" pitchFamily="18" charset="0"/>
                <a:cs typeface="Times New Roman" panose="02020603050405020304" pitchFamily="18" charset="0"/>
              </a:rPr>
              <a:t> </a:t>
            </a:r>
            <a:r>
              <a:rPr lang="en-US" sz="2600" b="1" dirty="0" err="1" smtClean="0">
                <a:solidFill>
                  <a:srgbClr val="0000FF"/>
                </a:solidFill>
                <a:latin typeface="Times New Roman" panose="02020603050405020304" pitchFamily="18" charset="0"/>
                <a:cs typeface="Times New Roman" panose="02020603050405020304" pitchFamily="18" charset="0"/>
              </a:rPr>
              <a:t>kiệm</a:t>
            </a:r>
            <a:r>
              <a:rPr lang="en-US" sz="2600" b="1" dirty="0" smtClean="0">
                <a:solidFill>
                  <a:srgbClr val="0000FF"/>
                </a:solidFill>
                <a:latin typeface="Times New Roman" panose="02020603050405020304" pitchFamily="18" charset="0"/>
                <a:cs typeface="Times New Roman" panose="02020603050405020304" pitchFamily="18" charset="0"/>
              </a:rPr>
              <a:t> </a:t>
            </a:r>
            <a:r>
              <a:rPr lang="en-US" sz="2600" b="1" dirty="0" err="1" smtClean="0">
                <a:solidFill>
                  <a:srgbClr val="0000FF"/>
                </a:solidFill>
                <a:latin typeface="Times New Roman" panose="02020603050405020304" pitchFamily="18" charset="0"/>
                <a:cs typeface="Times New Roman" panose="02020603050405020304" pitchFamily="18" charset="0"/>
              </a:rPr>
              <a:t>năng</a:t>
            </a:r>
            <a:r>
              <a:rPr lang="en-US" sz="2600" b="1" dirty="0" smtClean="0">
                <a:solidFill>
                  <a:srgbClr val="0000FF"/>
                </a:solidFill>
                <a:latin typeface="Times New Roman" panose="02020603050405020304" pitchFamily="18" charset="0"/>
                <a:cs typeface="Times New Roman" panose="02020603050405020304" pitchFamily="18" charset="0"/>
              </a:rPr>
              <a:t> </a:t>
            </a:r>
            <a:r>
              <a:rPr lang="en-US" sz="2600" b="1" dirty="0" err="1" smtClean="0">
                <a:solidFill>
                  <a:srgbClr val="0000FF"/>
                </a:solidFill>
                <a:latin typeface="Times New Roman" panose="02020603050405020304" pitchFamily="18" charset="0"/>
                <a:cs typeface="Times New Roman" panose="02020603050405020304" pitchFamily="18" charset="0"/>
              </a:rPr>
              <a:t>lượng</a:t>
            </a:r>
            <a:r>
              <a:rPr lang="en-US" sz="2600" b="1" dirty="0" smtClean="0">
                <a:solidFill>
                  <a:srgbClr val="0000FF"/>
                </a:solidFill>
                <a:latin typeface="Times New Roman" panose="02020603050405020304" pitchFamily="18" charset="0"/>
                <a:cs typeface="Times New Roman" panose="02020603050405020304" pitchFamily="18" charset="0"/>
              </a:rPr>
              <a:t>, </a:t>
            </a:r>
            <a:r>
              <a:rPr lang="en-US" sz="2600" b="1" dirty="0" err="1" smtClean="0">
                <a:solidFill>
                  <a:srgbClr val="0000FF"/>
                </a:solidFill>
                <a:latin typeface="Times New Roman" panose="02020603050405020304" pitchFamily="18" charset="0"/>
                <a:cs typeface="Times New Roman" panose="02020603050405020304" pitchFamily="18" charset="0"/>
              </a:rPr>
              <a:t>sử</a:t>
            </a:r>
            <a:r>
              <a:rPr lang="en-US" sz="2600" b="1" dirty="0" smtClean="0">
                <a:solidFill>
                  <a:srgbClr val="0000FF"/>
                </a:solidFill>
                <a:latin typeface="Times New Roman" panose="02020603050405020304" pitchFamily="18" charset="0"/>
                <a:cs typeface="Times New Roman" panose="02020603050405020304" pitchFamily="18" charset="0"/>
              </a:rPr>
              <a:t> </a:t>
            </a:r>
            <a:r>
              <a:rPr lang="en-US" sz="2600" b="1" dirty="0" err="1" smtClean="0">
                <a:solidFill>
                  <a:srgbClr val="0000FF"/>
                </a:solidFill>
                <a:latin typeface="Times New Roman" panose="02020603050405020304" pitchFamily="18" charset="0"/>
                <a:cs typeface="Times New Roman" panose="02020603050405020304" pitchFamily="18" charset="0"/>
              </a:rPr>
              <a:t>dụng</a:t>
            </a:r>
            <a:r>
              <a:rPr lang="en-US" sz="2600" b="1" dirty="0" smtClean="0">
                <a:solidFill>
                  <a:srgbClr val="0000FF"/>
                </a:solidFill>
                <a:latin typeface="Times New Roman" panose="02020603050405020304" pitchFamily="18" charset="0"/>
                <a:cs typeface="Times New Roman" panose="02020603050405020304" pitchFamily="18" charset="0"/>
              </a:rPr>
              <a:t> </a:t>
            </a:r>
            <a:r>
              <a:rPr lang="en-US" sz="2600" b="1" dirty="0" err="1" smtClean="0">
                <a:solidFill>
                  <a:srgbClr val="0000FF"/>
                </a:solidFill>
                <a:latin typeface="Times New Roman" panose="02020603050405020304" pitchFamily="18" charset="0"/>
                <a:cs typeface="Times New Roman" panose="02020603050405020304" pitchFamily="18" charset="0"/>
              </a:rPr>
              <a:t>phương</a:t>
            </a:r>
            <a:r>
              <a:rPr lang="en-US" sz="2600" b="1" dirty="0" smtClean="0">
                <a:solidFill>
                  <a:srgbClr val="0000FF"/>
                </a:solidFill>
                <a:latin typeface="Times New Roman" panose="02020603050405020304" pitchFamily="18" charset="0"/>
                <a:cs typeface="Times New Roman" panose="02020603050405020304" pitchFamily="18" charset="0"/>
              </a:rPr>
              <a:t> </a:t>
            </a:r>
            <a:r>
              <a:rPr lang="en-US" sz="2600" b="1" dirty="0" err="1" smtClean="0">
                <a:solidFill>
                  <a:srgbClr val="0000FF"/>
                </a:solidFill>
                <a:latin typeface="Times New Roman" panose="02020603050405020304" pitchFamily="18" charset="0"/>
                <a:cs typeface="Times New Roman" panose="02020603050405020304" pitchFamily="18" charset="0"/>
              </a:rPr>
              <a:t>tiện</a:t>
            </a:r>
            <a:r>
              <a:rPr lang="en-US" sz="2600" b="1" dirty="0" smtClean="0">
                <a:solidFill>
                  <a:srgbClr val="0000FF"/>
                </a:solidFill>
                <a:latin typeface="Times New Roman" panose="02020603050405020304" pitchFamily="18" charset="0"/>
                <a:cs typeface="Times New Roman" panose="02020603050405020304" pitchFamily="18" charset="0"/>
              </a:rPr>
              <a:t> </a:t>
            </a:r>
            <a:r>
              <a:rPr lang="en-US" sz="2600" b="1" dirty="0" err="1" smtClean="0">
                <a:solidFill>
                  <a:srgbClr val="0000FF"/>
                </a:solidFill>
                <a:latin typeface="Times New Roman" panose="02020603050405020304" pitchFamily="18" charset="0"/>
                <a:cs typeface="Times New Roman" panose="02020603050405020304" pitchFamily="18" charset="0"/>
              </a:rPr>
              <a:t>công</a:t>
            </a:r>
            <a:r>
              <a:rPr lang="en-US" sz="2600" b="1" dirty="0" smtClean="0">
                <a:solidFill>
                  <a:srgbClr val="0000FF"/>
                </a:solidFill>
                <a:latin typeface="Times New Roman" panose="02020603050405020304" pitchFamily="18" charset="0"/>
                <a:cs typeface="Times New Roman" panose="02020603050405020304" pitchFamily="18" charset="0"/>
              </a:rPr>
              <a:t> </a:t>
            </a:r>
            <a:r>
              <a:rPr lang="en-US" sz="2600" b="1" dirty="0" err="1" smtClean="0">
                <a:solidFill>
                  <a:srgbClr val="0000FF"/>
                </a:solidFill>
                <a:latin typeface="Times New Roman" panose="02020603050405020304" pitchFamily="18" charset="0"/>
                <a:cs typeface="Times New Roman" panose="02020603050405020304" pitchFamily="18" charset="0"/>
              </a:rPr>
              <a:t>cộng</a:t>
            </a:r>
            <a:r>
              <a:rPr lang="en-US" sz="2600" b="1" dirty="0" smtClean="0">
                <a:solidFill>
                  <a:srgbClr val="0000FF"/>
                </a:solidFill>
                <a:latin typeface="Times New Roman" panose="02020603050405020304" pitchFamily="18" charset="0"/>
                <a:cs typeface="Times New Roman" panose="02020603050405020304" pitchFamily="18" charset="0"/>
              </a:rPr>
              <a:t>, </a:t>
            </a:r>
            <a:r>
              <a:rPr lang="en-US" sz="2600" b="1" dirty="0" err="1" smtClean="0">
                <a:solidFill>
                  <a:srgbClr val="0000FF"/>
                </a:solidFill>
                <a:latin typeface="Times New Roman" panose="02020603050405020304" pitchFamily="18" charset="0"/>
                <a:cs typeface="Times New Roman" panose="02020603050405020304" pitchFamily="18" charset="0"/>
              </a:rPr>
              <a:t>sản</a:t>
            </a:r>
            <a:r>
              <a:rPr lang="en-US" sz="2600" b="1" dirty="0" smtClean="0">
                <a:solidFill>
                  <a:srgbClr val="0000FF"/>
                </a:solidFill>
                <a:latin typeface="Times New Roman" panose="02020603050405020304" pitchFamily="18" charset="0"/>
                <a:cs typeface="Times New Roman" panose="02020603050405020304" pitchFamily="18" charset="0"/>
              </a:rPr>
              <a:t> </a:t>
            </a:r>
            <a:r>
              <a:rPr lang="en-US" sz="2600" b="1" dirty="0" err="1" smtClean="0">
                <a:solidFill>
                  <a:srgbClr val="0000FF"/>
                </a:solidFill>
                <a:latin typeface="Times New Roman" panose="02020603050405020304" pitchFamily="18" charset="0"/>
                <a:cs typeface="Times New Roman" panose="02020603050405020304" pitchFamily="18" charset="0"/>
              </a:rPr>
              <a:t>xuất</a:t>
            </a:r>
            <a:r>
              <a:rPr lang="en-US" sz="2600" b="1" dirty="0" smtClean="0">
                <a:solidFill>
                  <a:srgbClr val="0000FF"/>
                </a:solidFill>
                <a:latin typeface="Times New Roman" panose="02020603050405020304" pitchFamily="18" charset="0"/>
                <a:cs typeface="Times New Roman" panose="02020603050405020304" pitchFamily="18" charset="0"/>
              </a:rPr>
              <a:t> </a:t>
            </a:r>
            <a:r>
              <a:rPr lang="en-US" sz="2600" b="1" dirty="0" err="1" smtClean="0">
                <a:solidFill>
                  <a:srgbClr val="0000FF"/>
                </a:solidFill>
                <a:latin typeface="Times New Roman" panose="02020603050405020304" pitchFamily="18" charset="0"/>
                <a:cs typeface="Times New Roman" panose="02020603050405020304" pitchFamily="18" charset="0"/>
              </a:rPr>
              <a:t>nông</a:t>
            </a:r>
            <a:r>
              <a:rPr lang="en-US" sz="2600" b="1" dirty="0" smtClean="0">
                <a:solidFill>
                  <a:srgbClr val="0000FF"/>
                </a:solidFill>
                <a:latin typeface="Times New Roman" panose="02020603050405020304" pitchFamily="18" charset="0"/>
                <a:cs typeface="Times New Roman" panose="02020603050405020304" pitchFamily="18" charset="0"/>
              </a:rPr>
              <a:t> </a:t>
            </a:r>
            <a:r>
              <a:rPr lang="en-US" sz="2600" b="1" dirty="0" err="1" smtClean="0">
                <a:solidFill>
                  <a:srgbClr val="0000FF"/>
                </a:solidFill>
                <a:latin typeface="Times New Roman" panose="02020603050405020304" pitchFamily="18" charset="0"/>
                <a:cs typeface="Times New Roman" panose="02020603050405020304" pitchFamily="18" charset="0"/>
              </a:rPr>
              <a:t>nghiệp</a:t>
            </a:r>
            <a:r>
              <a:rPr lang="en-US" sz="2600" b="1" dirty="0" smtClean="0">
                <a:solidFill>
                  <a:srgbClr val="0000FF"/>
                </a:solidFill>
                <a:latin typeface="Times New Roman" panose="02020603050405020304" pitchFamily="18" charset="0"/>
                <a:cs typeface="Times New Roman" panose="02020603050405020304" pitchFamily="18" charset="0"/>
              </a:rPr>
              <a:t> </a:t>
            </a:r>
            <a:r>
              <a:rPr lang="en-US" sz="2600" b="1" dirty="0" err="1" smtClean="0">
                <a:solidFill>
                  <a:srgbClr val="0000FF"/>
                </a:solidFill>
                <a:latin typeface="Times New Roman" panose="02020603050405020304" pitchFamily="18" charset="0"/>
                <a:cs typeface="Times New Roman" panose="02020603050405020304" pitchFamily="18" charset="0"/>
              </a:rPr>
              <a:t>hữu</a:t>
            </a:r>
            <a:r>
              <a:rPr lang="en-US" sz="2600" b="1" dirty="0" smtClean="0">
                <a:solidFill>
                  <a:srgbClr val="0000FF"/>
                </a:solidFill>
                <a:latin typeface="Times New Roman" panose="02020603050405020304" pitchFamily="18" charset="0"/>
                <a:cs typeface="Times New Roman" panose="02020603050405020304" pitchFamily="18" charset="0"/>
              </a:rPr>
              <a:t> </a:t>
            </a:r>
            <a:r>
              <a:rPr lang="en-US" sz="2600" b="1" dirty="0" err="1" smtClean="0">
                <a:solidFill>
                  <a:srgbClr val="0000FF"/>
                </a:solidFill>
                <a:latin typeface="Times New Roman" panose="02020603050405020304" pitchFamily="18" charset="0"/>
                <a:cs typeface="Times New Roman" panose="02020603050405020304" pitchFamily="18" charset="0"/>
              </a:rPr>
              <a:t>cơ</a:t>
            </a:r>
            <a:r>
              <a:rPr lang="en-US" sz="2600" b="1" dirty="0" smtClean="0">
                <a:solidFill>
                  <a:srgbClr val="0000FF"/>
                </a:solidFill>
                <a:latin typeface="Times New Roman" panose="02020603050405020304" pitchFamily="18" charset="0"/>
                <a:cs typeface="Times New Roman" panose="02020603050405020304" pitchFamily="18" charset="0"/>
              </a:rPr>
              <a:t>, ….</a:t>
            </a:r>
            <a:endParaRPr lang="en-US" sz="2600" b="1"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9488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0F717289-1E76-48ED-9C32-6BF148DAB4B2}"/>
              </a:ext>
            </a:extLst>
          </p:cNvPr>
          <p:cNvGrpSpPr/>
          <p:nvPr/>
        </p:nvGrpSpPr>
        <p:grpSpPr>
          <a:xfrm>
            <a:off x="152399" y="0"/>
            <a:ext cx="12039600" cy="988142"/>
            <a:chOff x="152399" y="0"/>
            <a:chExt cx="12039600" cy="988142"/>
          </a:xfrm>
        </p:grpSpPr>
        <p:sp>
          <p:nvSpPr>
            <p:cNvPr id="4" name="Lưu đồ: Điểm Kết Thúc 147">
              <a:extLst>
                <a:ext uri="{FF2B5EF4-FFF2-40B4-BE49-F238E27FC236}">
                  <a16:creationId xmlns:a16="http://schemas.microsoft.com/office/drawing/2014/main" id="{8241EFF1-7BCE-40E9-B684-C464CAAAB43A}"/>
                </a:ext>
              </a:extLst>
            </p:cNvPr>
            <p:cNvSpPr/>
            <p:nvPr/>
          </p:nvSpPr>
          <p:spPr>
            <a:xfrm>
              <a:off x="1648690" y="0"/>
              <a:ext cx="10543309" cy="988142"/>
            </a:xfrm>
            <a:prstGeom prst="flowChartTerminator">
              <a:avLst/>
            </a:prstGeom>
            <a:solidFill>
              <a:srgbClr val="37B988"/>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FFFF00"/>
                  </a:solidFill>
                  <a:effectLst/>
                  <a:uLnTx/>
                  <a:uFillTx/>
                  <a:latin typeface="#9Slide03 SVN-PF Din Text Pro C" panose="02000506020000020004" pitchFamily="2" charset="0"/>
                  <a:ea typeface="+mn-ea"/>
                  <a:cs typeface="+mn-cs"/>
                </a:rPr>
                <a:t> </a:t>
              </a:r>
              <a:endParaRPr kumimoji="0" lang="en-US" sz="4000" b="1" i="0" u="none" strike="noStrike" kern="1200" cap="none" spc="0" normalizeH="0" baseline="0" noProof="0" dirty="0">
                <a:ln>
                  <a:noFill/>
                </a:ln>
                <a:solidFill>
                  <a:srgbClr val="FFFF00"/>
                </a:solidFill>
                <a:effectLst/>
                <a:uLnTx/>
                <a:uFillTx/>
                <a:latin typeface="#9Slide03 SVN-PF Din Text Pro C" panose="02000506020000020004" pitchFamily="2" charset="0"/>
                <a:ea typeface="+mn-ea"/>
                <a:cs typeface="+mn-cs"/>
              </a:endParaRPr>
            </a:p>
          </p:txBody>
        </p:sp>
        <p:sp>
          <p:nvSpPr>
            <p:cNvPr id="5" name="Oval 4">
              <a:extLst>
                <a:ext uri="{FF2B5EF4-FFF2-40B4-BE49-F238E27FC236}">
                  <a16:creationId xmlns:a16="http://schemas.microsoft.com/office/drawing/2014/main" id="{B935A062-47B7-42BB-BB7B-714029B5C449}"/>
                </a:ext>
              </a:extLst>
            </p:cNvPr>
            <p:cNvSpPr/>
            <p:nvPr/>
          </p:nvSpPr>
          <p:spPr>
            <a:xfrm>
              <a:off x="152399" y="0"/>
              <a:ext cx="1496291" cy="988142"/>
            </a:xfrm>
            <a:prstGeom prst="ellipse">
              <a:avLst/>
            </a:prstGeom>
            <a:solidFill>
              <a:srgbClr val="FFFF0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1</a:t>
              </a:r>
              <a:r>
                <a:rPr kumimoji="0" lang="vi-VN" sz="54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4</a:t>
              </a:r>
              <a:endParaRPr kumimoji="0" lang="en-US" sz="5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sp>
        <p:nvSpPr>
          <p:cNvPr id="3" name="Rectangle 2"/>
          <p:cNvSpPr/>
          <p:nvPr/>
        </p:nvSpPr>
        <p:spPr>
          <a:xfrm>
            <a:off x="2272144" y="-50767"/>
            <a:ext cx="8562109" cy="1077218"/>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rPr>
              <a:t>BÀI 14. BIÊN ĐỔI KHÍ HẬU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rPr>
              <a:t>VÀ ỨNG PHÓ VỚI BIÊN ĐỔI KHÍ HẬU</a:t>
            </a:r>
          </a:p>
        </p:txBody>
      </p:sp>
      <p:sp>
        <p:nvSpPr>
          <p:cNvPr id="10" name="TextBox 9"/>
          <p:cNvSpPr txBox="1"/>
          <p:nvPr/>
        </p:nvSpPr>
        <p:spPr>
          <a:xfrm>
            <a:off x="3906977" y="1246908"/>
            <a:ext cx="2242858"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2800" b="1" dirty="0" smtClean="0">
                <a:solidFill>
                  <a:prstClr val="black"/>
                </a:solidFill>
                <a:latin typeface="Times New Roman" panose="02020603050405020304" pitchFamily="18" charset="0"/>
                <a:cs typeface="Times New Roman" panose="02020603050405020304" pitchFamily="18" charset="0"/>
              </a:rPr>
              <a:t>LUYỆN TẬP</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9" name="TextBox 8"/>
          <p:cNvSpPr txBox="1"/>
          <p:nvPr/>
        </p:nvSpPr>
        <p:spPr>
          <a:xfrm>
            <a:off x="139734" y="1805919"/>
            <a:ext cx="7298793" cy="461665"/>
          </a:xfrm>
          <a:prstGeom prst="rect">
            <a:avLst/>
          </a:prstGeom>
          <a:noFill/>
        </p:spPr>
        <p:txBody>
          <a:bodyPr wrap="none" rtlCol="0">
            <a:spAutoFit/>
          </a:bodyPr>
          <a:lstStyle/>
          <a:p>
            <a:r>
              <a:rPr lang="en-US" sz="2400" b="1" dirty="0">
                <a:latin typeface="Times New Roman" panose="02020603050405020304" pitchFamily="18" charset="0"/>
                <a:cs typeface="Times New Roman" panose="02020603050405020304" pitchFamily="18" charset="0"/>
              </a:rPr>
              <a:t>1. </a:t>
            </a:r>
            <a:r>
              <a:rPr lang="en-US" sz="2400" b="1" dirty="0" err="1">
                <a:latin typeface="Times New Roman" panose="02020603050405020304" pitchFamily="18" charset="0"/>
                <a:cs typeface="Times New Roman" panose="02020603050405020304" pitchFamily="18" charset="0"/>
              </a:rPr>
              <a:t>Em</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hãy</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lập</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sơ</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đồ</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các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biểu</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hiện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của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biến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đổi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khí</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hậu</a:t>
            </a:r>
            <a:endParaRPr lang="en-US" sz="2400" dirty="0">
              <a:latin typeface="Times New Roman" panose="02020603050405020304" pitchFamily="18" charset="0"/>
              <a:cs typeface="Times New Roman" panose="02020603050405020304" pitchFamily="18" charset="0"/>
            </a:endParaRPr>
          </a:p>
        </p:txBody>
      </p:sp>
      <p:pic>
        <p:nvPicPr>
          <p:cNvPr id="11" name="Picture 10"/>
          <p:cNvPicPr>
            <a:picLocks noChangeAspect="1"/>
          </p:cNvPicPr>
          <p:nvPr/>
        </p:nvPicPr>
        <p:blipFill>
          <a:blip r:embed="rId3"/>
          <a:stretch>
            <a:fillRect/>
          </a:stretch>
        </p:blipFill>
        <p:spPr>
          <a:xfrm>
            <a:off x="3477491" y="2440485"/>
            <a:ext cx="4294909" cy="4292824"/>
          </a:xfrm>
          <a:prstGeom prst="rect">
            <a:avLst/>
          </a:prstGeom>
        </p:spPr>
      </p:pic>
      <p:sp>
        <p:nvSpPr>
          <p:cNvPr id="13" name="TextBox 12"/>
          <p:cNvSpPr txBox="1"/>
          <p:nvPr/>
        </p:nvSpPr>
        <p:spPr>
          <a:xfrm>
            <a:off x="7486638" y="6437610"/>
            <a:ext cx="3977499" cy="369332"/>
          </a:xfrm>
          <a:prstGeom prst="rect">
            <a:avLst/>
          </a:prstGeom>
          <a:noFill/>
        </p:spPr>
        <p:txBody>
          <a:bodyPr wrap="none" rtlCol="0">
            <a:spAutoFit/>
          </a:bodyPr>
          <a:lstStyle/>
          <a:p>
            <a:r>
              <a:rPr lang="en-US" i="1"/>
              <a:t>Sơ</a:t>
            </a:r>
            <a:r>
              <a:rPr lang="en-US" i="1" dirty="0"/>
              <a:t> </a:t>
            </a:r>
            <a:r>
              <a:rPr lang="en-US" i="1" dirty="0" err="1"/>
              <a:t>đồ</a:t>
            </a:r>
            <a:r>
              <a:rPr lang="en-US" i="1" dirty="0"/>
              <a:t> </a:t>
            </a:r>
            <a:r>
              <a:rPr lang="en-US" i="1" dirty="0" err="1"/>
              <a:t>các</a:t>
            </a:r>
            <a:r>
              <a:rPr lang="en-US" i="1" dirty="0"/>
              <a:t> </a:t>
            </a:r>
            <a:r>
              <a:rPr lang="en-US" i="1" dirty="0" err="1"/>
              <a:t>biểu</a:t>
            </a:r>
            <a:r>
              <a:rPr lang="en-US" i="1" dirty="0"/>
              <a:t> </a:t>
            </a:r>
            <a:r>
              <a:rPr lang="en-US" i="1" dirty="0" err="1"/>
              <a:t>hiện</a:t>
            </a:r>
            <a:r>
              <a:rPr lang="en-US" i="1" dirty="0"/>
              <a:t> </a:t>
            </a:r>
            <a:r>
              <a:rPr lang="en-US" i="1" dirty="0" err="1"/>
              <a:t>của</a:t>
            </a:r>
            <a:r>
              <a:rPr lang="en-US" i="1" dirty="0"/>
              <a:t> </a:t>
            </a:r>
            <a:r>
              <a:rPr lang="en-US" i="1" dirty="0" err="1"/>
              <a:t>biến</a:t>
            </a:r>
            <a:r>
              <a:rPr lang="en-US" i="1" dirty="0"/>
              <a:t> </a:t>
            </a:r>
            <a:r>
              <a:rPr lang="en-US" i="1" dirty="0" err="1"/>
              <a:t>đổi</a:t>
            </a:r>
            <a:r>
              <a:rPr lang="en-US" i="1" dirty="0"/>
              <a:t> </a:t>
            </a:r>
            <a:r>
              <a:rPr lang="en-US" i="1" dirty="0" err="1"/>
              <a:t>khí</a:t>
            </a:r>
            <a:r>
              <a:rPr lang="en-US" i="1" dirty="0"/>
              <a:t> </a:t>
            </a:r>
            <a:r>
              <a:rPr lang="en-US" i="1" dirty="0" err="1"/>
              <a:t>hậu</a:t>
            </a:r>
            <a:r>
              <a:rPr lang="en-US" i="1" dirty="0"/>
              <a:t>:</a:t>
            </a:r>
            <a:endParaRPr lang="en-US" dirty="0"/>
          </a:p>
        </p:txBody>
      </p:sp>
    </p:spTree>
    <p:extLst>
      <p:ext uri="{BB962C8B-B14F-4D97-AF65-F5344CB8AC3E}">
        <p14:creationId xmlns:p14="http://schemas.microsoft.com/office/powerpoint/2010/main" val="223681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down)">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6" name="Picture 12" descr="Hand Drawn Cartoon Boys Question Free Map, Thinking Problem, Boy, Free  Buckle PNG Transparent Clipart Image and PSD File for Free Download"/>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19844" b="74844" l="18438" r="72969">
                        <a14:foregroundMark x1="26719" y1="19844" x2="26719" y2="19844"/>
                        <a14:foregroundMark x1="72969" y1="23750" x2="72969" y2="23750"/>
                        <a14:foregroundMark x1="18438" y1="35313" x2="18438" y2="35313"/>
                        <a14:foregroundMark x1="25781" y1="46563" x2="25781" y2="46563"/>
                        <a14:foregroundMark x1="25781" y1="45000" x2="25781" y2="45000"/>
                        <a14:foregroundMark x1="29219" y1="29531" x2="29219" y2="29531"/>
                        <a14:foregroundMark x1="45313" y1="44375" x2="45313" y2="44375"/>
                        <a14:foregroundMark x1="45938" y1="42969" x2="45938" y2="42969"/>
                        <a14:foregroundMark x1="47813" y1="42500" x2="47813" y2="42500"/>
                        <a14:foregroundMark x1="46250" y1="40781" x2="46250" y2="40781"/>
                        <a14:foregroundMark x1="55313" y1="39063" x2="55313" y2="40000"/>
                        <a14:foregroundMark x1="55781" y1="40938" x2="55781" y2="40938"/>
                        <a14:foregroundMark x1="56875" y1="40000" x2="56875" y2="40000"/>
                        <a14:foregroundMark x1="56875" y1="40000" x2="56875" y2="40000"/>
                        <a14:foregroundMark x1="67344" y1="35313" x2="67031" y2="35938"/>
                        <a14:foregroundMark x1="49219" y1="74844" x2="49219" y2="74844"/>
                      </a14:backgroundRemoval>
                    </a14:imgEffect>
                  </a14:imgLayer>
                </a14:imgProps>
              </a:ext>
              <a:ext uri="{28A0092B-C50C-407E-A947-70E740481C1C}">
                <a14:useLocalDpi xmlns:a14="http://schemas.microsoft.com/office/drawing/2010/main" val="0"/>
              </a:ext>
            </a:extLst>
          </a:blip>
          <a:srcRect l="15427" t="17445" r="23664" b="22327"/>
          <a:stretch/>
        </p:blipFill>
        <p:spPr bwMode="auto">
          <a:xfrm>
            <a:off x="45410" y="4977424"/>
            <a:ext cx="1146082" cy="1582397"/>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p:cNvGrpSpPr/>
          <p:nvPr/>
        </p:nvGrpSpPr>
        <p:grpSpPr>
          <a:xfrm>
            <a:off x="437934" y="1444374"/>
            <a:ext cx="1640248" cy="2800767"/>
            <a:chOff x="437934" y="1444374"/>
            <a:chExt cx="1640248" cy="2800767"/>
          </a:xfrm>
        </p:grpSpPr>
        <p:sp>
          <p:nvSpPr>
            <p:cNvPr id="21" name="Text Box 5">
              <a:extLst>
                <a:ext uri="{FF2B5EF4-FFF2-40B4-BE49-F238E27FC236}">
                  <a16:creationId xmlns:a16="http://schemas.microsoft.com/office/drawing/2014/main" id="{125E83EC-11A1-4E81-9575-26F9BF6F2CB1}"/>
                </a:ext>
              </a:extLst>
            </p:cNvPr>
            <p:cNvSpPr txBox="1">
              <a:spLocks noChangeArrowheads="1"/>
            </p:cNvSpPr>
            <p:nvPr/>
          </p:nvSpPr>
          <p:spPr bwMode="auto">
            <a:xfrm>
              <a:off x="437934" y="1444374"/>
              <a:ext cx="1640248" cy="2800767"/>
            </a:xfrm>
            <a:prstGeom prst="rect">
              <a:avLst/>
            </a:prstGeom>
            <a:solidFill>
              <a:schemeClr val="accent4">
                <a:lumMod val="20000"/>
                <a:lumOff val="80000"/>
              </a:schemeClr>
            </a:solidFill>
            <a:ln w="3175" algn="ctr">
              <a:solidFill>
                <a:schemeClr val="tx1"/>
              </a:solidFill>
              <a:prstDash val="sysDash"/>
              <a:miter lim="800000"/>
              <a:headEnd/>
              <a:tailEnd/>
              <a:extLst>
                <a:ext uri="{C807C97D-BFC1-408E-A445-0C87EB9F89A2}">
                  <ask:lineSketchStyleProps xmlns="" xmlns:ask="http://schemas.microsoft.com/office/drawing/2018/sketchyshapes">
                    <ask:type>
                      <ask:lineSketchNone/>
                    </ask:type>
                  </ask:lineSketchStyleProps>
                </a:ext>
              </a:extLst>
            </a:ln>
          </p:spPr>
          <p:txBody>
            <a:bodyPr wrap="square">
              <a:spAutoFit/>
            </a:bodyPr>
            <a:lstStyle>
              <a:lvl1pPr eaLnBrk="0" hangingPunct="0">
                <a:defRPr sz="2800">
                  <a:solidFill>
                    <a:schemeClr val="tx1"/>
                  </a:solidFill>
                  <a:latin typeface="Times New Roman" pitchFamily="18" charset="0"/>
                </a:defRPr>
              </a:lvl1pPr>
              <a:lvl2pPr marL="742950" indent="-285750" eaLnBrk="0" hangingPunct="0">
                <a:defRPr sz="2800">
                  <a:solidFill>
                    <a:schemeClr val="tx1"/>
                  </a:solidFill>
                  <a:latin typeface="Times New Roman" pitchFamily="18" charset="0"/>
                </a:defRPr>
              </a:lvl2pPr>
              <a:lvl3pPr marL="1143000" indent="-228600" eaLnBrk="0" hangingPunct="0">
                <a:defRPr sz="2800">
                  <a:solidFill>
                    <a:schemeClr val="tx1"/>
                  </a:solidFill>
                  <a:latin typeface="Times New Roman" pitchFamily="18" charset="0"/>
                </a:defRPr>
              </a:lvl3pPr>
              <a:lvl4pPr marL="1600200" indent="-228600" eaLnBrk="0" hangingPunct="0">
                <a:defRPr sz="2800">
                  <a:solidFill>
                    <a:schemeClr val="tx1"/>
                  </a:solidFill>
                  <a:latin typeface="Times New Roman" pitchFamily="18" charset="0"/>
                </a:defRPr>
              </a:lvl4pPr>
              <a:lvl5pPr marL="2057400" indent="-228600" eaLnBrk="0" hangingPunct="0">
                <a:defRPr sz="2800">
                  <a:solidFill>
                    <a:schemeClr val="tx1"/>
                  </a:solidFill>
                  <a:latin typeface="Times New Roman" pitchFamily="18" charset="0"/>
                </a:defRPr>
              </a:lvl5pPr>
              <a:lvl6pPr marL="2514600" indent="-228600" eaLnBrk="0" fontAlgn="base" hangingPunct="0">
                <a:spcBef>
                  <a:spcPct val="0"/>
                </a:spcBef>
                <a:spcAft>
                  <a:spcPct val="0"/>
                </a:spcAft>
                <a:defRPr sz="2800">
                  <a:solidFill>
                    <a:schemeClr val="tx1"/>
                  </a:solidFill>
                  <a:latin typeface="Times New Roman" pitchFamily="18" charset="0"/>
                </a:defRPr>
              </a:lvl6pPr>
              <a:lvl7pPr marL="2971800" indent="-228600" eaLnBrk="0" fontAlgn="base" hangingPunct="0">
                <a:spcBef>
                  <a:spcPct val="0"/>
                </a:spcBef>
                <a:spcAft>
                  <a:spcPct val="0"/>
                </a:spcAft>
                <a:defRPr sz="2800">
                  <a:solidFill>
                    <a:schemeClr val="tx1"/>
                  </a:solidFill>
                  <a:latin typeface="Times New Roman" pitchFamily="18" charset="0"/>
                </a:defRPr>
              </a:lvl7pPr>
              <a:lvl8pPr marL="3429000" indent="-228600" eaLnBrk="0" fontAlgn="base" hangingPunct="0">
                <a:spcBef>
                  <a:spcPct val="0"/>
                </a:spcBef>
                <a:spcAft>
                  <a:spcPct val="0"/>
                </a:spcAft>
                <a:defRPr sz="2800">
                  <a:solidFill>
                    <a:schemeClr val="tx1"/>
                  </a:solidFill>
                  <a:latin typeface="Times New Roman" pitchFamily="18" charset="0"/>
                </a:defRPr>
              </a:lvl8pPr>
              <a:lvl9pPr marL="3886200" indent="-228600" eaLnBrk="0" fontAlgn="base" hangingPunct="0">
                <a:spcBef>
                  <a:spcPct val="0"/>
                </a:spcBef>
                <a:spcAft>
                  <a:spcPct val="0"/>
                </a:spcAft>
                <a:defRPr sz="2800">
                  <a:solidFill>
                    <a:schemeClr val="tx1"/>
                  </a:solidFill>
                  <a:latin typeface="Times New Roman" pitchFamily="18" charset="0"/>
                </a:defRPr>
              </a:lvl9p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9Slide03 SVN-PF Din Text Pro C" panose="02000506020000020004" pitchFamily="2" charset="0"/>
                  <a:ea typeface="+mn-ea"/>
                  <a:cs typeface="+mn-cs"/>
                </a:rPr>
                <a:t> </a:t>
              </a:r>
              <a:r>
                <a:rPr kumimoji="0" lang="en-US" sz="2400" b="1" i="0" u="none" strike="noStrike" kern="1200" cap="none" spc="0" normalizeH="0" baseline="0" noProof="0" dirty="0" err="1">
                  <a:ln>
                    <a:noFill/>
                  </a:ln>
                  <a:solidFill>
                    <a:srgbClr val="000000"/>
                  </a:solidFill>
                  <a:effectLst/>
                  <a:uLnTx/>
                  <a:uFillTx/>
                  <a:latin typeface="#9Slide03 SVN-PF Din Text Pro C" panose="02000506020000020004" pitchFamily="2" charset="0"/>
                  <a:ea typeface="+mn-ea"/>
                  <a:cs typeface="+mn-cs"/>
                </a:rPr>
                <a:t>Thời</a:t>
              </a:r>
              <a:r>
                <a:rPr kumimoji="0" lang="en-US" sz="2400" b="1" i="0" u="none" strike="noStrike" kern="1200" cap="none" spc="0" normalizeH="0" baseline="0" noProof="0" dirty="0">
                  <a:ln>
                    <a:noFill/>
                  </a:ln>
                  <a:solidFill>
                    <a:srgbClr val="000000"/>
                  </a:solidFill>
                  <a:effectLst/>
                  <a:uLnTx/>
                  <a:uFillTx/>
                  <a:latin typeface="#9Slide03 SVN-PF Din Text Pro C" panose="02000506020000020004" pitchFamily="2" charset="0"/>
                  <a:ea typeface="+mn-ea"/>
                  <a:cs typeface="+mn-cs"/>
                </a:rPr>
                <a:t> </a:t>
              </a:r>
              <a:r>
                <a:rPr kumimoji="0" lang="en-US" sz="2400" b="1" i="0" u="none" strike="noStrike" kern="1200" cap="none" spc="0" normalizeH="0" baseline="0" noProof="0" dirty="0" err="1">
                  <a:ln>
                    <a:noFill/>
                  </a:ln>
                  <a:solidFill>
                    <a:srgbClr val="000000"/>
                  </a:solidFill>
                  <a:effectLst/>
                  <a:uLnTx/>
                  <a:uFillTx/>
                  <a:latin typeface="#9Slide03 SVN-PF Din Text Pro C" panose="02000506020000020004" pitchFamily="2" charset="0"/>
                  <a:ea typeface="+mn-ea"/>
                  <a:cs typeface="+mn-cs"/>
                </a:rPr>
                <a:t>gian</a:t>
              </a:r>
              <a:r>
                <a:rPr kumimoji="0" lang="en-US" sz="2400" b="1" i="0" u="none" strike="noStrike" kern="1200" cap="none" spc="0" normalizeH="0" baseline="0" noProof="0" dirty="0">
                  <a:ln>
                    <a:noFill/>
                  </a:ln>
                  <a:solidFill>
                    <a:srgbClr val="000000"/>
                  </a:solidFill>
                  <a:effectLst/>
                  <a:uLnTx/>
                  <a:uFillTx/>
                  <a:latin typeface="#9Slide03 SVN-PF Din Text Pro C" panose="02000506020000020004" pitchFamily="2" charset="0"/>
                  <a:ea typeface="+mn-ea"/>
                  <a:cs typeface="+mn-cs"/>
                </a:rPr>
                <a:t> </a:t>
              </a:r>
              <a:r>
                <a:rPr kumimoji="0" lang="en-US" sz="2400" b="1" i="0" u="none" strike="noStrike" kern="1200" cap="none" spc="0" normalizeH="0" baseline="0" noProof="0" dirty="0" err="1">
                  <a:ln>
                    <a:noFill/>
                  </a:ln>
                  <a:solidFill>
                    <a:srgbClr val="000000"/>
                  </a:solidFill>
                  <a:effectLst/>
                  <a:uLnTx/>
                  <a:uFillTx/>
                  <a:latin typeface="#9Slide03 SVN-PF Din Text Pro C" panose="02000506020000020004" pitchFamily="2" charset="0"/>
                  <a:ea typeface="+mn-ea"/>
                  <a:cs typeface="+mn-cs"/>
                </a:rPr>
                <a:t>suy</a:t>
              </a:r>
              <a:r>
                <a:rPr kumimoji="0" lang="en-US" sz="2400" b="1" i="0" u="none" strike="noStrike" kern="1200" cap="none" spc="0" normalizeH="0" baseline="0" noProof="0" dirty="0">
                  <a:ln>
                    <a:noFill/>
                  </a:ln>
                  <a:solidFill>
                    <a:srgbClr val="000000"/>
                  </a:solidFill>
                  <a:effectLst/>
                  <a:uLnTx/>
                  <a:uFillTx/>
                  <a:latin typeface="#9Slide03 SVN-PF Din Text Pro C" panose="02000506020000020004" pitchFamily="2" charset="0"/>
                  <a:ea typeface="+mn-ea"/>
                  <a:cs typeface="+mn-cs"/>
                </a:rPr>
                <a:t> </a:t>
              </a:r>
              <a:r>
                <a:rPr kumimoji="0" lang="en-US" sz="2400" b="1" i="0" u="none" strike="noStrike" kern="1200" cap="none" spc="0" normalizeH="0" baseline="0" noProof="0" dirty="0" err="1">
                  <a:ln>
                    <a:noFill/>
                  </a:ln>
                  <a:solidFill>
                    <a:srgbClr val="000000"/>
                  </a:solidFill>
                  <a:effectLst/>
                  <a:uLnTx/>
                  <a:uFillTx/>
                  <a:latin typeface="#9Slide03 SVN-PF Din Text Pro C" panose="02000506020000020004" pitchFamily="2" charset="0"/>
                  <a:ea typeface="+mn-ea"/>
                  <a:cs typeface="+mn-cs"/>
                </a:rPr>
                <a:t>nghĩ</a:t>
              </a:r>
              <a:r>
                <a:rPr kumimoji="0" lang="en-US" sz="2400" b="1" i="0" u="none" strike="noStrike" kern="1200" cap="none" spc="0" normalizeH="0" baseline="0" noProof="0" dirty="0">
                  <a:ln>
                    <a:noFill/>
                  </a:ln>
                  <a:solidFill>
                    <a:srgbClr val="000000"/>
                  </a:solidFill>
                  <a:effectLst/>
                  <a:uLnTx/>
                  <a:uFillTx/>
                  <a:latin typeface="#9Slide03 SVN-PF Din Text Pro C" panose="02000506020000020004" pitchFamily="2" charset="0"/>
                  <a:ea typeface="+mn-ea"/>
                  <a:cs typeface="+mn-cs"/>
                </a:rPr>
                <a:t>: </a:t>
              </a:r>
              <a:r>
                <a:rPr kumimoji="0" lang="vi-VN" sz="2400" b="1" i="0" u="none" strike="noStrike" kern="1200" cap="none" spc="0" normalizeH="0" baseline="0" noProof="0" dirty="0" smtClean="0">
                  <a:ln>
                    <a:noFill/>
                  </a:ln>
                  <a:solidFill>
                    <a:srgbClr val="000000"/>
                  </a:solidFill>
                  <a:effectLst/>
                  <a:uLnTx/>
                  <a:uFillTx/>
                  <a:latin typeface="#9Slide03 SVN-PF Din Text Pro C" panose="02000506020000020004" pitchFamily="2" charset="0"/>
                  <a:ea typeface="+mn-ea"/>
                  <a:cs typeface="+mn-cs"/>
                </a:rPr>
                <a:t>30</a:t>
              </a:r>
              <a:r>
                <a:rPr kumimoji="0" lang="vi-VN" sz="2400" b="1" i="0" u="none" strike="noStrike" kern="1200" cap="none" spc="0" normalizeH="0" baseline="0" noProof="0" dirty="0">
                  <a:ln>
                    <a:noFill/>
                  </a:ln>
                  <a:solidFill>
                    <a:srgbClr val="000000"/>
                  </a:solidFill>
                  <a:effectLst/>
                  <a:uLnTx/>
                  <a:uFillTx/>
                  <a:latin typeface="#9Slide03 SVN-PF Din Text Pro C" panose="02000506020000020004" pitchFamily="2" charset="0"/>
                  <a:ea typeface="+mn-ea"/>
                  <a:cs typeface="+mn-cs"/>
                </a:rPr>
                <a:t> </a:t>
              </a:r>
              <a:r>
                <a:rPr kumimoji="0" lang="vi-VN" sz="2400" b="1" i="0" u="none" strike="noStrike" kern="1200" cap="none" spc="0" normalizeH="0" baseline="0" noProof="0" dirty="0" smtClean="0">
                  <a:ln>
                    <a:noFill/>
                  </a:ln>
                  <a:solidFill>
                    <a:srgbClr val="000000"/>
                  </a:solidFill>
                  <a:effectLst/>
                  <a:uLnTx/>
                  <a:uFillTx/>
                  <a:latin typeface="#9Slide03 SVN-PF Din Text Pro C" panose="02000506020000020004" pitchFamily="2" charset="0"/>
                  <a:ea typeface="+mn-ea"/>
                  <a:cs typeface="+mn-cs"/>
                </a:rPr>
                <a:t>giây </a:t>
              </a:r>
              <a:endParaRPr kumimoji="0" lang="en-US" sz="3200" b="1" i="0" u="none" strike="noStrike" kern="1200" cap="none" spc="0" normalizeH="0" baseline="0" noProof="0" dirty="0">
                <a:ln>
                  <a:noFill/>
                </a:ln>
                <a:solidFill>
                  <a:srgbClr val="000000"/>
                </a:solidFill>
                <a:effectLst/>
                <a:uLnTx/>
                <a:uFillTx/>
                <a:latin typeface="#9Slide03 SVN-PF Din Text Pro C" panose="02000506020000020004" pitchFamily="2" charset="0"/>
                <a:ea typeface="+mn-ea"/>
                <a:cs typeface="+mn-cs"/>
              </a:endParaRPr>
            </a:p>
            <a:p>
              <a:pPr marL="0" marR="0" lvl="0" indent="0" algn="ctr" defTabSz="914400" rtl="0" eaLnBrk="1" fontAlgn="auto" latinLnBrk="0" hangingPunct="1">
                <a:lnSpc>
                  <a:spcPct val="100000"/>
                </a:lnSpc>
                <a:spcBef>
                  <a:spcPct val="50000"/>
                </a:spcBef>
                <a:spcAft>
                  <a:spcPts val="0"/>
                </a:spcAft>
                <a:buClrTx/>
                <a:buSzTx/>
                <a:buFontTx/>
                <a:buNone/>
                <a:tabLst/>
                <a:defRPr/>
              </a:pPr>
              <a:endParaRPr kumimoji="0" lang="en-US" sz="3200" b="1" i="0" u="none" strike="noStrike" kern="1200" cap="none" spc="0" normalizeH="0" baseline="0" noProof="0" dirty="0">
                <a:ln>
                  <a:noFill/>
                </a:ln>
                <a:solidFill>
                  <a:srgbClr val="000000"/>
                </a:solidFill>
                <a:effectLst/>
                <a:uLnTx/>
                <a:uFillTx/>
                <a:latin typeface="#9Slide03 SVN-PF Din Text Pro C" panose="02000506020000020004" pitchFamily="2" charset="0"/>
                <a:ea typeface="+mn-ea"/>
                <a:cs typeface="+mn-cs"/>
              </a:endParaRPr>
            </a:p>
            <a:p>
              <a:pPr marL="0" marR="0" lvl="0" indent="0" algn="ctr" defTabSz="914400" rtl="0" eaLnBrk="1" fontAlgn="auto" latinLnBrk="0" hangingPunct="1">
                <a:lnSpc>
                  <a:spcPct val="100000"/>
                </a:lnSpc>
                <a:spcBef>
                  <a:spcPct val="50000"/>
                </a:spcBef>
                <a:spcAft>
                  <a:spcPts val="0"/>
                </a:spcAft>
                <a:buClrTx/>
                <a:buSzTx/>
                <a:buFontTx/>
                <a:buNone/>
                <a:tabLst/>
                <a:defRPr/>
              </a:pPr>
              <a:endParaRPr kumimoji="0" lang="en-US" sz="3200" b="1" i="0" u="none" strike="noStrike" kern="1200" cap="none" spc="0" normalizeH="0" baseline="0" noProof="0" dirty="0">
                <a:ln>
                  <a:noFill/>
                </a:ln>
                <a:solidFill>
                  <a:srgbClr val="000000"/>
                </a:solidFill>
                <a:effectLst/>
                <a:uLnTx/>
                <a:uFillTx/>
                <a:latin typeface="#9Slide03 SVN-PF Din Text Pro C" panose="02000506020000020004" pitchFamily="2" charset="0"/>
                <a:ea typeface="+mn-ea"/>
                <a:cs typeface="+mn-cs"/>
              </a:endParaRPr>
            </a:p>
          </p:txBody>
        </p:sp>
        <p:pic>
          <p:nvPicPr>
            <p:cNvPr id="22" name="Picture 6" descr="Biểu Tượng Theo Chiều Kim đồng Hồ Hình ảnh | Định dạng hình ảnh PSD  611645048| vn.lovepik.com">
              <a:extLst>
                <a:ext uri="{FF2B5EF4-FFF2-40B4-BE49-F238E27FC236}">
                  <a16:creationId xmlns:a16="http://schemas.microsoft.com/office/drawing/2014/main" id="{DA29B25A-C749-4619-A8E9-F1D185FDE203}"/>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3257" b="97346" l="1977" r="96512">
                          <a14:foregroundMark x1="5233" y1="41737" x2="5233" y2="41737"/>
                          <a14:foregroundMark x1="6628" y1="33052" x2="6628" y2="33052"/>
                          <a14:foregroundMark x1="13837" y1="22919" x2="13837" y2="22919"/>
                          <a14:foregroundMark x1="19070" y1="16043" x2="19070" y2="16043"/>
                          <a14:foregroundMark x1="31977" y1="6152" x2="31977" y2="6152"/>
                          <a14:foregroundMark x1="21860" y1="12183" x2="21860" y2="12183"/>
                          <a14:foregroundMark x1="41744" y1="3257" x2="41744" y2="3257"/>
                          <a14:foregroundMark x1="54186" y1="5066" x2="54186" y2="5066"/>
                          <a14:foregroundMark x1="48372" y1="18215" x2="48372" y2="18215"/>
                          <a14:foregroundMark x1="61047" y1="8323" x2="61047" y2="8323"/>
                          <a14:foregroundMark x1="47791" y1="15440" x2="47791" y2="15440"/>
                          <a14:foregroundMark x1="43837" y1="43546" x2="43837" y2="43546"/>
                          <a14:foregroundMark x1="42907" y1="48010" x2="42907" y2="48010"/>
                          <a14:foregroundMark x1="42907" y1="48010" x2="42907" y2="48010"/>
                          <a14:foregroundMark x1="36279" y1="42702" x2="36279" y2="42702"/>
                          <a14:foregroundMark x1="31744" y1="39928" x2="31744" y2="39928"/>
                          <a14:foregroundMark x1="15000" y1="49578" x2="15000" y2="49578"/>
                          <a14:foregroundMark x1="1977" y1="43908" x2="1977" y2="43908"/>
                          <a14:foregroundMark x1="4651" y1="53438" x2="4651" y2="53438"/>
                          <a14:foregroundMark x1="6628" y1="69240" x2="6628" y2="69240"/>
                          <a14:foregroundMark x1="11512" y1="77322" x2="11512" y2="77322"/>
                          <a14:foregroundMark x1="19651" y1="85645" x2="19651" y2="85645"/>
                          <a14:foregroundMark x1="33140" y1="93486" x2="33140" y2="93486"/>
                          <a14:foregroundMark x1="25698" y1="86610" x2="25698" y2="86610"/>
                          <a14:foregroundMark x1="40000" y1="96140" x2="40000" y2="96140"/>
                          <a14:foregroundMark x1="48721" y1="86610" x2="48721" y2="86610"/>
                          <a14:foregroundMark x1="52093" y1="94331" x2="52093" y2="94331"/>
                          <a14:foregroundMark x1="91860" y1="53679" x2="91860" y2="53679"/>
                          <a14:foregroundMark x1="88953" y1="35223" x2="88953" y2="35223"/>
                          <a14:foregroundMark x1="83488" y1="23522" x2="83488" y2="23522"/>
                          <a14:foregroundMark x1="76047" y1="14234" x2="76047" y2="14234"/>
                          <a14:foregroundMark x1="96512" y1="49578" x2="96512" y2="49578"/>
                          <a14:foregroundMark x1="69767" y1="79373" x2="69767" y2="79373"/>
                          <a14:foregroundMark x1="74070" y1="76357" x2="74070" y2="76719"/>
                          <a14:foregroundMark x1="76860" y1="72859" x2="76860" y2="72859"/>
                          <a14:foregroundMark x1="78605" y1="67793" x2="78605" y2="67793"/>
                          <a14:foregroundMark x1="81279" y1="64174" x2="81279" y2="64174"/>
                          <a14:foregroundMark x1="82674" y1="59349" x2="82674" y2="59349"/>
                          <a14:foregroundMark x1="84070" y1="55489" x2="84070" y2="55489"/>
                          <a14:foregroundMark x1="82674" y1="44391" x2="82674" y2="44391"/>
                          <a14:foregroundMark x1="83488" y1="40290" x2="83488" y2="40290"/>
                          <a14:foregroundMark x1="81860" y1="35826" x2="81860" y2="35826"/>
                          <a14:foregroundMark x1="77791" y1="25935" x2="77791" y2="25935"/>
                          <a14:foregroundMark x1="73721" y1="22316" x2="73721" y2="22316"/>
                          <a14:foregroundMark x1="69767" y1="22075" x2="69767" y2="22075"/>
                          <a14:foregroundMark x1="65930" y1="16405" x2="65930" y2="16405"/>
                          <a14:foregroundMark x1="61628" y1="15440" x2="61628" y2="15440"/>
                          <a14:foregroundMark x1="57558" y1="13028" x2="57558" y2="13028"/>
                          <a14:foregroundMark x1="53023" y1="13028" x2="53023" y2="13028"/>
                          <a14:foregroundMark x1="42907" y1="12183" x2="42907" y2="12183"/>
                          <a14:foregroundMark x1="38372" y1="13631" x2="38372" y2="13631"/>
                          <a14:foregroundMark x1="33953" y1="16043" x2="33953" y2="16043"/>
                          <a14:foregroundMark x1="30814" y1="19059" x2="30814" y2="19059"/>
                          <a14:foregroundMark x1="25698" y1="19662" x2="25698" y2="19662"/>
                          <a14:foregroundMark x1="22791" y1="24125" x2="22791" y2="24125"/>
                          <a14:foregroundMark x1="19884" y1="27382" x2="19884" y2="27382"/>
                          <a14:foregroundMark x1="18488" y1="32449" x2="18488" y2="32449"/>
                          <a14:foregroundMark x1="15000" y1="35464" x2="15000" y2="35464"/>
                          <a14:foregroundMark x1="14186" y1="40290" x2="14186" y2="40290"/>
                          <a14:foregroundMark x1="13023" y1="44753" x2="13023" y2="44753"/>
                          <a14:foregroundMark x1="11860" y1="55489" x2="11860" y2="55489"/>
                          <a14:foregroundMark x1="14186" y1="59107" x2="14186" y2="59107"/>
                          <a14:foregroundMark x1="15000" y1="64415" x2="15000" y2="64415"/>
                          <a14:foregroundMark x1="18488" y1="67793" x2="18488" y2="67793"/>
                          <a14:foregroundMark x1="19884" y1="71894" x2="19884" y2="71894"/>
                          <a14:foregroundMark x1="22442" y1="75875" x2="22442" y2="75875"/>
                          <a14:foregroundMark x1="25930" y1="79373" x2="25930" y2="79373"/>
                          <a14:foregroundMark x1="30814" y1="81182" x2="30814" y2="81182"/>
                          <a14:foregroundMark x1="34302" y1="83595" x2="34302" y2="83595"/>
                          <a14:foregroundMark x1="38953" y1="85042" x2="38953" y2="85042"/>
                          <a14:foregroundMark x1="42674" y1="87817" x2="42674" y2="87817"/>
                          <a14:foregroundMark x1="53605" y1="86610" x2="53605" y2="86610"/>
                          <a14:foregroundMark x1="57558" y1="86248" x2="57558" y2="86248"/>
                          <a14:foregroundMark x1="61977" y1="83595" x2="61977" y2="83595"/>
                          <a14:foregroundMark x1="65349" y1="80941" x2="65349" y2="80941"/>
                          <a14:foregroundMark x1="49884" y1="83836" x2="49884" y2="83836"/>
                          <a14:foregroundMark x1="54767" y1="97346" x2="54767" y2="97346"/>
                        </a14:backgroundRemoval>
                      </a14:imgEffect>
                    </a14:imgLayer>
                  </a14:imgProps>
                </a:ext>
                <a:ext uri="{28A0092B-C50C-407E-A947-70E740481C1C}">
                  <a14:useLocalDpi xmlns:a14="http://schemas.microsoft.com/office/drawing/2010/main" val="0"/>
                </a:ext>
              </a:extLst>
            </a:blip>
            <a:srcRect/>
            <a:stretch>
              <a:fillRect/>
            </a:stretch>
          </p:blipFill>
          <p:spPr bwMode="auto">
            <a:xfrm>
              <a:off x="716431" y="3006436"/>
              <a:ext cx="1083253" cy="101212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3" name="Group 22">
            <a:extLst>
              <a:ext uri="{FF2B5EF4-FFF2-40B4-BE49-F238E27FC236}">
                <a16:creationId xmlns:a16="http://schemas.microsoft.com/office/drawing/2014/main" id="{1163C51C-11E6-4D78-8F1E-0838B84D0143}"/>
              </a:ext>
            </a:extLst>
          </p:cNvPr>
          <p:cNvGrpSpPr/>
          <p:nvPr/>
        </p:nvGrpSpPr>
        <p:grpSpPr>
          <a:xfrm>
            <a:off x="1316181" y="4114627"/>
            <a:ext cx="10202488" cy="2583678"/>
            <a:chOff x="2820716" y="3538374"/>
            <a:chExt cx="9083614" cy="2583678"/>
          </a:xfrm>
        </p:grpSpPr>
        <p:sp>
          <p:nvSpPr>
            <p:cNvPr id="24" name="TextBox 23">
              <a:extLst>
                <a:ext uri="{FF2B5EF4-FFF2-40B4-BE49-F238E27FC236}">
                  <a16:creationId xmlns:a16="http://schemas.microsoft.com/office/drawing/2014/main" id="{5811B960-F14C-478E-B9A6-CFEB35EB461A}"/>
                </a:ext>
              </a:extLst>
            </p:cNvPr>
            <p:cNvSpPr txBox="1"/>
            <p:nvPr/>
          </p:nvSpPr>
          <p:spPr>
            <a:xfrm>
              <a:off x="2820716" y="4860168"/>
              <a:ext cx="9083614" cy="1261884"/>
            </a:xfrm>
            <a:prstGeom prst="rect">
              <a:avLst/>
            </a:prstGeom>
            <a:gradFill flip="none" rotWithShape="1">
              <a:gsLst>
                <a:gs pos="0">
                  <a:srgbClr val="4FC6E0">
                    <a:tint val="66000"/>
                    <a:satMod val="160000"/>
                  </a:srgbClr>
                </a:gs>
                <a:gs pos="50000">
                  <a:srgbClr val="4FC6E0">
                    <a:tint val="44500"/>
                    <a:satMod val="160000"/>
                  </a:srgbClr>
                </a:gs>
                <a:gs pos="100000">
                  <a:srgbClr val="4FC6E0">
                    <a:tint val="23500"/>
                    <a:satMod val="160000"/>
                  </a:srgbClr>
                </a:gs>
              </a:gsLst>
              <a:lin ang="0" scaled="1"/>
              <a:tileRect/>
            </a:gradFill>
            <a:ln>
              <a:solidFill>
                <a:schemeClr val="tx1"/>
              </a:solidFill>
              <a:prstDash val="sysDot"/>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itchFamily="18" charset="0"/>
                </a:rPr>
                <a:t>Quan sát hình ảnh và</a:t>
              </a:r>
              <a:r>
                <a:rPr kumimoji="0" lang="vi-VN" sz="2400" b="0" i="0" u="none" strike="noStrike" kern="1200" cap="none" spc="0" normalizeH="0" noProof="0" dirty="0" smtClean="0">
                  <a:ln>
                    <a:noFill/>
                  </a:ln>
                  <a:solidFill>
                    <a:srgbClr val="002060"/>
                  </a:solidFill>
                  <a:effectLst/>
                  <a:uLnTx/>
                  <a:uFillTx/>
                  <a:latin typeface="Times New Roman" panose="02020603050405020304" pitchFamily="18" charset="0"/>
                  <a:ea typeface="+mn-ea"/>
                  <a:cs typeface="Times New Roman" pitchFamily="18" charset="0"/>
                </a:rPr>
                <a:t> cho biết em đang liên tưởng đến vấn đề môi trường nào đang được nhân loại quan tâm?</a:t>
              </a:r>
              <a:endParaRPr kumimoji="0" lang="vi-VN" sz="2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002060"/>
                </a:solidFill>
                <a:effectLst/>
                <a:uLnTx/>
                <a:uFillTx/>
                <a:latin typeface="#9Slide03 SVN-PF Din Text Pro C" panose="02000506020000020004" pitchFamily="2" charset="0"/>
                <a:ea typeface="+mn-ea"/>
                <a:cs typeface="Times New Roman" pitchFamily="18" charset="0"/>
              </a:endParaRPr>
            </a:p>
          </p:txBody>
        </p:sp>
        <p:sp>
          <p:nvSpPr>
            <p:cNvPr id="25" name="Flowchart: Terminator 24">
              <a:extLst>
                <a:ext uri="{FF2B5EF4-FFF2-40B4-BE49-F238E27FC236}">
                  <a16:creationId xmlns:a16="http://schemas.microsoft.com/office/drawing/2014/main" id="{BC1E91B1-C9EE-4697-92C6-E949E8AA2804}"/>
                </a:ext>
              </a:extLst>
            </p:cNvPr>
            <p:cNvSpPr/>
            <p:nvPr/>
          </p:nvSpPr>
          <p:spPr>
            <a:xfrm>
              <a:off x="6164738" y="4291676"/>
              <a:ext cx="3038502" cy="537328"/>
            </a:xfrm>
            <a:prstGeom prst="flowChartTerminator">
              <a:avLst/>
            </a:prstGeom>
            <a:solidFill>
              <a:srgbClr val="A258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white"/>
                  </a:solidFill>
                  <a:effectLst/>
                  <a:uLnTx/>
                  <a:uFillTx/>
                  <a:latin typeface="#9Slide03 SVN-PF Din Text Pro C" panose="02000506020000020004" pitchFamily="2" charset="0"/>
                  <a:ea typeface="+mn-ea"/>
                  <a:cs typeface="+mn-cs"/>
                </a:rPr>
                <a:t>Nhiệm</a:t>
              </a:r>
              <a:r>
                <a:rPr kumimoji="0" lang="en-US" sz="3600" b="0" i="0" u="none" strike="noStrike" kern="1200" cap="none" spc="0" normalizeH="0" baseline="0" noProof="0" dirty="0">
                  <a:ln>
                    <a:noFill/>
                  </a:ln>
                  <a:solidFill>
                    <a:prstClr val="white"/>
                  </a:solidFill>
                  <a:effectLst/>
                  <a:uLnTx/>
                  <a:uFillTx/>
                  <a:latin typeface="#9Slide03 SVN-PF Din Text Pro C" panose="02000506020000020004" pitchFamily="2" charset="0"/>
                  <a:ea typeface="+mn-ea"/>
                  <a:cs typeface="+mn-cs"/>
                </a:rPr>
                <a:t> </a:t>
              </a:r>
              <a:r>
                <a:rPr kumimoji="0" lang="en-US" sz="3600" b="0" i="0" u="none" strike="noStrike" kern="1200" cap="none" spc="0" normalizeH="0" baseline="0" noProof="0" dirty="0" err="1">
                  <a:ln>
                    <a:noFill/>
                  </a:ln>
                  <a:solidFill>
                    <a:prstClr val="white"/>
                  </a:solidFill>
                  <a:effectLst/>
                  <a:uLnTx/>
                  <a:uFillTx/>
                  <a:latin typeface="#9Slide03 SVN-PF Din Text Pro C" panose="02000506020000020004" pitchFamily="2" charset="0"/>
                  <a:ea typeface="+mn-ea"/>
                  <a:cs typeface="+mn-cs"/>
                </a:rPr>
                <a:t>vụ</a:t>
              </a:r>
              <a:r>
                <a:rPr kumimoji="0" lang="vi-VN" sz="3600" b="0" i="0" u="none" strike="noStrike" kern="1200" cap="none" spc="0" normalizeH="0" baseline="0" noProof="0" dirty="0">
                  <a:ln>
                    <a:noFill/>
                  </a:ln>
                  <a:solidFill>
                    <a:prstClr val="white"/>
                  </a:solidFill>
                  <a:effectLst/>
                  <a:uLnTx/>
                  <a:uFillTx/>
                  <a:latin typeface="#9Slide03 SVN-PF Din Text Pro C" panose="02000506020000020004" pitchFamily="2" charset="0"/>
                  <a:ea typeface="+mn-ea"/>
                  <a:cs typeface="+mn-cs"/>
                </a:rPr>
                <a:t> </a:t>
              </a:r>
              <a:endParaRPr kumimoji="0" lang="en-US" sz="3600" b="0" i="0" u="none" strike="noStrike" kern="1200" cap="none" spc="0" normalizeH="0" baseline="0" noProof="0" dirty="0">
                <a:ln>
                  <a:noFill/>
                </a:ln>
                <a:solidFill>
                  <a:prstClr val="white"/>
                </a:solidFill>
                <a:effectLst/>
                <a:uLnTx/>
                <a:uFillTx/>
                <a:latin typeface="#9Slide03 SVN-PF Din Text Pro C" panose="02000506020000020004" pitchFamily="2" charset="0"/>
                <a:ea typeface="+mn-ea"/>
                <a:cs typeface="+mn-cs"/>
              </a:endParaRPr>
            </a:p>
          </p:txBody>
        </p:sp>
        <p:pic>
          <p:nvPicPr>
            <p:cNvPr id="26" name="Picture 25">
              <a:extLst>
                <a:ext uri="{FF2B5EF4-FFF2-40B4-BE49-F238E27FC236}">
                  <a16:creationId xmlns:a16="http://schemas.microsoft.com/office/drawing/2014/main" id="{610C6EE3-2884-40F6-BDFA-52A7188CC873}"/>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6047" r="92907">
                          <a14:foregroundMark x1="8140" y1="38372" x2="13953" y2="48256"/>
                          <a14:foregroundMark x1="6047" y1="40814" x2="8488" y2="44535"/>
                          <a14:foregroundMark x1="31860" y1="58721" x2="32907" y2="59535"/>
                          <a14:foregroundMark x1="92674" y1="80000" x2="92907" y2="83605"/>
                        </a14:backgroundRemoval>
                      </a14:imgEffect>
                    </a14:imgLayer>
                  </a14:imgProps>
                </a:ext>
              </a:extLst>
            </a:blip>
            <a:stretch>
              <a:fillRect/>
            </a:stretch>
          </p:blipFill>
          <p:spPr>
            <a:xfrm>
              <a:off x="4753288" y="3538374"/>
              <a:ext cx="1207481" cy="1207481"/>
            </a:xfrm>
            <a:prstGeom prst="rect">
              <a:avLst/>
            </a:prstGeom>
          </p:spPr>
        </p:pic>
      </p:grpSp>
      <p:grpSp>
        <p:nvGrpSpPr>
          <p:cNvPr id="8" name="Group 7"/>
          <p:cNvGrpSpPr/>
          <p:nvPr/>
        </p:nvGrpSpPr>
        <p:grpSpPr>
          <a:xfrm>
            <a:off x="2319881" y="1502925"/>
            <a:ext cx="1808774" cy="2554545"/>
            <a:chOff x="2901874" y="1464019"/>
            <a:chExt cx="2333834" cy="2554545"/>
          </a:xfrm>
        </p:grpSpPr>
        <p:sp>
          <p:nvSpPr>
            <p:cNvPr id="28" name="Text Box 5">
              <a:extLst>
                <a:ext uri="{FF2B5EF4-FFF2-40B4-BE49-F238E27FC236}">
                  <a16:creationId xmlns:a16="http://schemas.microsoft.com/office/drawing/2014/main" id="{AE8D8131-8382-406E-A963-0905AC744FD7}"/>
                </a:ext>
              </a:extLst>
            </p:cNvPr>
            <p:cNvSpPr txBox="1">
              <a:spLocks noChangeArrowheads="1"/>
            </p:cNvSpPr>
            <p:nvPr/>
          </p:nvSpPr>
          <p:spPr bwMode="auto">
            <a:xfrm>
              <a:off x="2901874" y="1464019"/>
              <a:ext cx="2333834" cy="2554545"/>
            </a:xfrm>
            <a:prstGeom prst="rect">
              <a:avLst/>
            </a:prstGeom>
            <a:solidFill>
              <a:schemeClr val="accent4">
                <a:lumMod val="20000"/>
                <a:lumOff val="80000"/>
              </a:schemeClr>
            </a:solidFill>
            <a:ln w="3175" algn="ctr">
              <a:solidFill>
                <a:schemeClr val="tx1"/>
              </a:solidFill>
              <a:prstDash val="sysDash"/>
              <a:miter lim="800000"/>
              <a:headEnd/>
              <a:tailEnd/>
              <a:extLst>
                <a:ext uri="{C807C97D-BFC1-408E-A445-0C87EB9F89A2}">
                  <ask:lineSketchStyleProps xmlns="" xmlns:ask="http://schemas.microsoft.com/office/drawing/2018/sketchyshapes">
                    <ask:type>
                      <ask:lineSketchNone/>
                    </ask:type>
                  </ask:lineSketchStyleProps>
                </a:ext>
              </a:extLst>
            </a:ln>
          </p:spPr>
          <p:txBody>
            <a:bodyPr wrap="square">
              <a:spAutoFit/>
            </a:bodyPr>
            <a:lstStyle>
              <a:lvl1pPr eaLnBrk="0" hangingPunct="0">
                <a:defRPr sz="2800">
                  <a:solidFill>
                    <a:schemeClr val="tx1"/>
                  </a:solidFill>
                  <a:latin typeface="Times New Roman" pitchFamily="18" charset="0"/>
                </a:defRPr>
              </a:lvl1pPr>
              <a:lvl2pPr marL="742950" indent="-285750" eaLnBrk="0" hangingPunct="0">
                <a:defRPr sz="2800">
                  <a:solidFill>
                    <a:schemeClr val="tx1"/>
                  </a:solidFill>
                  <a:latin typeface="Times New Roman" pitchFamily="18" charset="0"/>
                </a:defRPr>
              </a:lvl2pPr>
              <a:lvl3pPr marL="1143000" indent="-228600" eaLnBrk="0" hangingPunct="0">
                <a:defRPr sz="2800">
                  <a:solidFill>
                    <a:schemeClr val="tx1"/>
                  </a:solidFill>
                  <a:latin typeface="Times New Roman" pitchFamily="18" charset="0"/>
                </a:defRPr>
              </a:lvl3pPr>
              <a:lvl4pPr marL="1600200" indent="-228600" eaLnBrk="0" hangingPunct="0">
                <a:defRPr sz="2800">
                  <a:solidFill>
                    <a:schemeClr val="tx1"/>
                  </a:solidFill>
                  <a:latin typeface="Times New Roman" pitchFamily="18" charset="0"/>
                </a:defRPr>
              </a:lvl4pPr>
              <a:lvl5pPr marL="2057400" indent="-228600" eaLnBrk="0" hangingPunct="0">
                <a:defRPr sz="2800">
                  <a:solidFill>
                    <a:schemeClr val="tx1"/>
                  </a:solidFill>
                  <a:latin typeface="Times New Roman" pitchFamily="18" charset="0"/>
                </a:defRPr>
              </a:lvl5pPr>
              <a:lvl6pPr marL="2514600" indent="-228600" eaLnBrk="0" fontAlgn="base" hangingPunct="0">
                <a:spcBef>
                  <a:spcPct val="0"/>
                </a:spcBef>
                <a:spcAft>
                  <a:spcPct val="0"/>
                </a:spcAft>
                <a:defRPr sz="2800">
                  <a:solidFill>
                    <a:schemeClr val="tx1"/>
                  </a:solidFill>
                  <a:latin typeface="Times New Roman" pitchFamily="18" charset="0"/>
                </a:defRPr>
              </a:lvl6pPr>
              <a:lvl7pPr marL="2971800" indent="-228600" eaLnBrk="0" fontAlgn="base" hangingPunct="0">
                <a:spcBef>
                  <a:spcPct val="0"/>
                </a:spcBef>
                <a:spcAft>
                  <a:spcPct val="0"/>
                </a:spcAft>
                <a:defRPr sz="2800">
                  <a:solidFill>
                    <a:schemeClr val="tx1"/>
                  </a:solidFill>
                  <a:latin typeface="Times New Roman" pitchFamily="18" charset="0"/>
                </a:defRPr>
              </a:lvl7pPr>
              <a:lvl8pPr marL="3429000" indent="-228600" eaLnBrk="0" fontAlgn="base" hangingPunct="0">
                <a:spcBef>
                  <a:spcPct val="0"/>
                </a:spcBef>
                <a:spcAft>
                  <a:spcPct val="0"/>
                </a:spcAft>
                <a:defRPr sz="2800">
                  <a:solidFill>
                    <a:schemeClr val="tx1"/>
                  </a:solidFill>
                  <a:latin typeface="Times New Roman" pitchFamily="18" charset="0"/>
                </a:defRPr>
              </a:lvl8pPr>
              <a:lvl9pPr marL="3886200" indent="-228600" eaLnBrk="0" fontAlgn="base" hangingPunct="0">
                <a:spcBef>
                  <a:spcPct val="0"/>
                </a:spcBef>
                <a:spcAft>
                  <a:spcPct val="0"/>
                </a:spcAft>
                <a:defRPr sz="2800">
                  <a:solidFill>
                    <a:schemeClr val="tx1"/>
                  </a:solidFill>
                  <a:latin typeface="Times New Roman" pitchFamily="18" charset="0"/>
                </a:defRPr>
              </a:lvl9p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sz="3200" b="1" i="0" u="none" strike="noStrike" kern="1200" cap="none" spc="0" normalizeH="0" baseline="0" noProof="0" dirty="0" err="1">
                  <a:ln>
                    <a:noFill/>
                  </a:ln>
                  <a:solidFill>
                    <a:srgbClr val="000000"/>
                  </a:solidFill>
                  <a:effectLst/>
                  <a:uLnTx/>
                  <a:uFillTx/>
                  <a:latin typeface="#9Slide03 SVN-PF Din Text Pro C" panose="02000506020000020004" pitchFamily="2" charset="0"/>
                  <a:ea typeface="+mn-ea"/>
                  <a:cs typeface="+mn-cs"/>
                </a:rPr>
                <a:t>Giơ</a:t>
              </a:r>
              <a:r>
                <a:rPr kumimoji="0" lang="en-US" sz="3200" b="1" i="0" u="none" strike="noStrike" kern="1200" cap="none" spc="0" normalizeH="0" baseline="0" noProof="0" dirty="0">
                  <a:ln>
                    <a:noFill/>
                  </a:ln>
                  <a:solidFill>
                    <a:srgbClr val="000000"/>
                  </a:solidFill>
                  <a:effectLst/>
                  <a:uLnTx/>
                  <a:uFillTx/>
                  <a:latin typeface="#9Slide03 SVN-PF Din Text Pro C" panose="02000506020000020004" pitchFamily="2" charset="0"/>
                  <a:ea typeface="+mn-ea"/>
                  <a:cs typeface="+mn-cs"/>
                </a:rPr>
                <a:t> </a:t>
              </a:r>
              <a:r>
                <a:rPr kumimoji="0" lang="en-US" sz="3200" b="1" i="0" u="none" strike="noStrike" kern="1200" cap="none" spc="0" normalizeH="0" baseline="0" noProof="0" dirty="0" err="1">
                  <a:ln>
                    <a:noFill/>
                  </a:ln>
                  <a:solidFill>
                    <a:srgbClr val="000000"/>
                  </a:solidFill>
                  <a:effectLst/>
                  <a:uLnTx/>
                  <a:uFillTx/>
                  <a:latin typeface="#9Slide03 SVN-PF Din Text Pro C" panose="02000506020000020004" pitchFamily="2" charset="0"/>
                  <a:ea typeface="+mn-ea"/>
                  <a:cs typeface="+mn-cs"/>
                </a:rPr>
                <a:t>tay</a:t>
              </a:r>
              <a:r>
                <a:rPr kumimoji="0" lang="en-US" sz="3200" b="1" i="0" u="none" strike="noStrike" kern="1200" cap="none" spc="0" normalizeH="0" baseline="0" noProof="0" dirty="0">
                  <a:ln>
                    <a:noFill/>
                  </a:ln>
                  <a:solidFill>
                    <a:srgbClr val="000000"/>
                  </a:solidFill>
                  <a:effectLst/>
                  <a:uLnTx/>
                  <a:uFillTx/>
                  <a:latin typeface="#9Slide03 SVN-PF Din Text Pro C" panose="02000506020000020004" pitchFamily="2" charset="0"/>
                  <a:ea typeface="+mn-ea"/>
                  <a:cs typeface="+mn-cs"/>
                </a:rPr>
                <a:t>, </a:t>
              </a:r>
              <a:r>
                <a:rPr kumimoji="0" lang="en-US" sz="3200" b="1" i="0" u="none" strike="noStrike" kern="1200" cap="none" spc="0" normalizeH="0" baseline="0" noProof="0" dirty="0" err="1">
                  <a:ln>
                    <a:noFill/>
                  </a:ln>
                  <a:solidFill>
                    <a:srgbClr val="000000"/>
                  </a:solidFill>
                  <a:effectLst/>
                  <a:uLnTx/>
                  <a:uFillTx/>
                  <a:latin typeface="#9Slide03 SVN-PF Din Text Pro C" panose="02000506020000020004" pitchFamily="2" charset="0"/>
                  <a:ea typeface="+mn-ea"/>
                  <a:cs typeface="+mn-cs"/>
                </a:rPr>
                <a:t>mở</a:t>
              </a:r>
              <a:r>
                <a:rPr kumimoji="0" lang="en-US" sz="3200" b="1" i="0" u="none" strike="noStrike" kern="1200" cap="none" spc="0" normalizeH="0" baseline="0" noProof="0" dirty="0">
                  <a:ln>
                    <a:noFill/>
                  </a:ln>
                  <a:solidFill>
                    <a:srgbClr val="000000"/>
                  </a:solidFill>
                  <a:effectLst/>
                  <a:uLnTx/>
                  <a:uFillTx/>
                  <a:latin typeface="#9Slide03 SVN-PF Din Text Pro C" panose="02000506020000020004" pitchFamily="2" charset="0"/>
                  <a:ea typeface="+mn-ea"/>
                  <a:cs typeface="+mn-cs"/>
                </a:rPr>
                <a:t> MC </a:t>
              </a:r>
              <a:r>
                <a:rPr kumimoji="0" lang="en-US" sz="3200" b="1" i="0" u="none" strike="noStrike" kern="1200" cap="none" spc="0" normalizeH="0" baseline="0" noProof="0" dirty="0" err="1">
                  <a:ln>
                    <a:noFill/>
                  </a:ln>
                  <a:solidFill>
                    <a:srgbClr val="000000"/>
                  </a:solidFill>
                  <a:effectLst/>
                  <a:uLnTx/>
                  <a:uFillTx/>
                  <a:latin typeface="#9Slide03 SVN-PF Din Text Pro C" panose="02000506020000020004" pitchFamily="2" charset="0"/>
                  <a:ea typeface="+mn-ea"/>
                  <a:cs typeface="+mn-cs"/>
                </a:rPr>
                <a:t>trả</a:t>
              </a:r>
              <a:r>
                <a:rPr kumimoji="0" lang="en-US" sz="3200" b="1" i="0" u="none" strike="noStrike" kern="1200" cap="none" spc="0" normalizeH="0" baseline="0" noProof="0" dirty="0">
                  <a:ln>
                    <a:noFill/>
                  </a:ln>
                  <a:solidFill>
                    <a:srgbClr val="000000"/>
                  </a:solidFill>
                  <a:effectLst/>
                  <a:uLnTx/>
                  <a:uFillTx/>
                  <a:latin typeface="#9Slide03 SVN-PF Din Text Pro C" panose="02000506020000020004" pitchFamily="2" charset="0"/>
                  <a:ea typeface="+mn-ea"/>
                  <a:cs typeface="+mn-cs"/>
                </a:rPr>
                <a:t> </a:t>
              </a:r>
              <a:r>
                <a:rPr kumimoji="0" lang="en-US" sz="3200" b="1" i="0" u="none" strike="noStrike" kern="1200" cap="none" spc="0" normalizeH="0" baseline="0" noProof="0" dirty="0" err="1">
                  <a:ln>
                    <a:noFill/>
                  </a:ln>
                  <a:solidFill>
                    <a:srgbClr val="000000"/>
                  </a:solidFill>
                  <a:effectLst/>
                  <a:uLnTx/>
                  <a:uFillTx/>
                  <a:latin typeface="#9Slide03 SVN-PF Din Text Pro C" panose="02000506020000020004" pitchFamily="2" charset="0"/>
                  <a:ea typeface="+mn-ea"/>
                  <a:cs typeface="+mn-cs"/>
                </a:rPr>
                <a:t>lời</a:t>
              </a:r>
              <a:endParaRPr kumimoji="0" lang="en-US" sz="3200" b="1" i="0" u="none" strike="noStrike" kern="1200" cap="none" spc="0" normalizeH="0" baseline="0" noProof="0" dirty="0">
                <a:ln>
                  <a:noFill/>
                </a:ln>
                <a:solidFill>
                  <a:srgbClr val="000000"/>
                </a:solidFill>
                <a:effectLst/>
                <a:uLnTx/>
                <a:uFillTx/>
                <a:latin typeface="#9Slide03 SVN-PF Din Text Pro C" panose="02000506020000020004" pitchFamily="2" charset="0"/>
                <a:ea typeface="+mn-ea"/>
                <a:cs typeface="+mn-cs"/>
              </a:endParaRPr>
            </a:p>
            <a:p>
              <a:pPr marL="0" marR="0" lvl="0" indent="0" algn="ctr" defTabSz="914400" rtl="0" eaLnBrk="1" fontAlgn="auto" latinLnBrk="0" hangingPunct="1">
                <a:lnSpc>
                  <a:spcPct val="100000"/>
                </a:lnSpc>
                <a:spcBef>
                  <a:spcPct val="50000"/>
                </a:spcBef>
                <a:spcAft>
                  <a:spcPts val="0"/>
                </a:spcAft>
                <a:buClrTx/>
                <a:buSzTx/>
                <a:buFontTx/>
                <a:buNone/>
                <a:tabLst/>
                <a:defRPr/>
              </a:pPr>
              <a:endParaRPr kumimoji="0" lang="en-US" sz="3200" b="1" i="0" u="none" strike="noStrike" kern="1200" cap="none" spc="0" normalizeH="0" baseline="0" noProof="0" dirty="0">
                <a:ln>
                  <a:noFill/>
                </a:ln>
                <a:solidFill>
                  <a:srgbClr val="000000"/>
                </a:solidFill>
                <a:effectLst/>
                <a:uLnTx/>
                <a:uFillTx/>
                <a:latin typeface="#9Slide03 SVN-PF Din Text Pro C" panose="02000506020000020004" pitchFamily="2" charset="0"/>
                <a:ea typeface="+mn-ea"/>
                <a:cs typeface="+mn-cs"/>
              </a:endParaRPr>
            </a:p>
            <a:p>
              <a:pPr marL="0" marR="0" lvl="0" indent="0" algn="ctr" defTabSz="914400" rtl="0" eaLnBrk="1" fontAlgn="auto" latinLnBrk="0" hangingPunct="1">
                <a:lnSpc>
                  <a:spcPct val="100000"/>
                </a:lnSpc>
                <a:spcBef>
                  <a:spcPct val="50000"/>
                </a:spcBef>
                <a:spcAft>
                  <a:spcPts val="0"/>
                </a:spcAft>
                <a:buClrTx/>
                <a:buSzTx/>
                <a:buFontTx/>
                <a:buNone/>
                <a:tabLst/>
                <a:defRPr/>
              </a:pPr>
              <a:endParaRPr kumimoji="0" lang="en-US" sz="3200" b="1" i="0" u="none" strike="noStrike" kern="1200" cap="none" spc="0" normalizeH="0" baseline="0" noProof="0" dirty="0">
                <a:ln>
                  <a:noFill/>
                </a:ln>
                <a:solidFill>
                  <a:srgbClr val="000000"/>
                </a:solidFill>
                <a:effectLst/>
                <a:uLnTx/>
                <a:uFillTx/>
                <a:latin typeface="#9Slide03 SVN-PF Din Text Pro C" panose="02000506020000020004" pitchFamily="2" charset="0"/>
                <a:ea typeface="+mn-ea"/>
                <a:cs typeface="+mn-cs"/>
              </a:endParaRPr>
            </a:p>
          </p:txBody>
        </p:sp>
        <p:pic>
          <p:nvPicPr>
            <p:cNvPr id="29" name="Picture 2" descr="Để con học tốt Toán- cha mẹ cần làm gì">
              <a:extLst>
                <a:ext uri="{FF2B5EF4-FFF2-40B4-BE49-F238E27FC236}">
                  <a16:creationId xmlns:a16="http://schemas.microsoft.com/office/drawing/2014/main" id="{9D394DCD-0054-458E-B275-14F0D3934933}"/>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t="7138" r="64164" b="8611"/>
            <a:stretch/>
          </p:blipFill>
          <p:spPr bwMode="auto">
            <a:xfrm>
              <a:off x="3501199" y="2565589"/>
              <a:ext cx="1093416" cy="1196806"/>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30" name="Straight Connector 29">
            <a:extLst>
              <a:ext uri="{FF2B5EF4-FFF2-40B4-BE49-F238E27FC236}">
                <a16:creationId xmlns:a16="http://schemas.microsoft.com/office/drawing/2014/main" id="{7C420ABF-4470-452C-9560-47579677E55A}"/>
              </a:ext>
            </a:extLst>
          </p:cNvPr>
          <p:cNvCxnSpPr/>
          <p:nvPr/>
        </p:nvCxnSpPr>
        <p:spPr>
          <a:xfrm>
            <a:off x="45409" y="1295158"/>
            <a:ext cx="12192000" cy="0"/>
          </a:xfrm>
          <a:prstGeom prst="line">
            <a:avLst/>
          </a:prstGeom>
          <a:ln w="57150">
            <a:solidFill>
              <a:srgbClr val="002060"/>
            </a:solidFill>
            <a:prstDash val="sysDash"/>
          </a:ln>
        </p:spPr>
        <p:style>
          <a:lnRef idx="1">
            <a:schemeClr val="accent1"/>
          </a:lnRef>
          <a:fillRef idx="0">
            <a:schemeClr val="accent1"/>
          </a:fillRef>
          <a:effectRef idx="0">
            <a:schemeClr val="accent1"/>
          </a:effectRef>
          <a:fontRef idx="minor">
            <a:schemeClr val="tx1"/>
          </a:fontRef>
        </p:style>
      </p:cxnSp>
      <p:grpSp>
        <p:nvGrpSpPr>
          <p:cNvPr id="7" name="Group 6"/>
          <p:cNvGrpSpPr/>
          <p:nvPr/>
        </p:nvGrpSpPr>
        <p:grpSpPr>
          <a:xfrm>
            <a:off x="1884854" y="-45355"/>
            <a:ext cx="7249648" cy="1370497"/>
            <a:chOff x="1884854" y="-45355"/>
            <a:chExt cx="7249648" cy="1370497"/>
          </a:xfrm>
        </p:grpSpPr>
        <p:sp>
          <p:nvSpPr>
            <p:cNvPr id="27" name="Rectangle 26">
              <a:extLst>
                <a:ext uri="{FF2B5EF4-FFF2-40B4-BE49-F238E27FC236}">
                  <a16:creationId xmlns:a16="http://schemas.microsoft.com/office/drawing/2014/main" id="{88EBCF4B-24AB-4D09-99C3-A080D0FB8406}"/>
                </a:ext>
              </a:extLst>
            </p:cNvPr>
            <p:cNvSpPr/>
            <p:nvPr/>
          </p:nvSpPr>
          <p:spPr>
            <a:xfrm>
              <a:off x="2771768" y="1703"/>
              <a:ext cx="6362734" cy="1323439"/>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a:ln w="9525">
                    <a:solidFill>
                      <a:prstClr val="white"/>
                    </a:solidFill>
                    <a:prstDash val="solid"/>
                  </a:ln>
                  <a:solidFill>
                    <a:srgbClr val="00B050"/>
                  </a:solidFill>
                  <a:effectLst>
                    <a:outerShdw blurRad="12700" dist="38100" dir="2700000" algn="tl" rotWithShape="0">
                      <a:prstClr val="white">
                        <a:lumMod val="50000"/>
                      </a:prstClr>
                    </a:outerShdw>
                  </a:effectLst>
                  <a:uLnTx/>
                  <a:uFillTx/>
                  <a:latin typeface="#9Slide03 SVN-PF Din Text Pro C" panose="02000506020000020004" pitchFamily="2" charset="0"/>
                  <a:ea typeface="+mn-ea"/>
                  <a:cs typeface="+mn-cs"/>
                </a:rPr>
                <a:t>KHỞI ĐỘNG</a:t>
              </a:r>
              <a:endParaRPr kumimoji="0" lang="en-US" sz="8800" b="1" i="0" u="none" strike="noStrike" kern="1200" cap="none" spc="0" normalizeH="0" baseline="0" noProof="0" dirty="0">
                <a:ln w="9525">
                  <a:solidFill>
                    <a:prstClr val="white"/>
                  </a:solidFill>
                  <a:prstDash val="solid"/>
                </a:ln>
                <a:solidFill>
                  <a:srgbClr val="00B050"/>
                </a:solidFill>
                <a:effectLst>
                  <a:outerShdw blurRad="12700" dist="38100" dir="2700000" algn="tl" rotWithShape="0">
                    <a:prstClr val="white">
                      <a:lumMod val="50000"/>
                    </a:prstClr>
                  </a:outerShdw>
                </a:effectLst>
                <a:uLnTx/>
                <a:uFillTx/>
                <a:latin typeface="#9Slide03 SVN-PF Din Text Pro C" panose="02000506020000020004" pitchFamily="2" charset="0"/>
                <a:ea typeface="+mn-ea"/>
                <a:cs typeface="+mn-cs"/>
              </a:endParaRPr>
            </a:p>
          </p:txBody>
        </p:sp>
        <p:pic>
          <p:nvPicPr>
            <p:cNvPr id="6" name="Picture 4" descr="Hình ảnh Khởi động Tàu Con Thoi Nhiệm Vụ Phẳng Biểu Tượng Màu Vector, Kinh  Doanh., Công Ty, Máy Tính Vector và PNG với nền trong suốt để tải xuống  miễn phí">
              <a:extLst>
                <a:ext uri="{FF2B5EF4-FFF2-40B4-BE49-F238E27FC236}">
                  <a16:creationId xmlns:a16="http://schemas.microsoft.com/office/drawing/2014/main" id="{135A1D72-94F7-400B-8759-3904BDFACF3C}"/>
                </a:ext>
              </a:extLst>
            </p:cNvPr>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10000" b="90000" l="10000" r="90000"/>
                      </a14:imgEffect>
                    </a14:imgLayer>
                  </a14:imgProps>
                </a:ext>
                <a:ext uri="{28A0092B-C50C-407E-A947-70E740481C1C}">
                  <a14:useLocalDpi xmlns:a14="http://schemas.microsoft.com/office/drawing/2010/main" val="0"/>
                </a:ext>
              </a:extLst>
            </a:blip>
            <a:srcRect l="19130" t="17766" r="18043" b="17766"/>
            <a:stretch/>
          </p:blipFill>
          <p:spPr bwMode="auto">
            <a:xfrm>
              <a:off x="1884854" y="-45355"/>
              <a:ext cx="1272858" cy="1306121"/>
            </a:xfrm>
            <a:prstGeom prst="rect">
              <a:avLst/>
            </a:prstGeom>
            <a:noFill/>
            <a:extLst>
              <a:ext uri="{909E8E84-426E-40DD-AFC4-6F175D3DCCD1}">
                <a14:hiddenFill xmlns:a14="http://schemas.microsoft.com/office/drawing/2010/main">
                  <a:solidFill>
                    <a:srgbClr val="FFFFFF"/>
                  </a:solidFill>
                </a14:hiddenFill>
              </a:ext>
            </a:extLst>
          </p:spPr>
        </p:pic>
      </p:grpSp>
      <p:pic>
        <p:nvPicPr>
          <p:cNvPr id="9" name="Picture 8"/>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301536" y="1473493"/>
            <a:ext cx="3969628" cy="2771648"/>
          </a:xfrm>
          <a:prstGeom prst="rect">
            <a:avLst/>
          </a:prstGeom>
        </p:spPr>
      </p:pic>
      <p:pic>
        <p:nvPicPr>
          <p:cNvPr id="10" name="Picture 9"/>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364143" y="1431932"/>
            <a:ext cx="3273374" cy="3273374"/>
          </a:xfrm>
          <a:prstGeom prst="rect">
            <a:avLst/>
          </a:prstGeom>
        </p:spPr>
      </p:pic>
    </p:spTree>
    <p:extLst>
      <p:ext uri="{BB962C8B-B14F-4D97-AF65-F5344CB8AC3E}">
        <p14:creationId xmlns:p14="http://schemas.microsoft.com/office/powerpoint/2010/main" val="410942814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down)">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circle(in)">
                                      <p:cBhvr>
                                        <p:cTn id="22" dur="20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fade">
                                      <p:cBhvr>
                                        <p:cTn id="27" dur="500"/>
                                        <p:tgtEl>
                                          <p:spTgt spid="2"/>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barn(inVertical)">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0F717289-1E76-48ED-9C32-6BF148DAB4B2}"/>
              </a:ext>
            </a:extLst>
          </p:cNvPr>
          <p:cNvGrpSpPr/>
          <p:nvPr/>
        </p:nvGrpSpPr>
        <p:grpSpPr>
          <a:xfrm>
            <a:off x="152399" y="0"/>
            <a:ext cx="12039600" cy="988142"/>
            <a:chOff x="152399" y="0"/>
            <a:chExt cx="12039600" cy="988142"/>
          </a:xfrm>
        </p:grpSpPr>
        <p:sp>
          <p:nvSpPr>
            <p:cNvPr id="4" name="Lưu đồ: Điểm Kết Thúc 147">
              <a:extLst>
                <a:ext uri="{FF2B5EF4-FFF2-40B4-BE49-F238E27FC236}">
                  <a16:creationId xmlns:a16="http://schemas.microsoft.com/office/drawing/2014/main" id="{8241EFF1-7BCE-40E9-B684-C464CAAAB43A}"/>
                </a:ext>
              </a:extLst>
            </p:cNvPr>
            <p:cNvSpPr/>
            <p:nvPr/>
          </p:nvSpPr>
          <p:spPr>
            <a:xfrm>
              <a:off x="1648690" y="0"/>
              <a:ext cx="10543309" cy="988142"/>
            </a:xfrm>
            <a:prstGeom prst="flowChartTerminator">
              <a:avLst/>
            </a:prstGeom>
            <a:solidFill>
              <a:srgbClr val="37B988"/>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FFFF00"/>
                  </a:solidFill>
                  <a:effectLst/>
                  <a:uLnTx/>
                  <a:uFillTx/>
                  <a:latin typeface="#9Slide03 SVN-PF Din Text Pro C" panose="02000506020000020004" pitchFamily="2" charset="0"/>
                  <a:ea typeface="+mn-ea"/>
                  <a:cs typeface="+mn-cs"/>
                </a:rPr>
                <a:t> </a:t>
              </a:r>
              <a:endParaRPr kumimoji="0" lang="en-US" sz="4000" b="1" i="0" u="none" strike="noStrike" kern="1200" cap="none" spc="0" normalizeH="0" baseline="0" noProof="0" dirty="0">
                <a:ln>
                  <a:noFill/>
                </a:ln>
                <a:solidFill>
                  <a:srgbClr val="FFFF00"/>
                </a:solidFill>
                <a:effectLst/>
                <a:uLnTx/>
                <a:uFillTx/>
                <a:latin typeface="#9Slide03 SVN-PF Din Text Pro C" panose="02000506020000020004" pitchFamily="2" charset="0"/>
                <a:ea typeface="+mn-ea"/>
                <a:cs typeface="+mn-cs"/>
              </a:endParaRPr>
            </a:p>
          </p:txBody>
        </p:sp>
        <p:sp>
          <p:nvSpPr>
            <p:cNvPr id="5" name="Oval 4">
              <a:extLst>
                <a:ext uri="{FF2B5EF4-FFF2-40B4-BE49-F238E27FC236}">
                  <a16:creationId xmlns:a16="http://schemas.microsoft.com/office/drawing/2014/main" id="{B935A062-47B7-42BB-BB7B-714029B5C449}"/>
                </a:ext>
              </a:extLst>
            </p:cNvPr>
            <p:cNvSpPr/>
            <p:nvPr/>
          </p:nvSpPr>
          <p:spPr>
            <a:xfrm>
              <a:off x="152399" y="0"/>
              <a:ext cx="1496291" cy="988142"/>
            </a:xfrm>
            <a:prstGeom prst="ellipse">
              <a:avLst/>
            </a:prstGeom>
            <a:solidFill>
              <a:srgbClr val="FFFF0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1</a:t>
              </a:r>
              <a:r>
                <a:rPr kumimoji="0" lang="vi-VN" sz="54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4</a:t>
              </a:r>
              <a:endParaRPr kumimoji="0" lang="en-US" sz="5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sp>
        <p:nvSpPr>
          <p:cNvPr id="3" name="Rectangle 2"/>
          <p:cNvSpPr/>
          <p:nvPr/>
        </p:nvSpPr>
        <p:spPr>
          <a:xfrm>
            <a:off x="2272144" y="-50767"/>
            <a:ext cx="8562109" cy="1077218"/>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rPr>
              <a:t>BÀI 14. BIÊN ĐỔI KHÍ HẬU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rPr>
              <a:t>VÀ ỨNG PHÓ VỚI BIÊN ĐỔI KHÍ HẬU</a:t>
            </a:r>
          </a:p>
        </p:txBody>
      </p:sp>
      <p:sp>
        <p:nvSpPr>
          <p:cNvPr id="10" name="TextBox 9"/>
          <p:cNvSpPr txBox="1"/>
          <p:nvPr/>
        </p:nvSpPr>
        <p:spPr>
          <a:xfrm>
            <a:off x="3906977" y="1246908"/>
            <a:ext cx="2111475"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2800" b="1" dirty="0" smtClean="0">
                <a:solidFill>
                  <a:prstClr val="black"/>
                </a:solidFill>
                <a:latin typeface="Times New Roman" panose="02020603050405020304" pitchFamily="18" charset="0"/>
                <a:cs typeface="Times New Roman" panose="02020603050405020304" pitchFamily="18" charset="0"/>
              </a:rPr>
              <a:t>VẬN DỤNG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9" name="TextBox 8"/>
          <p:cNvSpPr txBox="1"/>
          <p:nvPr/>
        </p:nvSpPr>
        <p:spPr>
          <a:xfrm>
            <a:off x="139734" y="1805919"/>
            <a:ext cx="12052265" cy="1323439"/>
          </a:xfrm>
          <a:prstGeom prst="rect">
            <a:avLst/>
          </a:prstGeom>
          <a:noFill/>
        </p:spPr>
        <p:txBody>
          <a:bodyPr wrap="square" rtlCol="0">
            <a:spAutoFit/>
          </a:bodyPr>
          <a:lstStyle/>
          <a:p>
            <a:r>
              <a:rPr lang="en-US" sz="2400" b="1" dirty="0" err="1">
                <a:latin typeface="Times New Roman" panose="02020603050405020304" pitchFamily="18" charset="0"/>
                <a:cs typeface="Times New Roman" panose="02020603050405020304" pitchFamily="18" charset="0"/>
              </a:rPr>
              <a:t>Địa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phương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nơi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em</a:t>
            </a:r>
            <a:r>
              <a:rPr lang="en-US" sz="2400" b="1" dirty="0">
                <a:latin typeface="Times New Roman" panose="02020603050405020304" pitchFamily="18" charset="0"/>
                <a:cs typeface="Times New Roman" panose="02020603050405020304" pitchFamily="18" charset="0"/>
              </a:rPr>
              <a:t> ở </a:t>
            </a:r>
            <a:r>
              <a:rPr lang="en-US" sz="2400" b="1" dirty="0" err="1">
                <a:latin typeface="Times New Roman" panose="02020603050405020304" pitchFamily="18" charset="0"/>
                <a:cs typeface="Times New Roman" panose="02020603050405020304" pitchFamily="18" charset="0"/>
              </a:rPr>
              <a:t>thường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xảy</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ra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loại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thiên</a:t>
            </a:r>
            <a:r>
              <a:rPr lang="en-US" sz="2400" b="1" dirty="0">
                <a:latin typeface="Times New Roman" panose="02020603050405020304" pitchFamily="18" charset="0"/>
                <a:cs typeface="Times New Roman" panose="02020603050405020304" pitchFamily="18" charset="0"/>
              </a:rPr>
              <a:t> tai </a:t>
            </a:r>
            <a:r>
              <a:rPr lang="en-US" sz="2400" b="1" dirty="0" err="1">
                <a:latin typeface="Times New Roman" panose="02020603050405020304" pitchFamily="18" charset="0"/>
                <a:cs typeface="Times New Roman" panose="02020603050405020304" pitchFamily="18" charset="0"/>
              </a:rPr>
              <a:t>nào</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Bản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thân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em</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có</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thê</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làm</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gì</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để</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phòng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tránh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thiên</a:t>
            </a:r>
            <a:r>
              <a:rPr lang="en-US" sz="2400" b="1" dirty="0">
                <a:latin typeface="Times New Roman" panose="02020603050405020304" pitchFamily="18" charset="0"/>
                <a:cs typeface="Times New Roman" panose="02020603050405020304" pitchFamily="18" charset="0"/>
              </a:rPr>
              <a:t> tai </a:t>
            </a:r>
            <a:r>
              <a:rPr lang="en-US" sz="2400" b="1" dirty="0" err="1">
                <a:latin typeface="Times New Roman" panose="02020603050405020304" pitchFamily="18" charset="0"/>
                <a:cs typeface="Times New Roman" panose="02020603050405020304" pitchFamily="18" charset="0"/>
              </a:rPr>
              <a:t>ấy</a:t>
            </a:r>
            <a:r>
              <a:rPr lang="en-US" sz="2400" b="1" dirty="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a:p>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9375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82A5F716-98EF-42EF-A471-87C6DFDCC79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Rockwell" panose="02060603020205020403"/>
              <a:ea typeface="+mn-ea"/>
              <a:cs typeface="+mn-cs"/>
            </a:endParaRPr>
          </a:p>
        </p:txBody>
      </p:sp>
      <p:sp>
        <p:nvSpPr>
          <p:cNvPr id="73" name="Freeform: Shape 72">
            <a:extLst>
              <a:ext uri="{FF2B5EF4-FFF2-40B4-BE49-F238E27FC236}">
                <a16:creationId xmlns:a16="http://schemas.microsoft.com/office/drawing/2014/main" id="{B87687D8-4EF1-4EF2-BF7E-74BB4A3D180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31529">
            <a:off x="2173916" y="2300932"/>
            <a:ext cx="4418757" cy="4259609"/>
          </a:xfrm>
          <a:custGeom>
            <a:avLst/>
            <a:gdLst>
              <a:gd name="connsiteX0" fmla="*/ 404107 w 4507111"/>
              <a:gd name="connsiteY0" fmla="*/ 0 h 4344781"/>
              <a:gd name="connsiteX1" fmla="*/ 371857 w 4507111"/>
              <a:gd name="connsiteY1" fmla="*/ 117359 h 4344781"/>
              <a:gd name="connsiteX2" fmla="*/ 307833 w 4507111"/>
              <a:gd name="connsiteY2" fmla="*/ 632970 h 4344781"/>
              <a:gd name="connsiteX3" fmla="*/ 3569418 w 4507111"/>
              <a:gd name="connsiteY3" fmla="*/ 4141149 h 4344781"/>
              <a:gd name="connsiteX4" fmla="*/ 4440861 w 4507111"/>
              <a:gd name="connsiteY4" fmla="*/ 4332480 h 4344781"/>
              <a:gd name="connsiteX5" fmla="*/ 4507111 w 4507111"/>
              <a:gd name="connsiteY5" fmla="*/ 4341752 h 4344781"/>
              <a:gd name="connsiteX6" fmla="*/ 4296045 w 4507111"/>
              <a:gd name="connsiteY6" fmla="*/ 4344781 h 4344781"/>
              <a:gd name="connsiteX7" fmla="*/ 3749565 w 4507111"/>
              <a:gd name="connsiteY7" fmla="*/ 4321853 h 4344781"/>
              <a:gd name="connsiteX8" fmla="*/ 36764 w 4507111"/>
              <a:gd name="connsiteY8" fmla="*/ 1629794 h 4344781"/>
              <a:gd name="connsiteX9" fmla="*/ 300069 w 4507111"/>
              <a:gd name="connsiteY9" fmla="*/ 144750 h 4344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07111" h="4344781">
                <a:moveTo>
                  <a:pt x="404107" y="0"/>
                </a:moveTo>
                <a:lnTo>
                  <a:pt x="371857" y="117359"/>
                </a:lnTo>
                <a:cubicBezTo>
                  <a:pt x="333827" y="278567"/>
                  <a:pt x="311875" y="450459"/>
                  <a:pt x="307833" y="632970"/>
                </a:cubicBezTo>
                <a:cubicBezTo>
                  <a:pt x="264711" y="2579752"/>
                  <a:pt x="2253987" y="3769243"/>
                  <a:pt x="3569418" y="4141149"/>
                </a:cubicBezTo>
                <a:cubicBezTo>
                  <a:pt x="3816061" y="4210881"/>
                  <a:pt x="4114807" y="4279754"/>
                  <a:pt x="4440861" y="4332480"/>
                </a:cubicBezTo>
                <a:lnTo>
                  <a:pt x="4507111" y="4341752"/>
                </a:lnTo>
                <a:lnTo>
                  <a:pt x="4296045" y="4344781"/>
                </a:lnTo>
                <a:cubicBezTo>
                  <a:pt x="4097363" y="4343711"/>
                  <a:pt x="3912623" y="4335104"/>
                  <a:pt x="3749565" y="4321853"/>
                </a:cubicBezTo>
                <a:cubicBezTo>
                  <a:pt x="2445102" y="4215850"/>
                  <a:pt x="356405" y="3466499"/>
                  <a:pt x="36764" y="1629794"/>
                </a:cubicBezTo>
                <a:cubicBezTo>
                  <a:pt x="-63123" y="1055823"/>
                  <a:pt x="45741" y="555869"/>
                  <a:pt x="300069" y="144750"/>
                </a:cubicBezTo>
                <a:close/>
              </a:path>
            </a:pathLst>
          </a:cu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panose="02060603020205020403"/>
              <a:ea typeface="+mn-ea"/>
              <a:cs typeface="+mn-cs"/>
            </a:endParaRPr>
          </a:p>
        </p:txBody>
      </p:sp>
      <p:pic>
        <p:nvPicPr>
          <p:cNvPr id="15362" name="Picture 2" descr="Thông báo | Trung tâm Nghiên cứu Sáng kiến Phát triển Cộng đồng">
            <a:extLst>
              <a:ext uri="{FF2B5EF4-FFF2-40B4-BE49-F238E27FC236}">
                <a16:creationId xmlns:a16="http://schemas.microsoft.com/office/drawing/2014/main" id="{3BA46C1F-0545-44BD-B71E-2787DF16AD4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396" b="1"/>
          <a:stretch/>
        </p:blipFill>
        <p:spPr bwMode="auto">
          <a:xfrm>
            <a:off x="2354578" y="544297"/>
            <a:ext cx="7761924" cy="5343065"/>
          </a:xfrm>
          <a:custGeom>
            <a:avLst/>
            <a:gdLst/>
            <a:ahLst/>
            <a:cxnLst/>
            <a:rect l="l" t="t" r="r" b="b"/>
            <a:pathLst>
              <a:path w="7761924" h="5343065">
                <a:moveTo>
                  <a:pt x="3025687" y="76"/>
                </a:moveTo>
                <a:cubicBezTo>
                  <a:pt x="3140786" y="756"/>
                  <a:pt x="3256631" y="6055"/>
                  <a:pt x="3372722" y="16088"/>
                </a:cubicBezTo>
                <a:cubicBezTo>
                  <a:pt x="5230178" y="176616"/>
                  <a:pt x="7761924" y="1424594"/>
                  <a:pt x="7761924" y="3316816"/>
                </a:cubicBezTo>
                <a:cubicBezTo>
                  <a:pt x="7646022" y="5237647"/>
                  <a:pt x="4988715" y="5423921"/>
                  <a:pt x="3701109" y="5320611"/>
                </a:cubicBezTo>
                <a:cubicBezTo>
                  <a:pt x="2413504" y="5217301"/>
                  <a:pt x="351800" y="4486992"/>
                  <a:pt x="36290" y="2696959"/>
                </a:cubicBezTo>
                <a:cubicBezTo>
                  <a:pt x="-259500" y="1018804"/>
                  <a:pt x="1299198" y="-10133"/>
                  <a:pt x="3025687" y="76"/>
                </a:cubicBezTo>
                <a:close/>
              </a:path>
            </a:pathLst>
          </a:cu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279080" y="174965"/>
            <a:ext cx="4855175" cy="369332"/>
          </a:xfrm>
          <a:prstGeom prst="rect">
            <a:avLst/>
          </a:prstGeom>
        </p:spPr>
        <p:txBody>
          <a:bodyPr wrap="none">
            <a:spAutoFit/>
          </a:bodyPr>
          <a:lstStyle/>
          <a:p>
            <a:r>
              <a:rPr lang="en-US" dirty="0"/>
              <a:t>https://www.youtube.com/watch?v=Acpr6Yc3Edk</a:t>
            </a:r>
          </a:p>
        </p:txBody>
      </p:sp>
      <p:sp>
        <p:nvSpPr>
          <p:cNvPr id="3" name="Rectangle 2"/>
          <p:cNvSpPr/>
          <p:nvPr/>
        </p:nvSpPr>
        <p:spPr>
          <a:xfrm>
            <a:off x="413452" y="6348660"/>
            <a:ext cx="4811895" cy="369332"/>
          </a:xfrm>
          <a:prstGeom prst="rect">
            <a:avLst/>
          </a:prstGeom>
        </p:spPr>
        <p:txBody>
          <a:bodyPr wrap="none">
            <a:spAutoFit/>
          </a:bodyPr>
          <a:lstStyle/>
          <a:p>
            <a:r>
              <a:rPr lang="en-US" dirty="0"/>
              <a:t>https://www.youtube.com/watch?v=L7KxvjRCjUg</a:t>
            </a:r>
          </a:p>
        </p:txBody>
      </p:sp>
    </p:spTree>
    <p:extLst>
      <p:ext uri="{BB962C8B-B14F-4D97-AF65-F5344CB8AC3E}">
        <p14:creationId xmlns:p14="http://schemas.microsoft.com/office/powerpoint/2010/main" val="17889448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5" name="Freeform: Shape 74">
            <a:extLst>
              <a:ext uri="{FF2B5EF4-FFF2-40B4-BE49-F238E27FC236}">
                <a16:creationId xmlns:a16="http://schemas.microsoft.com/office/drawing/2014/main" id="{83FA766D-3260-4E0A-9E7F-A2C93DFF193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46518"/>
            <a:ext cx="4100079" cy="6194580"/>
          </a:xfrm>
          <a:custGeom>
            <a:avLst/>
            <a:gdLst>
              <a:gd name="connsiteX0" fmla="*/ 1002789 w 4100079"/>
              <a:gd name="connsiteY0" fmla="*/ 0 h 6194580"/>
              <a:gd name="connsiteX1" fmla="*/ 4100079 w 4100079"/>
              <a:gd name="connsiteY1" fmla="*/ 3097290 h 6194580"/>
              <a:gd name="connsiteX2" fmla="*/ 1002789 w 4100079"/>
              <a:gd name="connsiteY2" fmla="*/ 6194580 h 6194580"/>
              <a:gd name="connsiteX3" fmla="*/ 81750 w 4100079"/>
              <a:gd name="connsiteY3" fmla="*/ 6055332 h 6194580"/>
              <a:gd name="connsiteX4" fmla="*/ 0 w 4100079"/>
              <a:gd name="connsiteY4" fmla="*/ 6025411 h 6194580"/>
              <a:gd name="connsiteX5" fmla="*/ 0 w 4100079"/>
              <a:gd name="connsiteY5" fmla="*/ 169169 h 6194580"/>
              <a:gd name="connsiteX6" fmla="*/ 81750 w 4100079"/>
              <a:gd name="connsiteY6" fmla="*/ 139248 h 6194580"/>
              <a:gd name="connsiteX7" fmla="*/ 1002789 w 4100079"/>
              <a:gd name="connsiteY7" fmla="*/ 0 h 6194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00079" h="6194580">
                <a:moveTo>
                  <a:pt x="1002789" y="0"/>
                </a:moveTo>
                <a:cubicBezTo>
                  <a:pt x="2713375" y="0"/>
                  <a:pt x="4100079" y="1386704"/>
                  <a:pt x="4100079" y="3097290"/>
                </a:cubicBezTo>
                <a:cubicBezTo>
                  <a:pt x="4100079" y="4807876"/>
                  <a:pt x="2713375" y="6194580"/>
                  <a:pt x="1002789" y="6194580"/>
                </a:cubicBezTo>
                <a:cubicBezTo>
                  <a:pt x="682054" y="6194580"/>
                  <a:pt x="372706" y="6145829"/>
                  <a:pt x="81750" y="6055332"/>
                </a:cubicBezTo>
                <a:lnTo>
                  <a:pt x="0" y="6025411"/>
                </a:lnTo>
                <a:lnTo>
                  <a:pt x="0" y="169169"/>
                </a:lnTo>
                <a:lnTo>
                  <a:pt x="81750" y="139248"/>
                </a:lnTo>
                <a:cubicBezTo>
                  <a:pt x="372706" y="48751"/>
                  <a:pt x="682054" y="0"/>
                  <a:pt x="1002789"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7" name="Freeform: Shape 76">
            <a:extLst>
              <a:ext uri="{FF2B5EF4-FFF2-40B4-BE49-F238E27FC236}">
                <a16:creationId xmlns:a16="http://schemas.microsoft.com/office/drawing/2014/main" id="{CB435A06-5FFD-4CF8-BE06-3796EC42003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53543" y="0"/>
            <a:ext cx="3566160" cy="3159748"/>
          </a:xfrm>
          <a:custGeom>
            <a:avLst/>
            <a:gdLst>
              <a:gd name="connsiteX0" fmla="*/ 649888 w 3566160"/>
              <a:gd name="connsiteY0" fmla="*/ 0 h 3159748"/>
              <a:gd name="connsiteX1" fmla="*/ 2916273 w 3566160"/>
              <a:gd name="connsiteY1" fmla="*/ 0 h 3159748"/>
              <a:gd name="connsiteX2" fmla="*/ 2917285 w 3566160"/>
              <a:gd name="connsiteY2" fmla="*/ 757 h 3159748"/>
              <a:gd name="connsiteX3" fmla="*/ 3566160 w 3566160"/>
              <a:gd name="connsiteY3" fmla="*/ 1376668 h 3159748"/>
              <a:gd name="connsiteX4" fmla="*/ 1783080 w 3566160"/>
              <a:gd name="connsiteY4" fmla="*/ 3159748 h 3159748"/>
              <a:gd name="connsiteX5" fmla="*/ 0 w 3566160"/>
              <a:gd name="connsiteY5" fmla="*/ 1376668 h 3159748"/>
              <a:gd name="connsiteX6" fmla="*/ 648876 w 3566160"/>
              <a:gd name="connsiteY6" fmla="*/ 757 h 3159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66160" h="3159748">
                <a:moveTo>
                  <a:pt x="649888" y="0"/>
                </a:moveTo>
                <a:lnTo>
                  <a:pt x="2916273" y="0"/>
                </a:lnTo>
                <a:lnTo>
                  <a:pt x="2917285" y="757"/>
                </a:lnTo>
                <a:cubicBezTo>
                  <a:pt x="3313569" y="327800"/>
                  <a:pt x="3566160" y="822736"/>
                  <a:pt x="3566160" y="1376668"/>
                </a:cubicBezTo>
                <a:cubicBezTo>
                  <a:pt x="3566160" y="2361436"/>
                  <a:pt x="2767848" y="3159748"/>
                  <a:pt x="1783080" y="3159748"/>
                </a:cubicBezTo>
                <a:cubicBezTo>
                  <a:pt x="798312" y="3159748"/>
                  <a:pt x="0" y="2361436"/>
                  <a:pt x="0" y="1376668"/>
                </a:cubicBezTo>
                <a:cubicBezTo>
                  <a:pt x="0" y="822736"/>
                  <a:pt x="252591" y="327800"/>
                  <a:pt x="648876" y="757"/>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9" name="Freeform: Shape 78">
            <a:extLst>
              <a:ext uri="{FF2B5EF4-FFF2-40B4-BE49-F238E27FC236}">
                <a16:creationId xmlns:a16="http://schemas.microsoft.com/office/drawing/2014/main" id="{5E10DA6E-C3FF-4539-BF84-4775BB7EC42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04396" y="2042"/>
            <a:ext cx="3387604" cy="4183848"/>
          </a:xfrm>
          <a:custGeom>
            <a:avLst/>
            <a:gdLst>
              <a:gd name="connsiteX0" fmla="*/ 420128 w 3387604"/>
              <a:gd name="connsiteY0" fmla="*/ 0 h 4183848"/>
              <a:gd name="connsiteX1" fmla="*/ 3387604 w 3387604"/>
              <a:gd name="connsiteY1" fmla="*/ 0 h 4183848"/>
              <a:gd name="connsiteX2" fmla="*/ 3387604 w 3387604"/>
              <a:gd name="connsiteY2" fmla="*/ 4101530 h 4183848"/>
              <a:gd name="connsiteX3" fmla="*/ 3283372 w 3387604"/>
              <a:gd name="connsiteY3" fmla="*/ 4128330 h 4183848"/>
              <a:gd name="connsiteX4" fmla="*/ 2732648 w 3387604"/>
              <a:gd name="connsiteY4" fmla="*/ 4183848 h 4183848"/>
              <a:gd name="connsiteX5" fmla="*/ 0 w 3387604"/>
              <a:gd name="connsiteY5" fmla="*/ 1451200 h 4183848"/>
              <a:gd name="connsiteX6" fmla="*/ 329816 w 3387604"/>
              <a:gd name="connsiteY6" fmla="*/ 148658 h 4183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87604" h="4183848">
                <a:moveTo>
                  <a:pt x="420128" y="0"/>
                </a:moveTo>
                <a:lnTo>
                  <a:pt x="3387604" y="0"/>
                </a:lnTo>
                <a:lnTo>
                  <a:pt x="3387604" y="4101530"/>
                </a:lnTo>
                <a:lnTo>
                  <a:pt x="3283372" y="4128330"/>
                </a:lnTo>
                <a:cubicBezTo>
                  <a:pt x="3105483" y="4164732"/>
                  <a:pt x="2921298" y="4183848"/>
                  <a:pt x="2732648" y="4183848"/>
                </a:cubicBezTo>
                <a:cubicBezTo>
                  <a:pt x="1223448" y="4183848"/>
                  <a:pt x="0" y="2960400"/>
                  <a:pt x="0" y="1451200"/>
                </a:cubicBezTo>
                <a:cubicBezTo>
                  <a:pt x="0" y="979575"/>
                  <a:pt x="119477" y="535856"/>
                  <a:pt x="329816" y="148658"/>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E0CF2BFF-CFE7-408C-9C05-9B930B019C93}"/>
              </a:ext>
            </a:extLst>
          </p:cNvPr>
          <p:cNvSpPr txBox="1"/>
          <p:nvPr/>
        </p:nvSpPr>
        <p:spPr>
          <a:xfrm>
            <a:off x="3422074" y="3868644"/>
            <a:ext cx="7398327" cy="2123658"/>
          </a:xfrm>
          <a:prstGeom prst="rect">
            <a:avLst/>
          </a:prstGeom>
          <a:noFill/>
          <a:ln w="12700">
            <a:solidFill>
              <a:schemeClr val="tx1"/>
            </a:solidFill>
          </a:ln>
        </p:spPr>
        <p:txBody>
          <a:bodyPr wrap="square" rtlCol="0">
            <a:spAutoFit/>
          </a:bodyPr>
          <a:lstStyle/>
          <a:p>
            <a:pPr algn="ctr"/>
            <a:r>
              <a:rPr lang="en-US" sz="4400" dirty="0">
                <a:solidFill>
                  <a:srgbClr val="FFFF00"/>
                </a:solidFill>
                <a:latin typeface="Times New Roman" panose="02020603050405020304" pitchFamily="18" charset="0"/>
                <a:cs typeface="Times New Roman" panose="02020603050405020304" pitchFamily="18" charset="0"/>
              </a:rPr>
              <a:t>BÀI 14. </a:t>
            </a:r>
            <a:r>
              <a:rPr lang="en-US" sz="4400" dirty="0" smtClean="0">
                <a:solidFill>
                  <a:srgbClr val="FFFF00"/>
                </a:solidFill>
                <a:latin typeface="Times New Roman" panose="02020603050405020304" pitchFamily="18" charset="0"/>
                <a:cs typeface="Times New Roman" panose="02020603050405020304" pitchFamily="18" charset="0"/>
              </a:rPr>
              <a:t>BIẾN </a:t>
            </a:r>
            <a:r>
              <a:rPr lang="en-US" sz="4400" dirty="0">
                <a:solidFill>
                  <a:srgbClr val="FFFF00"/>
                </a:solidFill>
                <a:latin typeface="Times New Roman" panose="02020603050405020304" pitchFamily="18" charset="0"/>
                <a:cs typeface="Times New Roman" panose="02020603050405020304" pitchFamily="18" charset="0"/>
              </a:rPr>
              <a:t>ĐỔI KHÍ HẬU </a:t>
            </a:r>
          </a:p>
          <a:p>
            <a:pPr algn="ctr"/>
            <a:r>
              <a:rPr lang="en-US" sz="4400" dirty="0">
                <a:solidFill>
                  <a:srgbClr val="FFFF00"/>
                </a:solidFill>
                <a:latin typeface="Times New Roman" panose="02020603050405020304" pitchFamily="18" charset="0"/>
                <a:cs typeface="Times New Roman" panose="02020603050405020304" pitchFamily="18" charset="0"/>
              </a:rPr>
              <a:t>VÀ ỨNG PHÓ VỚI </a:t>
            </a:r>
            <a:r>
              <a:rPr lang="en-US" sz="4400" dirty="0" smtClean="0">
                <a:solidFill>
                  <a:srgbClr val="FFFF00"/>
                </a:solidFill>
                <a:latin typeface="Times New Roman" panose="02020603050405020304" pitchFamily="18" charset="0"/>
                <a:cs typeface="Times New Roman" panose="02020603050405020304" pitchFamily="18" charset="0"/>
              </a:rPr>
              <a:t>BIẾN </a:t>
            </a:r>
            <a:r>
              <a:rPr lang="en-US" sz="4400" dirty="0">
                <a:solidFill>
                  <a:srgbClr val="FFFF00"/>
                </a:solidFill>
                <a:latin typeface="Times New Roman" panose="02020603050405020304" pitchFamily="18" charset="0"/>
                <a:cs typeface="Times New Roman" panose="02020603050405020304" pitchFamily="18" charset="0"/>
              </a:rPr>
              <a:t>ĐỔI KHÍ HẬU</a:t>
            </a:r>
          </a:p>
        </p:txBody>
      </p:sp>
      <p:grpSp>
        <p:nvGrpSpPr>
          <p:cNvPr id="4" name="Group 3"/>
          <p:cNvGrpSpPr/>
          <p:nvPr/>
        </p:nvGrpSpPr>
        <p:grpSpPr>
          <a:xfrm>
            <a:off x="-62807" y="522387"/>
            <a:ext cx="2986116" cy="5324231"/>
            <a:chOff x="-62807" y="522387"/>
            <a:chExt cx="2986116" cy="5324231"/>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807" y="522387"/>
              <a:ext cx="2986116" cy="2761140"/>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07" y="3283527"/>
              <a:ext cx="2986116" cy="2563091"/>
            </a:xfrm>
            <a:prstGeom prst="rect">
              <a:avLst/>
            </a:prstGeom>
          </p:spPr>
        </p:pic>
      </p:gr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27418" y="246518"/>
            <a:ext cx="2899855" cy="2385846"/>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24975" y="27709"/>
            <a:ext cx="2867025" cy="3255818"/>
          </a:xfrm>
          <a:prstGeom prst="rect">
            <a:avLst/>
          </a:prstGeom>
        </p:spPr>
      </p:pic>
    </p:spTree>
    <p:extLst>
      <p:ext uri="{BB962C8B-B14F-4D97-AF65-F5344CB8AC3E}">
        <p14:creationId xmlns:p14="http://schemas.microsoft.com/office/powerpoint/2010/main" val="2237623951"/>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down)">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down)">
                                      <p:cBhvr>
                                        <p:cTn id="2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0A711E6-F004-408C-BCC8-1B4BA1A6672A}"/>
              </a:ext>
            </a:extLst>
          </p:cNvPr>
          <p:cNvGrpSpPr/>
          <p:nvPr/>
        </p:nvGrpSpPr>
        <p:grpSpPr>
          <a:xfrm>
            <a:off x="2078911" y="93552"/>
            <a:ext cx="8241421" cy="1392367"/>
            <a:chOff x="2402470" y="93552"/>
            <a:chExt cx="8241421" cy="1392367"/>
          </a:xfrm>
        </p:grpSpPr>
        <p:sp>
          <p:nvSpPr>
            <p:cNvPr id="12" name="Flowchart: Terminator 11">
              <a:extLst>
                <a:ext uri="{FF2B5EF4-FFF2-40B4-BE49-F238E27FC236}">
                  <a16:creationId xmlns:a16="http://schemas.microsoft.com/office/drawing/2014/main" id="{A122B7F3-7E5E-4DB5-A97D-DDD0DFE00D65}"/>
                </a:ext>
              </a:extLst>
            </p:cNvPr>
            <p:cNvSpPr/>
            <p:nvPr/>
          </p:nvSpPr>
          <p:spPr>
            <a:xfrm>
              <a:off x="2445113" y="176711"/>
              <a:ext cx="8198778" cy="1151820"/>
            </a:xfrm>
            <a:prstGeom prst="flowChartTerminator">
              <a:avLst/>
            </a:prstGeom>
            <a:solidFill>
              <a:srgbClr val="37B9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b="1" dirty="0">
                  <a:solidFill>
                    <a:schemeClr val="tx1"/>
                  </a:solidFill>
                  <a:latin typeface="#9Slide03 SVN-PF Din Text Pro C" panose="02000506020000020004" pitchFamily="2" charset="0"/>
                </a:rPr>
                <a:t>NỘI DUNG CHÍNH</a:t>
              </a:r>
              <a:endParaRPr lang="en-US" sz="5400" b="1" dirty="0">
                <a:solidFill>
                  <a:schemeClr val="tx1"/>
                </a:solidFill>
                <a:latin typeface="#9Slide03 SVN-PF Din Text Pro C" panose="02000506020000020004" pitchFamily="2" charset="0"/>
              </a:endParaRPr>
            </a:p>
          </p:txBody>
        </p:sp>
        <p:sp>
          <p:nvSpPr>
            <p:cNvPr id="15" name="Oval 14">
              <a:extLst>
                <a:ext uri="{FF2B5EF4-FFF2-40B4-BE49-F238E27FC236}">
                  <a16:creationId xmlns:a16="http://schemas.microsoft.com/office/drawing/2014/main" id="{297D1653-2833-49F0-9B5E-5149A0E812B3}"/>
                </a:ext>
              </a:extLst>
            </p:cNvPr>
            <p:cNvSpPr/>
            <p:nvPr/>
          </p:nvSpPr>
          <p:spPr>
            <a:xfrm>
              <a:off x="2402470" y="93552"/>
              <a:ext cx="1587488" cy="1392367"/>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err="1">
                  <a:solidFill>
                    <a:schemeClr val="tx1"/>
                  </a:solidFill>
                  <a:latin typeface="#9Slide03 SVN-PF Din Text Pro C" panose="02000506020000020004" pitchFamily="2" charset="0"/>
                  <a:cs typeface="Arial" panose="020B0604020202020204" pitchFamily="34" charset="0"/>
                </a:rPr>
                <a:t>Bài</a:t>
              </a:r>
              <a:r>
                <a:rPr lang="en-US" sz="4800" b="1" dirty="0">
                  <a:solidFill>
                    <a:schemeClr val="tx1"/>
                  </a:solidFill>
                  <a:latin typeface="#9Slide03 SVN-PF Din Text Pro C" panose="02000506020000020004" pitchFamily="2" charset="0"/>
                  <a:cs typeface="Arial" panose="020B0604020202020204" pitchFamily="34" charset="0"/>
                </a:rPr>
                <a:t> </a:t>
              </a:r>
              <a:r>
                <a:rPr lang="en-US" sz="4800" b="1" dirty="0" smtClean="0">
                  <a:solidFill>
                    <a:schemeClr val="tx1"/>
                  </a:solidFill>
                  <a:latin typeface="#9Slide03 SVN-PF Din Text Pro C" panose="02000506020000020004" pitchFamily="2" charset="0"/>
                  <a:cs typeface="Arial" panose="020B0604020202020204" pitchFamily="34" charset="0"/>
                </a:rPr>
                <a:t>1</a:t>
              </a:r>
              <a:r>
                <a:rPr lang="vi-VN" sz="4800" b="1" dirty="0" smtClean="0">
                  <a:solidFill>
                    <a:schemeClr val="tx1"/>
                  </a:solidFill>
                  <a:latin typeface="#9Slide03 SVN-PF Din Text Pro C" panose="02000506020000020004" pitchFamily="2" charset="0"/>
                  <a:cs typeface="Arial" panose="020B0604020202020204" pitchFamily="34" charset="0"/>
                </a:rPr>
                <a:t>4</a:t>
              </a:r>
              <a:endParaRPr lang="en-US" sz="4800" b="1" dirty="0">
                <a:solidFill>
                  <a:schemeClr val="tx1"/>
                </a:solidFill>
                <a:latin typeface="#9Slide03 SVN-PF Din Text Pro C" panose="02000506020000020004" pitchFamily="2" charset="0"/>
                <a:cs typeface="Arial" panose="020B0604020202020204" pitchFamily="34" charset="0"/>
              </a:endParaRPr>
            </a:p>
          </p:txBody>
        </p:sp>
      </p:grpSp>
      <p:sp>
        <p:nvSpPr>
          <p:cNvPr id="27" name="Lưu đồ: Điểm Kết Thúc 147">
            <a:extLst>
              <a:ext uri="{FF2B5EF4-FFF2-40B4-BE49-F238E27FC236}">
                <a16:creationId xmlns:a16="http://schemas.microsoft.com/office/drawing/2014/main" id="{8F8739C1-CE0B-4E89-9F9F-11720B3E7998}"/>
              </a:ext>
            </a:extLst>
          </p:cNvPr>
          <p:cNvSpPr/>
          <p:nvPr/>
        </p:nvSpPr>
        <p:spPr>
          <a:xfrm>
            <a:off x="121046" y="2154504"/>
            <a:ext cx="3831969" cy="1849624"/>
          </a:xfrm>
          <a:prstGeom prst="flowChartTerminator">
            <a:avLst/>
          </a:prstGeom>
          <a:solidFill>
            <a:srgbClr val="37B988"/>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b="1" dirty="0" smtClean="0"/>
              <a:t> </a:t>
            </a:r>
            <a:r>
              <a:rPr lang="nl-NL" sz="4000" b="1" dirty="0">
                <a:solidFill>
                  <a:srgbClr val="FFFF00"/>
                </a:solidFill>
                <a:latin typeface="Times New Roman" panose="02020603050405020304" pitchFamily="18" charset="0"/>
                <a:cs typeface="Times New Roman" panose="02020603050405020304" pitchFamily="18" charset="0"/>
              </a:rPr>
              <a:t>Biến đổi khí hậu</a:t>
            </a:r>
            <a:endParaRPr lang="en-US" sz="7200" b="1" dirty="0">
              <a:solidFill>
                <a:srgbClr val="FFFF00"/>
              </a:solidFill>
              <a:latin typeface="Times New Roman" panose="02020603050405020304" pitchFamily="18" charset="0"/>
              <a:cs typeface="Times New Roman" panose="02020603050405020304" pitchFamily="18" charset="0"/>
            </a:endParaRPr>
          </a:p>
        </p:txBody>
      </p:sp>
      <p:sp>
        <p:nvSpPr>
          <p:cNvPr id="17" name="Lưu đồ: Điểm Kết Thúc 147">
            <a:extLst>
              <a:ext uri="{FF2B5EF4-FFF2-40B4-BE49-F238E27FC236}">
                <a16:creationId xmlns:a16="http://schemas.microsoft.com/office/drawing/2014/main" id="{E811D9EE-FD52-4105-A44D-D4832D87D015}"/>
              </a:ext>
            </a:extLst>
          </p:cNvPr>
          <p:cNvSpPr/>
          <p:nvPr/>
        </p:nvSpPr>
        <p:spPr>
          <a:xfrm>
            <a:off x="4160928" y="2154504"/>
            <a:ext cx="3831969" cy="1849624"/>
          </a:xfrm>
          <a:prstGeom prst="flowChartTerminator">
            <a:avLst/>
          </a:prstGeom>
          <a:solidFill>
            <a:srgbClr val="37B988"/>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3200" b="1" dirty="0">
                <a:solidFill>
                  <a:srgbClr val="FFFF00"/>
                </a:solidFill>
                <a:latin typeface="Times New Roman" panose="02020603050405020304" pitchFamily="18" charset="0"/>
                <a:cs typeface="Times New Roman" panose="02020603050405020304" pitchFamily="18" charset="0"/>
              </a:rPr>
              <a:t>Phòng tránh thiên tai và ứng phó với biến đổi khí hậu</a:t>
            </a:r>
            <a:endParaRPr lang="en-US" sz="6000" b="1" dirty="0">
              <a:solidFill>
                <a:srgbClr val="FFFF00"/>
              </a:solidFill>
              <a:latin typeface="Times New Roman" panose="02020603050405020304" pitchFamily="18" charset="0"/>
              <a:cs typeface="Times New Roman" panose="02020603050405020304" pitchFamily="18" charset="0"/>
            </a:endParaRPr>
          </a:p>
        </p:txBody>
      </p:sp>
      <p:sp>
        <p:nvSpPr>
          <p:cNvPr id="20" name="Lưu đồ: Điểm Kết Thúc 147">
            <a:extLst>
              <a:ext uri="{FF2B5EF4-FFF2-40B4-BE49-F238E27FC236}">
                <a16:creationId xmlns:a16="http://schemas.microsoft.com/office/drawing/2014/main" id="{8729F160-0626-4E85-ADD4-E3AF3A129E84}"/>
              </a:ext>
            </a:extLst>
          </p:cNvPr>
          <p:cNvSpPr/>
          <p:nvPr/>
        </p:nvSpPr>
        <p:spPr>
          <a:xfrm>
            <a:off x="8172671" y="2154446"/>
            <a:ext cx="3831969" cy="1849624"/>
          </a:xfrm>
          <a:prstGeom prst="flowChartTerminator">
            <a:avLst/>
          </a:prstGeom>
          <a:solidFill>
            <a:srgbClr val="37B988"/>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FFFF00"/>
                </a:solidFill>
                <a:latin typeface="Times New Roman" panose="02020603050405020304" pitchFamily="18" charset="0"/>
                <a:cs typeface="Times New Roman" panose="02020603050405020304" pitchFamily="18" charset="0"/>
              </a:rPr>
              <a:t>Luyện</a:t>
            </a:r>
            <a:r>
              <a:rPr lang="en-US" sz="2800" b="1" dirty="0">
                <a:solidFill>
                  <a:srgbClr val="FFFF00"/>
                </a:solidFill>
                <a:latin typeface="Times New Roman" panose="02020603050405020304" pitchFamily="18" charset="0"/>
                <a:cs typeface="Times New Roman" panose="02020603050405020304" pitchFamily="18" charset="0"/>
              </a:rPr>
              <a:t> </a:t>
            </a:r>
            <a:r>
              <a:rPr lang="en-US" sz="2800" b="1" dirty="0" err="1">
                <a:solidFill>
                  <a:srgbClr val="FFFF00"/>
                </a:solidFill>
                <a:latin typeface="Times New Roman" panose="02020603050405020304" pitchFamily="18" charset="0"/>
                <a:cs typeface="Times New Roman" panose="02020603050405020304" pitchFamily="18" charset="0"/>
              </a:rPr>
              <a:t>tập</a:t>
            </a:r>
            <a:r>
              <a:rPr lang="en-US" sz="2800" b="1" dirty="0">
                <a:solidFill>
                  <a:srgbClr val="FFFF00"/>
                </a:solidFill>
                <a:latin typeface="Times New Roman" panose="02020603050405020304" pitchFamily="18" charset="0"/>
                <a:cs typeface="Times New Roman" panose="02020603050405020304" pitchFamily="18" charset="0"/>
              </a:rPr>
              <a:t> -</a:t>
            </a:r>
            <a:r>
              <a:rPr lang="en-US" sz="2800" b="1" dirty="0" err="1">
                <a:solidFill>
                  <a:srgbClr val="FFFF00"/>
                </a:solidFill>
                <a:latin typeface="Times New Roman" panose="02020603050405020304" pitchFamily="18" charset="0"/>
                <a:cs typeface="Times New Roman" panose="02020603050405020304" pitchFamily="18" charset="0"/>
              </a:rPr>
              <a:t>Vận</a:t>
            </a:r>
            <a:r>
              <a:rPr lang="en-US" sz="2800" b="1" dirty="0">
                <a:solidFill>
                  <a:srgbClr val="FFFF00"/>
                </a:solidFill>
                <a:latin typeface="Times New Roman" panose="02020603050405020304" pitchFamily="18" charset="0"/>
                <a:cs typeface="Times New Roman" panose="02020603050405020304" pitchFamily="18" charset="0"/>
              </a:rPr>
              <a:t> </a:t>
            </a:r>
            <a:r>
              <a:rPr lang="en-US" sz="2800" b="1" dirty="0" err="1">
                <a:solidFill>
                  <a:srgbClr val="FFFF00"/>
                </a:solidFill>
                <a:latin typeface="Times New Roman" panose="02020603050405020304" pitchFamily="18" charset="0"/>
                <a:cs typeface="Times New Roman" panose="02020603050405020304" pitchFamily="18" charset="0"/>
              </a:rPr>
              <a:t>dụng</a:t>
            </a:r>
            <a:endParaRPr lang="en-US" b="1" dirty="0">
              <a:solidFill>
                <a:srgbClr val="FFFF00"/>
              </a:solidFill>
              <a:latin typeface="Times New Roman" panose="02020603050405020304" pitchFamily="18" charset="0"/>
              <a:cs typeface="Times New Roman" panose="02020603050405020304" pitchFamily="18" charset="0"/>
            </a:endParaRPr>
          </a:p>
        </p:txBody>
      </p:sp>
      <p:sp>
        <p:nvSpPr>
          <p:cNvPr id="21" name="Oval 20">
            <a:extLst>
              <a:ext uri="{FF2B5EF4-FFF2-40B4-BE49-F238E27FC236}">
                <a16:creationId xmlns:a16="http://schemas.microsoft.com/office/drawing/2014/main" id="{631C2FDD-0D1E-4F65-9968-EDA7BD16D0A4}"/>
              </a:ext>
            </a:extLst>
          </p:cNvPr>
          <p:cNvSpPr/>
          <p:nvPr/>
        </p:nvSpPr>
        <p:spPr>
          <a:xfrm>
            <a:off x="1703673" y="1672507"/>
            <a:ext cx="666714" cy="649218"/>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dirty="0">
                <a:solidFill>
                  <a:schemeClr val="tx1"/>
                </a:solidFill>
                <a:latin typeface="#9Slide05 Brannboll Ny" panose="02000000000000000000" pitchFamily="2" charset="0"/>
                <a:cs typeface="Arial" panose="020B0604020202020204" pitchFamily="34" charset="0"/>
              </a:rPr>
              <a:t>1</a:t>
            </a:r>
          </a:p>
        </p:txBody>
      </p:sp>
      <p:sp>
        <p:nvSpPr>
          <p:cNvPr id="22" name="Oval 21">
            <a:extLst>
              <a:ext uri="{FF2B5EF4-FFF2-40B4-BE49-F238E27FC236}">
                <a16:creationId xmlns:a16="http://schemas.microsoft.com/office/drawing/2014/main" id="{950B4B8F-12ED-476A-A843-D2CB7045A48B}"/>
              </a:ext>
            </a:extLst>
          </p:cNvPr>
          <p:cNvSpPr/>
          <p:nvPr/>
        </p:nvSpPr>
        <p:spPr>
          <a:xfrm>
            <a:off x="5778646" y="1747759"/>
            <a:ext cx="666714" cy="649218"/>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dirty="0">
                <a:solidFill>
                  <a:schemeClr val="tx1"/>
                </a:solidFill>
                <a:latin typeface="#9Slide05 Brannboll Ny" panose="02000000000000000000" pitchFamily="2" charset="0"/>
                <a:cs typeface="Arial" panose="020B0604020202020204" pitchFamily="34" charset="0"/>
              </a:rPr>
              <a:t>2</a:t>
            </a:r>
          </a:p>
        </p:txBody>
      </p:sp>
      <p:sp>
        <p:nvSpPr>
          <p:cNvPr id="29" name="Oval 28">
            <a:extLst>
              <a:ext uri="{FF2B5EF4-FFF2-40B4-BE49-F238E27FC236}">
                <a16:creationId xmlns:a16="http://schemas.microsoft.com/office/drawing/2014/main" id="{596CBE3F-331B-48A3-9265-30F141D4301C}"/>
              </a:ext>
            </a:extLst>
          </p:cNvPr>
          <p:cNvSpPr/>
          <p:nvPr/>
        </p:nvSpPr>
        <p:spPr>
          <a:xfrm>
            <a:off x="9841201" y="1747759"/>
            <a:ext cx="666714" cy="649218"/>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dirty="0">
                <a:solidFill>
                  <a:schemeClr val="tx1"/>
                </a:solidFill>
                <a:latin typeface="#9Slide05 Brannboll Ny" panose="02000000000000000000" pitchFamily="2" charset="0"/>
                <a:cs typeface="Arial" panose="020B0604020202020204" pitchFamily="34" charset="0"/>
              </a:rPr>
              <a:t>3</a:t>
            </a:r>
          </a:p>
        </p:txBody>
      </p:sp>
      <p:pic>
        <p:nvPicPr>
          <p:cNvPr id="2054" name="Picture 6" descr="VÌ SAO NÊN CHO TRẺ HỌC TIẾNG NHẬT NGAY TỪ NHỎ">
            <a:extLst>
              <a:ext uri="{FF2B5EF4-FFF2-40B4-BE49-F238E27FC236}">
                <a16:creationId xmlns:a16="http://schemas.microsoft.com/office/drawing/2014/main" id="{BBA2460C-C63B-4FA5-ADA3-E37A19B57A3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409" t="18518" r="13364"/>
          <a:stretch/>
        </p:blipFill>
        <p:spPr bwMode="auto">
          <a:xfrm>
            <a:off x="8647887" y="4449012"/>
            <a:ext cx="3053341" cy="1955177"/>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973" y="4437749"/>
            <a:ext cx="4019161" cy="1977701"/>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02315" y="4216473"/>
            <a:ext cx="2619375" cy="2420251"/>
          </a:xfrm>
          <a:prstGeom prst="rect">
            <a:avLst/>
          </a:prstGeom>
        </p:spPr>
      </p:pic>
    </p:spTree>
    <p:extLst>
      <p:ext uri="{BB962C8B-B14F-4D97-AF65-F5344CB8AC3E}">
        <p14:creationId xmlns:p14="http://schemas.microsoft.com/office/powerpoint/2010/main" val="174221760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arn(inVertical)">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arn(inVertical)">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barn(inVertical)">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1000"/>
                                        <p:tgtEl>
                                          <p:spTgt spid="2"/>
                                        </p:tgtEl>
                                      </p:cBhvr>
                                    </p:animEffect>
                                    <p:anim calcmode="lin" valueType="num">
                                      <p:cBhvr>
                                        <p:cTn id="23" dur="1000" fill="hold"/>
                                        <p:tgtEl>
                                          <p:spTgt spid="2"/>
                                        </p:tgtEl>
                                        <p:attrNameLst>
                                          <p:attrName>ppt_x</p:attrName>
                                        </p:attrNameLst>
                                      </p:cBhvr>
                                      <p:tavLst>
                                        <p:tav tm="0">
                                          <p:val>
                                            <p:strVal val="#ppt_x"/>
                                          </p:val>
                                        </p:tav>
                                        <p:tav tm="100000">
                                          <p:val>
                                            <p:strVal val="#ppt_x"/>
                                          </p:val>
                                        </p:tav>
                                      </p:tavLst>
                                    </p:anim>
                                    <p:anim calcmode="lin" valueType="num">
                                      <p:cBhvr>
                                        <p:cTn id="2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barn(inVertical)">
                                      <p:cBhvr>
                                        <p:cTn id="2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17" grpId="0" animBg="1"/>
      <p:bldP spid="2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0F717289-1E76-48ED-9C32-6BF148DAB4B2}"/>
              </a:ext>
            </a:extLst>
          </p:cNvPr>
          <p:cNvGrpSpPr/>
          <p:nvPr/>
        </p:nvGrpSpPr>
        <p:grpSpPr>
          <a:xfrm>
            <a:off x="152399" y="0"/>
            <a:ext cx="12039600" cy="988142"/>
            <a:chOff x="152399" y="0"/>
            <a:chExt cx="12039600" cy="988142"/>
          </a:xfrm>
        </p:grpSpPr>
        <p:sp>
          <p:nvSpPr>
            <p:cNvPr id="4" name="Lưu đồ: Điểm Kết Thúc 147">
              <a:extLst>
                <a:ext uri="{FF2B5EF4-FFF2-40B4-BE49-F238E27FC236}">
                  <a16:creationId xmlns:a16="http://schemas.microsoft.com/office/drawing/2014/main" id="{8241EFF1-7BCE-40E9-B684-C464CAAAB43A}"/>
                </a:ext>
              </a:extLst>
            </p:cNvPr>
            <p:cNvSpPr/>
            <p:nvPr/>
          </p:nvSpPr>
          <p:spPr>
            <a:xfrm>
              <a:off x="1648690" y="0"/>
              <a:ext cx="10543309" cy="988142"/>
            </a:xfrm>
            <a:prstGeom prst="flowChartTerminator">
              <a:avLst/>
            </a:prstGeom>
            <a:solidFill>
              <a:srgbClr val="37B988"/>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dirty="0">
                  <a:solidFill>
                    <a:srgbClr val="FFFF00"/>
                  </a:solidFill>
                  <a:latin typeface="#9Slide03 SVN-PF Din Text Pro C" panose="02000506020000020004" pitchFamily="2" charset="0"/>
                </a:rPr>
                <a:t> </a:t>
              </a:r>
              <a:endParaRPr lang="en-US" sz="4000" b="1" dirty="0">
                <a:solidFill>
                  <a:srgbClr val="FFFF00"/>
                </a:solidFill>
                <a:latin typeface="#9Slide03 SVN-PF Din Text Pro C" panose="02000506020000020004" pitchFamily="2" charset="0"/>
              </a:endParaRPr>
            </a:p>
          </p:txBody>
        </p:sp>
        <p:sp>
          <p:nvSpPr>
            <p:cNvPr id="5" name="Oval 4">
              <a:extLst>
                <a:ext uri="{FF2B5EF4-FFF2-40B4-BE49-F238E27FC236}">
                  <a16:creationId xmlns:a16="http://schemas.microsoft.com/office/drawing/2014/main" id="{B935A062-47B7-42BB-BB7B-714029B5C449}"/>
                </a:ext>
              </a:extLst>
            </p:cNvPr>
            <p:cNvSpPr/>
            <p:nvPr/>
          </p:nvSpPr>
          <p:spPr>
            <a:xfrm>
              <a:off x="152399" y="0"/>
              <a:ext cx="1496291" cy="988142"/>
            </a:xfrm>
            <a:prstGeom prst="ellipse">
              <a:avLst/>
            </a:prstGeom>
            <a:solidFill>
              <a:srgbClr val="FFFF0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dirty="0" smtClean="0">
                  <a:solidFill>
                    <a:schemeClr val="tx1"/>
                  </a:solidFill>
                  <a:latin typeface="Times New Roman" panose="02020603050405020304" pitchFamily="18" charset="0"/>
                  <a:cs typeface="Times New Roman" panose="02020603050405020304" pitchFamily="18" charset="0"/>
                </a:rPr>
                <a:t>1</a:t>
              </a:r>
              <a:r>
                <a:rPr lang="vi-VN" sz="5400" b="1" dirty="0" smtClean="0">
                  <a:solidFill>
                    <a:schemeClr val="tx1"/>
                  </a:solidFill>
                  <a:latin typeface="Times New Roman" panose="02020603050405020304" pitchFamily="18" charset="0"/>
                  <a:cs typeface="Times New Roman" panose="02020603050405020304" pitchFamily="18" charset="0"/>
                </a:rPr>
                <a:t>4</a:t>
              </a:r>
              <a:endParaRPr lang="en-US" sz="5400" b="1" dirty="0">
                <a:solidFill>
                  <a:schemeClr val="tx1"/>
                </a:solidFill>
                <a:latin typeface="Times New Roman" panose="02020603050405020304" pitchFamily="18" charset="0"/>
                <a:cs typeface="Times New Roman" panose="02020603050405020304" pitchFamily="18" charset="0"/>
              </a:endParaRPr>
            </a:p>
          </p:txBody>
        </p:sp>
      </p:grpSp>
      <p:sp>
        <p:nvSpPr>
          <p:cNvPr id="3" name="Rectangle 2"/>
          <p:cNvSpPr/>
          <p:nvPr/>
        </p:nvSpPr>
        <p:spPr>
          <a:xfrm>
            <a:off x="2272144" y="-50767"/>
            <a:ext cx="8562109" cy="1077218"/>
          </a:xfrm>
          <a:prstGeom prst="rect">
            <a:avLst/>
          </a:prstGeom>
        </p:spPr>
        <p:txBody>
          <a:bodyPr wrap="square">
            <a:spAutoFit/>
          </a:bodyPr>
          <a:lstStyle/>
          <a:p>
            <a:pPr algn="ctr"/>
            <a:r>
              <a:rPr lang="en-US" sz="3200" dirty="0">
                <a:solidFill>
                  <a:srgbClr val="FFFF00"/>
                </a:solidFill>
                <a:latin typeface="Times New Roman" panose="02020603050405020304" pitchFamily="18" charset="0"/>
                <a:cs typeface="Times New Roman" panose="02020603050405020304" pitchFamily="18" charset="0"/>
              </a:rPr>
              <a:t>BÀI 14. </a:t>
            </a:r>
            <a:r>
              <a:rPr lang="en-US" sz="3200" dirty="0" smtClean="0">
                <a:solidFill>
                  <a:srgbClr val="FFFF00"/>
                </a:solidFill>
                <a:latin typeface="Times New Roman" panose="02020603050405020304" pitchFamily="18" charset="0"/>
                <a:cs typeface="Times New Roman" panose="02020603050405020304" pitchFamily="18" charset="0"/>
              </a:rPr>
              <a:t>BIẾN </a:t>
            </a:r>
            <a:r>
              <a:rPr lang="en-US" sz="3200" dirty="0">
                <a:solidFill>
                  <a:srgbClr val="FFFF00"/>
                </a:solidFill>
                <a:latin typeface="Times New Roman" panose="02020603050405020304" pitchFamily="18" charset="0"/>
                <a:cs typeface="Times New Roman" panose="02020603050405020304" pitchFamily="18" charset="0"/>
              </a:rPr>
              <a:t>ĐỔI KHÍ HẬU </a:t>
            </a:r>
          </a:p>
          <a:p>
            <a:pPr algn="ctr"/>
            <a:r>
              <a:rPr lang="en-US" sz="3200" dirty="0">
                <a:solidFill>
                  <a:srgbClr val="FFFF00"/>
                </a:solidFill>
                <a:latin typeface="Times New Roman" panose="02020603050405020304" pitchFamily="18" charset="0"/>
                <a:cs typeface="Times New Roman" panose="02020603050405020304" pitchFamily="18" charset="0"/>
              </a:rPr>
              <a:t>VÀ ỨNG PHÓ VỚI </a:t>
            </a:r>
            <a:r>
              <a:rPr lang="en-US" sz="3200" dirty="0" smtClean="0">
                <a:solidFill>
                  <a:srgbClr val="FFFF00"/>
                </a:solidFill>
                <a:latin typeface="Times New Roman" panose="02020603050405020304" pitchFamily="18" charset="0"/>
                <a:cs typeface="Times New Roman" panose="02020603050405020304" pitchFamily="18" charset="0"/>
              </a:rPr>
              <a:t>BIẾN </a:t>
            </a:r>
            <a:r>
              <a:rPr lang="en-US" sz="3200" dirty="0">
                <a:solidFill>
                  <a:srgbClr val="FFFF00"/>
                </a:solidFill>
                <a:latin typeface="Times New Roman" panose="02020603050405020304" pitchFamily="18" charset="0"/>
                <a:cs typeface="Times New Roman" panose="02020603050405020304" pitchFamily="18" charset="0"/>
              </a:rPr>
              <a:t>ĐỔI KHÍ HẬU</a:t>
            </a:r>
          </a:p>
        </p:txBody>
      </p:sp>
      <p:cxnSp>
        <p:nvCxnSpPr>
          <p:cNvPr id="7" name="Straight Connector 6"/>
          <p:cNvCxnSpPr/>
          <p:nvPr/>
        </p:nvCxnSpPr>
        <p:spPr>
          <a:xfrm>
            <a:off x="6331527" y="1026451"/>
            <a:ext cx="55418" cy="5831549"/>
          </a:xfrm>
          <a:prstGeom prst="line">
            <a:avLst/>
          </a:prstGeom>
          <a:ln/>
        </p:spPr>
        <p:style>
          <a:lnRef idx="3">
            <a:schemeClr val="dk1"/>
          </a:lnRef>
          <a:fillRef idx="0">
            <a:schemeClr val="dk1"/>
          </a:fillRef>
          <a:effectRef idx="2">
            <a:schemeClr val="dk1"/>
          </a:effectRef>
          <a:fontRef idx="minor">
            <a:schemeClr val="tx1"/>
          </a:fontRef>
        </p:style>
      </p:cxnSp>
      <p:sp>
        <p:nvSpPr>
          <p:cNvPr id="10" name="TextBox 9"/>
          <p:cNvSpPr txBox="1"/>
          <p:nvPr/>
        </p:nvSpPr>
        <p:spPr>
          <a:xfrm>
            <a:off x="221672" y="1246908"/>
            <a:ext cx="3029997" cy="523220"/>
          </a:xfrm>
          <a:prstGeom prst="rect">
            <a:avLst/>
          </a:prstGeom>
          <a:noFill/>
        </p:spPr>
        <p:txBody>
          <a:bodyPr wrap="none" rtlCol="0">
            <a:spAutoFit/>
          </a:bodyPr>
          <a:lstStyle/>
          <a:p>
            <a:r>
              <a:rPr lang="nl-NL" sz="2800" b="1" dirty="0">
                <a:latin typeface="Times New Roman" panose="02020603050405020304" pitchFamily="18" charset="0"/>
                <a:cs typeface="Times New Roman" panose="02020603050405020304" pitchFamily="18" charset="0"/>
              </a:rPr>
              <a:t>I. Biến đổi khí hậu</a:t>
            </a:r>
            <a:endParaRPr lang="en-US" sz="2800" dirty="0">
              <a:latin typeface="Times New Roman" panose="02020603050405020304" pitchFamily="18" charset="0"/>
              <a:cs typeface="Times New Roman" panose="02020603050405020304" pitchFamily="18" charset="0"/>
            </a:endParaRPr>
          </a:p>
        </p:txBody>
      </p:sp>
      <p:sp>
        <p:nvSpPr>
          <p:cNvPr id="11" name="TextBox 10"/>
          <p:cNvSpPr txBox="1"/>
          <p:nvPr/>
        </p:nvSpPr>
        <p:spPr>
          <a:xfrm>
            <a:off x="6331527" y="1026451"/>
            <a:ext cx="5860472" cy="1015663"/>
          </a:xfrm>
          <a:prstGeom prst="rect">
            <a:avLst/>
          </a:prstGeom>
          <a:noFill/>
        </p:spPr>
        <p:txBody>
          <a:bodyPr wrap="square" rtlCol="0">
            <a:spAutoFit/>
          </a:bodyPr>
          <a:lstStyle/>
          <a:p>
            <a:r>
              <a:rPr lang="en-US" sz="2000" i="1" dirty="0"/>
              <a:t>: </a:t>
            </a:r>
            <a:r>
              <a:rPr lang="en-US" sz="2000" i="1" dirty="0" err="1">
                <a:latin typeface="Times New Roman" panose="02020603050405020304" pitchFamily="18" charset="0"/>
                <a:cs typeface="Times New Roman" panose="02020603050405020304" pitchFamily="18" charset="0"/>
              </a:rPr>
              <a:t>Quan</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sát</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hình</a:t>
            </a:r>
            <a:r>
              <a:rPr lang="en-US" sz="2000" i="1" dirty="0">
                <a:latin typeface="Times New Roman" panose="02020603050405020304" pitchFamily="18" charset="0"/>
                <a:cs typeface="Times New Roman" panose="02020603050405020304" pitchFamily="18" charset="0"/>
              </a:rPr>
              <a:t> 14.1 </a:t>
            </a:r>
            <a:r>
              <a:rPr lang="en-US" sz="2000" i="1" dirty="0" err="1">
                <a:latin typeface="Times New Roman" panose="02020603050405020304" pitchFamily="18" charset="0"/>
                <a:cs typeface="Times New Roman" panose="02020603050405020304" pitchFamily="18" charset="0"/>
              </a:rPr>
              <a:t>và</a:t>
            </a:r>
            <a:r>
              <a:rPr lang="en-US" sz="2000" i="1" dirty="0">
                <a:latin typeface="Times New Roman" panose="02020603050405020304" pitchFamily="18" charset="0"/>
                <a:cs typeface="Times New Roman" panose="02020603050405020304" pitchFamily="18" charset="0"/>
              </a:rPr>
              <a:t> 14.2 </a:t>
            </a:r>
            <a:r>
              <a:rPr lang="en-US" sz="2000" i="1" dirty="0" err="1">
                <a:latin typeface="Times New Roman" panose="02020603050405020304" pitchFamily="18" charset="0"/>
                <a:cs typeface="Times New Roman" panose="02020603050405020304" pitchFamily="18" charset="0"/>
              </a:rPr>
              <a:t>trong</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bài</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em</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hãy</a:t>
            </a:r>
            <a:r>
              <a:rPr lang="en-US" sz="2000" i="1" dirty="0">
                <a:latin typeface="Times New Roman" panose="02020603050405020304" pitchFamily="18" charset="0"/>
                <a:cs typeface="Times New Roman" panose="02020603050405020304" pitchFamily="18" charset="0"/>
              </a:rPr>
              <a:t>: Cho </a:t>
            </a:r>
            <a:r>
              <a:rPr lang="en-US" sz="2000" i="1" dirty="0" err="1">
                <a:latin typeface="Times New Roman" panose="02020603050405020304" pitchFamily="18" charset="0"/>
                <a:cs typeface="Times New Roman" panose="02020603050405020304" pitchFamily="18" charset="0"/>
              </a:rPr>
              <a:t>biết</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sự</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khác</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biệt</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giữa</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hình</a:t>
            </a:r>
            <a:r>
              <a:rPr lang="en-US" sz="2000" i="1" dirty="0">
                <a:latin typeface="Times New Roman" panose="02020603050405020304" pitchFamily="18" charset="0"/>
                <a:cs typeface="Times New Roman" panose="02020603050405020304" pitchFamily="18" charset="0"/>
              </a:rPr>
              <a:t> 14.1 </a:t>
            </a:r>
            <a:r>
              <a:rPr lang="en-US" sz="2000" i="1" dirty="0" err="1">
                <a:latin typeface="Times New Roman" panose="02020603050405020304" pitchFamily="18" charset="0"/>
                <a:cs typeface="Times New Roman" panose="02020603050405020304" pitchFamily="18" charset="0"/>
              </a:rPr>
              <a:t>và</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hình</a:t>
            </a:r>
            <a:r>
              <a:rPr lang="en-US" sz="2000" i="1" dirty="0">
                <a:latin typeface="Times New Roman" panose="02020603050405020304" pitchFamily="18" charset="0"/>
                <a:cs typeface="Times New Roman" panose="02020603050405020304" pitchFamily="18" charset="0"/>
              </a:rPr>
              <a:t> 14.2. </a:t>
            </a:r>
            <a:r>
              <a:rPr lang="en-US" sz="2000" i="1" dirty="0" err="1">
                <a:latin typeface="Times New Roman" panose="02020603050405020304" pitchFamily="18" charset="0"/>
                <a:cs typeface="Times New Roman" panose="02020603050405020304" pitchFamily="18" charset="0"/>
              </a:rPr>
              <a:t>Giải</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thích</a:t>
            </a:r>
            <a:r>
              <a:rPr lang="en-US" sz="2000" i="1" dirty="0">
                <a:latin typeface="Times New Roman" panose="02020603050405020304" pitchFamily="18" charset="0"/>
                <a:cs typeface="Times New Roman" panose="02020603050405020304" pitchFamily="18" charset="0"/>
              </a:rPr>
              <a:t>.</a:t>
            </a:r>
          </a:p>
        </p:txBody>
      </p:sp>
      <p:sp>
        <p:nvSpPr>
          <p:cNvPr id="13" name="Rectangle 12"/>
          <p:cNvSpPr/>
          <p:nvPr/>
        </p:nvSpPr>
        <p:spPr>
          <a:xfrm>
            <a:off x="6387249" y="2191388"/>
            <a:ext cx="3352200" cy="369332"/>
          </a:xfrm>
          <a:prstGeom prst="rect">
            <a:avLst/>
          </a:prstGeom>
        </p:spPr>
        <p:txBody>
          <a:bodyPr wrap="none">
            <a:spAutoFit/>
          </a:bodyPr>
          <a:lstStyle/>
          <a:p>
            <a:r>
              <a:rPr lang="vi-VN" i="1" dirty="0">
                <a:solidFill>
                  <a:srgbClr val="FF0000"/>
                </a:solidFill>
              </a:rPr>
              <a:t>Em hiểu biến đổi khí hậu là gì?</a:t>
            </a:r>
            <a:endParaRPr lang="en-US" i="1" dirty="0">
              <a:solidFill>
                <a:srgbClr val="FF0000"/>
              </a:solidFill>
            </a:endParaRPr>
          </a:p>
        </p:txBody>
      </p:sp>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90509" y="2709994"/>
            <a:ext cx="3934692" cy="3857061"/>
          </a:xfrm>
          <a:prstGeom prst="rect">
            <a:avLst/>
          </a:prstGeom>
        </p:spPr>
      </p:pic>
      <p:sp>
        <p:nvSpPr>
          <p:cNvPr id="15" name="TextBox 14"/>
          <p:cNvSpPr txBox="1"/>
          <p:nvPr/>
        </p:nvSpPr>
        <p:spPr>
          <a:xfrm>
            <a:off x="96981" y="1723457"/>
            <a:ext cx="5860168" cy="707886"/>
          </a:xfrm>
          <a:prstGeom prst="rect">
            <a:avLst/>
          </a:prstGeom>
          <a:noFill/>
        </p:spPr>
        <p:txBody>
          <a:bodyPr wrap="square" rtlCol="0">
            <a:spAutoFit/>
          </a:bodyPr>
          <a:lstStyle/>
          <a:p>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Biến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đổi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khí</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hậu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sự</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thay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đổi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trạng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thái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của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khí</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hậu</a:t>
            </a:r>
            <a:r>
              <a:rPr lang="en-US" sz="2000" dirty="0">
                <a:latin typeface="Times New Roman" panose="02020603050405020304" pitchFamily="18" charset="0"/>
                <a:cs typeface="Times New Roman" panose="02020603050405020304" pitchFamily="18" charset="0"/>
              </a:rPr>
              <a:t> so </a:t>
            </a:r>
            <a:r>
              <a:rPr lang="en-US" sz="2000" dirty="0" err="1">
                <a:latin typeface="Times New Roman" panose="02020603050405020304" pitchFamily="18" charset="0"/>
                <a:cs typeface="Times New Roman" panose="02020603050405020304" pitchFamily="18" charset="0"/>
              </a:rPr>
              <a:t>với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trung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bình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nhiều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năm</a:t>
            </a:r>
            <a:r>
              <a:rPr lang="en-US" sz="20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682270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wipe(down)">
                                      <p:cBhvr>
                                        <p:cTn id="12" dur="500"/>
                                        <p:tgtEl>
                                          <p:spTgt spid="1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circle(in)">
                                      <p:cBhvr>
                                        <p:cTn id="22" dur="20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5">
                                            <p:txEl>
                                              <p:pRg st="0" end="0"/>
                                            </p:txEl>
                                          </p:spTgt>
                                        </p:tgtEl>
                                        <p:attrNameLst>
                                          <p:attrName>style.visibility</p:attrName>
                                        </p:attrNameLst>
                                      </p:cBhvr>
                                      <p:to>
                                        <p:strVal val="visible"/>
                                      </p:to>
                                    </p:set>
                                    <p:animEffect transition="in" filter="wipe(down)">
                                      <p:cBhvr>
                                        <p:cTn id="27"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0F717289-1E76-48ED-9C32-6BF148DAB4B2}"/>
              </a:ext>
            </a:extLst>
          </p:cNvPr>
          <p:cNvGrpSpPr/>
          <p:nvPr/>
        </p:nvGrpSpPr>
        <p:grpSpPr>
          <a:xfrm>
            <a:off x="152399" y="0"/>
            <a:ext cx="12039600" cy="988142"/>
            <a:chOff x="152399" y="0"/>
            <a:chExt cx="12039600" cy="988142"/>
          </a:xfrm>
        </p:grpSpPr>
        <p:sp>
          <p:nvSpPr>
            <p:cNvPr id="4" name="Lưu đồ: Điểm Kết Thúc 147">
              <a:extLst>
                <a:ext uri="{FF2B5EF4-FFF2-40B4-BE49-F238E27FC236}">
                  <a16:creationId xmlns:a16="http://schemas.microsoft.com/office/drawing/2014/main" id="{8241EFF1-7BCE-40E9-B684-C464CAAAB43A}"/>
                </a:ext>
              </a:extLst>
            </p:cNvPr>
            <p:cNvSpPr/>
            <p:nvPr/>
          </p:nvSpPr>
          <p:spPr>
            <a:xfrm>
              <a:off x="1648690" y="0"/>
              <a:ext cx="10543309" cy="988142"/>
            </a:xfrm>
            <a:prstGeom prst="flowChartTerminator">
              <a:avLst/>
            </a:prstGeom>
            <a:solidFill>
              <a:srgbClr val="37B988"/>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FFFF00"/>
                  </a:solidFill>
                  <a:effectLst/>
                  <a:uLnTx/>
                  <a:uFillTx/>
                  <a:latin typeface="#9Slide03 SVN-PF Din Text Pro C" panose="02000506020000020004" pitchFamily="2" charset="0"/>
                  <a:ea typeface="+mn-ea"/>
                  <a:cs typeface="+mn-cs"/>
                </a:rPr>
                <a:t> </a:t>
              </a:r>
              <a:endParaRPr kumimoji="0" lang="en-US" sz="4000" b="1" i="0" u="none" strike="noStrike" kern="1200" cap="none" spc="0" normalizeH="0" baseline="0" noProof="0" dirty="0">
                <a:ln>
                  <a:noFill/>
                </a:ln>
                <a:solidFill>
                  <a:srgbClr val="FFFF00"/>
                </a:solidFill>
                <a:effectLst/>
                <a:uLnTx/>
                <a:uFillTx/>
                <a:latin typeface="#9Slide03 SVN-PF Din Text Pro C" panose="02000506020000020004" pitchFamily="2" charset="0"/>
                <a:ea typeface="+mn-ea"/>
                <a:cs typeface="+mn-cs"/>
              </a:endParaRPr>
            </a:p>
          </p:txBody>
        </p:sp>
        <p:sp>
          <p:nvSpPr>
            <p:cNvPr id="5" name="Oval 4">
              <a:extLst>
                <a:ext uri="{FF2B5EF4-FFF2-40B4-BE49-F238E27FC236}">
                  <a16:creationId xmlns:a16="http://schemas.microsoft.com/office/drawing/2014/main" id="{B935A062-47B7-42BB-BB7B-714029B5C449}"/>
                </a:ext>
              </a:extLst>
            </p:cNvPr>
            <p:cNvSpPr/>
            <p:nvPr/>
          </p:nvSpPr>
          <p:spPr>
            <a:xfrm>
              <a:off x="152399" y="0"/>
              <a:ext cx="1496291" cy="988142"/>
            </a:xfrm>
            <a:prstGeom prst="ellipse">
              <a:avLst/>
            </a:prstGeom>
            <a:solidFill>
              <a:srgbClr val="FFFF0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1</a:t>
              </a:r>
              <a:r>
                <a:rPr kumimoji="0" lang="vi-VN" sz="54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4</a:t>
              </a:r>
              <a:endParaRPr kumimoji="0" lang="en-US" sz="5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sp>
        <p:nvSpPr>
          <p:cNvPr id="3" name="Rectangle 2"/>
          <p:cNvSpPr/>
          <p:nvPr/>
        </p:nvSpPr>
        <p:spPr>
          <a:xfrm>
            <a:off x="2272144" y="-50767"/>
            <a:ext cx="8562109" cy="1077218"/>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rPr>
              <a:t>BÀI 14. </a:t>
            </a:r>
            <a:r>
              <a:rPr kumimoji="0" lang="en-US" sz="3200" b="0" i="0" u="none" strike="noStrike" kern="1200" cap="none" spc="0" normalizeH="0" baseline="0" noProof="0" dirty="0" smtClean="0">
                <a:ln>
                  <a:noFill/>
                </a:ln>
                <a:solidFill>
                  <a:srgbClr val="FFFF00"/>
                </a:solidFill>
                <a:effectLst/>
                <a:uLnTx/>
                <a:uFillTx/>
                <a:latin typeface="Times New Roman" panose="02020603050405020304" pitchFamily="18" charset="0"/>
                <a:ea typeface="+mn-ea"/>
                <a:cs typeface="Times New Roman" panose="02020603050405020304" pitchFamily="18" charset="0"/>
              </a:rPr>
              <a:t>BIẾN </a:t>
            </a:r>
            <a:r>
              <a:rPr kumimoji="0" lang="en-US" sz="3200" b="0"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rPr>
              <a:t>ĐỔI KHÍ HẬU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rPr>
              <a:t>VÀ ỨNG PHÓ VỚI </a:t>
            </a:r>
            <a:r>
              <a:rPr kumimoji="0" lang="en-US" sz="3200" b="0" i="0" u="none" strike="noStrike" kern="1200" cap="none" spc="0" normalizeH="0" baseline="0" noProof="0" dirty="0" smtClean="0">
                <a:ln>
                  <a:noFill/>
                </a:ln>
                <a:solidFill>
                  <a:srgbClr val="FFFF00"/>
                </a:solidFill>
                <a:effectLst/>
                <a:uLnTx/>
                <a:uFillTx/>
                <a:latin typeface="Times New Roman" panose="02020603050405020304" pitchFamily="18" charset="0"/>
                <a:ea typeface="+mn-ea"/>
                <a:cs typeface="Times New Roman" panose="02020603050405020304" pitchFamily="18" charset="0"/>
              </a:rPr>
              <a:t>BIẾN </a:t>
            </a:r>
            <a:r>
              <a:rPr kumimoji="0" lang="en-US" sz="3200" b="0"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rPr>
              <a:t>ĐỔI KHÍ HẬU</a:t>
            </a:r>
          </a:p>
        </p:txBody>
      </p:sp>
      <p:sp>
        <p:nvSpPr>
          <p:cNvPr id="10" name="TextBox 9"/>
          <p:cNvSpPr txBox="1"/>
          <p:nvPr/>
        </p:nvSpPr>
        <p:spPr>
          <a:xfrm>
            <a:off x="221672" y="1246908"/>
            <a:ext cx="3029997"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I. Biến đổi khí hậu</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nvGrpSpPr>
          <p:cNvPr id="8" name="Group 7"/>
          <p:cNvGrpSpPr/>
          <p:nvPr/>
        </p:nvGrpSpPr>
        <p:grpSpPr>
          <a:xfrm>
            <a:off x="0" y="1770128"/>
            <a:ext cx="3865418" cy="4977036"/>
            <a:chOff x="0" y="1770128"/>
            <a:chExt cx="3865418" cy="4977036"/>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1770128"/>
              <a:ext cx="3713018" cy="2691036"/>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461164"/>
              <a:ext cx="3463636" cy="2286000"/>
            </a:xfrm>
            <a:prstGeom prst="rect">
              <a:avLst/>
            </a:prstGeom>
          </p:spPr>
        </p:pic>
      </p:grpSp>
      <p:graphicFrame>
        <p:nvGraphicFramePr>
          <p:cNvPr id="9" name="Table 8"/>
          <p:cNvGraphicFramePr>
            <a:graphicFrameLocks noGrp="1"/>
          </p:cNvGraphicFramePr>
          <p:nvPr>
            <p:extLst>
              <p:ext uri="{D42A27DB-BD31-4B8C-83A1-F6EECF244321}">
                <p14:modId xmlns:p14="http://schemas.microsoft.com/office/powerpoint/2010/main" val="2006033870"/>
              </p:ext>
            </p:extLst>
          </p:nvPr>
        </p:nvGraphicFramePr>
        <p:xfrm>
          <a:off x="3865418" y="2632371"/>
          <a:ext cx="4261947" cy="4142506"/>
        </p:xfrm>
        <a:graphic>
          <a:graphicData uri="http://schemas.openxmlformats.org/drawingml/2006/table">
            <a:tbl>
              <a:tblPr firstRow="1" firstCol="1" bandRow="1">
                <a:tableStyleId>{5C22544A-7EE6-4342-B048-85BDC9FD1C3A}</a:tableStyleId>
              </a:tblPr>
              <a:tblGrid>
                <a:gridCol w="1602060">
                  <a:extLst>
                    <a:ext uri="{9D8B030D-6E8A-4147-A177-3AD203B41FA5}">
                      <a16:colId xmlns:a16="http://schemas.microsoft.com/office/drawing/2014/main" val="2990658750"/>
                    </a:ext>
                  </a:extLst>
                </a:gridCol>
                <a:gridCol w="1322283">
                  <a:extLst>
                    <a:ext uri="{9D8B030D-6E8A-4147-A177-3AD203B41FA5}">
                      <a16:colId xmlns:a16="http://schemas.microsoft.com/office/drawing/2014/main" val="3891317313"/>
                    </a:ext>
                  </a:extLst>
                </a:gridCol>
                <a:gridCol w="1337604">
                  <a:extLst>
                    <a:ext uri="{9D8B030D-6E8A-4147-A177-3AD203B41FA5}">
                      <a16:colId xmlns:a16="http://schemas.microsoft.com/office/drawing/2014/main" val="948650192"/>
                    </a:ext>
                  </a:extLst>
                </a:gridCol>
              </a:tblGrid>
              <a:tr h="848994">
                <a:tc>
                  <a:txBody>
                    <a:bodyPr/>
                    <a:lstStyle/>
                    <a:p>
                      <a:pPr algn="ctr">
                        <a:lnSpc>
                          <a:spcPct val="115000"/>
                        </a:lnSpc>
                        <a:spcAft>
                          <a:spcPts val="0"/>
                        </a:spcAft>
                      </a:pPr>
                      <a:r>
                        <a:rPr lang="en-US" sz="1200" dirty="0" err="1">
                          <a:effectLst/>
                        </a:rPr>
                        <a:t>Yếu</a:t>
                      </a:r>
                      <a:r>
                        <a:rPr lang="en-US" sz="1200" dirty="0">
                          <a:effectLst/>
                        </a:rPr>
                        <a:t> </a:t>
                      </a:r>
                      <a:r>
                        <a:rPr lang="en-US" sz="1200" dirty="0" err="1">
                          <a:effectLst/>
                        </a:rPr>
                        <a:t>tố</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200" dirty="0" err="1">
                          <a:effectLst/>
                        </a:rPr>
                        <a:t>Biến</a:t>
                      </a:r>
                      <a:r>
                        <a:rPr lang="en-US" sz="1200" dirty="0">
                          <a:effectLst/>
                        </a:rPr>
                        <a:t> </a:t>
                      </a:r>
                      <a:r>
                        <a:rPr lang="en-US" sz="1200" dirty="0" err="1">
                          <a:effectLst/>
                        </a:rPr>
                        <a:t>đổi</a:t>
                      </a:r>
                      <a:r>
                        <a:rPr lang="en-US" sz="1200" dirty="0">
                          <a:effectLst/>
                        </a:rPr>
                        <a:t> </a:t>
                      </a:r>
                      <a:r>
                        <a:rPr lang="en-US" sz="1200" dirty="0" err="1">
                          <a:effectLst/>
                        </a:rPr>
                        <a:t>khí</a:t>
                      </a:r>
                      <a:r>
                        <a:rPr lang="en-US" sz="1200" dirty="0">
                          <a:effectLst/>
                        </a:rPr>
                        <a:t> </a:t>
                      </a:r>
                      <a:r>
                        <a:rPr lang="en-US" sz="1200" dirty="0" err="1">
                          <a:effectLst/>
                        </a:rPr>
                        <a:t>hậu</a:t>
                      </a:r>
                      <a:r>
                        <a:rPr lang="en-US" sz="1200" dirty="0">
                          <a:effectLst/>
                        </a:rPr>
                        <a:t> </a:t>
                      </a:r>
                      <a:r>
                        <a:rPr lang="en-US" sz="1200" dirty="0" err="1">
                          <a:effectLst/>
                        </a:rPr>
                        <a:t>trên</a:t>
                      </a:r>
                      <a:r>
                        <a:rPr lang="en-US" sz="1200" dirty="0">
                          <a:effectLst/>
                        </a:rPr>
                        <a:t> </a:t>
                      </a:r>
                      <a:r>
                        <a:rPr lang="en-US" sz="1200" dirty="0" err="1">
                          <a:effectLst/>
                        </a:rPr>
                        <a:t>thế</a:t>
                      </a:r>
                      <a:r>
                        <a:rPr lang="en-US" sz="1200" dirty="0">
                          <a:effectLst/>
                        </a:rPr>
                        <a:t> </a:t>
                      </a:r>
                      <a:r>
                        <a:rPr lang="en-US" sz="1200" dirty="0" err="1">
                          <a:effectLst/>
                        </a:rPr>
                        <a:t>giới</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200">
                          <a:effectLst/>
                        </a:rPr>
                        <a:t>Biến đổi khí hậu ở Việt Nam</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63132848"/>
                  </a:ext>
                </a:extLst>
              </a:tr>
              <a:tr h="411689">
                <a:tc>
                  <a:txBody>
                    <a:bodyPr/>
                    <a:lstStyle/>
                    <a:p>
                      <a:pPr algn="just">
                        <a:lnSpc>
                          <a:spcPct val="115000"/>
                        </a:lnSpc>
                        <a:spcAft>
                          <a:spcPts val="0"/>
                        </a:spcAft>
                      </a:pPr>
                      <a:r>
                        <a:rPr lang="en-US" sz="1200">
                          <a:effectLst/>
                        </a:rPr>
                        <a:t>Nhiệt độ không khí</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36834427"/>
                  </a:ext>
                </a:extLst>
              </a:tr>
              <a:tr h="411689">
                <a:tc>
                  <a:txBody>
                    <a:bodyPr/>
                    <a:lstStyle/>
                    <a:p>
                      <a:pPr algn="just">
                        <a:lnSpc>
                          <a:spcPct val="115000"/>
                        </a:lnSpc>
                        <a:spcAft>
                          <a:spcPts val="0"/>
                        </a:spcAft>
                      </a:pPr>
                      <a:r>
                        <a:rPr lang="en-US" sz="1200">
                          <a:effectLst/>
                        </a:rPr>
                        <a:t>Lượng mưa</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59088905"/>
                  </a:ext>
                </a:extLst>
              </a:tr>
              <a:tr h="411689">
                <a:tc>
                  <a:txBody>
                    <a:bodyPr/>
                    <a:lstStyle/>
                    <a:p>
                      <a:pPr algn="just">
                        <a:lnSpc>
                          <a:spcPct val="115000"/>
                        </a:lnSpc>
                        <a:spcAft>
                          <a:spcPts val="0"/>
                        </a:spcAft>
                      </a:pPr>
                      <a:r>
                        <a:rPr lang="en-US" sz="1200">
                          <a:effectLst/>
                        </a:rPr>
                        <a:t>Băng trên núi</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13636030"/>
                  </a:ext>
                </a:extLst>
              </a:tr>
              <a:tr h="411689">
                <a:tc>
                  <a:txBody>
                    <a:bodyPr/>
                    <a:lstStyle/>
                    <a:p>
                      <a:pPr algn="just">
                        <a:lnSpc>
                          <a:spcPct val="115000"/>
                        </a:lnSpc>
                        <a:spcAft>
                          <a:spcPts val="0"/>
                        </a:spcAft>
                      </a:pPr>
                      <a:r>
                        <a:rPr lang="en-US" sz="1200">
                          <a:effectLst/>
                        </a:rPr>
                        <a:t>Băng ở cực</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70523812"/>
                  </a:ext>
                </a:extLst>
              </a:tr>
              <a:tr h="411689">
                <a:tc>
                  <a:txBody>
                    <a:bodyPr/>
                    <a:lstStyle/>
                    <a:p>
                      <a:pPr algn="just">
                        <a:lnSpc>
                          <a:spcPct val="115000"/>
                        </a:lnSpc>
                        <a:spcAft>
                          <a:spcPts val="0"/>
                        </a:spcAft>
                      </a:pPr>
                      <a:r>
                        <a:rPr lang="en-US" sz="1200">
                          <a:effectLst/>
                        </a:rPr>
                        <a:t>Nước biển dâng</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92386436"/>
                  </a:ext>
                </a:extLst>
              </a:tr>
              <a:tr h="411689">
                <a:tc>
                  <a:txBody>
                    <a:bodyPr/>
                    <a:lstStyle/>
                    <a:p>
                      <a:pPr algn="just">
                        <a:lnSpc>
                          <a:spcPct val="115000"/>
                        </a:lnSpc>
                        <a:spcAft>
                          <a:spcPts val="0"/>
                        </a:spcAft>
                      </a:pPr>
                      <a:r>
                        <a:rPr lang="en-US" sz="1200">
                          <a:effectLst/>
                        </a:rPr>
                        <a:t>Thời tiết cực đoan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91693565"/>
                  </a:ext>
                </a:extLst>
              </a:tr>
              <a:tr h="411689">
                <a:tc>
                  <a:txBody>
                    <a:bodyPr/>
                    <a:lstStyle/>
                    <a:p>
                      <a:pPr algn="just">
                        <a:lnSpc>
                          <a:spcPct val="115000"/>
                        </a:lnSpc>
                        <a:spcAft>
                          <a:spcPts val="0"/>
                        </a:spcAft>
                      </a:pPr>
                      <a:r>
                        <a:rPr lang="en-US" sz="1200">
                          <a:effectLst/>
                        </a:rPr>
                        <a:t>Ảnh hưởng các loài</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36492746"/>
                  </a:ext>
                </a:extLst>
              </a:tr>
              <a:tr h="411689">
                <a:tc>
                  <a:txBody>
                    <a:bodyPr/>
                    <a:lstStyle/>
                    <a:p>
                      <a:pPr algn="just">
                        <a:lnSpc>
                          <a:spcPct val="115000"/>
                        </a:lnSpc>
                        <a:spcAft>
                          <a:spcPts val="0"/>
                        </a:spcAft>
                      </a:pPr>
                      <a:r>
                        <a:rPr lang="en-US" sz="1200">
                          <a:effectLst/>
                        </a:rPr>
                        <a:t>Tác động tích cực</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2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79717227"/>
                  </a:ext>
                </a:extLst>
              </a:tr>
            </a:tbl>
          </a:graphicData>
        </a:graphic>
      </p:graphicFrame>
      <p:sp>
        <p:nvSpPr>
          <p:cNvPr id="16" name="TextBox 15"/>
          <p:cNvSpPr txBox="1"/>
          <p:nvPr/>
        </p:nvSpPr>
        <p:spPr>
          <a:xfrm>
            <a:off x="4918359" y="2047219"/>
            <a:ext cx="2416111" cy="369332"/>
          </a:xfrm>
          <a:prstGeom prst="rect">
            <a:avLst/>
          </a:prstGeom>
          <a:noFill/>
        </p:spPr>
        <p:txBody>
          <a:bodyPr wrap="none" rtlCol="0">
            <a:spAutoFit/>
          </a:bodyPr>
          <a:lstStyle/>
          <a:p>
            <a:r>
              <a:rPr lang="en-US" dirty="0">
                <a:latin typeface="Times New Roman" panose="02020603050405020304" pitchFamily="18" charset="0"/>
                <a:cs typeface="Times New Roman" panose="02020603050405020304" pitchFamily="18" charset="0"/>
              </a:rPr>
              <a:t>PHIẾU HỌC TẬP SỐ 1</a:t>
            </a:r>
          </a:p>
        </p:txBody>
      </p:sp>
      <p:grpSp>
        <p:nvGrpSpPr>
          <p:cNvPr id="21" name="Group 20"/>
          <p:cNvGrpSpPr/>
          <p:nvPr/>
        </p:nvGrpSpPr>
        <p:grpSpPr>
          <a:xfrm>
            <a:off x="8570711" y="1118531"/>
            <a:ext cx="3441181" cy="5739469"/>
            <a:chOff x="8570711" y="1118531"/>
            <a:chExt cx="3441181" cy="5739469"/>
          </a:xfrm>
        </p:grpSpPr>
        <p:pic>
          <p:nvPicPr>
            <p:cNvPr id="18" name="Picture 1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70711" y="1118531"/>
              <a:ext cx="3269672" cy="1857375"/>
            </a:xfrm>
            <a:prstGeom prst="rect">
              <a:avLst/>
            </a:prstGeom>
          </p:spPr>
        </p:pic>
        <p:pic>
          <p:nvPicPr>
            <p:cNvPr id="19" name="Picture 1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603674" y="3067986"/>
              <a:ext cx="3408218" cy="1919650"/>
            </a:xfrm>
            <a:prstGeom prst="rect">
              <a:avLst/>
            </a:prstGeom>
          </p:spPr>
        </p:pic>
        <p:pic>
          <p:nvPicPr>
            <p:cNvPr id="20" name="Picture 1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570712" y="5079716"/>
              <a:ext cx="3441180" cy="1778284"/>
            </a:xfrm>
            <a:prstGeom prst="rect">
              <a:avLst/>
            </a:prstGeom>
          </p:spPr>
        </p:pic>
      </p:grpSp>
    </p:spTree>
    <p:extLst>
      <p:ext uri="{BB962C8B-B14F-4D97-AF65-F5344CB8AC3E}">
        <p14:creationId xmlns:p14="http://schemas.microsoft.com/office/powerpoint/2010/main" val="2236387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circle(in)">
                                      <p:cBhvr>
                                        <p:cTn id="17" dur="20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barn(inVertical)">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circle(in)">
                                      <p:cBhvr>
                                        <p:cTn id="2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0F717289-1E76-48ED-9C32-6BF148DAB4B2}"/>
              </a:ext>
            </a:extLst>
          </p:cNvPr>
          <p:cNvGrpSpPr/>
          <p:nvPr/>
        </p:nvGrpSpPr>
        <p:grpSpPr>
          <a:xfrm>
            <a:off x="152399" y="0"/>
            <a:ext cx="12039600" cy="988142"/>
            <a:chOff x="152399" y="0"/>
            <a:chExt cx="12039600" cy="988142"/>
          </a:xfrm>
        </p:grpSpPr>
        <p:sp>
          <p:nvSpPr>
            <p:cNvPr id="4" name="Lưu đồ: Điểm Kết Thúc 147">
              <a:extLst>
                <a:ext uri="{FF2B5EF4-FFF2-40B4-BE49-F238E27FC236}">
                  <a16:creationId xmlns:a16="http://schemas.microsoft.com/office/drawing/2014/main" id="{8241EFF1-7BCE-40E9-B684-C464CAAAB43A}"/>
                </a:ext>
              </a:extLst>
            </p:cNvPr>
            <p:cNvSpPr/>
            <p:nvPr/>
          </p:nvSpPr>
          <p:spPr>
            <a:xfrm>
              <a:off x="1648690" y="0"/>
              <a:ext cx="10543309" cy="988142"/>
            </a:xfrm>
            <a:prstGeom prst="flowChartTerminator">
              <a:avLst/>
            </a:prstGeom>
            <a:solidFill>
              <a:srgbClr val="37B988"/>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FFFF00"/>
                  </a:solidFill>
                  <a:effectLst/>
                  <a:uLnTx/>
                  <a:uFillTx/>
                  <a:latin typeface="#9Slide03 SVN-PF Din Text Pro C" panose="02000506020000020004" pitchFamily="2" charset="0"/>
                  <a:ea typeface="+mn-ea"/>
                  <a:cs typeface="+mn-cs"/>
                </a:rPr>
                <a:t> </a:t>
              </a:r>
              <a:endParaRPr kumimoji="0" lang="en-US" sz="4000" b="1" i="0" u="none" strike="noStrike" kern="1200" cap="none" spc="0" normalizeH="0" baseline="0" noProof="0" dirty="0">
                <a:ln>
                  <a:noFill/>
                </a:ln>
                <a:solidFill>
                  <a:srgbClr val="FFFF00"/>
                </a:solidFill>
                <a:effectLst/>
                <a:uLnTx/>
                <a:uFillTx/>
                <a:latin typeface="#9Slide03 SVN-PF Din Text Pro C" panose="02000506020000020004" pitchFamily="2" charset="0"/>
                <a:ea typeface="+mn-ea"/>
                <a:cs typeface="+mn-cs"/>
              </a:endParaRPr>
            </a:p>
          </p:txBody>
        </p:sp>
        <p:sp>
          <p:nvSpPr>
            <p:cNvPr id="5" name="Oval 4">
              <a:extLst>
                <a:ext uri="{FF2B5EF4-FFF2-40B4-BE49-F238E27FC236}">
                  <a16:creationId xmlns:a16="http://schemas.microsoft.com/office/drawing/2014/main" id="{B935A062-47B7-42BB-BB7B-714029B5C449}"/>
                </a:ext>
              </a:extLst>
            </p:cNvPr>
            <p:cNvSpPr/>
            <p:nvPr/>
          </p:nvSpPr>
          <p:spPr>
            <a:xfrm>
              <a:off x="152399" y="0"/>
              <a:ext cx="1496291" cy="988142"/>
            </a:xfrm>
            <a:prstGeom prst="ellipse">
              <a:avLst/>
            </a:prstGeom>
            <a:solidFill>
              <a:srgbClr val="FFFF0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1</a:t>
              </a:r>
              <a:r>
                <a:rPr kumimoji="0" lang="vi-VN" sz="54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4</a:t>
              </a:r>
              <a:endParaRPr kumimoji="0" lang="en-US" sz="5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sp>
        <p:nvSpPr>
          <p:cNvPr id="3" name="Rectangle 2"/>
          <p:cNvSpPr/>
          <p:nvPr/>
        </p:nvSpPr>
        <p:spPr>
          <a:xfrm>
            <a:off x="2272144" y="-50767"/>
            <a:ext cx="8562109" cy="1077218"/>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rPr>
              <a:t>BÀI 14. </a:t>
            </a:r>
            <a:r>
              <a:rPr kumimoji="0" lang="en-US" sz="3200" b="0" i="0" u="none" strike="noStrike" kern="1200" cap="none" spc="0" normalizeH="0" baseline="0" noProof="0" dirty="0" smtClean="0">
                <a:ln>
                  <a:noFill/>
                </a:ln>
                <a:solidFill>
                  <a:srgbClr val="FFFF00"/>
                </a:solidFill>
                <a:effectLst/>
                <a:uLnTx/>
                <a:uFillTx/>
                <a:latin typeface="Times New Roman" panose="02020603050405020304" pitchFamily="18" charset="0"/>
                <a:ea typeface="+mn-ea"/>
                <a:cs typeface="Times New Roman" panose="02020603050405020304" pitchFamily="18" charset="0"/>
              </a:rPr>
              <a:t>BIẾN </a:t>
            </a:r>
            <a:r>
              <a:rPr kumimoji="0" lang="en-US" sz="3200" b="0"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rPr>
              <a:t>ĐỔI KHÍ HẬU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rPr>
              <a:t>VÀ ỨNG PHÓ VỚI </a:t>
            </a:r>
            <a:r>
              <a:rPr kumimoji="0" lang="en-US" sz="3200" b="0" i="0" u="none" strike="noStrike" kern="1200" cap="none" spc="0" normalizeH="0" baseline="0" noProof="0" dirty="0" smtClean="0">
                <a:ln>
                  <a:noFill/>
                </a:ln>
                <a:solidFill>
                  <a:srgbClr val="FFFF00"/>
                </a:solidFill>
                <a:effectLst/>
                <a:uLnTx/>
                <a:uFillTx/>
                <a:latin typeface="Times New Roman" panose="02020603050405020304" pitchFamily="18" charset="0"/>
                <a:ea typeface="+mn-ea"/>
                <a:cs typeface="Times New Roman" panose="02020603050405020304" pitchFamily="18" charset="0"/>
              </a:rPr>
              <a:t>BIẾN </a:t>
            </a:r>
            <a:r>
              <a:rPr kumimoji="0" lang="en-US" sz="3200" b="0"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rPr>
              <a:t>ĐỔI KHÍ HẬU</a:t>
            </a:r>
          </a:p>
        </p:txBody>
      </p:sp>
      <p:sp>
        <p:nvSpPr>
          <p:cNvPr id="10" name="TextBox 9"/>
          <p:cNvSpPr txBox="1"/>
          <p:nvPr/>
        </p:nvSpPr>
        <p:spPr>
          <a:xfrm>
            <a:off x="221672" y="928257"/>
            <a:ext cx="3029997"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I. Biến đổi khí hậu</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aphicFrame>
        <p:nvGraphicFramePr>
          <p:cNvPr id="9" name="Table 8"/>
          <p:cNvGraphicFramePr>
            <a:graphicFrameLocks noGrp="1"/>
          </p:cNvGraphicFramePr>
          <p:nvPr>
            <p:extLst>
              <p:ext uri="{D42A27DB-BD31-4B8C-83A1-F6EECF244321}">
                <p14:modId xmlns:p14="http://schemas.microsoft.com/office/powerpoint/2010/main" val="1896156076"/>
              </p:ext>
            </p:extLst>
          </p:nvPr>
        </p:nvGraphicFramePr>
        <p:xfrm>
          <a:off x="78804" y="1468582"/>
          <a:ext cx="11919226" cy="5041081"/>
        </p:xfrm>
        <a:graphic>
          <a:graphicData uri="http://schemas.openxmlformats.org/drawingml/2006/table">
            <a:tbl>
              <a:tblPr firstRow="1" firstCol="1" bandRow="1">
                <a:tableStyleId>{5C22544A-7EE6-4342-B048-85BDC9FD1C3A}</a:tableStyleId>
              </a:tblPr>
              <a:tblGrid>
                <a:gridCol w="3264494">
                  <a:extLst>
                    <a:ext uri="{9D8B030D-6E8A-4147-A177-3AD203B41FA5}">
                      <a16:colId xmlns:a16="http://schemas.microsoft.com/office/drawing/2014/main" val="2990658750"/>
                    </a:ext>
                  </a:extLst>
                </a:gridCol>
                <a:gridCol w="4496998">
                  <a:extLst>
                    <a:ext uri="{9D8B030D-6E8A-4147-A177-3AD203B41FA5}">
                      <a16:colId xmlns:a16="http://schemas.microsoft.com/office/drawing/2014/main" val="3891317313"/>
                    </a:ext>
                  </a:extLst>
                </a:gridCol>
                <a:gridCol w="4157734">
                  <a:extLst>
                    <a:ext uri="{9D8B030D-6E8A-4147-A177-3AD203B41FA5}">
                      <a16:colId xmlns:a16="http://schemas.microsoft.com/office/drawing/2014/main" val="948650192"/>
                    </a:ext>
                  </a:extLst>
                </a:gridCol>
              </a:tblGrid>
              <a:tr h="687742">
                <a:tc>
                  <a:txBody>
                    <a:bodyPr/>
                    <a:lstStyle/>
                    <a:p>
                      <a:pPr algn="ctr">
                        <a:lnSpc>
                          <a:spcPct val="115000"/>
                        </a:lnSpc>
                        <a:spcAft>
                          <a:spcPts val="0"/>
                        </a:spcAft>
                      </a:pPr>
                      <a:r>
                        <a:rPr lang="en-US" sz="2400" dirty="0" err="1">
                          <a:effectLst/>
                          <a:latin typeface="Times New Roman" panose="02020603050405020304" pitchFamily="18" charset="0"/>
                          <a:cs typeface="Times New Roman" panose="02020603050405020304" pitchFamily="18" charset="0"/>
                        </a:rPr>
                        <a:t>Yếu</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tố</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400" dirty="0" err="1">
                          <a:effectLst/>
                          <a:latin typeface="Times New Roman" panose="02020603050405020304" pitchFamily="18" charset="0"/>
                          <a:cs typeface="Times New Roman" panose="02020603050405020304" pitchFamily="18" charset="0"/>
                        </a:rPr>
                        <a:t>Biến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đổi</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khí</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hậu</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trên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thế</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giới</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400">
                          <a:effectLst/>
                          <a:latin typeface="Times New Roman" panose="02020603050405020304" pitchFamily="18" charset="0"/>
                          <a:cs typeface="Times New Roman" panose="02020603050405020304" pitchFamily="18" charset="0"/>
                        </a:rPr>
                        <a:t>Biến đổi khí hậu ở Việt Nam</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63132848"/>
                  </a:ext>
                </a:extLst>
              </a:tr>
              <a:tr h="524499">
                <a:tc>
                  <a:txBody>
                    <a:bodyPr/>
                    <a:lstStyle/>
                    <a:p>
                      <a:pPr algn="just">
                        <a:lnSpc>
                          <a:spcPct val="115000"/>
                        </a:lnSpc>
                        <a:spcAft>
                          <a:spcPts val="0"/>
                        </a:spcAft>
                      </a:pPr>
                      <a:r>
                        <a:rPr lang="en-US" sz="2400">
                          <a:effectLst/>
                          <a:latin typeface="Times New Roman" panose="02020603050405020304" pitchFamily="18" charset="0"/>
                          <a:cs typeface="Times New Roman" panose="02020603050405020304" pitchFamily="18" charset="0"/>
                        </a:rPr>
                        <a:t>Nhiệt độ không khí</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400" dirty="0">
                          <a:effectLst/>
                          <a:latin typeface="Times New Roman" panose="02020603050405020304" pitchFamily="18" charset="0"/>
                          <a:cs typeface="Times New Roman" panose="02020603050405020304" pitchFamily="18" charset="0"/>
                        </a:rPr>
                        <a:t> </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400">
                          <a:effectLst/>
                          <a:latin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36834427"/>
                  </a:ext>
                </a:extLst>
              </a:tr>
              <a:tr h="533432">
                <a:tc>
                  <a:txBody>
                    <a:bodyPr/>
                    <a:lstStyle/>
                    <a:p>
                      <a:pPr algn="just">
                        <a:lnSpc>
                          <a:spcPct val="115000"/>
                        </a:lnSpc>
                        <a:spcAft>
                          <a:spcPts val="0"/>
                        </a:spcAft>
                      </a:pPr>
                      <a:r>
                        <a:rPr lang="en-US" sz="2400">
                          <a:effectLst/>
                          <a:latin typeface="Times New Roman" panose="02020603050405020304" pitchFamily="18" charset="0"/>
                          <a:cs typeface="Times New Roman" panose="02020603050405020304" pitchFamily="18" charset="0"/>
                        </a:rPr>
                        <a:t>Lượng mưa</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400" dirty="0">
                          <a:effectLst/>
                          <a:latin typeface="Times New Roman" panose="02020603050405020304" pitchFamily="18" charset="0"/>
                          <a:cs typeface="Times New Roman" panose="02020603050405020304" pitchFamily="18" charset="0"/>
                        </a:rPr>
                        <a:t> </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400" dirty="0">
                          <a:effectLst/>
                          <a:latin typeface="Times New Roman" panose="02020603050405020304" pitchFamily="18" charset="0"/>
                          <a:cs typeface="Times New Roman" panose="02020603050405020304" pitchFamily="18" charset="0"/>
                        </a:rPr>
                        <a:t> </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59088905"/>
                  </a:ext>
                </a:extLst>
              </a:tr>
              <a:tr h="524499">
                <a:tc>
                  <a:txBody>
                    <a:bodyPr/>
                    <a:lstStyle/>
                    <a:p>
                      <a:pPr algn="just">
                        <a:lnSpc>
                          <a:spcPct val="115000"/>
                        </a:lnSpc>
                        <a:spcAft>
                          <a:spcPts val="0"/>
                        </a:spcAft>
                      </a:pPr>
                      <a:r>
                        <a:rPr lang="en-US" sz="2400">
                          <a:effectLst/>
                          <a:latin typeface="Times New Roman" panose="02020603050405020304" pitchFamily="18" charset="0"/>
                          <a:cs typeface="Times New Roman" panose="02020603050405020304" pitchFamily="18" charset="0"/>
                        </a:rPr>
                        <a:t>Băng trên núi</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400" dirty="0">
                          <a:effectLst/>
                          <a:latin typeface="Times New Roman" panose="02020603050405020304" pitchFamily="18" charset="0"/>
                          <a:cs typeface="Times New Roman" panose="02020603050405020304" pitchFamily="18" charset="0"/>
                        </a:rPr>
                        <a:t> </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400" dirty="0">
                          <a:effectLst/>
                          <a:latin typeface="Times New Roman" panose="02020603050405020304" pitchFamily="18" charset="0"/>
                          <a:cs typeface="Times New Roman" panose="02020603050405020304" pitchFamily="18" charset="0"/>
                        </a:rPr>
                        <a:t> </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13636030"/>
                  </a:ext>
                </a:extLst>
              </a:tr>
              <a:tr h="524499">
                <a:tc>
                  <a:txBody>
                    <a:bodyPr/>
                    <a:lstStyle/>
                    <a:p>
                      <a:pPr algn="just">
                        <a:lnSpc>
                          <a:spcPct val="115000"/>
                        </a:lnSpc>
                        <a:spcAft>
                          <a:spcPts val="0"/>
                        </a:spcAft>
                      </a:pPr>
                      <a:r>
                        <a:rPr lang="en-US" sz="2400">
                          <a:effectLst/>
                          <a:latin typeface="Times New Roman" panose="02020603050405020304" pitchFamily="18" charset="0"/>
                          <a:cs typeface="Times New Roman" panose="02020603050405020304" pitchFamily="18" charset="0"/>
                        </a:rPr>
                        <a:t>Băng ở cực</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400" dirty="0">
                          <a:effectLst/>
                          <a:latin typeface="Times New Roman" panose="02020603050405020304" pitchFamily="18" charset="0"/>
                          <a:cs typeface="Times New Roman" panose="02020603050405020304" pitchFamily="18" charset="0"/>
                        </a:rPr>
                        <a:t> </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400" dirty="0">
                          <a:effectLst/>
                          <a:latin typeface="Times New Roman" panose="02020603050405020304" pitchFamily="18" charset="0"/>
                          <a:cs typeface="Times New Roman" panose="02020603050405020304" pitchFamily="18" charset="0"/>
                        </a:rPr>
                        <a:t> </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70523812"/>
                  </a:ext>
                </a:extLst>
              </a:tr>
              <a:tr h="524499">
                <a:tc>
                  <a:txBody>
                    <a:bodyPr/>
                    <a:lstStyle/>
                    <a:p>
                      <a:pPr algn="just">
                        <a:lnSpc>
                          <a:spcPct val="115000"/>
                        </a:lnSpc>
                        <a:spcAft>
                          <a:spcPts val="0"/>
                        </a:spcAft>
                      </a:pPr>
                      <a:r>
                        <a:rPr lang="en-US" sz="2400">
                          <a:effectLst/>
                          <a:latin typeface="Times New Roman" panose="02020603050405020304" pitchFamily="18" charset="0"/>
                          <a:cs typeface="Times New Roman" panose="02020603050405020304" pitchFamily="18" charset="0"/>
                        </a:rPr>
                        <a:t>Nước biển dâng</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400">
                          <a:effectLst/>
                          <a:latin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400" dirty="0">
                          <a:effectLst/>
                          <a:latin typeface="Times New Roman" panose="02020603050405020304" pitchFamily="18" charset="0"/>
                          <a:cs typeface="Times New Roman" panose="02020603050405020304" pitchFamily="18" charset="0"/>
                        </a:rPr>
                        <a:t> </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92386436"/>
                  </a:ext>
                </a:extLst>
              </a:tr>
              <a:tr h="475651">
                <a:tc>
                  <a:txBody>
                    <a:bodyPr/>
                    <a:lstStyle/>
                    <a:p>
                      <a:pPr algn="just">
                        <a:lnSpc>
                          <a:spcPct val="115000"/>
                        </a:lnSpc>
                        <a:spcAft>
                          <a:spcPts val="0"/>
                        </a:spcAft>
                      </a:pPr>
                      <a:r>
                        <a:rPr lang="en-US" sz="2400">
                          <a:effectLst/>
                          <a:latin typeface="Times New Roman" panose="02020603050405020304" pitchFamily="18" charset="0"/>
                          <a:cs typeface="Times New Roman" panose="02020603050405020304" pitchFamily="18" charset="0"/>
                        </a:rPr>
                        <a:t>Thời tiết cực đoan</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400" dirty="0">
                          <a:effectLst/>
                          <a:latin typeface="Times New Roman" panose="02020603050405020304" pitchFamily="18" charset="0"/>
                          <a:cs typeface="Times New Roman" panose="02020603050405020304" pitchFamily="18" charset="0"/>
                        </a:rPr>
                        <a:t> </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400" dirty="0">
                          <a:effectLst/>
                          <a:latin typeface="Times New Roman" panose="02020603050405020304" pitchFamily="18" charset="0"/>
                          <a:cs typeface="Times New Roman" panose="02020603050405020304" pitchFamily="18" charset="0"/>
                        </a:rPr>
                        <a:t> </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91693565"/>
                  </a:ext>
                </a:extLst>
              </a:tr>
              <a:tr h="721761">
                <a:tc>
                  <a:txBody>
                    <a:bodyPr/>
                    <a:lstStyle/>
                    <a:p>
                      <a:pPr algn="just">
                        <a:lnSpc>
                          <a:spcPct val="115000"/>
                        </a:lnSpc>
                        <a:spcAft>
                          <a:spcPts val="0"/>
                        </a:spcAft>
                      </a:pPr>
                      <a:r>
                        <a:rPr lang="en-US" sz="2400">
                          <a:effectLst/>
                          <a:latin typeface="Times New Roman" panose="02020603050405020304" pitchFamily="18" charset="0"/>
                          <a:cs typeface="Times New Roman" panose="02020603050405020304" pitchFamily="18" charset="0"/>
                        </a:rPr>
                        <a:t>Ảnh hưởng các loài</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400" dirty="0">
                          <a:effectLst/>
                          <a:latin typeface="Times New Roman" panose="02020603050405020304" pitchFamily="18" charset="0"/>
                          <a:cs typeface="Times New Roman" panose="02020603050405020304" pitchFamily="18" charset="0"/>
                        </a:rPr>
                        <a:t> </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400">
                          <a:effectLst/>
                          <a:latin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36492746"/>
                  </a:ext>
                </a:extLst>
              </a:tr>
              <a:tr h="524499">
                <a:tc>
                  <a:txBody>
                    <a:bodyPr/>
                    <a:lstStyle/>
                    <a:p>
                      <a:pPr algn="just">
                        <a:lnSpc>
                          <a:spcPct val="115000"/>
                        </a:lnSpc>
                        <a:spcAft>
                          <a:spcPts val="0"/>
                        </a:spcAft>
                      </a:pPr>
                      <a:r>
                        <a:rPr lang="en-US" sz="2400" dirty="0" err="1">
                          <a:effectLst/>
                          <a:latin typeface="Times New Roman" panose="02020603050405020304" pitchFamily="18" charset="0"/>
                          <a:cs typeface="Times New Roman" panose="02020603050405020304" pitchFamily="18" charset="0"/>
                        </a:rPr>
                        <a:t>Tác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động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tích</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cực</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400" dirty="0">
                          <a:effectLst/>
                          <a:latin typeface="Times New Roman" panose="02020603050405020304" pitchFamily="18" charset="0"/>
                          <a:cs typeface="Times New Roman" panose="02020603050405020304" pitchFamily="18" charset="0"/>
                        </a:rPr>
                        <a:t> </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400" dirty="0">
                          <a:effectLst/>
                          <a:latin typeface="Times New Roman" panose="02020603050405020304" pitchFamily="18" charset="0"/>
                          <a:cs typeface="Times New Roman" panose="02020603050405020304" pitchFamily="18" charset="0"/>
                        </a:rPr>
                        <a:t> </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79717227"/>
                  </a:ext>
                </a:extLst>
              </a:tr>
            </a:tbl>
          </a:graphicData>
        </a:graphic>
      </p:graphicFrame>
      <p:sp>
        <p:nvSpPr>
          <p:cNvPr id="7" name="TextBox 6"/>
          <p:cNvSpPr txBox="1"/>
          <p:nvPr/>
        </p:nvSpPr>
        <p:spPr>
          <a:xfrm>
            <a:off x="3435922" y="2050467"/>
            <a:ext cx="1469964" cy="461665"/>
          </a:xfrm>
          <a:prstGeom prst="rect">
            <a:avLst/>
          </a:prstGeom>
          <a:noFill/>
        </p:spPr>
        <p:txBody>
          <a:bodyPr wrap="square" rtlCol="0">
            <a:spAutoFit/>
          </a:bodyPr>
          <a:lstStyle/>
          <a:p>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Tăng</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lên</a:t>
            </a:r>
            <a:endParaRPr lang="en-US" sz="2400" dirty="0">
              <a:solidFill>
                <a:srgbClr val="FF0000"/>
              </a:solidFill>
              <a:latin typeface="Times New Roman" panose="02020603050405020304" pitchFamily="18" charset="0"/>
              <a:cs typeface="Times New Roman" panose="02020603050405020304" pitchFamily="18" charset="0"/>
            </a:endParaRPr>
          </a:p>
        </p:txBody>
      </p:sp>
      <p:sp>
        <p:nvSpPr>
          <p:cNvPr id="17" name="TextBox 16"/>
          <p:cNvSpPr txBox="1"/>
          <p:nvPr/>
        </p:nvSpPr>
        <p:spPr>
          <a:xfrm>
            <a:off x="7952501" y="2147447"/>
            <a:ext cx="1469964" cy="461665"/>
          </a:xfrm>
          <a:prstGeom prst="rect">
            <a:avLst/>
          </a:prstGeom>
          <a:noFill/>
        </p:spPr>
        <p:txBody>
          <a:bodyPr wrap="square" rtlCol="0">
            <a:spAutoFit/>
          </a:bodyPr>
          <a:lstStyle/>
          <a:p>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Tăng</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lên</a:t>
            </a:r>
            <a:endParaRPr lang="en-US" sz="2400" dirty="0">
              <a:solidFill>
                <a:srgbClr val="FF0000"/>
              </a:solidFill>
              <a:latin typeface="Times New Roman" panose="02020603050405020304" pitchFamily="18" charset="0"/>
              <a:cs typeface="Times New Roman" panose="02020603050405020304" pitchFamily="18" charset="0"/>
            </a:endParaRPr>
          </a:p>
        </p:txBody>
      </p:sp>
      <p:sp>
        <p:nvSpPr>
          <p:cNvPr id="11" name="TextBox 10"/>
          <p:cNvSpPr txBox="1"/>
          <p:nvPr/>
        </p:nvSpPr>
        <p:spPr>
          <a:xfrm>
            <a:off x="3449768" y="2576940"/>
            <a:ext cx="3893053" cy="646331"/>
          </a:xfrm>
          <a:prstGeom prst="rect">
            <a:avLst/>
          </a:prstGeom>
          <a:noFill/>
        </p:spPr>
        <p:txBody>
          <a:bodyPr wrap="none" rtlCol="0">
            <a:spAutoFit/>
          </a:bodyPr>
          <a:lstStyle/>
          <a:p>
            <a:r>
              <a:rPr lang="vi-VN"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Tăng</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ở </a:t>
            </a:r>
            <a:r>
              <a:rPr lang="en-US" dirty="0" err="1">
                <a:latin typeface="Times New Roman" panose="02020603050405020304" pitchFamily="18" charset="0"/>
                <a:cs typeface="Times New Roman" panose="02020603050405020304" pitchFamily="18" charset="0"/>
              </a:rPr>
              <a:t>các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đới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phía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Bắc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vĩ</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tuyến</a:t>
            </a:r>
            <a:r>
              <a:rPr lang="en-US" dirty="0">
                <a:latin typeface="Times New Roman" panose="02020603050405020304" pitchFamily="18" charset="0"/>
                <a:cs typeface="Times New Roman" panose="02020603050405020304" pitchFamily="18" charset="0"/>
              </a:rPr>
              <a:t> 30</a:t>
            </a:r>
            <a:r>
              <a:rPr lang="en-US" baseline="30000" dirty="0">
                <a:latin typeface="Times New Roman" panose="02020603050405020304" pitchFamily="18" charset="0"/>
                <a:cs typeface="Times New Roman" panose="02020603050405020304" pitchFamily="18" charset="0"/>
              </a:rPr>
              <a:t>0</a:t>
            </a:r>
            <a:r>
              <a:rPr lang="en-US" dirty="0">
                <a:latin typeface="Times New Roman" panose="02020603050405020304" pitchFamily="18" charset="0"/>
                <a:cs typeface="Times New Roman" panose="02020603050405020304" pitchFamily="18" charset="0"/>
              </a:rPr>
              <a:t>B</a:t>
            </a:r>
          </a:p>
          <a:p>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Giảm</a:t>
            </a:r>
            <a:r>
              <a:rPr lang="en-US" dirty="0">
                <a:latin typeface="Times New Roman" panose="02020603050405020304" pitchFamily="18" charset="0"/>
                <a:cs typeface="Times New Roman" panose="02020603050405020304" pitchFamily="18" charset="0"/>
              </a:rPr>
              <a:t> ở </a:t>
            </a:r>
            <a:r>
              <a:rPr lang="en-US" dirty="0" err="1">
                <a:latin typeface="Times New Roman" panose="02020603050405020304" pitchFamily="18" charset="0"/>
                <a:cs typeface="Times New Roman" panose="02020603050405020304" pitchFamily="18" charset="0"/>
              </a:rPr>
              <a:t>các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vĩ</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độ</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nhiệt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đới</a:t>
            </a:r>
            <a:endParaRPr lang="en-US" dirty="0">
              <a:latin typeface="Times New Roman" panose="02020603050405020304" pitchFamily="18" charset="0"/>
              <a:cs typeface="Times New Roman" panose="02020603050405020304" pitchFamily="18" charset="0"/>
            </a:endParaRPr>
          </a:p>
        </p:txBody>
      </p:sp>
      <p:sp>
        <p:nvSpPr>
          <p:cNvPr id="22" name="TextBox 21"/>
          <p:cNvSpPr txBox="1"/>
          <p:nvPr/>
        </p:nvSpPr>
        <p:spPr>
          <a:xfrm>
            <a:off x="7980214" y="2576941"/>
            <a:ext cx="1469964" cy="369332"/>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Tăng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lên</a:t>
            </a:r>
            <a:endParaRPr lang="en-US" dirty="0">
              <a:latin typeface="Times New Roman" panose="02020603050405020304" pitchFamily="18" charset="0"/>
              <a:cs typeface="Times New Roman" panose="02020603050405020304" pitchFamily="18" charset="0"/>
            </a:endParaRPr>
          </a:p>
        </p:txBody>
      </p:sp>
      <p:sp>
        <p:nvSpPr>
          <p:cNvPr id="13" name="TextBox 12"/>
          <p:cNvSpPr txBox="1"/>
          <p:nvPr/>
        </p:nvSpPr>
        <p:spPr>
          <a:xfrm>
            <a:off x="3579918" y="3274135"/>
            <a:ext cx="1569660" cy="369332"/>
          </a:xfrm>
          <a:prstGeom prst="rect">
            <a:avLst/>
          </a:prstGeom>
          <a:noFill/>
        </p:spPr>
        <p:txBody>
          <a:bodyPr wrap="none" rtlCol="0">
            <a:spAutoFit/>
          </a:bodyPr>
          <a:lstStyle/>
          <a:p>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Bị</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hẹp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lại</a:t>
            </a:r>
            <a:endParaRPr lang="en-US" dirty="0">
              <a:latin typeface="Times New Roman" panose="02020603050405020304" pitchFamily="18" charset="0"/>
              <a:cs typeface="Times New Roman" panose="02020603050405020304" pitchFamily="18" charset="0"/>
            </a:endParaRPr>
          </a:p>
        </p:txBody>
      </p:sp>
      <p:sp>
        <p:nvSpPr>
          <p:cNvPr id="14" name="TextBox 13"/>
          <p:cNvSpPr txBox="1"/>
          <p:nvPr/>
        </p:nvSpPr>
        <p:spPr>
          <a:xfrm>
            <a:off x="3556305" y="3782284"/>
            <a:ext cx="1285545" cy="369332"/>
          </a:xfrm>
          <a:prstGeom prst="rect">
            <a:avLst/>
          </a:prstGeom>
          <a:noFill/>
        </p:spPr>
        <p:txBody>
          <a:bodyPr wrap="none" rtlCol="0">
            <a:spAutoFit/>
          </a:bodyPr>
          <a:lstStyle/>
          <a:p>
            <a:r>
              <a:rPr lang="en-US" dirty="0">
                <a:latin typeface="Times New Roman" panose="02020603050405020304" pitchFamily="18" charset="0"/>
                <a:cs typeface="Times New Roman" panose="02020603050405020304" pitchFamily="18" charset="0"/>
              </a:rPr>
              <a:t>- Tan </a:t>
            </a:r>
            <a:r>
              <a:rPr lang="en-US" dirty="0" err="1">
                <a:latin typeface="Times New Roman" panose="02020603050405020304" pitchFamily="18" charset="0"/>
                <a:cs typeface="Times New Roman" panose="02020603050405020304" pitchFamily="18" charset="0"/>
              </a:rPr>
              <a:t>nhanh</a:t>
            </a:r>
            <a:endParaRPr lang="en-US" dirty="0">
              <a:latin typeface="Times New Roman" panose="02020603050405020304" pitchFamily="18" charset="0"/>
              <a:cs typeface="Times New Roman" panose="02020603050405020304" pitchFamily="18" charset="0"/>
            </a:endParaRPr>
          </a:p>
        </p:txBody>
      </p:sp>
      <p:sp>
        <p:nvSpPr>
          <p:cNvPr id="15" name="TextBox 14"/>
          <p:cNvSpPr txBox="1"/>
          <p:nvPr/>
        </p:nvSpPr>
        <p:spPr>
          <a:xfrm>
            <a:off x="3362337" y="4253336"/>
            <a:ext cx="2563907" cy="369332"/>
          </a:xfrm>
          <a:prstGeom prst="rect">
            <a:avLst/>
          </a:prstGeom>
          <a:noFill/>
        </p:spPr>
        <p:txBody>
          <a:bodyPr wrap="none" rtlCol="0">
            <a:spAutoFit/>
          </a:bodyPr>
          <a:lstStyle/>
          <a:p>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Mực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nước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biển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tăng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lên</a:t>
            </a:r>
            <a:endParaRPr lang="en-US" dirty="0">
              <a:latin typeface="Times New Roman" panose="02020603050405020304" pitchFamily="18" charset="0"/>
              <a:cs typeface="Times New Roman" panose="02020603050405020304" pitchFamily="18" charset="0"/>
            </a:endParaRPr>
          </a:p>
        </p:txBody>
      </p:sp>
      <p:sp>
        <p:nvSpPr>
          <p:cNvPr id="23" name="TextBox 22"/>
          <p:cNvSpPr txBox="1"/>
          <p:nvPr/>
        </p:nvSpPr>
        <p:spPr>
          <a:xfrm>
            <a:off x="7975898" y="4211779"/>
            <a:ext cx="2563907" cy="369332"/>
          </a:xfrm>
          <a:prstGeom prst="rect">
            <a:avLst/>
          </a:prstGeom>
          <a:noFill/>
        </p:spPr>
        <p:txBody>
          <a:bodyPr wrap="none" rtlCol="0">
            <a:spAutoFit/>
          </a:bodyPr>
          <a:lstStyle/>
          <a:p>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Mực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nước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biển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tăng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lên</a:t>
            </a:r>
            <a:endParaRPr lang="en-US" dirty="0">
              <a:latin typeface="Times New Roman" panose="02020603050405020304" pitchFamily="18" charset="0"/>
              <a:cs typeface="Times New Roman" panose="02020603050405020304" pitchFamily="18" charset="0"/>
            </a:endParaRPr>
          </a:p>
        </p:txBody>
      </p:sp>
      <p:sp>
        <p:nvSpPr>
          <p:cNvPr id="24" name="TextBox 23"/>
          <p:cNvSpPr txBox="1"/>
          <p:nvPr/>
        </p:nvSpPr>
        <p:spPr>
          <a:xfrm>
            <a:off x="3553630" y="4807525"/>
            <a:ext cx="1111202" cy="369332"/>
          </a:xfrm>
          <a:prstGeom prst="rect">
            <a:avLst/>
          </a:prstGeom>
          <a:noFill/>
        </p:spPr>
        <p:txBody>
          <a:bodyPr wrap="none" rtlCol="0">
            <a:spAutoFit/>
          </a:bodyPr>
          <a:lstStyle/>
          <a:p>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Siêu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bão</a:t>
            </a:r>
            <a:endParaRPr lang="en-US" dirty="0">
              <a:latin typeface="Times New Roman" panose="02020603050405020304" pitchFamily="18" charset="0"/>
              <a:cs typeface="Times New Roman" panose="02020603050405020304" pitchFamily="18" charset="0"/>
            </a:endParaRPr>
          </a:p>
        </p:txBody>
      </p:sp>
      <p:sp>
        <p:nvSpPr>
          <p:cNvPr id="25" name="TextBox 24"/>
          <p:cNvSpPr txBox="1"/>
          <p:nvPr/>
        </p:nvSpPr>
        <p:spPr>
          <a:xfrm>
            <a:off x="7841587" y="4544280"/>
            <a:ext cx="4350414" cy="923330"/>
          </a:xfrm>
          <a:prstGeom prst="rect">
            <a:avLst/>
          </a:prstGeom>
          <a:noFill/>
        </p:spPr>
        <p:txBody>
          <a:bodyPr wrap="square" rtlCol="0">
            <a:spAutoFit/>
          </a:bodyPr>
          <a:lstStyle/>
          <a:p>
            <a:r>
              <a:rPr lang="en-US" dirty="0"/>
              <a:t>- </a:t>
            </a:r>
            <a:r>
              <a:rPr lang="en-US" dirty="0" err="1">
                <a:latin typeface="Times New Roman" panose="02020603050405020304" pitchFamily="18" charset="0"/>
                <a:cs typeface="Times New Roman" panose="02020603050405020304" pitchFamily="18" charset="0"/>
              </a:rPr>
              <a:t>Gia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tăng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số</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lượng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cơn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bão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giảm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xuống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nhưng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cường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độ</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lại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tăng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phạm</a:t>
            </a:r>
            <a:r>
              <a:rPr lang="en-US" dirty="0">
                <a:latin typeface="Times New Roman" panose="02020603050405020304" pitchFamily="18" charset="0"/>
                <a:cs typeface="Times New Roman" panose="02020603050405020304" pitchFamily="18" charset="0"/>
              </a:rPr>
              <a:t> vi </a:t>
            </a:r>
            <a:r>
              <a:rPr lang="en-US" dirty="0" err="1">
                <a:latin typeface="Times New Roman" panose="02020603050405020304" pitchFamily="18" charset="0"/>
                <a:cs typeface="Times New Roman" panose="02020603050405020304" pitchFamily="18" charset="0"/>
              </a:rPr>
              <a:t>thiệt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hại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ngày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càng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mở</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rộng</a:t>
            </a:r>
            <a:r>
              <a:rPr lang="en-US" dirty="0">
                <a:latin typeface="Times New Roman" panose="02020603050405020304" pitchFamily="18" charset="0"/>
                <a:cs typeface="Times New Roman" panose="02020603050405020304" pitchFamily="18" charset="0"/>
              </a:rPr>
              <a:t>)</a:t>
            </a:r>
          </a:p>
        </p:txBody>
      </p:sp>
      <p:sp>
        <p:nvSpPr>
          <p:cNvPr id="26" name="TextBox 25"/>
          <p:cNvSpPr txBox="1"/>
          <p:nvPr/>
        </p:nvSpPr>
        <p:spPr>
          <a:xfrm>
            <a:off x="3380504" y="5315208"/>
            <a:ext cx="4267112" cy="646331"/>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Suy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giảm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dạng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loài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vật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hủy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diệt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hệ</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thái</a:t>
            </a:r>
            <a:endParaRPr lang="en-US" dirty="0">
              <a:latin typeface="Times New Roman" panose="02020603050405020304" pitchFamily="18" charset="0"/>
              <a:cs typeface="Times New Roman" panose="02020603050405020304" pitchFamily="18" charset="0"/>
            </a:endParaRPr>
          </a:p>
        </p:txBody>
      </p:sp>
      <p:sp>
        <p:nvSpPr>
          <p:cNvPr id="27" name="TextBox 26"/>
          <p:cNvSpPr txBox="1"/>
          <p:nvPr/>
        </p:nvSpPr>
        <p:spPr>
          <a:xfrm>
            <a:off x="7769364" y="5407164"/>
            <a:ext cx="4817918" cy="646331"/>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Suy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giảm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dạng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loài</a:t>
            </a:r>
            <a:r>
              <a:rPr lang="en-US" dirty="0">
                <a:latin typeface="Times New Roman" panose="02020603050405020304" pitchFamily="18" charset="0"/>
                <a:cs typeface="Times New Roman" panose="02020603050405020304" pitchFamily="18" charset="0"/>
              </a:rPr>
              <a:t> </a:t>
            </a:r>
            <a:r>
              <a:rPr lang="vi-VN" dirty="0" smtClean="0">
                <a:latin typeface="Times New Roman" panose="02020603050405020304" pitchFamily="18" charset="0"/>
                <a:cs typeface="Times New Roman" panose="02020603050405020304" pitchFamily="18" charset="0"/>
              </a:rPr>
              <a:t>sv</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hủy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diệt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hệ</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thái</a:t>
            </a:r>
            <a:endParaRPr lang="en-US" dirty="0">
              <a:latin typeface="Times New Roman" panose="02020603050405020304" pitchFamily="18" charset="0"/>
              <a:cs typeface="Times New Roman" panose="02020603050405020304" pitchFamily="18" charset="0"/>
            </a:endParaRPr>
          </a:p>
        </p:txBody>
      </p:sp>
      <p:sp>
        <p:nvSpPr>
          <p:cNvPr id="28" name="TextBox 27"/>
          <p:cNvSpPr txBox="1"/>
          <p:nvPr/>
        </p:nvSpPr>
        <p:spPr>
          <a:xfrm>
            <a:off x="3328985" y="6066747"/>
            <a:ext cx="4440379" cy="646331"/>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loài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vật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thích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nghi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khá</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tốt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với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biến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đổi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khí</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hậu</a:t>
            </a:r>
            <a:endParaRPr lang="en-US" dirty="0">
              <a:latin typeface="Times New Roman" panose="02020603050405020304" pitchFamily="18" charset="0"/>
              <a:cs typeface="Times New Roman" panose="02020603050405020304" pitchFamily="18" charset="0"/>
            </a:endParaRPr>
          </a:p>
        </p:txBody>
      </p:sp>
      <p:sp>
        <p:nvSpPr>
          <p:cNvPr id="29" name="TextBox 28"/>
          <p:cNvSpPr txBox="1"/>
          <p:nvPr/>
        </p:nvSpPr>
        <p:spPr>
          <a:xfrm>
            <a:off x="7915272" y="6004146"/>
            <a:ext cx="4276727" cy="923330"/>
          </a:xfrm>
          <a:prstGeom prst="rect">
            <a:avLst/>
          </a:prstGeom>
          <a:noFill/>
        </p:spPr>
        <p:txBody>
          <a:bodyPr wrap="square" rtlCol="0">
            <a:spAutoFit/>
          </a:bodyPr>
          <a:lstStyle/>
          <a:p>
            <a:r>
              <a:rPr lang="en-US" dirty="0" err="1">
                <a:latin typeface="Times New Roman" panose="02020603050405020304" pitchFamily="18" charset="0"/>
                <a:cs typeface="Times New Roman" panose="02020603050405020304" pitchFamily="18" charset="0"/>
              </a:rPr>
              <a:t>Nhu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cầu</a:t>
            </a:r>
            <a:r>
              <a:rPr lang="en-US" dirty="0">
                <a:latin typeface="Times New Roman" panose="02020603050405020304" pitchFamily="18" charset="0"/>
                <a:cs typeface="Times New Roman" panose="02020603050405020304" pitchFamily="18" charset="0"/>
              </a:rPr>
              <a:t> du </a:t>
            </a:r>
            <a:r>
              <a:rPr lang="en-US" dirty="0" err="1">
                <a:latin typeface="Times New Roman" panose="02020603050405020304" pitchFamily="18" charset="0"/>
                <a:cs typeface="Times New Roman" panose="02020603050405020304" pitchFamily="18" charset="0"/>
              </a:rPr>
              <a:t>lịch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thái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đặc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biệt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a:t>
            </a:r>
            <a:r>
              <a:rPr lang="en-US" dirty="0">
                <a:latin typeface="Times New Roman" panose="02020603050405020304" pitchFamily="18" charset="0"/>
                <a:cs typeface="Times New Roman" panose="02020603050405020304" pitchFamily="18" charset="0"/>
              </a:rPr>
              <a:t> du </a:t>
            </a:r>
            <a:r>
              <a:rPr lang="en-US" dirty="0" err="1">
                <a:latin typeface="Times New Roman" panose="02020603050405020304" pitchFamily="18" charset="0"/>
                <a:cs typeface="Times New Roman" panose="02020603050405020304" pitchFamily="18" charset="0"/>
              </a:rPr>
              <a:t>lịch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bảo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tồn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thiên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nhiên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ngày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càng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cao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hơn</a:t>
            </a:r>
            <a:r>
              <a:rPr lang="en-US"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481856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anim calcmode="lin" valueType="num">
                                      <p:cBhvr>
                                        <p:cTn id="13" dur="1000" fill="hold"/>
                                        <p:tgtEl>
                                          <p:spTgt spid="17"/>
                                        </p:tgtEl>
                                        <p:attrNameLst>
                                          <p:attrName>ppt_x</p:attrName>
                                        </p:attrNameLst>
                                      </p:cBhvr>
                                      <p:tavLst>
                                        <p:tav tm="0">
                                          <p:val>
                                            <p:strVal val="#ppt_x"/>
                                          </p:val>
                                        </p:tav>
                                        <p:tav tm="100000">
                                          <p:val>
                                            <p:strVal val="#ppt_x"/>
                                          </p:val>
                                        </p:tav>
                                      </p:tavLst>
                                    </p:anim>
                                    <p:anim calcmode="lin" valueType="num">
                                      <p:cBhvr>
                                        <p:cTn id="1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down)">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fade">
                                      <p:cBhvr>
                                        <p:cTn id="24" dur="1000"/>
                                        <p:tgtEl>
                                          <p:spTgt spid="22"/>
                                        </p:tgtEl>
                                      </p:cBhvr>
                                    </p:animEffect>
                                    <p:anim calcmode="lin" valueType="num">
                                      <p:cBhvr>
                                        <p:cTn id="25" dur="1000" fill="hold"/>
                                        <p:tgtEl>
                                          <p:spTgt spid="22"/>
                                        </p:tgtEl>
                                        <p:attrNameLst>
                                          <p:attrName>ppt_x</p:attrName>
                                        </p:attrNameLst>
                                      </p:cBhvr>
                                      <p:tavLst>
                                        <p:tav tm="0">
                                          <p:val>
                                            <p:strVal val="#ppt_x"/>
                                          </p:val>
                                        </p:tav>
                                        <p:tav tm="100000">
                                          <p:val>
                                            <p:strVal val="#ppt_x"/>
                                          </p:val>
                                        </p:tav>
                                      </p:tavLst>
                                    </p:anim>
                                    <p:anim calcmode="lin" valueType="num">
                                      <p:cBhvr>
                                        <p:cTn id="26"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13">
                                            <p:txEl>
                                              <p:pRg st="0" end="0"/>
                                            </p:txEl>
                                          </p:spTgt>
                                        </p:tgtEl>
                                        <p:attrNameLst>
                                          <p:attrName>style.visibility</p:attrName>
                                        </p:attrNameLst>
                                      </p:cBhvr>
                                      <p:to>
                                        <p:strVal val="visible"/>
                                      </p:to>
                                    </p:set>
                                    <p:animEffect transition="in" filter="wipe(down)">
                                      <p:cBhvr>
                                        <p:cTn id="31" dur="500"/>
                                        <p:tgtEl>
                                          <p:spTgt spid="13">
                                            <p:txEl>
                                              <p:pRg st="0" end="0"/>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6" presetClass="entr" presetSubtype="16" fill="hold" nodeType="clickEffect">
                                  <p:stCondLst>
                                    <p:cond delay="0"/>
                                  </p:stCondLst>
                                  <p:childTnLst>
                                    <p:set>
                                      <p:cBhvr>
                                        <p:cTn id="35" dur="1" fill="hold">
                                          <p:stCondLst>
                                            <p:cond delay="0"/>
                                          </p:stCondLst>
                                        </p:cTn>
                                        <p:tgtEl>
                                          <p:spTgt spid="14">
                                            <p:txEl>
                                              <p:pRg st="0" end="0"/>
                                            </p:txEl>
                                          </p:spTgt>
                                        </p:tgtEl>
                                        <p:attrNameLst>
                                          <p:attrName>style.visibility</p:attrName>
                                        </p:attrNameLst>
                                      </p:cBhvr>
                                      <p:to>
                                        <p:strVal val="visible"/>
                                      </p:to>
                                    </p:set>
                                    <p:animEffect transition="in" filter="circle(in)">
                                      <p:cBhvr>
                                        <p:cTn id="36" dur="2000"/>
                                        <p:tgtEl>
                                          <p:spTgt spid="14">
                                            <p:txEl>
                                              <p:pRg st="0" end="0"/>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15">
                                            <p:txEl>
                                              <p:pRg st="0" end="0"/>
                                            </p:txEl>
                                          </p:spTgt>
                                        </p:tgtEl>
                                        <p:attrNameLst>
                                          <p:attrName>style.visibility</p:attrName>
                                        </p:attrNameLst>
                                      </p:cBhvr>
                                      <p:to>
                                        <p:strVal val="visible"/>
                                      </p:to>
                                    </p:set>
                                    <p:anim calcmode="lin" valueType="num">
                                      <p:cBhvr additive="base">
                                        <p:cTn id="41"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23">
                                            <p:txEl>
                                              <p:pRg st="0" end="0"/>
                                            </p:txEl>
                                          </p:spTgt>
                                        </p:tgtEl>
                                        <p:attrNameLst>
                                          <p:attrName>style.visibility</p:attrName>
                                        </p:attrNameLst>
                                      </p:cBhvr>
                                      <p:to>
                                        <p:strVal val="visible"/>
                                      </p:to>
                                    </p:set>
                                    <p:anim calcmode="lin" valueType="num">
                                      <p:cBhvr additive="base">
                                        <p:cTn id="47" dur="500" fill="hold"/>
                                        <p:tgtEl>
                                          <p:spTgt spid="23">
                                            <p:txEl>
                                              <p:pRg st="0" end="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2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16" presetClass="entr" presetSubtype="21" fill="hold" grpId="0" nodeType="clickEffect">
                                  <p:stCondLst>
                                    <p:cond delay="0"/>
                                  </p:stCondLst>
                                  <p:childTnLst>
                                    <p:set>
                                      <p:cBhvr>
                                        <p:cTn id="52" dur="1" fill="hold">
                                          <p:stCondLst>
                                            <p:cond delay="0"/>
                                          </p:stCondLst>
                                        </p:cTn>
                                        <p:tgtEl>
                                          <p:spTgt spid="24"/>
                                        </p:tgtEl>
                                        <p:attrNameLst>
                                          <p:attrName>style.visibility</p:attrName>
                                        </p:attrNameLst>
                                      </p:cBhvr>
                                      <p:to>
                                        <p:strVal val="visible"/>
                                      </p:to>
                                    </p:set>
                                    <p:animEffect transition="in" filter="barn(inVertical)">
                                      <p:cBhvr>
                                        <p:cTn id="53" dur="500"/>
                                        <p:tgtEl>
                                          <p:spTgt spid="24"/>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4" fill="hold" nodeType="clickEffect">
                                  <p:stCondLst>
                                    <p:cond delay="0"/>
                                  </p:stCondLst>
                                  <p:childTnLst>
                                    <p:set>
                                      <p:cBhvr>
                                        <p:cTn id="57" dur="1" fill="hold">
                                          <p:stCondLst>
                                            <p:cond delay="0"/>
                                          </p:stCondLst>
                                        </p:cTn>
                                        <p:tgtEl>
                                          <p:spTgt spid="25">
                                            <p:txEl>
                                              <p:pRg st="0" end="0"/>
                                            </p:txEl>
                                          </p:spTgt>
                                        </p:tgtEl>
                                        <p:attrNameLst>
                                          <p:attrName>style.visibility</p:attrName>
                                        </p:attrNameLst>
                                      </p:cBhvr>
                                      <p:to>
                                        <p:strVal val="visible"/>
                                      </p:to>
                                    </p:set>
                                    <p:animEffect transition="in" filter="wipe(down)">
                                      <p:cBhvr>
                                        <p:cTn id="58" dur="500"/>
                                        <p:tgtEl>
                                          <p:spTgt spid="25">
                                            <p:txEl>
                                              <p:pRg st="0" end="0"/>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4" fill="hold" grpId="0" nodeType="clickEffect">
                                  <p:stCondLst>
                                    <p:cond delay="0"/>
                                  </p:stCondLst>
                                  <p:childTnLst>
                                    <p:set>
                                      <p:cBhvr>
                                        <p:cTn id="62" dur="1" fill="hold">
                                          <p:stCondLst>
                                            <p:cond delay="0"/>
                                          </p:stCondLst>
                                        </p:cTn>
                                        <p:tgtEl>
                                          <p:spTgt spid="26"/>
                                        </p:tgtEl>
                                        <p:attrNameLst>
                                          <p:attrName>style.visibility</p:attrName>
                                        </p:attrNameLst>
                                      </p:cBhvr>
                                      <p:to>
                                        <p:strVal val="visible"/>
                                      </p:to>
                                    </p:set>
                                    <p:animEffect transition="in" filter="wipe(down)">
                                      <p:cBhvr>
                                        <p:cTn id="63" dur="500"/>
                                        <p:tgtEl>
                                          <p:spTgt spid="26"/>
                                        </p:tgtEl>
                                      </p:cBhvr>
                                    </p:animEffect>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grpId="0" nodeType="clickEffect">
                                  <p:stCondLst>
                                    <p:cond delay="0"/>
                                  </p:stCondLst>
                                  <p:childTnLst>
                                    <p:set>
                                      <p:cBhvr>
                                        <p:cTn id="67" dur="1" fill="hold">
                                          <p:stCondLst>
                                            <p:cond delay="0"/>
                                          </p:stCondLst>
                                        </p:cTn>
                                        <p:tgtEl>
                                          <p:spTgt spid="27"/>
                                        </p:tgtEl>
                                        <p:attrNameLst>
                                          <p:attrName>style.visibility</p:attrName>
                                        </p:attrNameLst>
                                      </p:cBhvr>
                                      <p:to>
                                        <p:strVal val="visible"/>
                                      </p:to>
                                    </p:set>
                                    <p:animEffect transition="in" filter="fade">
                                      <p:cBhvr>
                                        <p:cTn id="68" dur="1000"/>
                                        <p:tgtEl>
                                          <p:spTgt spid="27"/>
                                        </p:tgtEl>
                                      </p:cBhvr>
                                    </p:animEffect>
                                    <p:anim calcmode="lin" valueType="num">
                                      <p:cBhvr>
                                        <p:cTn id="69" dur="1000" fill="hold"/>
                                        <p:tgtEl>
                                          <p:spTgt spid="27"/>
                                        </p:tgtEl>
                                        <p:attrNameLst>
                                          <p:attrName>ppt_x</p:attrName>
                                        </p:attrNameLst>
                                      </p:cBhvr>
                                      <p:tavLst>
                                        <p:tav tm="0">
                                          <p:val>
                                            <p:strVal val="#ppt_x"/>
                                          </p:val>
                                        </p:tav>
                                        <p:tav tm="100000">
                                          <p:val>
                                            <p:strVal val="#ppt_x"/>
                                          </p:val>
                                        </p:tav>
                                      </p:tavLst>
                                    </p:anim>
                                    <p:anim calcmode="lin" valueType="num">
                                      <p:cBhvr>
                                        <p:cTn id="70"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16" presetClass="entr" presetSubtype="21" fill="hold" nodeType="clickEffect">
                                  <p:stCondLst>
                                    <p:cond delay="0"/>
                                  </p:stCondLst>
                                  <p:childTnLst>
                                    <p:set>
                                      <p:cBhvr>
                                        <p:cTn id="74" dur="1" fill="hold">
                                          <p:stCondLst>
                                            <p:cond delay="0"/>
                                          </p:stCondLst>
                                        </p:cTn>
                                        <p:tgtEl>
                                          <p:spTgt spid="28">
                                            <p:txEl>
                                              <p:pRg st="0" end="0"/>
                                            </p:txEl>
                                          </p:spTgt>
                                        </p:tgtEl>
                                        <p:attrNameLst>
                                          <p:attrName>style.visibility</p:attrName>
                                        </p:attrNameLst>
                                      </p:cBhvr>
                                      <p:to>
                                        <p:strVal val="visible"/>
                                      </p:to>
                                    </p:set>
                                    <p:animEffect transition="in" filter="barn(inVertical)">
                                      <p:cBhvr>
                                        <p:cTn id="75" dur="500"/>
                                        <p:tgtEl>
                                          <p:spTgt spid="28">
                                            <p:txEl>
                                              <p:pRg st="0" end="0"/>
                                            </p:txEl>
                                          </p:spTgt>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nodeType="clickEffect">
                                  <p:stCondLst>
                                    <p:cond delay="0"/>
                                  </p:stCondLst>
                                  <p:childTnLst>
                                    <p:set>
                                      <p:cBhvr>
                                        <p:cTn id="79" dur="1" fill="hold">
                                          <p:stCondLst>
                                            <p:cond delay="0"/>
                                          </p:stCondLst>
                                        </p:cTn>
                                        <p:tgtEl>
                                          <p:spTgt spid="29">
                                            <p:txEl>
                                              <p:pRg st="0" end="0"/>
                                            </p:txEl>
                                          </p:spTgt>
                                        </p:tgtEl>
                                        <p:attrNameLst>
                                          <p:attrName>style.visibility</p:attrName>
                                        </p:attrNameLst>
                                      </p:cBhvr>
                                      <p:to>
                                        <p:strVal val="visible"/>
                                      </p:to>
                                    </p:set>
                                    <p:animEffect transition="in" filter="fade">
                                      <p:cBhvr>
                                        <p:cTn id="80"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7" grpId="0"/>
      <p:bldP spid="11" grpId="0"/>
      <p:bldP spid="22" grpId="0"/>
      <p:bldP spid="24" grpId="0"/>
      <p:bldP spid="26" grpId="0"/>
      <p:bldP spid="27" grpId="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 name="Rectangle 2"/>
          <p:cNvSpPr>
            <a:spLocks noGrp="1" noChangeArrowheads="1"/>
          </p:cNvSpPr>
          <p:nvPr>
            <p:ph sz="quarter" idx="4294967295"/>
          </p:nvPr>
        </p:nvSpPr>
        <p:spPr>
          <a:xfrm>
            <a:off x="-66239" y="1059352"/>
            <a:ext cx="3555116" cy="457200"/>
          </a:xfrm>
        </p:spPr>
        <p:txBody>
          <a:bodyPr/>
          <a:lstStyle/>
          <a:p>
            <a:pPr marL="609600" indent="-609600">
              <a:spcBef>
                <a:spcPct val="50000"/>
              </a:spcBef>
              <a:buNone/>
            </a:pPr>
            <a:r>
              <a:rPr lang="vi-VN" altLang="en-US" sz="2600" b="1" dirty="0">
                <a:solidFill>
                  <a:srgbClr val="002060"/>
                </a:solidFill>
                <a:latin typeface="Times New Roman" panose="02020603050405020304" pitchFamily="18" charset="0"/>
                <a:cs typeface="Times New Roman" panose="02020603050405020304" pitchFamily="18" charset="0"/>
              </a:rPr>
              <a:t>I</a:t>
            </a:r>
            <a:r>
              <a:rPr lang="vi-VN" altLang="en-US" sz="2600" b="1" dirty="0" smtClean="0">
                <a:solidFill>
                  <a:srgbClr val="002060"/>
                </a:solidFill>
                <a:latin typeface="Times New Roman" panose="02020603050405020304" pitchFamily="18" charset="0"/>
                <a:cs typeface="Times New Roman" panose="02020603050405020304" pitchFamily="18" charset="0"/>
              </a:rPr>
              <a:t>. Biến đổi khí hậu</a:t>
            </a:r>
            <a:endParaRPr lang="en-US" altLang="en-US" sz="2600" b="1" dirty="0">
              <a:solidFill>
                <a:srgbClr val="002060"/>
              </a:solidFill>
              <a:latin typeface="Times New Roman" panose="02020603050405020304" pitchFamily="18" charset="0"/>
              <a:cs typeface="Times New Roman" panose="02020603050405020304" pitchFamily="18" charset="0"/>
            </a:endParaRPr>
          </a:p>
        </p:txBody>
      </p:sp>
      <p:sp>
        <p:nvSpPr>
          <p:cNvPr id="9" name="Rectangle 8"/>
          <p:cNvSpPr/>
          <p:nvPr/>
        </p:nvSpPr>
        <p:spPr>
          <a:xfrm>
            <a:off x="1330037" y="2380635"/>
            <a:ext cx="9504218" cy="40011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20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Quan sát </a:t>
            </a:r>
            <a:r>
              <a:rPr lang="vi-VN" sz="2000" b="1"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các hình</a:t>
            </a:r>
            <a:r>
              <a:rPr kumimoji="0" lang="nl-NL" sz="20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nl-NL" sz="20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và dựa vào nội dung SGK mục </a:t>
            </a:r>
            <a:r>
              <a:rPr lang="vi-VN" sz="2000" b="1"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I</a:t>
            </a:r>
            <a:r>
              <a:rPr kumimoji="0" lang="nl-NL" sz="20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nl-NL" sz="20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hoàn thành bài tập sau:</a:t>
            </a:r>
            <a:endPar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13" name="Rectangle 12"/>
          <p:cNvSpPr/>
          <p:nvPr/>
        </p:nvSpPr>
        <p:spPr>
          <a:xfrm>
            <a:off x="4825908" y="3076790"/>
            <a:ext cx="2540183"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PHIẾU HỌC TẬP SỐ 2</a:t>
            </a:r>
            <a:endPar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14" name="Table 13"/>
          <p:cNvGraphicFramePr>
            <a:graphicFrameLocks noGrp="1"/>
          </p:cNvGraphicFramePr>
          <p:nvPr>
            <p:extLst>
              <p:ext uri="{D42A27DB-BD31-4B8C-83A1-F6EECF244321}">
                <p14:modId xmlns:p14="http://schemas.microsoft.com/office/powerpoint/2010/main" val="3850872298"/>
              </p:ext>
            </p:extLst>
          </p:nvPr>
        </p:nvGraphicFramePr>
        <p:xfrm>
          <a:off x="1579418" y="3548409"/>
          <a:ext cx="8368146" cy="2803040"/>
        </p:xfrm>
        <a:graphic>
          <a:graphicData uri="http://schemas.openxmlformats.org/drawingml/2006/table">
            <a:tbl>
              <a:tblPr firstRow="1" firstCol="1" bandRow="1">
                <a:tableStyleId>{5C22544A-7EE6-4342-B048-85BDC9FD1C3A}</a:tableStyleId>
              </a:tblPr>
              <a:tblGrid>
                <a:gridCol w="4183263">
                  <a:extLst>
                    <a:ext uri="{9D8B030D-6E8A-4147-A177-3AD203B41FA5}">
                      <a16:colId xmlns:a16="http://schemas.microsoft.com/office/drawing/2014/main" val="1044474444"/>
                    </a:ext>
                  </a:extLst>
                </a:gridCol>
                <a:gridCol w="4184883">
                  <a:extLst>
                    <a:ext uri="{9D8B030D-6E8A-4147-A177-3AD203B41FA5}">
                      <a16:colId xmlns:a16="http://schemas.microsoft.com/office/drawing/2014/main" val="1237938396"/>
                    </a:ext>
                  </a:extLst>
                </a:gridCol>
              </a:tblGrid>
              <a:tr h="700760">
                <a:tc>
                  <a:txBody>
                    <a:bodyPr/>
                    <a:lstStyle/>
                    <a:p>
                      <a:pPr algn="ctr">
                        <a:lnSpc>
                          <a:spcPct val="115000"/>
                        </a:lnSpc>
                        <a:spcAft>
                          <a:spcPts val="0"/>
                        </a:spcAft>
                      </a:pPr>
                      <a:r>
                        <a:rPr lang="nl-NL" sz="2800" dirty="0">
                          <a:solidFill>
                            <a:schemeClr val="tx1"/>
                          </a:solidFill>
                          <a:effectLst/>
                          <a:latin typeface="Times New Roman" panose="02020603050405020304" pitchFamily="18" charset="0"/>
                          <a:cs typeface="Times New Roman" panose="02020603050405020304" pitchFamily="18" charset="0"/>
                        </a:rPr>
                        <a:t>Nguyên nhân</a:t>
                      </a:r>
                      <a:endPar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nl-NL" sz="2800">
                          <a:solidFill>
                            <a:schemeClr val="tx1"/>
                          </a:solidFill>
                          <a:effectLst/>
                          <a:latin typeface="Times New Roman" panose="02020603050405020304" pitchFamily="18" charset="0"/>
                          <a:cs typeface="Times New Roman" panose="02020603050405020304" pitchFamily="18" charset="0"/>
                        </a:rPr>
                        <a:t>Nhóm 1,2</a:t>
                      </a:r>
                      <a:endParaRPr lang="en-US" sz="20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62845275"/>
                  </a:ext>
                </a:extLst>
              </a:tr>
              <a:tr h="700760">
                <a:tc>
                  <a:txBody>
                    <a:bodyPr/>
                    <a:lstStyle/>
                    <a:p>
                      <a:pPr algn="ctr">
                        <a:lnSpc>
                          <a:spcPct val="115000"/>
                        </a:lnSpc>
                        <a:spcAft>
                          <a:spcPts val="0"/>
                        </a:spcAft>
                      </a:pPr>
                      <a:r>
                        <a:rPr lang="nl-NL" sz="2800" dirty="0">
                          <a:solidFill>
                            <a:schemeClr val="tx1"/>
                          </a:solidFill>
                          <a:effectLst/>
                          <a:latin typeface="Times New Roman" panose="02020603050405020304" pitchFamily="18" charset="0"/>
                          <a:cs typeface="Times New Roman" panose="02020603050405020304" pitchFamily="18" charset="0"/>
                        </a:rPr>
                        <a:t>Biểu hiện</a:t>
                      </a:r>
                      <a:endPar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nl-NL" sz="2800" dirty="0">
                          <a:solidFill>
                            <a:schemeClr val="tx1"/>
                          </a:solidFill>
                          <a:effectLst/>
                          <a:latin typeface="Times New Roman" panose="02020603050405020304" pitchFamily="18" charset="0"/>
                          <a:cs typeface="Times New Roman" panose="02020603050405020304" pitchFamily="18" charset="0"/>
                        </a:rPr>
                        <a:t>Nhóm 3,4</a:t>
                      </a:r>
                      <a:endPar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76079382"/>
                  </a:ext>
                </a:extLst>
              </a:tr>
              <a:tr h="700760">
                <a:tc>
                  <a:txBody>
                    <a:bodyPr/>
                    <a:lstStyle/>
                    <a:p>
                      <a:pPr algn="ctr">
                        <a:lnSpc>
                          <a:spcPct val="115000"/>
                        </a:lnSpc>
                        <a:spcAft>
                          <a:spcPts val="0"/>
                        </a:spcAft>
                      </a:pPr>
                      <a:r>
                        <a:rPr lang="nl-NL" sz="2800" dirty="0">
                          <a:solidFill>
                            <a:schemeClr val="tx1"/>
                          </a:solidFill>
                          <a:effectLst/>
                          <a:latin typeface="Times New Roman" panose="02020603050405020304" pitchFamily="18" charset="0"/>
                          <a:cs typeface="Times New Roman" panose="02020603050405020304" pitchFamily="18" charset="0"/>
                        </a:rPr>
                        <a:t>Hậu quả</a:t>
                      </a:r>
                      <a:endPar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nl-NL" sz="2800" dirty="0">
                          <a:solidFill>
                            <a:schemeClr val="tx1"/>
                          </a:solidFill>
                          <a:effectLst/>
                          <a:latin typeface="Times New Roman" panose="02020603050405020304" pitchFamily="18" charset="0"/>
                          <a:cs typeface="Times New Roman" panose="02020603050405020304" pitchFamily="18" charset="0"/>
                        </a:rPr>
                        <a:t>Nhóm 5,6</a:t>
                      </a:r>
                      <a:endPar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19840300"/>
                  </a:ext>
                </a:extLst>
              </a:tr>
              <a:tr h="700760">
                <a:tc>
                  <a:txBody>
                    <a:bodyPr/>
                    <a:lstStyle/>
                    <a:p>
                      <a:pPr algn="ctr">
                        <a:lnSpc>
                          <a:spcPct val="115000"/>
                        </a:lnSpc>
                        <a:spcAft>
                          <a:spcPts val="0"/>
                        </a:spcAft>
                      </a:pPr>
                      <a:r>
                        <a:rPr lang="nl-NL" sz="2800">
                          <a:solidFill>
                            <a:schemeClr val="tx1"/>
                          </a:solidFill>
                          <a:effectLst/>
                          <a:latin typeface="Times New Roman" panose="02020603050405020304" pitchFamily="18" charset="0"/>
                          <a:cs typeface="Times New Roman" panose="02020603050405020304" pitchFamily="18" charset="0"/>
                        </a:rPr>
                        <a:t>Giải pháp</a:t>
                      </a:r>
                      <a:endParaRPr lang="en-US" sz="20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nl-NL" sz="2800" dirty="0">
                          <a:solidFill>
                            <a:schemeClr val="tx1"/>
                          </a:solidFill>
                          <a:effectLst/>
                          <a:latin typeface="Times New Roman" panose="02020603050405020304" pitchFamily="18" charset="0"/>
                          <a:cs typeface="Times New Roman" panose="02020603050405020304" pitchFamily="18" charset="0"/>
                        </a:rPr>
                        <a:t>Nhóm 7,8</a:t>
                      </a:r>
                      <a:endPar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91848337"/>
                  </a:ext>
                </a:extLst>
              </a:tr>
            </a:tbl>
          </a:graphicData>
        </a:graphic>
      </p:graphicFrame>
      <p:grpSp>
        <p:nvGrpSpPr>
          <p:cNvPr id="4" name="Group 3"/>
          <p:cNvGrpSpPr/>
          <p:nvPr/>
        </p:nvGrpSpPr>
        <p:grpSpPr>
          <a:xfrm>
            <a:off x="152399" y="0"/>
            <a:ext cx="12039600" cy="1030974"/>
            <a:chOff x="152399" y="0"/>
            <a:chExt cx="12039600" cy="1030974"/>
          </a:xfrm>
        </p:grpSpPr>
        <p:grpSp>
          <p:nvGrpSpPr>
            <p:cNvPr id="7" name="Group 6">
              <a:extLst>
                <a:ext uri="{FF2B5EF4-FFF2-40B4-BE49-F238E27FC236}">
                  <a16:creationId xmlns:a16="http://schemas.microsoft.com/office/drawing/2014/main" id="{0F717289-1E76-48ED-9C32-6BF148DAB4B2}"/>
                </a:ext>
              </a:extLst>
            </p:cNvPr>
            <p:cNvGrpSpPr/>
            <p:nvPr/>
          </p:nvGrpSpPr>
          <p:grpSpPr>
            <a:xfrm>
              <a:off x="152399" y="0"/>
              <a:ext cx="12039600" cy="988142"/>
              <a:chOff x="152399" y="0"/>
              <a:chExt cx="12039600" cy="988142"/>
            </a:xfrm>
          </p:grpSpPr>
          <p:sp>
            <p:nvSpPr>
              <p:cNvPr id="8" name="Lưu đồ: Điểm Kết Thúc 147">
                <a:extLst>
                  <a:ext uri="{FF2B5EF4-FFF2-40B4-BE49-F238E27FC236}">
                    <a16:creationId xmlns:a16="http://schemas.microsoft.com/office/drawing/2014/main" id="{8241EFF1-7BCE-40E9-B684-C464CAAAB43A}"/>
                  </a:ext>
                </a:extLst>
              </p:cNvPr>
              <p:cNvSpPr/>
              <p:nvPr/>
            </p:nvSpPr>
            <p:spPr>
              <a:xfrm>
                <a:off x="1648690" y="0"/>
                <a:ext cx="10543309" cy="988142"/>
              </a:xfrm>
              <a:prstGeom prst="flowChartTerminator">
                <a:avLst/>
              </a:prstGeom>
              <a:solidFill>
                <a:srgbClr val="37B988"/>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FFFF00"/>
                    </a:solidFill>
                    <a:effectLst/>
                    <a:uLnTx/>
                    <a:uFillTx/>
                    <a:latin typeface="#9Slide03 SVN-PF Din Text Pro C" panose="02000506020000020004" pitchFamily="2" charset="0"/>
                    <a:ea typeface="+mn-ea"/>
                    <a:cs typeface="+mn-cs"/>
                  </a:rPr>
                  <a:t> </a:t>
                </a:r>
                <a:endParaRPr kumimoji="0" lang="en-US" sz="4000" b="1" i="0" u="none" strike="noStrike" kern="1200" cap="none" spc="0" normalizeH="0" baseline="0" noProof="0" dirty="0">
                  <a:ln>
                    <a:noFill/>
                  </a:ln>
                  <a:solidFill>
                    <a:srgbClr val="FFFF00"/>
                  </a:solidFill>
                  <a:effectLst/>
                  <a:uLnTx/>
                  <a:uFillTx/>
                  <a:latin typeface="#9Slide03 SVN-PF Din Text Pro C" panose="02000506020000020004" pitchFamily="2" charset="0"/>
                  <a:ea typeface="+mn-ea"/>
                  <a:cs typeface="+mn-cs"/>
                </a:endParaRPr>
              </a:p>
            </p:txBody>
          </p:sp>
          <p:sp>
            <p:nvSpPr>
              <p:cNvPr id="11" name="Oval 10">
                <a:extLst>
                  <a:ext uri="{FF2B5EF4-FFF2-40B4-BE49-F238E27FC236}">
                    <a16:creationId xmlns:a16="http://schemas.microsoft.com/office/drawing/2014/main" id="{B935A062-47B7-42BB-BB7B-714029B5C449}"/>
                  </a:ext>
                </a:extLst>
              </p:cNvPr>
              <p:cNvSpPr/>
              <p:nvPr/>
            </p:nvSpPr>
            <p:spPr>
              <a:xfrm>
                <a:off x="152399" y="0"/>
                <a:ext cx="1496291" cy="988142"/>
              </a:xfrm>
              <a:prstGeom prst="ellipse">
                <a:avLst/>
              </a:prstGeom>
              <a:solidFill>
                <a:srgbClr val="FFFF0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1</a:t>
                </a:r>
                <a:r>
                  <a:rPr kumimoji="0" lang="vi-VN" sz="54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4</a:t>
                </a:r>
                <a:endParaRPr kumimoji="0" lang="en-US" sz="5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sp>
          <p:nvSpPr>
            <p:cNvPr id="2" name="Rectangle 1"/>
            <p:cNvSpPr/>
            <p:nvPr/>
          </p:nvSpPr>
          <p:spPr>
            <a:xfrm>
              <a:off x="1971675" y="76867"/>
              <a:ext cx="9086849" cy="954107"/>
            </a:xfrm>
            <a:prstGeom prst="rect">
              <a:avLst/>
            </a:prstGeom>
          </p:spPr>
          <p:txBody>
            <a:bodyPr wrap="square">
              <a:spAutoFit/>
            </a:bodyPr>
            <a:lstStyle/>
            <a:p>
              <a:pPr lvl="0" algn="ctr">
                <a:defRPr/>
              </a:pPr>
              <a:r>
                <a:rPr lang="en-US" sz="2800" dirty="0">
                  <a:solidFill>
                    <a:srgbClr val="FFFF00"/>
                  </a:solidFill>
                  <a:latin typeface="Times New Roman" panose="02020603050405020304" pitchFamily="18" charset="0"/>
                  <a:cs typeface="Times New Roman" panose="02020603050405020304" pitchFamily="18" charset="0"/>
                </a:rPr>
                <a:t>BÀI 14. </a:t>
              </a:r>
              <a:r>
                <a:rPr lang="en-US" sz="2800" dirty="0" smtClean="0">
                  <a:solidFill>
                    <a:srgbClr val="FFFF00"/>
                  </a:solidFill>
                  <a:latin typeface="Times New Roman" panose="02020603050405020304" pitchFamily="18" charset="0"/>
                  <a:cs typeface="Times New Roman" panose="02020603050405020304" pitchFamily="18" charset="0"/>
                </a:rPr>
                <a:t>BIẾN </a:t>
              </a:r>
              <a:r>
                <a:rPr lang="en-US" sz="2800" dirty="0">
                  <a:solidFill>
                    <a:srgbClr val="FFFF00"/>
                  </a:solidFill>
                  <a:latin typeface="Times New Roman" panose="02020603050405020304" pitchFamily="18" charset="0"/>
                  <a:cs typeface="Times New Roman" panose="02020603050405020304" pitchFamily="18" charset="0"/>
                </a:rPr>
                <a:t>ĐỔI KHÍ HẬU </a:t>
              </a:r>
            </a:p>
            <a:p>
              <a:pPr lvl="0" algn="ctr">
                <a:defRPr/>
              </a:pPr>
              <a:r>
                <a:rPr lang="en-US" sz="2800" dirty="0">
                  <a:solidFill>
                    <a:srgbClr val="FFFF00"/>
                  </a:solidFill>
                  <a:latin typeface="Times New Roman" panose="02020603050405020304" pitchFamily="18" charset="0"/>
                  <a:cs typeface="Times New Roman" panose="02020603050405020304" pitchFamily="18" charset="0"/>
                </a:rPr>
                <a:t>VÀ ỨNG PHÓ VỚI </a:t>
              </a:r>
              <a:r>
                <a:rPr lang="en-US" sz="2800" dirty="0" smtClean="0">
                  <a:solidFill>
                    <a:srgbClr val="FFFF00"/>
                  </a:solidFill>
                  <a:latin typeface="Times New Roman" panose="02020603050405020304" pitchFamily="18" charset="0"/>
                  <a:cs typeface="Times New Roman" panose="02020603050405020304" pitchFamily="18" charset="0"/>
                </a:rPr>
                <a:t>BIẾN </a:t>
              </a:r>
              <a:r>
                <a:rPr lang="en-US" sz="2800" dirty="0">
                  <a:solidFill>
                    <a:srgbClr val="FFFF00"/>
                  </a:solidFill>
                  <a:latin typeface="Times New Roman" panose="02020603050405020304" pitchFamily="18" charset="0"/>
                  <a:cs typeface="Times New Roman" panose="02020603050405020304" pitchFamily="18" charset="0"/>
                </a:rPr>
                <a:t>ĐỔI KHÍ HẬU</a:t>
              </a:r>
            </a:p>
          </p:txBody>
        </p:sp>
      </p:grpSp>
    </p:spTree>
    <p:extLst>
      <p:ext uri="{BB962C8B-B14F-4D97-AF65-F5344CB8AC3E}">
        <p14:creationId xmlns:p14="http://schemas.microsoft.com/office/powerpoint/2010/main" val="87482962"/>
      </p:ext>
    </p:extLst>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down)">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circle(in)">
                                      <p:cBhvr>
                                        <p:cTn id="12" dur="20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1000"/>
                                        <p:tgtEl>
                                          <p:spTgt spid="14"/>
                                        </p:tgtEl>
                                      </p:cBhvr>
                                    </p:animEffect>
                                    <p:anim calcmode="lin" valueType="num">
                                      <p:cBhvr>
                                        <p:cTn id="18" dur="1000" fill="hold"/>
                                        <p:tgtEl>
                                          <p:spTgt spid="14"/>
                                        </p:tgtEl>
                                        <p:attrNameLst>
                                          <p:attrName>ppt_x</p:attrName>
                                        </p:attrNameLst>
                                      </p:cBhvr>
                                      <p:tavLst>
                                        <p:tav tm="0">
                                          <p:val>
                                            <p:strVal val="#ppt_x"/>
                                          </p:val>
                                        </p:tav>
                                        <p:tav tm="100000">
                                          <p:val>
                                            <p:strVal val="#ppt_x"/>
                                          </p:val>
                                        </p:tav>
                                      </p:tavLst>
                                    </p:anim>
                                    <p:anim calcmode="lin" valueType="num">
                                      <p:cBhvr>
                                        <p:cTn id="1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sz="quarter" idx="4294967295"/>
          </p:nvPr>
        </p:nvSpPr>
        <p:spPr>
          <a:xfrm>
            <a:off x="113872" y="1407441"/>
            <a:ext cx="3555116" cy="457200"/>
          </a:xfrm>
        </p:spPr>
        <p:txBody>
          <a:bodyPr/>
          <a:lstStyle/>
          <a:p>
            <a:pPr marL="609600" indent="-609600">
              <a:spcBef>
                <a:spcPct val="50000"/>
              </a:spcBef>
              <a:buNone/>
            </a:pPr>
            <a:r>
              <a:rPr lang="vi-VN" altLang="en-US" sz="2300" b="1" dirty="0">
                <a:solidFill>
                  <a:srgbClr val="002060"/>
                </a:solidFill>
                <a:latin typeface="Times New Roman" panose="02020603050405020304" pitchFamily="18" charset="0"/>
                <a:cs typeface="Times New Roman" panose="02020603050405020304" pitchFamily="18" charset="0"/>
              </a:rPr>
              <a:t>I</a:t>
            </a:r>
            <a:r>
              <a:rPr lang="vi-VN" altLang="en-US" sz="2300" b="1" dirty="0" smtClean="0">
                <a:solidFill>
                  <a:srgbClr val="002060"/>
                </a:solidFill>
                <a:latin typeface="Times New Roman" panose="02020603050405020304" pitchFamily="18" charset="0"/>
                <a:cs typeface="Times New Roman" panose="02020603050405020304" pitchFamily="18" charset="0"/>
              </a:rPr>
              <a:t>. Biến đổi khí hậu</a:t>
            </a:r>
            <a:endParaRPr lang="en-US" altLang="en-US" sz="2300" b="1" dirty="0">
              <a:solidFill>
                <a:srgbClr val="002060"/>
              </a:solidFill>
              <a:latin typeface="Times New Roman" panose="02020603050405020304" pitchFamily="18" charset="0"/>
              <a:cs typeface="Times New Roman" panose="02020603050405020304" pitchFamily="18" charset="0"/>
            </a:endParaRPr>
          </a:p>
        </p:txBody>
      </p:sp>
      <p:graphicFrame>
        <p:nvGraphicFramePr>
          <p:cNvPr id="50" name="Table 49"/>
          <p:cNvGraphicFramePr>
            <a:graphicFrameLocks noGrp="1"/>
          </p:cNvGraphicFramePr>
          <p:nvPr>
            <p:extLst>
              <p:ext uri="{D42A27DB-BD31-4B8C-83A1-F6EECF244321}">
                <p14:modId xmlns:p14="http://schemas.microsoft.com/office/powerpoint/2010/main" val="2983382817"/>
              </p:ext>
            </p:extLst>
          </p:nvPr>
        </p:nvGraphicFramePr>
        <p:xfrm>
          <a:off x="207818" y="1856508"/>
          <a:ext cx="11734800" cy="4862944"/>
        </p:xfrm>
        <a:graphic>
          <a:graphicData uri="http://schemas.openxmlformats.org/drawingml/2006/table">
            <a:tbl>
              <a:tblPr firstRow="1" firstCol="1" bandRow="1">
                <a:tableStyleId>{5C22544A-7EE6-4342-B048-85BDC9FD1C3A}</a:tableStyleId>
              </a:tblPr>
              <a:tblGrid>
                <a:gridCol w="3657600">
                  <a:extLst>
                    <a:ext uri="{9D8B030D-6E8A-4147-A177-3AD203B41FA5}">
                      <a16:colId xmlns:a16="http://schemas.microsoft.com/office/drawing/2014/main" val="1044474444"/>
                    </a:ext>
                  </a:extLst>
                </a:gridCol>
                <a:gridCol w="8077200">
                  <a:extLst>
                    <a:ext uri="{9D8B030D-6E8A-4147-A177-3AD203B41FA5}">
                      <a16:colId xmlns:a16="http://schemas.microsoft.com/office/drawing/2014/main" val="1237938396"/>
                    </a:ext>
                  </a:extLst>
                </a:gridCol>
              </a:tblGrid>
              <a:tr h="1215736">
                <a:tc>
                  <a:txBody>
                    <a:bodyPr/>
                    <a:lstStyle/>
                    <a:p>
                      <a:pPr algn="ctr">
                        <a:lnSpc>
                          <a:spcPct val="115000"/>
                        </a:lnSpc>
                        <a:spcAft>
                          <a:spcPts val="0"/>
                        </a:spcAft>
                      </a:pPr>
                      <a:r>
                        <a:rPr lang="nl-NL" sz="2400" dirty="0">
                          <a:solidFill>
                            <a:srgbClr val="C00000"/>
                          </a:solidFill>
                          <a:effectLst/>
                          <a:latin typeface="Times New Roman" panose="02020603050405020304" pitchFamily="18" charset="0"/>
                          <a:cs typeface="Times New Roman" panose="02020603050405020304" pitchFamily="18" charset="0"/>
                          <a:hlinkClick r:id="rId2" action="ppaction://hlinkfile"/>
                        </a:rPr>
                        <a:t>Nguyên nhân</a:t>
                      </a:r>
                      <a:endParaRPr lang="en-US" sz="18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FFFF00"/>
                    </a:solidFill>
                  </a:tcPr>
                </a:tc>
                <a:tc>
                  <a:txBody>
                    <a:bodyPr/>
                    <a:lstStyle/>
                    <a:p>
                      <a:pPr algn="ctr">
                        <a:lnSpc>
                          <a:spcPct val="115000"/>
                        </a:lnSpc>
                        <a:spcAft>
                          <a:spcPts val="0"/>
                        </a:spcAft>
                      </a:pPr>
                      <a:endPar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62845275"/>
                  </a:ext>
                </a:extLst>
              </a:tr>
              <a:tr h="1215736">
                <a:tc>
                  <a:txBody>
                    <a:bodyPr/>
                    <a:lstStyle/>
                    <a:p>
                      <a:pPr algn="ctr">
                        <a:lnSpc>
                          <a:spcPct val="115000"/>
                        </a:lnSpc>
                        <a:spcAft>
                          <a:spcPts val="0"/>
                        </a:spcAft>
                      </a:pPr>
                      <a:r>
                        <a:rPr lang="nl-NL" sz="2400" dirty="0">
                          <a:solidFill>
                            <a:schemeClr val="tx1"/>
                          </a:solidFill>
                          <a:effectLst/>
                          <a:latin typeface="Times New Roman" panose="02020603050405020304" pitchFamily="18" charset="0"/>
                          <a:cs typeface="Times New Roman" panose="02020603050405020304" pitchFamily="18" charset="0"/>
                        </a:rPr>
                        <a:t>Biểu hiện</a:t>
                      </a:r>
                      <a:endPar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endPar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76079382"/>
                  </a:ext>
                </a:extLst>
              </a:tr>
              <a:tr h="1215736">
                <a:tc>
                  <a:txBody>
                    <a:bodyPr/>
                    <a:lstStyle/>
                    <a:p>
                      <a:pPr algn="ctr">
                        <a:lnSpc>
                          <a:spcPct val="115000"/>
                        </a:lnSpc>
                        <a:spcAft>
                          <a:spcPts val="0"/>
                        </a:spcAft>
                      </a:pPr>
                      <a:r>
                        <a:rPr lang="nl-NL" sz="2400" dirty="0">
                          <a:solidFill>
                            <a:schemeClr val="tx1"/>
                          </a:solidFill>
                          <a:effectLst/>
                          <a:latin typeface="Times New Roman" panose="02020603050405020304" pitchFamily="18" charset="0"/>
                          <a:cs typeface="Times New Roman" panose="02020603050405020304" pitchFamily="18" charset="0"/>
                        </a:rPr>
                        <a:t>Hậu quả</a:t>
                      </a:r>
                      <a:endPar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endPar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19840300"/>
                  </a:ext>
                </a:extLst>
              </a:tr>
              <a:tr h="1215736">
                <a:tc>
                  <a:txBody>
                    <a:bodyPr/>
                    <a:lstStyle/>
                    <a:p>
                      <a:pPr algn="ctr">
                        <a:lnSpc>
                          <a:spcPct val="115000"/>
                        </a:lnSpc>
                        <a:spcAft>
                          <a:spcPts val="0"/>
                        </a:spcAft>
                      </a:pPr>
                      <a:r>
                        <a:rPr lang="nl-NL" sz="2400">
                          <a:solidFill>
                            <a:schemeClr val="tx1"/>
                          </a:solidFill>
                          <a:effectLst/>
                          <a:latin typeface="Times New Roman" panose="02020603050405020304" pitchFamily="18" charset="0"/>
                          <a:cs typeface="Times New Roman" panose="02020603050405020304" pitchFamily="18" charset="0"/>
                        </a:rPr>
                        <a:t>Giải pháp</a:t>
                      </a:r>
                      <a:endParaRPr lang="en-US" sz="1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endPar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91848337"/>
                  </a:ext>
                </a:extLst>
              </a:tr>
            </a:tbl>
          </a:graphicData>
        </a:graphic>
      </p:graphicFrame>
      <p:sp>
        <p:nvSpPr>
          <p:cNvPr id="10" name="TextBox 9"/>
          <p:cNvSpPr txBox="1"/>
          <p:nvPr/>
        </p:nvSpPr>
        <p:spPr>
          <a:xfrm>
            <a:off x="3837709" y="2184867"/>
            <a:ext cx="8104909" cy="907749"/>
          </a:xfrm>
          <a:prstGeom prst="rect">
            <a:avLst/>
          </a:prstGeom>
          <a:noFill/>
        </p:spPr>
        <p:txBody>
          <a:bodyPr wrap="square" rtlCol="0">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Có nhiều nguyên nhân nhưng chủ yếu là do tăng nhanh của khí CO2</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grpSp>
        <p:nvGrpSpPr>
          <p:cNvPr id="8" name="Group 7"/>
          <p:cNvGrpSpPr/>
          <p:nvPr/>
        </p:nvGrpSpPr>
        <p:grpSpPr>
          <a:xfrm>
            <a:off x="152399" y="69275"/>
            <a:ext cx="12039600" cy="1030974"/>
            <a:chOff x="152399" y="0"/>
            <a:chExt cx="12039600" cy="1030974"/>
          </a:xfrm>
        </p:grpSpPr>
        <p:grpSp>
          <p:nvGrpSpPr>
            <p:cNvPr id="9" name="Group 8">
              <a:extLst>
                <a:ext uri="{FF2B5EF4-FFF2-40B4-BE49-F238E27FC236}">
                  <a16:creationId xmlns:a16="http://schemas.microsoft.com/office/drawing/2014/main" id="{0F717289-1E76-48ED-9C32-6BF148DAB4B2}"/>
                </a:ext>
              </a:extLst>
            </p:cNvPr>
            <p:cNvGrpSpPr/>
            <p:nvPr/>
          </p:nvGrpSpPr>
          <p:grpSpPr>
            <a:xfrm>
              <a:off x="152399" y="0"/>
              <a:ext cx="12039600" cy="988142"/>
              <a:chOff x="152399" y="0"/>
              <a:chExt cx="12039600" cy="988142"/>
            </a:xfrm>
          </p:grpSpPr>
          <p:sp>
            <p:nvSpPr>
              <p:cNvPr id="12" name="Lưu đồ: Điểm Kết Thúc 147">
                <a:extLst>
                  <a:ext uri="{FF2B5EF4-FFF2-40B4-BE49-F238E27FC236}">
                    <a16:creationId xmlns:a16="http://schemas.microsoft.com/office/drawing/2014/main" id="{8241EFF1-7BCE-40E9-B684-C464CAAAB43A}"/>
                  </a:ext>
                </a:extLst>
              </p:cNvPr>
              <p:cNvSpPr/>
              <p:nvPr/>
            </p:nvSpPr>
            <p:spPr>
              <a:xfrm>
                <a:off x="1648690" y="0"/>
                <a:ext cx="10543309" cy="988142"/>
              </a:xfrm>
              <a:prstGeom prst="flowChartTerminator">
                <a:avLst/>
              </a:prstGeom>
              <a:solidFill>
                <a:srgbClr val="37B988"/>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FFFF00"/>
                    </a:solidFill>
                    <a:effectLst/>
                    <a:uLnTx/>
                    <a:uFillTx/>
                    <a:latin typeface="#9Slide03 SVN-PF Din Text Pro C" panose="02000506020000020004" pitchFamily="2" charset="0"/>
                    <a:ea typeface="+mn-ea"/>
                    <a:cs typeface="+mn-cs"/>
                  </a:rPr>
                  <a:t> </a:t>
                </a:r>
                <a:endParaRPr kumimoji="0" lang="en-US" sz="4000" b="1" i="0" u="none" strike="noStrike" kern="1200" cap="none" spc="0" normalizeH="0" baseline="0" noProof="0" dirty="0">
                  <a:ln>
                    <a:noFill/>
                  </a:ln>
                  <a:solidFill>
                    <a:srgbClr val="FFFF00"/>
                  </a:solidFill>
                  <a:effectLst/>
                  <a:uLnTx/>
                  <a:uFillTx/>
                  <a:latin typeface="#9Slide03 SVN-PF Din Text Pro C" panose="02000506020000020004" pitchFamily="2" charset="0"/>
                  <a:ea typeface="+mn-ea"/>
                  <a:cs typeface="+mn-cs"/>
                </a:endParaRPr>
              </a:p>
            </p:txBody>
          </p:sp>
          <p:sp>
            <p:nvSpPr>
              <p:cNvPr id="13" name="Oval 12">
                <a:extLst>
                  <a:ext uri="{FF2B5EF4-FFF2-40B4-BE49-F238E27FC236}">
                    <a16:creationId xmlns:a16="http://schemas.microsoft.com/office/drawing/2014/main" id="{B935A062-47B7-42BB-BB7B-714029B5C449}"/>
                  </a:ext>
                </a:extLst>
              </p:cNvPr>
              <p:cNvSpPr/>
              <p:nvPr/>
            </p:nvSpPr>
            <p:spPr>
              <a:xfrm>
                <a:off x="152399" y="0"/>
                <a:ext cx="1496291" cy="988142"/>
              </a:xfrm>
              <a:prstGeom prst="ellipse">
                <a:avLst/>
              </a:prstGeom>
              <a:solidFill>
                <a:srgbClr val="FFFF0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1</a:t>
                </a:r>
                <a:r>
                  <a:rPr kumimoji="0" lang="vi-VN" sz="54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4</a:t>
                </a:r>
                <a:endParaRPr kumimoji="0" lang="en-US" sz="5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sp>
          <p:nvSpPr>
            <p:cNvPr id="11" name="Rectangle 10"/>
            <p:cNvSpPr/>
            <p:nvPr/>
          </p:nvSpPr>
          <p:spPr>
            <a:xfrm>
              <a:off x="1971675" y="76867"/>
              <a:ext cx="9086849" cy="954107"/>
            </a:xfrm>
            <a:prstGeom prst="rect">
              <a:avLst/>
            </a:prstGeom>
          </p:spPr>
          <p:txBody>
            <a:bodyPr wrap="square">
              <a:spAutoFit/>
            </a:bodyPr>
            <a:lstStyle/>
            <a:p>
              <a:pPr lvl="0" algn="ctr">
                <a:defRPr/>
              </a:pPr>
              <a:r>
                <a:rPr lang="en-US" sz="2800" dirty="0">
                  <a:solidFill>
                    <a:srgbClr val="FFFF00"/>
                  </a:solidFill>
                  <a:latin typeface="Times New Roman" panose="02020603050405020304" pitchFamily="18" charset="0"/>
                  <a:cs typeface="Times New Roman" panose="02020603050405020304" pitchFamily="18" charset="0"/>
                </a:rPr>
                <a:t>BÀI 14. </a:t>
              </a:r>
              <a:r>
                <a:rPr lang="en-US" sz="2800" dirty="0" smtClean="0">
                  <a:solidFill>
                    <a:srgbClr val="FFFF00"/>
                  </a:solidFill>
                  <a:latin typeface="Times New Roman" panose="02020603050405020304" pitchFamily="18" charset="0"/>
                  <a:cs typeface="Times New Roman" panose="02020603050405020304" pitchFamily="18" charset="0"/>
                </a:rPr>
                <a:t>BIẾN </a:t>
              </a:r>
              <a:r>
                <a:rPr lang="en-US" sz="2800" dirty="0">
                  <a:solidFill>
                    <a:srgbClr val="FFFF00"/>
                  </a:solidFill>
                  <a:latin typeface="Times New Roman" panose="02020603050405020304" pitchFamily="18" charset="0"/>
                  <a:cs typeface="Times New Roman" panose="02020603050405020304" pitchFamily="18" charset="0"/>
                </a:rPr>
                <a:t>ĐỔI KHÍ HẬU </a:t>
              </a:r>
            </a:p>
            <a:p>
              <a:pPr lvl="0" algn="ctr">
                <a:defRPr/>
              </a:pPr>
              <a:r>
                <a:rPr lang="en-US" sz="2800" dirty="0">
                  <a:solidFill>
                    <a:srgbClr val="FFFF00"/>
                  </a:solidFill>
                  <a:latin typeface="Times New Roman" panose="02020603050405020304" pitchFamily="18" charset="0"/>
                  <a:cs typeface="Times New Roman" panose="02020603050405020304" pitchFamily="18" charset="0"/>
                </a:rPr>
                <a:t>VÀ ỨNG PHÓ VỚI </a:t>
              </a:r>
              <a:r>
                <a:rPr lang="en-US" sz="2800" dirty="0" smtClean="0">
                  <a:solidFill>
                    <a:srgbClr val="FFFF00"/>
                  </a:solidFill>
                  <a:latin typeface="Times New Roman" panose="02020603050405020304" pitchFamily="18" charset="0"/>
                  <a:cs typeface="Times New Roman" panose="02020603050405020304" pitchFamily="18" charset="0"/>
                </a:rPr>
                <a:t>BIẾN </a:t>
              </a:r>
              <a:r>
                <a:rPr lang="en-US" sz="2800" dirty="0">
                  <a:solidFill>
                    <a:srgbClr val="FFFF00"/>
                  </a:solidFill>
                  <a:latin typeface="Times New Roman" panose="02020603050405020304" pitchFamily="18" charset="0"/>
                  <a:cs typeface="Times New Roman" panose="02020603050405020304" pitchFamily="18" charset="0"/>
                </a:rPr>
                <a:t>ĐỔI KHÍ HẬU</a:t>
              </a:r>
            </a:p>
          </p:txBody>
        </p:sp>
      </p:grpSp>
    </p:spTree>
    <p:extLst>
      <p:ext uri="{BB962C8B-B14F-4D97-AF65-F5344CB8AC3E}">
        <p14:creationId xmlns:p14="http://schemas.microsoft.com/office/powerpoint/2010/main" val="249050354"/>
      </p:ext>
    </p:extLst>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0"/>
                                        </p:tgtEl>
                                        <p:attrNameLst>
                                          <p:attrName>style.visibility</p:attrName>
                                        </p:attrNameLst>
                                      </p:cBhvr>
                                      <p:to>
                                        <p:strVal val="visible"/>
                                      </p:to>
                                    </p:set>
                                    <p:anim calcmode="lin" valueType="num">
                                      <p:cBhvr additive="base">
                                        <p:cTn id="7" dur="500" fill="hold"/>
                                        <p:tgtEl>
                                          <p:spTgt spid="50"/>
                                        </p:tgtEl>
                                        <p:attrNameLst>
                                          <p:attrName>ppt_x</p:attrName>
                                        </p:attrNameLst>
                                      </p:cBhvr>
                                      <p:tavLst>
                                        <p:tav tm="0">
                                          <p:val>
                                            <p:strVal val="#ppt_x"/>
                                          </p:val>
                                        </p:tav>
                                        <p:tav tm="100000">
                                          <p:val>
                                            <p:strVal val="#ppt_x"/>
                                          </p:val>
                                        </p:tav>
                                      </p:tavLst>
                                    </p:anim>
                                    <p:anim calcmode="lin" valueType="num">
                                      <p:cBhvr additive="base">
                                        <p:cTn id="8" dur="500" fill="hold"/>
                                        <p:tgtEl>
                                          <p:spTgt spid="5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wipe(down)">
                                      <p:cBhvr>
                                        <p:cTn id="13"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9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7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8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3655</TotalTime>
  <Words>1591</Words>
  <Application>Microsoft Office PowerPoint</Application>
  <PresentationFormat>Widescreen</PresentationFormat>
  <Paragraphs>244</Paragraphs>
  <Slides>21</Slides>
  <Notes>9</Notes>
  <HiddenSlides>0</HiddenSlides>
  <MMClips>0</MMClips>
  <ScaleCrop>false</ScaleCrop>
  <HeadingPairs>
    <vt:vector size="6" baseType="variant">
      <vt:variant>
        <vt:lpstr>Fonts Used</vt:lpstr>
      </vt:variant>
      <vt:variant>
        <vt:i4>9</vt:i4>
      </vt:variant>
      <vt:variant>
        <vt:lpstr>Theme</vt:lpstr>
      </vt:variant>
      <vt:variant>
        <vt:i4>10</vt:i4>
      </vt:variant>
      <vt:variant>
        <vt:lpstr>Slide Titles</vt:lpstr>
      </vt:variant>
      <vt:variant>
        <vt:i4>21</vt:i4>
      </vt:variant>
    </vt:vector>
  </HeadingPairs>
  <TitlesOfParts>
    <vt:vector size="40" baseType="lpstr">
      <vt:lpstr>#9Slide03 SVN-PF Din Text Pro C</vt:lpstr>
      <vt:lpstr>#9Slide05 Brannboll Ny</vt:lpstr>
      <vt:lpstr>Arial</vt:lpstr>
      <vt:lpstr>Calibri</vt:lpstr>
      <vt:lpstr>Calibri Light</vt:lpstr>
      <vt:lpstr>Cambria</vt:lpstr>
      <vt:lpstr>Rockwell</vt:lpstr>
      <vt:lpstr>Tahoma</vt:lpstr>
      <vt:lpstr>Times New Roman</vt:lpstr>
      <vt:lpstr>Office Theme</vt:lpstr>
      <vt:lpstr>1_Office Theme</vt:lpstr>
      <vt:lpstr>2_Office Theme</vt:lpstr>
      <vt:lpstr>3_Office Theme</vt:lpstr>
      <vt:lpstr>4_Office Theme</vt:lpstr>
      <vt:lpstr>5_Office Theme</vt:lpstr>
      <vt:lpstr>6_Office Theme</vt:lpstr>
      <vt:lpstr>7_Office Theme</vt:lpstr>
      <vt:lpstr>8_Office Theme</vt:lpstr>
      <vt:lpstr>9_Office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Phạm Trang</dc:creator>
  <cp:lastModifiedBy>Windows User</cp:lastModifiedBy>
  <cp:revision>52</cp:revision>
  <dcterms:created xsi:type="dcterms:W3CDTF">2021-07-21T02:55:04Z</dcterms:created>
  <dcterms:modified xsi:type="dcterms:W3CDTF">2023-02-05T13:41:50Z</dcterms:modified>
</cp:coreProperties>
</file>