
<file path=[Content_Types].xml><?xml version="1.0" encoding="utf-8"?>
<Types xmlns="http://schemas.openxmlformats.org/package/2006/content-types">
  <Default Extension="png" ContentType="image/png"/>
  <Default Extension="mp3" ContentType="audio/mpeg"/>
  <Default Extension="jpeg" ContentType="image/jpeg"/>
  <Default Extension="emf" ContentType="image/x-emf"/>
  <Default Extension="rels" ContentType="application/vnd.openxmlformats-package.relationships+xml"/>
  <Default Extension="xml" ContentType="application/xml"/>
  <Default Extension="gif" ContentType="image/gif"/>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02" r:id="rId2"/>
    <p:sldId id="304" r:id="rId3"/>
    <p:sldId id="332" r:id="rId4"/>
    <p:sldId id="305" r:id="rId5"/>
    <p:sldId id="303" r:id="rId6"/>
    <p:sldId id="300" r:id="rId7"/>
    <p:sldId id="276" r:id="rId8"/>
    <p:sldId id="395" r:id="rId9"/>
    <p:sldId id="380" r:id="rId10"/>
    <p:sldId id="398" r:id="rId11"/>
    <p:sldId id="371" r:id="rId12"/>
    <p:sldId id="396" r:id="rId13"/>
    <p:sldId id="399" r:id="rId14"/>
    <p:sldId id="387" r:id="rId15"/>
    <p:sldId id="397" r:id="rId16"/>
    <p:sldId id="291" r:id="rId17"/>
    <p:sldId id="392" r:id="rId18"/>
    <p:sldId id="400" r:id="rId19"/>
    <p:sldId id="403" r:id="rId20"/>
    <p:sldId id="402" r:id="rId21"/>
    <p:sldId id="401" r:id="rId22"/>
    <p:sldId id="394" r:id="rId2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4660"/>
  </p:normalViewPr>
  <p:slideViewPr>
    <p:cSldViewPr>
      <p:cViewPr varScale="1">
        <p:scale>
          <a:sx n="84" d="100"/>
          <a:sy n="84" d="100"/>
        </p:scale>
        <p:origin x="1334" y="4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66058-579A-485B-B3A8-1CD790E7B8C4}" type="datetimeFigureOut">
              <a:rPr lang="en-US" smtClean="0"/>
              <a:pPr/>
              <a:t>12/2/2022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E28F873-2079-4E1C-AC16-77D3E8C046E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p>
        </p:txBody>
      </p:sp>
      <p:sp>
        <p:nvSpPr>
          <p:cNvPr id="53252" name="Slide Number Placehold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AD672BF-0581-458D-B59C-CF4FA583E23C}" type="slidenum">
              <a:rPr lang="en-US" smtClean="0"/>
              <a:pPr fontAlgn="base">
                <a:spcBef>
                  <a:spcPct val="0"/>
                </a:spcBef>
                <a:spcAft>
                  <a:spcPct val="0"/>
                </a:spcAft>
                <a:defRPr/>
              </a:pPr>
              <a:t>5</a:t>
            </a:fld>
            <a:endParaRPr lang="en-US" smtClean="0"/>
          </a:p>
        </p:txBody>
      </p:sp>
    </p:spTree>
    <p:extLst>
      <p:ext uri="{BB962C8B-B14F-4D97-AF65-F5344CB8AC3E}">
        <p14:creationId xmlns:p14="http://schemas.microsoft.com/office/powerpoint/2010/main" val="2431586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p:spPr>
      </p:sp>
      <p:sp>
        <p:nvSpPr>
          <p:cNvPr id="69635"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696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a:buFont typeface="Arial" pitchFamily="34" charset="0"/>
              <a:buNone/>
            </a:pPr>
            <a:fld id="{96559F7B-D5A3-4B61-806A-AA158C0692EC}" type="slidenum">
              <a:rPr lang="en-US" smtClean="0"/>
              <a:pPr>
                <a:buFont typeface="Arial" pitchFamily="34" charset="0"/>
                <a:buNone/>
              </a:pPr>
              <a:t>22</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sz="2800" baseline="0">
                <a:latin typeface="Cambria" panose="02040503050406030204" pitchFamily="18" charset="0"/>
              </a:defRPr>
            </a:lvl1pPr>
          </a:lstStyle>
          <a:p>
            <a:r>
              <a:rPr lang="en-US" dirty="0" err="1" smtClean="0"/>
              <a:t>Bài</a:t>
            </a:r>
            <a:r>
              <a:rPr lang="en-US" dirty="0" smtClean="0"/>
              <a:t> 20: </a:t>
            </a:r>
            <a:r>
              <a:rPr lang="en-US" dirty="0" err="1" smtClean="0"/>
              <a:t>VÙNG</a:t>
            </a:r>
            <a:r>
              <a:rPr lang="en-US" dirty="0" smtClean="0"/>
              <a:t> </a:t>
            </a:r>
            <a:r>
              <a:rPr lang="en-US" dirty="0" err="1" smtClean="0"/>
              <a:t>ĐỒNG</a:t>
            </a:r>
            <a:r>
              <a:rPr lang="en-US" dirty="0" smtClean="0"/>
              <a:t> </a:t>
            </a:r>
            <a:r>
              <a:rPr lang="en-US" dirty="0" err="1" smtClean="0"/>
              <a:t>BẰNG</a:t>
            </a:r>
            <a:r>
              <a:rPr lang="en-US" dirty="0" smtClean="0"/>
              <a:t> </a:t>
            </a:r>
            <a:r>
              <a:rPr lang="en-US" dirty="0" err="1" smtClean="0"/>
              <a:t>SÔNG</a:t>
            </a:r>
            <a:r>
              <a:rPr lang="en-US" dirty="0" smtClean="0"/>
              <a:t> </a:t>
            </a:r>
            <a:r>
              <a:rPr lang="en-US" dirty="0" err="1" smtClean="0"/>
              <a:t>HỒNG</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1"/>
          <p:cNvSpPr>
            <a:spLocks noGrp="1" noChangeArrowheads="1"/>
          </p:cNvSpPr>
          <p:nvPr>
            <p:ph type="dt" sz="half" idx="10"/>
          </p:nvPr>
        </p:nvSpPr>
        <p:spPr>
          <a:ln/>
        </p:spPr>
        <p:txBody>
          <a:bodyPr/>
          <a:lstStyle>
            <a:lvl1pPr>
              <a:defRPr/>
            </a:lvl1pPr>
          </a:lstStyle>
          <a:p>
            <a:pPr>
              <a:defRPr/>
            </a:pPr>
            <a:fld id="{921745D5-8E0C-4372-B595-192E742CCCB1}" type="datetimeFigureOut">
              <a:rPr lang="en-US"/>
              <a:pPr>
                <a:defRPr/>
              </a:pPr>
              <a:t>12/2/2022</a:t>
            </a:fld>
            <a:endParaRPr lang="en-US"/>
          </a:p>
        </p:txBody>
      </p:sp>
      <p:sp>
        <p:nvSpPr>
          <p:cNvPr id="5" name="Rectangle 102"/>
          <p:cNvSpPr>
            <a:spLocks noGrp="1" noChangeArrowheads="1"/>
          </p:cNvSpPr>
          <p:nvPr>
            <p:ph type="ftr" sz="quarter" idx="11"/>
          </p:nvPr>
        </p:nvSpPr>
        <p:spPr>
          <a:ln/>
        </p:spPr>
        <p:txBody>
          <a:bodyPr/>
          <a:lstStyle>
            <a:lvl1pPr>
              <a:defRPr/>
            </a:lvl1pPr>
          </a:lstStyle>
          <a:p>
            <a:pPr>
              <a:defRPr/>
            </a:pPr>
            <a:endParaRPr lang="en-US"/>
          </a:p>
        </p:txBody>
      </p:sp>
      <p:sp>
        <p:nvSpPr>
          <p:cNvPr id="6" name="Rectangle 103"/>
          <p:cNvSpPr>
            <a:spLocks noGrp="1" noChangeArrowheads="1"/>
          </p:cNvSpPr>
          <p:nvPr>
            <p:ph type="sldNum" sz="quarter" idx="12"/>
          </p:nvPr>
        </p:nvSpPr>
        <p:spPr>
          <a:ln/>
        </p:spPr>
        <p:txBody>
          <a:bodyPr/>
          <a:lstStyle>
            <a:lvl1pPr>
              <a:defRPr/>
            </a:lvl1pPr>
          </a:lstStyle>
          <a:p>
            <a:pPr>
              <a:defRPr/>
            </a:pPr>
            <a:fld id="{47696B4A-9249-4992-9A91-E6AE542BDE6F}" type="slidenum">
              <a:rPr lang="en-US"/>
              <a:pPr>
                <a:defRPr/>
              </a:pPr>
              <a:t>‹#›</a:t>
            </a:fld>
            <a:endParaRPr lang="en-US"/>
          </a:p>
        </p:txBody>
      </p:sp>
    </p:spTree>
    <p:extLst>
      <p:ext uri="{BB962C8B-B14F-4D97-AF65-F5344CB8AC3E}">
        <p14:creationId xmlns:p14="http://schemas.microsoft.com/office/powerpoint/2010/main" val="3816631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1"/>
          <p:cNvSpPr>
            <a:spLocks noGrp="1" noChangeArrowheads="1"/>
          </p:cNvSpPr>
          <p:nvPr>
            <p:ph type="dt" sz="half" idx="10"/>
          </p:nvPr>
        </p:nvSpPr>
        <p:spPr>
          <a:ln/>
        </p:spPr>
        <p:txBody>
          <a:bodyPr/>
          <a:lstStyle>
            <a:lvl1pPr>
              <a:defRPr/>
            </a:lvl1pPr>
          </a:lstStyle>
          <a:p>
            <a:pPr>
              <a:defRPr/>
            </a:pPr>
            <a:fld id="{64334859-D939-4735-AAE5-5C29ABA50727}" type="datetimeFigureOut">
              <a:rPr lang="en-US"/>
              <a:pPr>
                <a:defRPr/>
              </a:pPr>
              <a:t>12/2/2022</a:t>
            </a:fld>
            <a:endParaRPr lang="en-US"/>
          </a:p>
        </p:txBody>
      </p:sp>
      <p:sp>
        <p:nvSpPr>
          <p:cNvPr id="5" name="Rectangle 102"/>
          <p:cNvSpPr>
            <a:spLocks noGrp="1" noChangeArrowheads="1"/>
          </p:cNvSpPr>
          <p:nvPr>
            <p:ph type="ftr" sz="quarter" idx="11"/>
          </p:nvPr>
        </p:nvSpPr>
        <p:spPr>
          <a:ln/>
        </p:spPr>
        <p:txBody>
          <a:bodyPr/>
          <a:lstStyle>
            <a:lvl1pPr>
              <a:defRPr/>
            </a:lvl1pPr>
          </a:lstStyle>
          <a:p>
            <a:pPr>
              <a:defRPr/>
            </a:pPr>
            <a:endParaRPr lang="en-US"/>
          </a:p>
        </p:txBody>
      </p:sp>
      <p:sp>
        <p:nvSpPr>
          <p:cNvPr id="6" name="Rectangle 103"/>
          <p:cNvSpPr>
            <a:spLocks noGrp="1" noChangeArrowheads="1"/>
          </p:cNvSpPr>
          <p:nvPr>
            <p:ph type="sldNum" sz="quarter" idx="12"/>
          </p:nvPr>
        </p:nvSpPr>
        <p:spPr>
          <a:ln/>
        </p:spPr>
        <p:txBody>
          <a:bodyPr/>
          <a:lstStyle>
            <a:lvl1pPr>
              <a:defRPr/>
            </a:lvl1pPr>
          </a:lstStyle>
          <a:p>
            <a:pPr>
              <a:defRPr/>
            </a:pPr>
            <a:fld id="{2738B0AD-D86D-4DAD-8A50-09B308C54850}" type="slidenum">
              <a:rPr lang="en-US"/>
              <a:pPr>
                <a:defRPr/>
              </a:pPr>
              <a:t>‹#›</a:t>
            </a:fld>
            <a:endParaRPr lang="en-US"/>
          </a:p>
        </p:txBody>
      </p:sp>
    </p:spTree>
    <p:extLst>
      <p:ext uri="{BB962C8B-B14F-4D97-AF65-F5344CB8AC3E}">
        <p14:creationId xmlns:p14="http://schemas.microsoft.com/office/powerpoint/2010/main" val="764284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39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22238"/>
            <a:ext cx="6019800" cy="60039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01"/>
          <p:cNvSpPr>
            <a:spLocks noGrp="1" noChangeArrowheads="1"/>
          </p:cNvSpPr>
          <p:nvPr>
            <p:ph type="dt" sz="half" idx="10"/>
          </p:nvPr>
        </p:nvSpPr>
        <p:spPr>
          <a:ln/>
        </p:spPr>
        <p:txBody>
          <a:bodyPr/>
          <a:lstStyle>
            <a:lvl1pPr>
              <a:defRPr/>
            </a:lvl1pPr>
          </a:lstStyle>
          <a:p>
            <a:pPr>
              <a:defRPr/>
            </a:pPr>
            <a:fld id="{FD48D1E3-E146-4344-BA51-96C84718C2D3}" type="datetimeFigureOut">
              <a:rPr lang="en-US"/>
              <a:pPr>
                <a:defRPr/>
              </a:pPr>
              <a:t>12/2/2022</a:t>
            </a:fld>
            <a:endParaRPr lang="en-US"/>
          </a:p>
        </p:txBody>
      </p:sp>
      <p:sp>
        <p:nvSpPr>
          <p:cNvPr id="5" name="Rectangle 102"/>
          <p:cNvSpPr>
            <a:spLocks noGrp="1" noChangeArrowheads="1"/>
          </p:cNvSpPr>
          <p:nvPr>
            <p:ph type="ftr" sz="quarter" idx="11"/>
          </p:nvPr>
        </p:nvSpPr>
        <p:spPr>
          <a:ln/>
        </p:spPr>
        <p:txBody>
          <a:bodyPr/>
          <a:lstStyle>
            <a:lvl1pPr>
              <a:defRPr/>
            </a:lvl1pPr>
          </a:lstStyle>
          <a:p>
            <a:pPr>
              <a:defRPr/>
            </a:pPr>
            <a:endParaRPr lang="en-US"/>
          </a:p>
        </p:txBody>
      </p:sp>
      <p:sp>
        <p:nvSpPr>
          <p:cNvPr id="6" name="Rectangle 103"/>
          <p:cNvSpPr>
            <a:spLocks noGrp="1" noChangeArrowheads="1"/>
          </p:cNvSpPr>
          <p:nvPr>
            <p:ph type="sldNum" sz="quarter" idx="12"/>
          </p:nvPr>
        </p:nvSpPr>
        <p:spPr>
          <a:ln/>
        </p:spPr>
        <p:txBody>
          <a:bodyPr/>
          <a:lstStyle>
            <a:lvl1pPr>
              <a:defRPr/>
            </a:lvl1pPr>
          </a:lstStyle>
          <a:p>
            <a:pPr>
              <a:defRPr/>
            </a:pPr>
            <a:fld id="{E5698F62-BFA2-463F-8A33-B5C33151D2C4}" type="slidenum">
              <a:rPr lang="en-US"/>
              <a:pPr>
                <a:defRPr/>
              </a:pPr>
              <a:t>‹#›</a:t>
            </a:fld>
            <a:endParaRPr lang="en-US"/>
          </a:p>
        </p:txBody>
      </p:sp>
    </p:spTree>
    <p:extLst>
      <p:ext uri="{BB962C8B-B14F-4D97-AF65-F5344CB8AC3E}">
        <p14:creationId xmlns:p14="http://schemas.microsoft.com/office/powerpoint/2010/main" val="460635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78000" y="122238"/>
            <a:ext cx="6908800" cy="74453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1"/>
          <p:cNvSpPr>
            <a:spLocks noGrp="1" noChangeArrowheads="1"/>
          </p:cNvSpPr>
          <p:nvPr>
            <p:ph type="dt" sz="half" idx="10"/>
          </p:nvPr>
        </p:nvSpPr>
        <p:spPr>
          <a:ln/>
        </p:spPr>
        <p:txBody>
          <a:bodyPr/>
          <a:lstStyle>
            <a:lvl1pPr>
              <a:defRPr/>
            </a:lvl1pPr>
          </a:lstStyle>
          <a:p>
            <a:pPr>
              <a:defRPr/>
            </a:pPr>
            <a:fld id="{B9B6E62E-4CCC-4564-BB01-7256516EADE2}" type="datetimeFigureOut">
              <a:rPr lang="en-US"/>
              <a:pPr>
                <a:defRPr/>
              </a:pPr>
              <a:t>12/2/2022</a:t>
            </a:fld>
            <a:endParaRPr lang="en-US"/>
          </a:p>
        </p:txBody>
      </p:sp>
      <p:sp>
        <p:nvSpPr>
          <p:cNvPr id="6" name="Rectangle 102"/>
          <p:cNvSpPr>
            <a:spLocks noGrp="1" noChangeArrowheads="1"/>
          </p:cNvSpPr>
          <p:nvPr>
            <p:ph type="ftr" sz="quarter" idx="11"/>
          </p:nvPr>
        </p:nvSpPr>
        <p:spPr>
          <a:ln/>
        </p:spPr>
        <p:txBody>
          <a:bodyPr/>
          <a:lstStyle>
            <a:lvl1pPr>
              <a:defRPr/>
            </a:lvl1pPr>
          </a:lstStyle>
          <a:p>
            <a:pPr>
              <a:defRPr/>
            </a:pPr>
            <a:endParaRPr lang="en-US"/>
          </a:p>
        </p:txBody>
      </p:sp>
      <p:sp>
        <p:nvSpPr>
          <p:cNvPr id="7" name="Rectangle 103"/>
          <p:cNvSpPr>
            <a:spLocks noGrp="1" noChangeArrowheads="1"/>
          </p:cNvSpPr>
          <p:nvPr>
            <p:ph type="sldNum" sz="quarter" idx="12"/>
          </p:nvPr>
        </p:nvSpPr>
        <p:spPr>
          <a:ln/>
        </p:spPr>
        <p:txBody>
          <a:bodyPr/>
          <a:lstStyle>
            <a:lvl1pPr>
              <a:defRPr/>
            </a:lvl1pPr>
          </a:lstStyle>
          <a:p>
            <a:pPr>
              <a:defRPr/>
            </a:pPr>
            <a:fld id="{C04EDE8A-3001-441D-BD27-D5F6C2B57F51}" type="slidenum">
              <a:rPr lang="en-US"/>
              <a:pPr>
                <a:defRPr/>
              </a:pPr>
              <a:t>‹#›</a:t>
            </a:fld>
            <a:endParaRPr lang="en-US"/>
          </a:p>
        </p:txBody>
      </p:sp>
    </p:spTree>
    <p:extLst>
      <p:ext uri="{BB962C8B-B14F-4D97-AF65-F5344CB8AC3E}">
        <p14:creationId xmlns:p14="http://schemas.microsoft.com/office/powerpoint/2010/main" val="1610353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778000" y="122238"/>
            <a:ext cx="6908800" cy="744537"/>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457200" y="1600200"/>
            <a:ext cx="8229600" cy="4525963"/>
          </a:xfrm>
        </p:spPr>
        <p:txBody>
          <a:bodyPr/>
          <a:lstStyle/>
          <a:p>
            <a:pPr lvl="0"/>
            <a:r>
              <a:rPr lang="en-US" noProof="0" smtClean="0"/>
              <a:t>Click icon to add chart</a:t>
            </a:r>
          </a:p>
        </p:txBody>
      </p:sp>
      <p:sp>
        <p:nvSpPr>
          <p:cNvPr id="4" name="Rectangle 101"/>
          <p:cNvSpPr>
            <a:spLocks noGrp="1" noChangeArrowheads="1"/>
          </p:cNvSpPr>
          <p:nvPr>
            <p:ph type="dt" sz="half" idx="10"/>
          </p:nvPr>
        </p:nvSpPr>
        <p:spPr>
          <a:ln/>
        </p:spPr>
        <p:txBody>
          <a:bodyPr/>
          <a:lstStyle>
            <a:lvl1pPr>
              <a:defRPr/>
            </a:lvl1pPr>
          </a:lstStyle>
          <a:p>
            <a:pPr>
              <a:defRPr/>
            </a:pPr>
            <a:fld id="{1DE0CB64-2FAE-4067-BB6A-64D90B36BB38}" type="datetimeFigureOut">
              <a:rPr lang="en-US"/>
              <a:pPr>
                <a:defRPr/>
              </a:pPr>
              <a:t>12/2/2022</a:t>
            </a:fld>
            <a:endParaRPr lang="en-US"/>
          </a:p>
        </p:txBody>
      </p:sp>
      <p:sp>
        <p:nvSpPr>
          <p:cNvPr id="5" name="Rectangle 102"/>
          <p:cNvSpPr>
            <a:spLocks noGrp="1" noChangeArrowheads="1"/>
          </p:cNvSpPr>
          <p:nvPr>
            <p:ph type="ftr" sz="quarter" idx="11"/>
          </p:nvPr>
        </p:nvSpPr>
        <p:spPr>
          <a:ln/>
        </p:spPr>
        <p:txBody>
          <a:bodyPr/>
          <a:lstStyle>
            <a:lvl1pPr>
              <a:defRPr/>
            </a:lvl1pPr>
          </a:lstStyle>
          <a:p>
            <a:pPr>
              <a:defRPr/>
            </a:pPr>
            <a:endParaRPr lang="en-US"/>
          </a:p>
        </p:txBody>
      </p:sp>
      <p:sp>
        <p:nvSpPr>
          <p:cNvPr id="6" name="Rectangle 103"/>
          <p:cNvSpPr>
            <a:spLocks noGrp="1" noChangeArrowheads="1"/>
          </p:cNvSpPr>
          <p:nvPr>
            <p:ph type="sldNum" sz="quarter" idx="12"/>
          </p:nvPr>
        </p:nvSpPr>
        <p:spPr>
          <a:ln/>
        </p:spPr>
        <p:txBody>
          <a:bodyPr/>
          <a:lstStyle>
            <a:lvl1pPr>
              <a:defRPr/>
            </a:lvl1pPr>
          </a:lstStyle>
          <a:p>
            <a:pPr>
              <a:defRPr/>
            </a:pPr>
            <a:fld id="{0120B9C8-1A72-4E0B-B17F-9B1528D18844}" type="slidenum">
              <a:rPr lang="en-US"/>
              <a:pPr>
                <a:defRPr/>
              </a:pPr>
              <a:t>‹#›</a:t>
            </a:fld>
            <a:endParaRPr lang="en-US"/>
          </a:p>
        </p:txBody>
      </p:sp>
    </p:spTree>
    <p:extLst>
      <p:ext uri="{BB962C8B-B14F-4D97-AF65-F5344CB8AC3E}">
        <p14:creationId xmlns:p14="http://schemas.microsoft.com/office/powerpoint/2010/main" val="22208482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78000" y="122238"/>
            <a:ext cx="6908800" cy="744537"/>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r>
              <a:rPr lang="en-US" noProof="0" smtClean="0"/>
              <a:t>Click icon to add table</a:t>
            </a:r>
          </a:p>
        </p:txBody>
      </p:sp>
      <p:sp>
        <p:nvSpPr>
          <p:cNvPr id="4" name="Rectangle 101"/>
          <p:cNvSpPr>
            <a:spLocks noGrp="1" noChangeArrowheads="1"/>
          </p:cNvSpPr>
          <p:nvPr>
            <p:ph type="dt" sz="half" idx="10"/>
          </p:nvPr>
        </p:nvSpPr>
        <p:spPr>
          <a:ln/>
        </p:spPr>
        <p:txBody>
          <a:bodyPr/>
          <a:lstStyle>
            <a:lvl1pPr>
              <a:defRPr/>
            </a:lvl1pPr>
          </a:lstStyle>
          <a:p>
            <a:pPr>
              <a:defRPr/>
            </a:pPr>
            <a:fld id="{A3AF0591-D051-4422-908C-E9D68F4729BF}" type="datetimeFigureOut">
              <a:rPr lang="en-US"/>
              <a:pPr>
                <a:defRPr/>
              </a:pPr>
              <a:t>12/2/2022</a:t>
            </a:fld>
            <a:endParaRPr lang="en-US"/>
          </a:p>
        </p:txBody>
      </p:sp>
      <p:sp>
        <p:nvSpPr>
          <p:cNvPr id="5" name="Rectangle 102"/>
          <p:cNvSpPr>
            <a:spLocks noGrp="1" noChangeArrowheads="1"/>
          </p:cNvSpPr>
          <p:nvPr>
            <p:ph type="ftr" sz="quarter" idx="11"/>
          </p:nvPr>
        </p:nvSpPr>
        <p:spPr>
          <a:ln/>
        </p:spPr>
        <p:txBody>
          <a:bodyPr/>
          <a:lstStyle>
            <a:lvl1pPr>
              <a:defRPr/>
            </a:lvl1pPr>
          </a:lstStyle>
          <a:p>
            <a:pPr>
              <a:defRPr/>
            </a:pPr>
            <a:endParaRPr lang="en-US"/>
          </a:p>
        </p:txBody>
      </p:sp>
      <p:sp>
        <p:nvSpPr>
          <p:cNvPr id="6" name="Rectangle 103"/>
          <p:cNvSpPr>
            <a:spLocks noGrp="1" noChangeArrowheads="1"/>
          </p:cNvSpPr>
          <p:nvPr>
            <p:ph type="sldNum" sz="quarter" idx="12"/>
          </p:nvPr>
        </p:nvSpPr>
        <p:spPr>
          <a:ln/>
        </p:spPr>
        <p:txBody>
          <a:bodyPr/>
          <a:lstStyle>
            <a:lvl1pPr>
              <a:defRPr/>
            </a:lvl1pPr>
          </a:lstStyle>
          <a:p>
            <a:pPr>
              <a:defRPr/>
            </a:pPr>
            <a:fld id="{33ABDBAF-1F6F-4646-9C39-2F1A0A10475A}" type="slidenum">
              <a:rPr lang="en-US"/>
              <a:pPr>
                <a:defRPr/>
              </a:pPr>
              <a:t>‹#›</a:t>
            </a:fld>
            <a:endParaRPr lang="en-US"/>
          </a:p>
        </p:txBody>
      </p:sp>
    </p:spTree>
    <p:extLst>
      <p:ext uri="{BB962C8B-B14F-4D97-AF65-F5344CB8AC3E}">
        <p14:creationId xmlns:p14="http://schemas.microsoft.com/office/powerpoint/2010/main" val="4064031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fld id="{D290583E-797B-4FEE-A520-BA03E0F8B9B5}"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53"/>
          <p:cNvSpPr>
            <a:spLocks noChangeArrowheads="1"/>
          </p:cNvSpPr>
          <p:nvPr/>
        </p:nvSpPr>
        <p:spPr bwMode="gray">
          <a:xfrm>
            <a:off x="0" y="3806825"/>
            <a:ext cx="9144000" cy="2882900"/>
          </a:xfrm>
          <a:prstGeom prst="rect">
            <a:avLst/>
          </a:prstGeom>
          <a:solidFill>
            <a:schemeClr val="tx2"/>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5" name="Oval 54"/>
          <p:cNvSpPr>
            <a:spLocks noChangeArrowheads="1"/>
          </p:cNvSpPr>
          <p:nvPr/>
        </p:nvSpPr>
        <p:spPr bwMode="gray">
          <a:xfrm>
            <a:off x="6919913" y="3495675"/>
            <a:ext cx="2014537" cy="2012950"/>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6" name="Oval 55"/>
          <p:cNvSpPr>
            <a:spLocks noChangeArrowheads="1"/>
          </p:cNvSpPr>
          <p:nvPr/>
        </p:nvSpPr>
        <p:spPr bwMode="gray">
          <a:xfrm>
            <a:off x="7010400" y="3584575"/>
            <a:ext cx="1833563" cy="183515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7" name="Oval 56"/>
          <p:cNvSpPr>
            <a:spLocks noChangeArrowheads="1"/>
          </p:cNvSpPr>
          <p:nvPr/>
        </p:nvSpPr>
        <p:spPr bwMode="gray">
          <a:xfrm>
            <a:off x="7142163" y="3717925"/>
            <a:ext cx="1566862" cy="1566863"/>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8" name="Oval 57"/>
          <p:cNvSpPr>
            <a:spLocks noChangeArrowheads="1"/>
          </p:cNvSpPr>
          <p:nvPr/>
        </p:nvSpPr>
        <p:spPr bwMode="gray">
          <a:xfrm>
            <a:off x="7229475" y="3806825"/>
            <a:ext cx="1393825" cy="139065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9" name="Oval 58"/>
          <p:cNvSpPr>
            <a:spLocks noChangeArrowheads="1"/>
          </p:cNvSpPr>
          <p:nvPr/>
        </p:nvSpPr>
        <p:spPr bwMode="gray">
          <a:xfrm>
            <a:off x="7496175" y="4073525"/>
            <a:ext cx="862013" cy="857250"/>
          </a:xfrm>
          <a:prstGeom prst="ellipse">
            <a:avLst/>
          </a:prstGeom>
          <a:solidFill>
            <a:schemeClr val="accent2"/>
          </a:solidFill>
          <a:ln w="28575">
            <a:solidFill>
              <a:schemeClr val="bg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 name="Oval 59"/>
          <p:cNvSpPr>
            <a:spLocks noChangeArrowheads="1"/>
          </p:cNvSpPr>
          <p:nvPr/>
        </p:nvSpPr>
        <p:spPr bwMode="gray">
          <a:xfrm>
            <a:off x="7661275" y="4237038"/>
            <a:ext cx="531813" cy="530225"/>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1" name="Oval 60"/>
          <p:cNvSpPr>
            <a:spLocks noChangeArrowheads="1"/>
          </p:cNvSpPr>
          <p:nvPr/>
        </p:nvSpPr>
        <p:spPr bwMode="gray">
          <a:xfrm>
            <a:off x="5332413" y="3713163"/>
            <a:ext cx="1577975" cy="1574800"/>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2" name="Oval 61"/>
          <p:cNvSpPr>
            <a:spLocks noChangeArrowheads="1"/>
          </p:cNvSpPr>
          <p:nvPr/>
        </p:nvSpPr>
        <p:spPr bwMode="gray">
          <a:xfrm>
            <a:off x="5410200" y="3789363"/>
            <a:ext cx="1422400" cy="142240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3" name="Oval 62"/>
          <p:cNvSpPr>
            <a:spLocks noChangeArrowheads="1"/>
          </p:cNvSpPr>
          <p:nvPr/>
        </p:nvSpPr>
        <p:spPr bwMode="gray">
          <a:xfrm>
            <a:off x="5561013" y="3937000"/>
            <a:ext cx="1120775" cy="1123950"/>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4" name="Oval 63"/>
          <p:cNvSpPr>
            <a:spLocks noChangeArrowheads="1"/>
          </p:cNvSpPr>
          <p:nvPr/>
        </p:nvSpPr>
        <p:spPr bwMode="gray">
          <a:xfrm>
            <a:off x="5621338" y="4003675"/>
            <a:ext cx="996950" cy="9906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5" name="Oval 64"/>
          <p:cNvSpPr>
            <a:spLocks noChangeArrowheads="1"/>
          </p:cNvSpPr>
          <p:nvPr/>
        </p:nvSpPr>
        <p:spPr bwMode="gray">
          <a:xfrm>
            <a:off x="5789613" y="4170363"/>
            <a:ext cx="663575" cy="660400"/>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6" name="Oval 65"/>
          <p:cNvSpPr>
            <a:spLocks noChangeArrowheads="1"/>
          </p:cNvSpPr>
          <p:nvPr/>
        </p:nvSpPr>
        <p:spPr bwMode="gray">
          <a:xfrm>
            <a:off x="5916613" y="4295775"/>
            <a:ext cx="411162" cy="409575"/>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7" name="Rectangle 66"/>
          <p:cNvSpPr>
            <a:spLocks noChangeArrowheads="1"/>
          </p:cNvSpPr>
          <p:nvPr/>
        </p:nvSpPr>
        <p:spPr bwMode="gray">
          <a:xfrm>
            <a:off x="4791075" y="3709988"/>
            <a:ext cx="1327150" cy="635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8" name="Rectangle 67"/>
          <p:cNvSpPr>
            <a:spLocks noChangeArrowheads="1"/>
          </p:cNvSpPr>
          <p:nvPr/>
        </p:nvSpPr>
        <p:spPr bwMode="gray">
          <a:xfrm>
            <a:off x="0" y="6742113"/>
            <a:ext cx="9144000" cy="115887"/>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9" name="Oval 68"/>
          <p:cNvSpPr>
            <a:spLocks noChangeArrowheads="1"/>
          </p:cNvSpPr>
          <p:nvPr/>
        </p:nvSpPr>
        <p:spPr bwMode="gray">
          <a:xfrm>
            <a:off x="5608638" y="1368425"/>
            <a:ext cx="2371725" cy="235902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0" name="Oval 69"/>
          <p:cNvSpPr>
            <a:spLocks noChangeArrowheads="1"/>
          </p:cNvSpPr>
          <p:nvPr/>
        </p:nvSpPr>
        <p:spPr bwMode="gray">
          <a:xfrm>
            <a:off x="5754688" y="1512888"/>
            <a:ext cx="2079625" cy="207010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1" name="Oval 70"/>
          <p:cNvSpPr>
            <a:spLocks noChangeArrowheads="1"/>
          </p:cNvSpPr>
          <p:nvPr/>
        </p:nvSpPr>
        <p:spPr bwMode="gray">
          <a:xfrm>
            <a:off x="6103938" y="1860550"/>
            <a:ext cx="1381125" cy="1374775"/>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2" name="Oval 71"/>
          <p:cNvSpPr>
            <a:spLocks noChangeArrowheads="1"/>
          </p:cNvSpPr>
          <p:nvPr/>
        </p:nvSpPr>
        <p:spPr bwMode="gray">
          <a:xfrm>
            <a:off x="6192838" y="1949450"/>
            <a:ext cx="1203325" cy="1196975"/>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3" name="Oval 72"/>
          <p:cNvSpPr>
            <a:spLocks noChangeArrowheads="1"/>
          </p:cNvSpPr>
          <p:nvPr/>
        </p:nvSpPr>
        <p:spPr bwMode="gray">
          <a:xfrm>
            <a:off x="6303963" y="2058988"/>
            <a:ext cx="981075" cy="977900"/>
          </a:xfrm>
          <a:prstGeom prst="ellipse">
            <a:avLst/>
          </a:prstGeom>
          <a:solidFill>
            <a:schemeClr val="accent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4" name="Oval 73"/>
          <p:cNvSpPr>
            <a:spLocks noChangeArrowheads="1"/>
          </p:cNvSpPr>
          <p:nvPr/>
        </p:nvSpPr>
        <p:spPr bwMode="gray">
          <a:xfrm>
            <a:off x="5837238" y="1595438"/>
            <a:ext cx="1914525" cy="19050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5" name="Rectangle 74"/>
          <p:cNvSpPr>
            <a:spLocks noChangeArrowheads="1"/>
          </p:cNvSpPr>
          <p:nvPr/>
        </p:nvSpPr>
        <p:spPr bwMode="gray">
          <a:xfrm>
            <a:off x="0" y="3144838"/>
            <a:ext cx="6765925" cy="10318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6" name="Rectangle 75"/>
          <p:cNvSpPr>
            <a:spLocks noChangeArrowheads="1"/>
          </p:cNvSpPr>
          <p:nvPr/>
        </p:nvSpPr>
        <p:spPr bwMode="gray">
          <a:xfrm>
            <a:off x="0" y="3235325"/>
            <a:ext cx="6765925" cy="34766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7" name="Line 76"/>
          <p:cNvSpPr>
            <a:spLocks noChangeShapeType="1"/>
          </p:cNvSpPr>
          <p:nvPr/>
        </p:nvSpPr>
        <p:spPr bwMode="gray">
          <a:xfrm>
            <a:off x="0" y="3497263"/>
            <a:ext cx="6773863" cy="1587"/>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8" name="Rectangle 77"/>
          <p:cNvSpPr>
            <a:spLocks noChangeArrowheads="1"/>
          </p:cNvSpPr>
          <p:nvPr/>
        </p:nvSpPr>
        <p:spPr bwMode="gray">
          <a:xfrm>
            <a:off x="5518150" y="3040063"/>
            <a:ext cx="1327150" cy="1047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29" name="Rectangle 78"/>
          <p:cNvSpPr>
            <a:spLocks noChangeArrowheads="1"/>
          </p:cNvSpPr>
          <p:nvPr/>
        </p:nvSpPr>
        <p:spPr bwMode="gray">
          <a:xfrm>
            <a:off x="7924800" y="3587750"/>
            <a:ext cx="1219200" cy="131763"/>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0" name="Rectangle 79"/>
          <p:cNvSpPr>
            <a:spLocks noChangeArrowheads="1"/>
          </p:cNvSpPr>
          <p:nvPr/>
        </p:nvSpPr>
        <p:spPr bwMode="gray">
          <a:xfrm>
            <a:off x="7918450" y="3719513"/>
            <a:ext cx="1225550" cy="873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1" name="Rectangle 80"/>
          <p:cNvSpPr>
            <a:spLocks noChangeArrowheads="1"/>
          </p:cNvSpPr>
          <p:nvPr/>
        </p:nvSpPr>
        <p:spPr bwMode="gray">
          <a:xfrm>
            <a:off x="-4763" y="3581400"/>
            <a:ext cx="6834188" cy="14763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2" name="Rectangle 81"/>
          <p:cNvSpPr>
            <a:spLocks noChangeArrowheads="1"/>
          </p:cNvSpPr>
          <p:nvPr/>
        </p:nvSpPr>
        <p:spPr bwMode="gray">
          <a:xfrm>
            <a:off x="0" y="3792538"/>
            <a:ext cx="6130925" cy="147637"/>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3" name="Rectangle 82"/>
          <p:cNvSpPr>
            <a:spLocks noChangeArrowheads="1"/>
          </p:cNvSpPr>
          <p:nvPr/>
        </p:nvSpPr>
        <p:spPr bwMode="gray">
          <a:xfrm>
            <a:off x="0" y="3935413"/>
            <a:ext cx="6130925" cy="76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4" name="Rectangle 83"/>
          <p:cNvSpPr>
            <a:spLocks noChangeArrowheads="1"/>
          </p:cNvSpPr>
          <p:nvPr/>
        </p:nvSpPr>
        <p:spPr bwMode="gray">
          <a:xfrm>
            <a:off x="0" y="4003675"/>
            <a:ext cx="6130925" cy="168275"/>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5" name="Rectangle 84"/>
          <p:cNvSpPr>
            <a:spLocks noChangeArrowheads="1"/>
          </p:cNvSpPr>
          <p:nvPr/>
        </p:nvSpPr>
        <p:spPr bwMode="gray">
          <a:xfrm>
            <a:off x="7924800" y="4060825"/>
            <a:ext cx="1219200" cy="2698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6" name="Rectangle 85"/>
          <p:cNvSpPr>
            <a:spLocks noChangeArrowheads="1"/>
          </p:cNvSpPr>
          <p:nvPr/>
        </p:nvSpPr>
        <p:spPr bwMode="gray">
          <a:xfrm>
            <a:off x="7924800" y="3808413"/>
            <a:ext cx="1219200" cy="250825"/>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7" name="Oval 86"/>
          <p:cNvSpPr>
            <a:spLocks noChangeArrowheads="1"/>
          </p:cNvSpPr>
          <p:nvPr/>
        </p:nvSpPr>
        <p:spPr bwMode="gray">
          <a:xfrm>
            <a:off x="6553200" y="2319338"/>
            <a:ext cx="457200" cy="457200"/>
          </a:xfrm>
          <a:prstGeom prst="ellipse">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8" name="Rectangle 87"/>
          <p:cNvSpPr>
            <a:spLocks noChangeArrowheads="1"/>
          </p:cNvSpPr>
          <p:nvPr/>
        </p:nvSpPr>
        <p:spPr bwMode="gray">
          <a:xfrm>
            <a:off x="0" y="4170363"/>
            <a:ext cx="6130925" cy="1238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37976" name="Rectangle 88"/>
          <p:cNvSpPr>
            <a:spLocks noGrp="1" noChangeArrowheads="1"/>
          </p:cNvSpPr>
          <p:nvPr>
            <p:ph type="ctrTitle"/>
          </p:nvPr>
        </p:nvSpPr>
        <p:spPr bwMode="auto">
          <a:xfrm>
            <a:off x="279400" y="1066800"/>
            <a:ext cx="5181600" cy="1470025"/>
          </a:xfrm>
          <a:extLst>
            <a:ext uri="{91240B29-F687-4F45-9708-019B960494DF}">
              <a14:hiddenLine xmlns:a14="http://schemas.microsoft.com/office/drawing/2010/main" w="9525" algn="ctr">
                <a:solidFill>
                  <a:schemeClr val="tx1"/>
                </a:solidFill>
                <a:miter lim="800000"/>
                <a:headEnd/>
                <a:tailEnd/>
              </a14:hiddenLine>
            </a:ext>
          </a:extLst>
        </p:spPr>
        <p:txBody>
          <a:bodyPr/>
          <a:lstStyle>
            <a:lvl1pPr eaLnBrk="1" hangingPunct="1">
              <a:defRPr sz="4800" smtClean="0">
                <a:solidFill>
                  <a:schemeClr val="tx2"/>
                </a:solidFill>
              </a:defRPr>
            </a:lvl1pPr>
          </a:lstStyle>
          <a:p>
            <a:pPr lvl="0"/>
            <a:r>
              <a:rPr lang="en-US" noProof="0" dirty="0" smtClean="0"/>
              <a:t>Click to edit Master title style</a:t>
            </a:r>
          </a:p>
        </p:txBody>
      </p:sp>
      <p:sp>
        <p:nvSpPr>
          <p:cNvPr id="37977" name="Rectangle 89"/>
          <p:cNvSpPr>
            <a:spLocks noGrp="1" noChangeArrowheads="1"/>
          </p:cNvSpPr>
          <p:nvPr>
            <p:ph type="subTitle" idx="1"/>
          </p:nvPr>
        </p:nvSpPr>
        <p:spPr>
          <a:xfrm>
            <a:off x="279400" y="2400300"/>
            <a:ext cx="4876800" cy="647700"/>
          </a:xfrm>
          <a:extLst>
            <a:ext uri="{91240B29-F687-4F45-9708-019B960494DF}">
              <a14:hiddenLine xmlns:a14="http://schemas.microsoft.com/office/drawing/2010/main" w="9525" algn="ctr">
                <a:solidFill>
                  <a:schemeClr val="tx1"/>
                </a:solidFill>
                <a:miter lim="800000"/>
                <a:headEnd/>
                <a:tailEnd/>
              </a14:hiddenLine>
            </a:ext>
          </a:extLst>
        </p:spPr>
        <p:txBody>
          <a:bodyPr/>
          <a:lstStyle>
            <a:lvl1pPr marL="0" indent="0" eaLnBrk="1" hangingPunct="1">
              <a:buFontTx/>
              <a:buNone/>
              <a:defRPr sz="2500" smtClean="0"/>
            </a:lvl1pPr>
          </a:lstStyle>
          <a:p>
            <a:pPr lvl="0"/>
            <a:r>
              <a:rPr lang="en-US" noProof="0" smtClean="0"/>
              <a:t>Click to edit Master subtitle style</a:t>
            </a:r>
          </a:p>
        </p:txBody>
      </p:sp>
      <p:sp>
        <p:nvSpPr>
          <p:cNvPr id="39" name="Rectangle 90"/>
          <p:cNvSpPr>
            <a:spLocks noGrp="1" noChangeArrowheads="1"/>
          </p:cNvSpPr>
          <p:nvPr>
            <p:ph type="dt" sz="half" idx="10"/>
          </p:nvPr>
        </p:nvSpPr>
        <p:spPr>
          <a:xfrm>
            <a:off x="457200" y="6397625"/>
            <a:ext cx="2133600" cy="323850"/>
          </a:xfrm>
        </p:spPr>
        <p:txBody>
          <a:bodyPr/>
          <a:lstStyle>
            <a:lvl1pPr>
              <a:defRPr smtClean="0">
                <a:solidFill>
                  <a:schemeClr val="bg1"/>
                </a:solidFill>
              </a:defRPr>
            </a:lvl1pPr>
          </a:lstStyle>
          <a:p>
            <a:pPr>
              <a:defRPr/>
            </a:pPr>
            <a:fld id="{436C9BC4-5206-4842-970D-2F96CBD74C08}" type="datetimeFigureOut">
              <a:rPr lang="en-US"/>
              <a:pPr>
                <a:defRPr/>
              </a:pPr>
              <a:t>12/2/2022</a:t>
            </a:fld>
            <a:endParaRPr lang="en-US"/>
          </a:p>
        </p:txBody>
      </p:sp>
      <p:sp>
        <p:nvSpPr>
          <p:cNvPr id="40" name="Rectangle 91"/>
          <p:cNvSpPr>
            <a:spLocks noGrp="1" noChangeArrowheads="1"/>
          </p:cNvSpPr>
          <p:nvPr>
            <p:ph type="ftr" sz="quarter" idx="11"/>
          </p:nvPr>
        </p:nvSpPr>
        <p:spPr>
          <a:xfrm>
            <a:off x="3124200" y="6397625"/>
            <a:ext cx="2895600" cy="323850"/>
          </a:xfrm>
        </p:spPr>
        <p:txBody>
          <a:bodyPr/>
          <a:lstStyle>
            <a:lvl1pPr>
              <a:defRPr smtClean="0">
                <a:solidFill>
                  <a:schemeClr val="bg1"/>
                </a:solidFill>
              </a:defRPr>
            </a:lvl1pPr>
          </a:lstStyle>
          <a:p>
            <a:pPr>
              <a:defRPr/>
            </a:pPr>
            <a:endParaRPr lang="en-US"/>
          </a:p>
        </p:txBody>
      </p:sp>
      <p:sp>
        <p:nvSpPr>
          <p:cNvPr id="41" name="Rectangle 92"/>
          <p:cNvSpPr>
            <a:spLocks noGrp="1" noChangeArrowheads="1"/>
          </p:cNvSpPr>
          <p:nvPr>
            <p:ph type="sldNum" sz="quarter" idx="12"/>
          </p:nvPr>
        </p:nvSpPr>
        <p:spPr>
          <a:xfrm>
            <a:off x="6553200" y="6397625"/>
            <a:ext cx="2133600" cy="323850"/>
          </a:xfrm>
        </p:spPr>
        <p:txBody>
          <a:bodyPr/>
          <a:lstStyle>
            <a:lvl1pPr>
              <a:defRPr smtClean="0">
                <a:solidFill>
                  <a:schemeClr val="bg1"/>
                </a:solidFill>
              </a:defRPr>
            </a:lvl1pPr>
          </a:lstStyle>
          <a:p>
            <a:pPr>
              <a:defRPr/>
            </a:pPr>
            <a:fld id="{2A6E744F-BE8D-488B-A430-7C9E8754DB51}" type="slidenum">
              <a:rPr lang="en-US"/>
              <a:pPr>
                <a:defRPr/>
              </a:pPr>
              <a:t>‹#›</a:t>
            </a:fld>
            <a:endParaRPr lang="en-US"/>
          </a:p>
        </p:txBody>
      </p:sp>
    </p:spTree>
    <p:extLst>
      <p:ext uri="{BB962C8B-B14F-4D97-AF65-F5344CB8AC3E}">
        <p14:creationId xmlns:p14="http://schemas.microsoft.com/office/powerpoint/2010/main" val="2834691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01"/>
          <p:cNvSpPr>
            <a:spLocks noGrp="1" noChangeArrowheads="1"/>
          </p:cNvSpPr>
          <p:nvPr>
            <p:ph type="dt" sz="half" idx="10"/>
          </p:nvPr>
        </p:nvSpPr>
        <p:spPr>
          <a:ln/>
        </p:spPr>
        <p:txBody>
          <a:bodyPr/>
          <a:lstStyle>
            <a:lvl1pPr>
              <a:defRPr/>
            </a:lvl1pPr>
          </a:lstStyle>
          <a:p>
            <a:pPr>
              <a:defRPr/>
            </a:pPr>
            <a:fld id="{D9429CF3-B924-47F9-96CC-144993E122DE}" type="datetimeFigureOut">
              <a:rPr lang="en-US"/>
              <a:pPr>
                <a:defRPr/>
              </a:pPr>
              <a:t>12/2/2022</a:t>
            </a:fld>
            <a:endParaRPr lang="en-US"/>
          </a:p>
        </p:txBody>
      </p:sp>
      <p:sp>
        <p:nvSpPr>
          <p:cNvPr id="5" name="Rectangle 102"/>
          <p:cNvSpPr>
            <a:spLocks noGrp="1" noChangeArrowheads="1"/>
          </p:cNvSpPr>
          <p:nvPr>
            <p:ph type="ftr" sz="quarter" idx="11"/>
          </p:nvPr>
        </p:nvSpPr>
        <p:spPr>
          <a:ln/>
        </p:spPr>
        <p:txBody>
          <a:bodyPr/>
          <a:lstStyle>
            <a:lvl1pPr>
              <a:defRPr/>
            </a:lvl1pPr>
          </a:lstStyle>
          <a:p>
            <a:pPr>
              <a:defRPr/>
            </a:pPr>
            <a:endParaRPr lang="en-US"/>
          </a:p>
        </p:txBody>
      </p:sp>
      <p:sp>
        <p:nvSpPr>
          <p:cNvPr id="6" name="Rectangle 103"/>
          <p:cNvSpPr>
            <a:spLocks noGrp="1" noChangeArrowheads="1"/>
          </p:cNvSpPr>
          <p:nvPr>
            <p:ph type="sldNum" sz="quarter" idx="12"/>
          </p:nvPr>
        </p:nvSpPr>
        <p:spPr>
          <a:ln/>
        </p:spPr>
        <p:txBody>
          <a:bodyPr/>
          <a:lstStyle>
            <a:lvl1pPr>
              <a:defRPr/>
            </a:lvl1pPr>
          </a:lstStyle>
          <a:p>
            <a:pPr>
              <a:defRPr/>
            </a:pPr>
            <a:fld id="{E8E97353-1C6F-491C-AC7D-E24C1E562091}" type="slidenum">
              <a:rPr lang="en-US"/>
              <a:pPr>
                <a:defRPr/>
              </a:pPr>
              <a:t>‹#›</a:t>
            </a:fld>
            <a:endParaRPr lang="en-US"/>
          </a:p>
        </p:txBody>
      </p:sp>
    </p:spTree>
    <p:extLst>
      <p:ext uri="{BB962C8B-B14F-4D97-AF65-F5344CB8AC3E}">
        <p14:creationId xmlns:p14="http://schemas.microsoft.com/office/powerpoint/2010/main" val="259129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01"/>
          <p:cNvSpPr>
            <a:spLocks noGrp="1" noChangeArrowheads="1"/>
          </p:cNvSpPr>
          <p:nvPr>
            <p:ph type="dt" sz="half" idx="10"/>
          </p:nvPr>
        </p:nvSpPr>
        <p:spPr>
          <a:ln/>
        </p:spPr>
        <p:txBody>
          <a:bodyPr/>
          <a:lstStyle>
            <a:lvl1pPr>
              <a:defRPr/>
            </a:lvl1pPr>
          </a:lstStyle>
          <a:p>
            <a:pPr>
              <a:defRPr/>
            </a:pPr>
            <a:fld id="{96A0416C-CE6A-4750-B99F-2DBE25EC7A3D}" type="datetimeFigureOut">
              <a:rPr lang="en-US"/>
              <a:pPr>
                <a:defRPr/>
              </a:pPr>
              <a:t>12/2/2022</a:t>
            </a:fld>
            <a:endParaRPr lang="en-US"/>
          </a:p>
        </p:txBody>
      </p:sp>
      <p:sp>
        <p:nvSpPr>
          <p:cNvPr id="6" name="Rectangle 102"/>
          <p:cNvSpPr>
            <a:spLocks noGrp="1" noChangeArrowheads="1"/>
          </p:cNvSpPr>
          <p:nvPr>
            <p:ph type="ftr" sz="quarter" idx="11"/>
          </p:nvPr>
        </p:nvSpPr>
        <p:spPr>
          <a:ln/>
        </p:spPr>
        <p:txBody>
          <a:bodyPr/>
          <a:lstStyle>
            <a:lvl1pPr>
              <a:defRPr/>
            </a:lvl1pPr>
          </a:lstStyle>
          <a:p>
            <a:pPr>
              <a:defRPr/>
            </a:pPr>
            <a:endParaRPr lang="en-US"/>
          </a:p>
        </p:txBody>
      </p:sp>
      <p:sp>
        <p:nvSpPr>
          <p:cNvPr id="7" name="Rectangle 103"/>
          <p:cNvSpPr>
            <a:spLocks noGrp="1" noChangeArrowheads="1"/>
          </p:cNvSpPr>
          <p:nvPr>
            <p:ph type="sldNum" sz="quarter" idx="12"/>
          </p:nvPr>
        </p:nvSpPr>
        <p:spPr>
          <a:ln/>
        </p:spPr>
        <p:txBody>
          <a:bodyPr/>
          <a:lstStyle>
            <a:lvl1pPr>
              <a:defRPr/>
            </a:lvl1pPr>
          </a:lstStyle>
          <a:p>
            <a:pPr>
              <a:defRPr/>
            </a:pPr>
            <a:fld id="{9317F11E-F93C-40D7-8E04-67E640677E8D}" type="slidenum">
              <a:rPr lang="en-US"/>
              <a:pPr>
                <a:defRPr/>
              </a:pPr>
              <a:t>‹#›</a:t>
            </a:fld>
            <a:endParaRPr lang="en-US"/>
          </a:p>
        </p:txBody>
      </p:sp>
    </p:spTree>
    <p:extLst>
      <p:ext uri="{BB962C8B-B14F-4D97-AF65-F5344CB8AC3E}">
        <p14:creationId xmlns:p14="http://schemas.microsoft.com/office/powerpoint/2010/main" val="1439206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01"/>
          <p:cNvSpPr>
            <a:spLocks noGrp="1" noChangeArrowheads="1"/>
          </p:cNvSpPr>
          <p:nvPr>
            <p:ph type="dt" sz="half" idx="10"/>
          </p:nvPr>
        </p:nvSpPr>
        <p:spPr>
          <a:ln/>
        </p:spPr>
        <p:txBody>
          <a:bodyPr/>
          <a:lstStyle>
            <a:lvl1pPr>
              <a:defRPr/>
            </a:lvl1pPr>
          </a:lstStyle>
          <a:p>
            <a:pPr>
              <a:defRPr/>
            </a:pPr>
            <a:fld id="{6AD43210-037A-4E02-BD6E-CF8F4B0EAAA8}" type="datetimeFigureOut">
              <a:rPr lang="en-US"/>
              <a:pPr>
                <a:defRPr/>
              </a:pPr>
              <a:t>12/2/2022</a:t>
            </a:fld>
            <a:endParaRPr lang="en-US"/>
          </a:p>
        </p:txBody>
      </p:sp>
      <p:sp>
        <p:nvSpPr>
          <p:cNvPr id="8" name="Rectangle 102"/>
          <p:cNvSpPr>
            <a:spLocks noGrp="1" noChangeArrowheads="1"/>
          </p:cNvSpPr>
          <p:nvPr>
            <p:ph type="ftr" sz="quarter" idx="11"/>
          </p:nvPr>
        </p:nvSpPr>
        <p:spPr>
          <a:ln/>
        </p:spPr>
        <p:txBody>
          <a:bodyPr/>
          <a:lstStyle>
            <a:lvl1pPr>
              <a:defRPr/>
            </a:lvl1pPr>
          </a:lstStyle>
          <a:p>
            <a:pPr>
              <a:defRPr/>
            </a:pPr>
            <a:endParaRPr lang="en-US"/>
          </a:p>
        </p:txBody>
      </p:sp>
      <p:sp>
        <p:nvSpPr>
          <p:cNvPr id="9" name="Rectangle 103"/>
          <p:cNvSpPr>
            <a:spLocks noGrp="1" noChangeArrowheads="1"/>
          </p:cNvSpPr>
          <p:nvPr>
            <p:ph type="sldNum" sz="quarter" idx="12"/>
          </p:nvPr>
        </p:nvSpPr>
        <p:spPr>
          <a:ln/>
        </p:spPr>
        <p:txBody>
          <a:bodyPr/>
          <a:lstStyle>
            <a:lvl1pPr>
              <a:defRPr/>
            </a:lvl1pPr>
          </a:lstStyle>
          <a:p>
            <a:pPr>
              <a:defRPr/>
            </a:pPr>
            <a:fld id="{DCE84157-23D1-45EF-B8E7-DE53E9CAE49E}" type="slidenum">
              <a:rPr lang="en-US"/>
              <a:pPr>
                <a:defRPr/>
              </a:pPr>
              <a:t>‹#›</a:t>
            </a:fld>
            <a:endParaRPr lang="en-US"/>
          </a:p>
        </p:txBody>
      </p:sp>
    </p:spTree>
    <p:extLst>
      <p:ext uri="{BB962C8B-B14F-4D97-AF65-F5344CB8AC3E}">
        <p14:creationId xmlns:p14="http://schemas.microsoft.com/office/powerpoint/2010/main" val="3629862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01"/>
          <p:cNvSpPr>
            <a:spLocks noGrp="1" noChangeArrowheads="1"/>
          </p:cNvSpPr>
          <p:nvPr>
            <p:ph type="dt" sz="half" idx="10"/>
          </p:nvPr>
        </p:nvSpPr>
        <p:spPr>
          <a:ln/>
        </p:spPr>
        <p:txBody>
          <a:bodyPr/>
          <a:lstStyle>
            <a:lvl1pPr>
              <a:defRPr/>
            </a:lvl1pPr>
          </a:lstStyle>
          <a:p>
            <a:pPr>
              <a:defRPr/>
            </a:pPr>
            <a:fld id="{C81C4B83-158E-4CF2-9543-CAC4D2111716}" type="datetimeFigureOut">
              <a:rPr lang="en-US"/>
              <a:pPr>
                <a:defRPr/>
              </a:pPr>
              <a:t>12/2/2022</a:t>
            </a:fld>
            <a:endParaRPr lang="en-US"/>
          </a:p>
        </p:txBody>
      </p:sp>
      <p:sp>
        <p:nvSpPr>
          <p:cNvPr id="4" name="Rectangle 102"/>
          <p:cNvSpPr>
            <a:spLocks noGrp="1" noChangeArrowheads="1"/>
          </p:cNvSpPr>
          <p:nvPr>
            <p:ph type="ftr" sz="quarter" idx="11"/>
          </p:nvPr>
        </p:nvSpPr>
        <p:spPr>
          <a:ln/>
        </p:spPr>
        <p:txBody>
          <a:bodyPr/>
          <a:lstStyle>
            <a:lvl1pPr>
              <a:defRPr/>
            </a:lvl1pPr>
          </a:lstStyle>
          <a:p>
            <a:pPr>
              <a:defRPr/>
            </a:pPr>
            <a:endParaRPr lang="en-US"/>
          </a:p>
        </p:txBody>
      </p:sp>
      <p:sp>
        <p:nvSpPr>
          <p:cNvPr id="5" name="Rectangle 103"/>
          <p:cNvSpPr>
            <a:spLocks noGrp="1" noChangeArrowheads="1"/>
          </p:cNvSpPr>
          <p:nvPr>
            <p:ph type="sldNum" sz="quarter" idx="12"/>
          </p:nvPr>
        </p:nvSpPr>
        <p:spPr>
          <a:ln/>
        </p:spPr>
        <p:txBody>
          <a:bodyPr/>
          <a:lstStyle>
            <a:lvl1pPr>
              <a:defRPr/>
            </a:lvl1pPr>
          </a:lstStyle>
          <a:p>
            <a:pPr>
              <a:defRPr/>
            </a:pPr>
            <a:fld id="{280C68AE-E387-495F-84C2-644B68423D65}" type="slidenum">
              <a:rPr lang="en-US"/>
              <a:pPr>
                <a:defRPr/>
              </a:pPr>
              <a:t>‹#›</a:t>
            </a:fld>
            <a:endParaRPr lang="en-US"/>
          </a:p>
        </p:txBody>
      </p:sp>
    </p:spTree>
    <p:extLst>
      <p:ext uri="{BB962C8B-B14F-4D97-AF65-F5344CB8AC3E}">
        <p14:creationId xmlns:p14="http://schemas.microsoft.com/office/powerpoint/2010/main" val="31562892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1"/>
          <p:cNvSpPr>
            <a:spLocks noGrp="1" noChangeArrowheads="1"/>
          </p:cNvSpPr>
          <p:nvPr>
            <p:ph type="dt" sz="half" idx="10"/>
          </p:nvPr>
        </p:nvSpPr>
        <p:spPr>
          <a:ln/>
        </p:spPr>
        <p:txBody>
          <a:bodyPr/>
          <a:lstStyle>
            <a:lvl1pPr>
              <a:defRPr/>
            </a:lvl1pPr>
          </a:lstStyle>
          <a:p>
            <a:pPr>
              <a:defRPr/>
            </a:pPr>
            <a:fld id="{7FC63E9D-2E03-44C3-BC23-C0968C5F5632}" type="datetimeFigureOut">
              <a:rPr lang="en-US"/>
              <a:pPr>
                <a:defRPr/>
              </a:pPr>
              <a:t>12/2/2022</a:t>
            </a:fld>
            <a:endParaRPr lang="en-US"/>
          </a:p>
        </p:txBody>
      </p:sp>
      <p:sp>
        <p:nvSpPr>
          <p:cNvPr id="3" name="Rectangle 102"/>
          <p:cNvSpPr>
            <a:spLocks noGrp="1" noChangeArrowheads="1"/>
          </p:cNvSpPr>
          <p:nvPr>
            <p:ph type="ftr" sz="quarter" idx="11"/>
          </p:nvPr>
        </p:nvSpPr>
        <p:spPr>
          <a:ln/>
        </p:spPr>
        <p:txBody>
          <a:bodyPr/>
          <a:lstStyle>
            <a:lvl1pPr>
              <a:defRPr/>
            </a:lvl1pPr>
          </a:lstStyle>
          <a:p>
            <a:pPr>
              <a:defRPr/>
            </a:pPr>
            <a:endParaRPr lang="en-US"/>
          </a:p>
        </p:txBody>
      </p:sp>
      <p:sp>
        <p:nvSpPr>
          <p:cNvPr id="4" name="Rectangle 103"/>
          <p:cNvSpPr>
            <a:spLocks noGrp="1" noChangeArrowheads="1"/>
          </p:cNvSpPr>
          <p:nvPr>
            <p:ph type="sldNum" sz="quarter" idx="12"/>
          </p:nvPr>
        </p:nvSpPr>
        <p:spPr>
          <a:ln/>
        </p:spPr>
        <p:txBody>
          <a:bodyPr/>
          <a:lstStyle>
            <a:lvl1pPr>
              <a:defRPr/>
            </a:lvl1pPr>
          </a:lstStyle>
          <a:p>
            <a:pPr>
              <a:defRPr/>
            </a:pPr>
            <a:fld id="{1F312A6A-D8F8-444C-891A-AF02899AE185}" type="slidenum">
              <a:rPr lang="en-US"/>
              <a:pPr>
                <a:defRPr/>
              </a:pPr>
              <a:t>‹#›</a:t>
            </a:fld>
            <a:endParaRPr lang="en-US"/>
          </a:p>
        </p:txBody>
      </p:sp>
    </p:spTree>
    <p:extLst>
      <p:ext uri="{BB962C8B-B14F-4D97-AF65-F5344CB8AC3E}">
        <p14:creationId xmlns:p14="http://schemas.microsoft.com/office/powerpoint/2010/main" val="1791137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1"/>
          <p:cNvSpPr>
            <a:spLocks noGrp="1" noChangeArrowheads="1"/>
          </p:cNvSpPr>
          <p:nvPr>
            <p:ph type="dt" sz="half" idx="10"/>
          </p:nvPr>
        </p:nvSpPr>
        <p:spPr>
          <a:ln/>
        </p:spPr>
        <p:txBody>
          <a:bodyPr/>
          <a:lstStyle>
            <a:lvl1pPr>
              <a:defRPr/>
            </a:lvl1pPr>
          </a:lstStyle>
          <a:p>
            <a:pPr>
              <a:defRPr/>
            </a:pPr>
            <a:fld id="{75A66630-D92C-4D13-8300-9B670EF8FE9B}" type="datetimeFigureOut">
              <a:rPr lang="en-US"/>
              <a:pPr>
                <a:defRPr/>
              </a:pPr>
              <a:t>12/2/2022</a:t>
            </a:fld>
            <a:endParaRPr lang="en-US"/>
          </a:p>
        </p:txBody>
      </p:sp>
      <p:sp>
        <p:nvSpPr>
          <p:cNvPr id="6" name="Rectangle 102"/>
          <p:cNvSpPr>
            <a:spLocks noGrp="1" noChangeArrowheads="1"/>
          </p:cNvSpPr>
          <p:nvPr>
            <p:ph type="ftr" sz="quarter" idx="11"/>
          </p:nvPr>
        </p:nvSpPr>
        <p:spPr>
          <a:ln/>
        </p:spPr>
        <p:txBody>
          <a:bodyPr/>
          <a:lstStyle>
            <a:lvl1pPr>
              <a:defRPr/>
            </a:lvl1pPr>
          </a:lstStyle>
          <a:p>
            <a:pPr>
              <a:defRPr/>
            </a:pPr>
            <a:endParaRPr lang="en-US"/>
          </a:p>
        </p:txBody>
      </p:sp>
      <p:sp>
        <p:nvSpPr>
          <p:cNvPr id="7" name="Rectangle 103"/>
          <p:cNvSpPr>
            <a:spLocks noGrp="1" noChangeArrowheads="1"/>
          </p:cNvSpPr>
          <p:nvPr>
            <p:ph type="sldNum" sz="quarter" idx="12"/>
          </p:nvPr>
        </p:nvSpPr>
        <p:spPr>
          <a:ln/>
        </p:spPr>
        <p:txBody>
          <a:bodyPr/>
          <a:lstStyle>
            <a:lvl1pPr>
              <a:defRPr/>
            </a:lvl1pPr>
          </a:lstStyle>
          <a:p>
            <a:pPr>
              <a:defRPr/>
            </a:pPr>
            <a:fld id="{F0694EA4-518C-41C1-97CE-466AF1FEE338}" type="slidenum">
              <a:rPr lang="en-US"/>
              <a:pPr>
                <a:defRPr/>
              </a:pPr>
              <a:t>‹#›</a:t>
            </a:fld>
            <a:endParaRPr lang="en-US"/>
          </a:p>
        </p:txBody>
      </p:sp>
    </p:spTree>
    <p:extLst>
      <p:ext uri="{BB962C8B-B14F-4D97-AF65-F5344CB8AC3E}">
        <p14:creationId xmlns:p14="http://schemas.microsoft.com/office/powerpoint/2010/main" val="3871410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01"/>
          <p:cNvSpPr>
            <a:spLocks noGrp="1" noChangeArrowheads="1"/>
          </p:cNvSpPr>
          <p:nvPr>
            <p:ph type="dt" sz="half" idx="10"/>
          </p:nvPr>
        </p:nvSpPr>
        <p:spPr>
          <a:ln/>
        </p:spPr>
        <p:txBody>
          <a:bodyPr/>
          <a:lstStyle>
            <a:lvl1pPr>
              <a:defRPr/>
            </a:lvl1pPr>
          </a:lstStyle>
          <a:p>
            <a:pPr>
              <a:defRPr/>
            </a:pPr>
            <a:fld id="{785089BF-A229-4BB9-9ECF-A111B0AFAF75}" type="datetimeFigureOut">
              <a:rPr lang="en-US"/>
              <a:pPr>
                <a:defRPr/>
              </a:pPr>
              <a:t>12/2/2022</a:t>
            </a:fld>
            <a:endParaRPr lang="en-US"/>
          </a:p>
        </p:txBody>
      </p:sp>
      <p:sp>
        <p:nvSpPr>
          <p:cNvPr id="6" name="Rectangle 102"/>
          <p:cNvSpPr>
            <a:spLocks noGrp="1" noChangeArrowheads="1"/>
          </p:cNvSpPr>
          <p:nvPr>
            <p:ph type="ftr" sz="quarter" idx="11"/>
          </p:nvPr>
        </p:nvSpPr>
        <p:spPr>
          <a:ln/>
        </p:spPr>
        <p:txBody>
          <a:bodyPr/>
          <a:lstStyle>
            <a:lvl1pPr>
              <a:defRPr/>
            </a:lvl1pPr>
          </a:lstStyle>
          <a:p>
            <a:pPr>
              <a:defRPr/>
            </a:pPr>
            <a:endParaRPr lang="en-US"/>
          </a:p>
        </p:txBody>
      </p:sp>
      <p:sp>
        <p:nvSpPr>
          <p:cNvPr id="7" name="Rectangle 103"/>
          <p:cNvSpPr>
            <a:spLocks noGrp="1" noChangeArrowheads="1"/>
          </p:cNvSpPr>
          <p:nvPr>
            <p:ph type="sldNum" sz="quarter" idx="12"/>
          </p:nvPr>
        </p:nvSpPr>
        <p:spPr>
          <a:ln/>
        </p:spPr>
        <p:txBody>
          <a:bodyPr/>
          <a:lstStyle>
            <a:lvl1pPr>
              <a:defRPr/>
            </a:lvl1pPr>
          </a:lstStyle>
          <a:p>
            <a:pPr>
              <a:defRPr/>
            </a:pPr>
            <a:fld id="{302686E9-1699-400E-95F0-406AA53D2F34}" type="slidenum">
              <a:rPr lang="en-US"/>
              <a:pPr>
                <a:defRPr/>
              </a:pPr>
              <a:t>‹#›</a:t>
            </a:fld>
            <a:endParaRPr lang="en-US"/>
          </a:p>
        </p:txBody>
      </p:sp>
    </p:spTree>
    <p:extLst>
      <p:ext uri="{BB962C8B-B14F-4D97-AF65-F5344CB8AC3E}">
        <p14:creationId xmlns:p14="http://schemas.microsoft.com/office/powerpoint/2010/main" val="865076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53"/>
          <p:cNvGrpSpPr>
            <a:grpSpLocks/>
          </p:cNvGrpSpPr>
          <p:nvPr/>
        </p:nvGrpSpPr>
        <p:grpSpPr bwMode="auto">
          <a:xfrm>
            <a:off x="7620000" y="1295400"/>
            <a:ext cx="1289050" cy="1292225"/>
            <a:chOff x="4362" y="2205"/>
            <a:chExt cx="1494" cy="1486"/>
          </a:xfrm>
        </p:grpSpPr>
        <p:sp>
          <p:nvSpPr>
            <p:cNvPr id="1071" name="Oval 54"/>
            <p:cNvSpPr>
              <a:spLocks noChangeArrowheads="1"/>
            </p:cNvSpPr>
            <p:nvPr/>
          </p:nvSpPr>
          <p:spPr bwMode="gray">
            <a:xfrm>
              <a:off x="4362" y="2205"/>
              <a:ext cx="1494" cy="1486"/>
            </a:xfrm>
            <a:prstGeom prst="ellipse">
              <a:avLst/>
            </a:prstGeom>
            <a:solidFill>
              <a:schemeClr val="accent1">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72" name="Oval 55"/>
            <p:cNvSpPr>
              <a:spLocks noChangeArrowheads="1"/>
            </p:cNvSpPr>
            <p:nvPr/>
          </p:nvSpPr>
          <p:spPr bwMode="gray">
            <a:xfrm>
              <a:off x="4454" y="2296"/>
              <a:ext cx="1310" cy="1304"/>
            </a:xfrm>
            <a:prstGeom prst="ellipse">
              <a:avLst/>
            </a:prstGeom>
            <a:solidFill>
              <a:schemeClr val="tx2">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73" name="Oval 56"/>
            <p:cNvSpPr>
              <a:spLocks noChangeArrowheads="1"/>
            </p:cNvSpPr>
            <p:nvPr/>
          </p:nvSpPr>
          <p:spPr bwMode="gray">
            <a:xfrm>
              <a:off x="4674" y="2515"/>
              <a:ext cx="870" cy="866"/>
            </a:xfrm>
            <a:prstGeom prst="ellipse">
              <a:avLst/>
            </a:prstGeom>
            <a:solidFill>
              <a:schemeClr val="accent2">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74" name="Oval 57"/>
            <p:cNvSpPr>
              <a:spLocks noChangeArrowheads="1"/>
            </p:cNvSpPr>
            <p:nvPr/>
          </p:nvSpPr>
          <p:spPr bwMode="gray">
            <a:xfrm>
              <a:off x="4730" y="2571"/>
              <a:ext cx="758" cy="754"/>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75" name="Oval 58"/>
            <p:cNvSpPr>
              <a:spLocks noChangeArrowheads="1"/>
            </p:cNvSpPr>
            <p:nvPr/>
          </p:nvSpPr>
          <p:spPr bwMode="gray">
            <a:xfrm>
              <a:off x="4800" y="2640"/>
              <a:ext cx="618" cy="616"/>
            </a:xfrm>
            <a:prstGeom prst="ellipse">
              <a:avLst/>
            </a:prstGeom>
            <a:solidFill>
              <a:schemeClr val="accent1">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76" name="Oval 59"/>
            <p:cNvSpPr>
              <a:spLocks noChangeArrowheads="1"/>
            </p:cNvSpPr>
            <p:nvPr/>
          </p:nvSpPr>
          <p:spPr bwMode="gray">
            <a:xfrm>
              <a:off x="4506" y="2348"/>
              <a:ext cx="1206" cy="12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alpha val="5098"/>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grpSp>
        <p:nvGrpSpPr>
          <p:cNvPr id="1027" name="Group 60"/>
          <p:cNvGrpSpPr>
            <a:grpSpLocks/>
          </p:cNvGrpSpPr>
          <p:nvPr/>
        </p:nvGrpSpPr>
        <p:grpSpPr bwMode="auto">
          <a:xfrm>
            <a:off x="381000" y="914400"/>
            <a:ext cx="2057400" cy="2055813"/>
            <a:chOff x="4362" y="2205"/>
            <a:chExt cx="1494" cy="1486"/>
          </a:xfrm>
        </p:grpSpPr>
        <p:sp>
          <p:nvSpPr>
            <p:cNvPr id="1065" name="Oval 61"/>
            <p:cNvSpPr>
              <a:spLocks noChangeArrowheads="1"/>
            </p:cNvSpPr>
            <p:nvPr/>
          </p:nvSpPr>
          <p:spPr bwMode="gray">
            <a:xfrm>
              <a:off x="4362" y="2205"/>
              <a:ext cx="1494" cy="1486"/>
            </a:xfrm>
            <a:prstGeom prst="ellipse">
              <a:avLst/>
            </a:prstGeom>
            <a:solidFill>
              <a:schemeClr val="accent1">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6" name="Oval 62"/>
            <p:cNvSpPr>
              <a:spLocks noChangeArrowheads="1"/>
            </p:cNvSpPr>
            <p:nvPr/>
          </p:nvSpPr>
          <p:spPr bwMode="gray">
            <a:xfrm>
              <a:off x="4454" y="2296"/>
              <a:ext cx="1310" cy="1304"/>
            </a:xfrm>
            <a:prstGeom prst="ellipse">
              <a:avLst/>
            </a:prstGeom>
            <a:solidFill>
              <a:schemeClr val="tx2">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7" name="Oval 63"/>
            <p:cNvSpPr>
              <a:spLocks noChangeArrowheads="1"/>
            </p:cNvSpPr>
            <p:nvPr/>
          </p:nvSpPr>
          <p:spPr bwMode="gray">
            <a:xfrm>
              <a:off x="4674" y="2515"/>
              <a:ext cx="870" cy="866"/>
            </a:xfrm>
            <a:prstGeom prst="ellipse">
              <a:avLst/>
            </a:prstGeom>
            <a:solidFill>
              <a:schemeClr val="accent2">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8" name="Oval 64"/>
            <p:cNvSpPr>
              <a:spLocks noChangeArrowheads="1"/>
            </p:cNvSpPr>
            <p:nvPr/>
          </p:nvSpPr>
          <p:spPr bwMode="gray">
            <a:xfrm>
              <a:off x="4730" y="2571"/>
              <a:ext cx="758" cy="754"/>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9" name="Oval 65"/>
            <p:cNvSpPr>
              <a:spLocks noChangeArrowheads="1"/>
            </p:cNvSpPr>
            <p:nvPr/>
          </p:nvSpPr>
          <p:spPr bwMode="gray">
            <a:xfrm>
              <a:off x="4800" y="2640"/>
              <a:ext cx="618" cy="616"/>
            </a:xfrm>
            <a:prstGeom prst="ellipse">
              <a:avLst/>
            </a:prstGeom>
            <a:solidFill>
              <a:schemeClr val="accent1">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70" name="Oval 66"/>
            <p:cNvSpPr>
              <a:spLocks noChangeArrowheads="1"/>
            </p:cNvSpPr>
            <p:nvPr/>
          </p:nvSpPr>
          <p:spPr bwMode="gray">
            <a:xfrm>
              <a:off x="4506" y="2348"/>
              <a:ext cx="1206" cy="12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alpha val="5098"/>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grpSp>
        <p:nvGrpSpPr>
          <p:cNvPr id="1028" name="Group 67"/>
          <p:cNvGrpSpPr>
            <a:grpSpLocks/>
          </p:cNvGrpSpPr>
          <p:nvPr/>
        </p:nvGrpSpPr>
        <p:grpSpPr bwMode="auto">
          <a:xfrm>
            <a:off x="5410200" y="3200400"/>
            <a:ext cx="3656013" cy="3657600"/>
            <a:chOff x="4362" y="2205"/>
            <a:chExt cx="1494" cy="1486"/>
          </a:xfrm>
        </p:grpSpPr>
        <p:sp>
          <p:nvSpPr>
            <p:cNvPr id="1059" name="Oval 68"/>
            <p:cNvSpPr>
              <a:spLocks noChangeArrowheads="1"/>
            </p:cNvSpPr>
            <p:nvPr/>
          </p:nvSpPr>
          <p:spPr bwMode="gray">
            <a:xfrm>
              <a:off x="4362" y="2205"/>
              <a:ext cx="1494" cy="1486"/>
            </a:xfrm>
            <a:prstGeom prst="ellipse">
              <a:avLst/>
            </a:prstGeom>
            <a:solidFill>
              <a:schemeClr val="accent1">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0" name="Oval 69"/>
            <p:cNvSpPr>
              <a:spLocks noChangeArrowheads="1"/>
            </p:cNvSpPr>
            <p:nvPr/>
          </p:nvSpPr>
          <p:spPr bwMode="gray">
            <a:xfrm>
              <a:off x="4454" y="2296"/>
              <a:ext cx="1310" cy="1304"/>
            </a:xfrm>
            <a:prstGeom prst="ellipse">
              <a:avLst/>
            </a:prstGeom>
            <a:solidFill>
              <a:schemeClr val="tx2">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1" name="Oval 70"/>
            <p:cNvSpPr>
              <a:spLocks noChangeArrowheads="1"/>
            </p:cNvSpPr>
            <p:nvPr/>
          </p:nvSpPr>
          <p:spPr bwMode="gray">
            <a:xfrm>
              <a:off x="4674" y="2515"/>
              <a:ext cx="870" cy="866"/>
            </a:xfrm>
            <a:prstGeom prst="ellipse">
              <a:avLst/>
            </a:prstGeom>
            <a:solidFill>
              <a:schemeClr val="accent2">
                <a:alpha val="5098"/>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2" name="Oval 71"/>
            <p:cNvSpPr>
              <a:spLocks noChangeArrowheads="1"/>
            </p:cNvSpPr>
            <p:nvPr/>
          </p:nvSpPr>
          <p:spPr bwMode="gray">
            <a:xfrm>
              <a:off x="4730" y="2571"/>
              <a:ext cx="758" cy="754"/>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3" name="Oval 72"/>
            <p:cNvSpPr>
              <a:spLocks noChangeArrowheads="1"/>
            </p:cNvSpPr>
            <p:nvPr/>
          </p:nvSpPr>
          <p:spPr bwMode="gray">
            <a:xfrm>
              <a:off x="4800" y="2640"/>
              <a:ext cx="618" cy="616"/>
            </a:xfrm>
            <a:prstGeom prst="ellipse">
              <a:avLst/>
            </a:prstGeom>
            <a:solidFill>
              <a:schemeClr val="accent1">
                <a:alpha val="10196"/>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64" name="Oval 73"/>
            <p:cNvSpPr>
              <a:spLocks noChangeArrowheads="1"/>
            </p:cNvSpPr>
            <p:nvPr/>
          </p:nvSpPr>
          <p:spPr bwMode="gray">
            <a:xfrm>
              <a:off x="4506" y="2348"/>
              <a:ext cx="1206" cy="1200"/>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alpha val="10196"/>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sp>
        <p:nvSpPr>
          <p:cNvPr id="1029" name="Rectangle 74"/>
          <p:cNvSpPr>
            <a:spLocks noChangeArrowheads="1"/>
          </p:cNvSpPr>
          <p:nvPr/>
        </p:nvSpPr>
        <p:spPr bwMode="gray">
          <a:xfrm>
            <a:off x="0" y="0"/>
            <a:ext cx="9144000" cy="1104900"/>
          </a:xfrm>
          <a:prstGeom prst="rect">
            <a:avLst/>
          </a:prstGeom>
          <a:solidFill>
            <a:schemeClr val="tx2"/>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0" name="Oval 75"/>
          <p:cNvSpPr>
            <a:spLocks noChangeArrowheads="1"/>
          </p:cNvSpPr>
          <p:nvPr/>
        </p:nvSpPr>
        <p:spPr bwMode="gray">
          <a:xfrm flipH="1">
            <a:off x="625475" y="115888"/>
            <a:ext cx="1109663" cy="110490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1" name="Oval 76"/>
          <p:cNvSpPr>
            <a:spLocks noChangeArrowheads="1"/>
          </p:cNvSpPr>
          <p:nvPr/>
        </p:nvSpPr>
        <p:spPr bwMode="gray">
          <a:xfrm flipH="1">
            <a:off x="693738" y="184150"/>
            <a:ext cx="973137" cy="969963"/>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2" name="Oval 77"/>
          <p:cNvSpPr>
            <a:spLocks noChangeArrowheads="1"/>
          </p:cNvSpPr>
          <p:nvPr/>
        </p:nvSpPr>
        <p:spPr bwMode="gray">
          <a:xfrm flipH="1">
            <a:off x="857250" y="346075"/>
            <a:ext cx="647700" cy="644525"/>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3" name="Oval 78"/>
          <p:cNvSpPr>
            <a:spLocks noChangeArrowheads="1"/>
          </p:cNvSpPr>
          <p:nvPr/>
        </p:nvSpPr>
        <p:spPr bwMode="gray">
          <a:xfrm flipH="1">
            <a:off x="900113" y="388938"/>
            <a:ext cx="561975" cy="558800"/>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4" name="Oval 79"/>
          <p:cNvSpPr>
            <a:spLocks noChangeArrowheads="1"/>
          </p:cNvSpPr>
          <p:nvPr/>
        </p:nvSpPr>
        <p:spPr bwMode="gray">
          <a:xfrm flipH="1">
            <a:off x="952500" y="439738"/>
            <a:ext cx="460375" cy="458787"/>
          </a:xfrm>
          <a:prstGeom prst="ellipse">
            <a:avLst/>
          </a:prstGeom>
          <a:solidFill>
            <a:schemeClr val="accent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5" name="Oval 80"/>
          <p:cNvSpPr>
            <a:spLocks noChangeArrowheads="1"/>
          </p:cNvSpPr>
          <p:nvPr/>
        </p:nvSpPr>
        <p:spPr bwMode="gray">
          <a:xfrm flipH="1">
            <a:off x="731838" y="222250"/>
            <a:ext cx="896937" cy="893763"/>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6" name="Line 81"/>
          <p:cNvSpPr>
            <a:spLocks noChangeShapeType="1"/>
          </p:cNvSpPr>
          <p:nvPr/>
        </p:nvSpPr>
        <p:spPr bwMode="gray">
          <a:xfrm flipH="1">
            <a:off x="1533525" y="941388"/>
            <a:ext cx="7610475" cy="3175"/>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37" name="Rectangle 82"/>
          <p:cNvSpPr>
            <a:spLocks noChangeArrowheads="1"/>
          </p:cNvSpPr>
          <p:nvPr/>
        </p:nvSpPr>
        <p:spPr bwMode="gray">
          <a:xfrm flipH="1">
            <a:off x="1211263" y="947738"/>
            <a:ext cx="7932737" cy="47625"/>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8" name="Rectangle 83"/>
          <p:cNvSpPr>
            <a:spLocks noChangeArrowheads="1"/>
          </p:cNvSpPr>
          <p:nvPr/>
        </p:nvSpPr>
        <p:spPr bwMode="gray">
          <a:xfrm flipH="1">
            <a:off x="1211263" y="990600"/>
            <a:ext cx="7932737" cy="163513"/>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39" name="Line 84"/>
          <p:cNvSpPr>
            <a:spLocks noChangeShapeType="1"/>
          </p:cNvSpPr>
          <p:nvPr/>
        </p:nvSpPr>
        <p:spPr bwMode="gray">
          <a:xfrm flipH="1">
            <a:off x="1201738" y="1114425"/>
            <a:ext cx="7942262"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40" name="Rectangle 85"/>
          <p:cNvSpPr>
            <a:spLocks noChangeArrowheads="1"/>
          </p:cNvSpPr>
          <p:nvPr/>
        </p:nvSpPr>
        <p:spPr bwMode="gray">
          <a:xfrm flipH="1">
            <a:off x="1211263" y="1150938"/>
            <a:ext cx="7932737" cy="68262"/>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1" name="Oval 86"/>
          <p:cNvSpPr>
            <a:spLocks noChangeArrowheads="1"/>
          </p:cNvSpPr>
          <p:nvPr/>
        </p:nvSpPr>
        <p:spPr bwMode="gray">
          <a:xfrm flipV="1">
            <a:off x="152400" y="903288"/>
            <a:ext cx="736600" cy="733425"/>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2" name="Oval 87"/>
          <p:cNvSpPr>
            <a:spLocks noChangeArrowheads="1"/>
          </p:cNvSpPr>
          <p:nvPr/>
        </p:nvSpPr>
        <p:spPr bwMode="gray">
          <a:xfrm flipV="1">
            <a:off x="198438" y="947738"/>
            <a:ext cx="644525" cy="64293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3" name="Oval 88"/>
          <p:cNvSpPr>
            <a:spLocks noChangeArrowheads="1"/>
          </p:cNvSpPr>
          <p:nvPr/>
        </p:nvSpPr>
        <p:spPr bwMode="gray">
          <a:xfrm flipV="1">
            <a:off x="306388" y="1055688"/>
            <a:ext cx="428625" cy="428625"/>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4" name="Oval 89"/>
          <p:cNvSpPr>
            <a:spLocks noChangeArrowheads="1"/>
          </p:cNvSpPr>
          <p:nvPr/>
        </p:nvSpPr>
        <p:spPr bwMode="gray">
          <a:xfrm flipV="1">
            <a:off x="333375" y="1084263"/>
            <a:ext cx="373063" cy="371475"/>
          </a:xfrm>
          <a:prstGeom prst="ellipse">
            <a:avLst/>
          </a:prstGeom>
          <a:solidFill>
            <a:srgbClr val="FFFFFF"/>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5" name="Oval 90"/>
          <p:cNvSpPr>
            <a:spLocks noChangeArrowheads="1"/>
          </p:cNvSpPr>
          <p:nvPr/>
        </p:nvSpPr>
        <p:spPr bwMode="gray">
          <a:xfrm flipV="1">
            <a:off x="366713" y="1117600"/>
            <a:ext cx="306387" cy="303213"/>
          </a:xfrm>
          <a:prstGeom prst="ellipse">
            <a:avLst/>
          </a:prstGeom>
          <a:solidFill>
            <a:schemeClr val="accent1">
              <a:alpha val="50195"/>
            </a:schemeClr>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6" name="Oval 91"/>
          <p:cNvSpPr>
            <a:spLocks noChangeArrowheads="1"/>
          </p:cNvSpPr>
          <p:nvPr/>
        </p:nvSpPr>
        <p:spPr bwMode="gray">
          <a:xfrm flipV="1">
            <a:off x="223838" y="973138"/>
            <a:ext cx="593725" cy="592137"/>
          </a:xfrm>
          <a:prstGeom prst="ellipse">
            <a:avLst/>
          </a:prstGeom>
          <a:noFill/>
          <a:ln w="28575">
            <a:solidFill>
              <a:schemeClr val="bg1"/>
            </a:solidFill>
            <a:round/>
            <a:headEnd/>
            <a:tailEnd/>
          </a:ln>
          <a:effectLst/>
          <a:extLst>
            <a:ext uri="{909E8E84-426E-40DD-AFC4-6F175D3DCCD1}">
              <a14:hiddenFill xmlns:a14="http://schemas.microsoft.com/office/drawing/2010/main">
                <a:solidFill>
                  <a:schemeClr val="accent1">
                    <a:alpha val="50195"/>
                  </a:scheme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nvGrpSpPr>
          <p:cNvPr id="1047" name="Group 92"/>
          <p:cNvGrpSpPr>
            <a:grpSpLocks/>
          </p:cNvGrpSpPr>
          <p:nvPr/>
        </p:nvGrpSpPr>
        <p:grpSpPr bwMode="auto">
          <a:xfrm>
            <a:off x="0" y="904875"/>
            <a:ext cx="525463" cy="184150"/>
            <a:chOff x="-240" y="570"/>
            <a:chExt cx="571" cy="116"/>
          </a:xfrm>
        </p:grpSpPr>
        <p:sp>
          <p:nvSpPr>
            <p:cNvPr id="1054" name="Line 93"/>
            <p:cNvSpPr>
              <a:spLocks noChangeShapeType="1"/>
            </p:cNvSpPr>
            <p:nvPr/>
          </p:nvSpPr>
          <p:spPr bwMode="gray">
            <a:xfrm flipV="1">
              <a:off x="-240" y="685"/>
              <a:ext cx="563" cy="1"/>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5" name="Rectangle 94"/>
            <p:cNvSpPr>
              <a:spLocks noChangeArrowheads="1"/>
            </p:cNvSpPr>
            <p:nvPr/>
          </p:nvSpPr>
          <p:spPr bwMode="gray">
            <a:xfrm flipV="1">
              <a:off x="-240" y="663"/>
              <a:ext cx="570" cy="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56" name="Rectangle 95"/>
            <p:cNvSpPr>
              <a:spLocks noChangeArrowheads="1"/>
            </p:cNvSpPr>
            <p:nvPr/>
          </p:nvSpPr>
          <p:spPr bwMode="gray">
            <a:xfrm flipV="1">
              <a:off x="-240" y="597"/>
              <a:ext cx="570" cy="68"/>
            </a:xfrm>
            <a:prstGeom prst="rect">
              <a:avLst/>
            </a:prstGeom>
            <a:solidFill>
              <a:schemeClr val="tx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57" name="Line 96"/>
            <p:cNvSpPr>
              <a:spLocks noChangeShapeType="1"/>
            </p:cNvSpPr>
            <p:nvPr/>
          </p:nvSpPr>
          <p:spPr bwMode="gray">
            <a:xfrm flipV="1">
              <a:off x="-240" y="614"/>
              <a:ext cx="571" cy="0"/>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058" name="Rectangle 97"/>
            <p:cNvSpPr>
              <a:spLocks noChangeArrowheads="1"/>
            </p:cNvSpPr>
            <p:nvPr/>
          </p:nvSpPr>
          <p:spPr bwMode="gray">
            <a:xfrm flipV="1">
              <a:off x="-240" y="570"/>
              <a:ext cx="570" cy="28"/>
            </a:xfrm>
            <a:prstGeom prst="rect">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grpSp>
      <p:sp>
        <p:nvSpPr>
          <p:cNvPr id="1048" name="Rectangle 98"/>
          <p:cNvSpPr>
            <a:spLocks noChangeArrowheads="1"/>
          </p:cNvSpPr>
          <p:nvPr/>
        </p:nvSpPr>
        <p:spPr bwMode="gray">
          <a:xfrm rot="10800000">
            <a:off x="414338" y="6772275"/>
            <a:ext cx="484187" cy="222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vi-VN"/>
          </a:p>
        </p:txBody>
      </p:sp>
      <p:sp>
        <p:nvSpPr>
          <p:cNvPr id="1049" name="Rectangle 99"/>
          <p:cNvSpPr>
            <a:spLocks noGrp="1" noChangeArrowheads="1"/>
          </p:cNvSpPr>
          <p:nvPr>
            <p:ph type="title"/>
          </p:nvPr>
        </p:nvSpPr>
        <p:spPr bwMode="gray">
          <a:xfrm>
            <a:off x="1778000" y="122238"/>
            <a:ext cx="6908800"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err="1" smtClean="0"/>
              <a:t>Bài</a:t>
            </a:r>
            <a:r>
              <a:rPr lang="en-US" dirty="0" smtClean="0"/>
              <a:t> 20: </a:t>
            </a:r>
            <a:r>
              <a:rPr lang="en-US" dirty="0" err="1" smtClean="0"/>
              <a:t>VÙNG</a:t>
            </a:r>
            <a:r>
              <a:rPr lang="en-US" dirty="0" smtClean="0"/>
              <a:t> </a:t>
            </a:r>
            <a:r>
              <a:rPr lang="en-US" dirty="0" err="1" smtClean="0"/>
              <a:t>ĐỒNG</a:t>
            </a:r>
            <a:r>
              <a:rPr lang="en-US" dirty="0" smtClean="0"/>
              <a:t> </a:t>
            </a:r>
            <a:r>
              <a:rPr lang="en-US" dirty="0" err="1" smtClean="0"/>
              <a:t>BẰNG</a:t>
            </a:r>
            <a:r>
              <a:rPr lang="en-US" dirty="0" smtClean="0"/>
              <a:t> </a:t>
            </a:r>
            <a:r>
              <a:rPr lang="en-US" dirty="0" err="1" smtClean="0"/>
              <a:t>SÔNG</a:t>
            </a:r>
            <a:r>
              <a:rPr lang="en-US" dirty="0" smtClean="0"/>
              <a:t> </a:t>
            </a:r>
            <a:r>
              <a:rPr lang="en-US" dirty="0" err="1" smtClean="0"/>
              <a:t>HỒNG</a:t>
            </a:r>
            <a:endParaRPr lang="en-US" dirty="0" smtClean="0"/>
          </a:p>
        </p:txBody>
      </p:sp>
      <p:sp>
        <p:nvSpPr>
          <p:cNvPr id="1050" name="Rectangle 100"/>
          <p:cNvSpPr>
            <a:spLocks noGrp="1" noChangeArrowheads="1"/>
          </p:cNvSpPr>
          <p:nvPr>
            <p:ph type="body" idx="1"/>
          </p:nvPr>
        </p:nvSpPr>
        <p:spPr bwMode="gray">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49" name="Rectangle 101"/>
          <p:cNvSpPr>
            <a:spLocks noGrp="1" noChangeArrowheads="1"/>
          </p:cNvSpPr>
          <p:nvPr>
            <p:ph type="dt" sz="half" idx="2"/>
          </p:nvPr>
        </p:nvSpPr>
        <p:spPr bwMode="gray">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fld id="{FD7841B9-3FDA-4117-A449-4D1F02EB2BA7}" type="datetimeFigureOut">
              <a:rPr lang="en-US"/>
              <a:pPr>
                <a:defRPr/>
              </a:pPr>
              <a:t>12/2/2022</a:t>
            </a:fld>
            <a:endParaRPr lang="en-US"/>
          </a:p>
        </p:txBody>
      </p:sp>
      <p:sp>
        <p:nvSpPr>
          <p:cNvPr id="2150" name="Rectangle 102"/>
          <p:cNvSpPr>
            <a:spLocks noGrp="1" noChangeArrowheads="1"/>
          </p:cNvSpPr>
          <p:nvPr>
            <p:ph type="ftr" sz="quarter" idx="3"/>
          </p:nvPr>
        </p:nvSpPr>
        <p:spPr bwMode="gray">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p>
        </p:txBody>
      </p:sp>
      <p:sp>
        <p:nvSpPr>
          <p:cNvPr id="2151" name="Rectangle 103"/>
          <p:cNvSpPr>
            <a:spLocks noGrp="1" noChangeArrowheads="1"/>
          </p:cNvSpPr>
          <p:nvPr>
            <p:ph type="sldNum" sz="quarter" idx="4"/>
          </p:nvPr>
        </p:nvSpPr>
        <p:spPr bwMode="gray">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BDCC5FD-5C94-4102-BF17-8947A0740F3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9" r:id="rId1"/>
    <p:sldLayoutId id="2147483692"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5" r:id="rId15"/>
  </p:sldLayoutIdLst>
  <p:txStyles>
    <p:titleStyle>
      <a:lvl1pPr algn="l" rtl="0" eaLnBrk="1" fontAlgn="base" hangingPunct="1">
        <a:spcBef>
          <a:spcPct val="0"/>
        </a:spcBef>
        <a:spcAft>
          <a:spcPct val="0"/>
        </a:spcAft>
        <a:defRPr sz="2800" b="1">
          <a:solidFill>
            <a:schemeClr val="bg1"/>
          </a:solidFill>
          <a:latin typeface="Cambria" panose="02040503050406030204" pitchFamily="18" charset="0"/>
          <a:ea typeface="+mj-ea"/>
          <a:cs typeface="+mj-cs"/>
        </a:defRPr>
      </a:lvl1pPr>
      <a:lvl2pPr algn="l" rtl="0" eaLnBrk="1" fontAlgn="base" hangingPunct="1">
        <a:spcBef>
          <a:spcPct val="0"/>
        </a:spcBef>
        <a:spcAft>
          <a:spcPct val="0"/>
        </a:spcAft>
        <a:defRPr sz="3800" b="1">
          <a:solidFill>
            <a:schemeClr val="bg1"/>
          </a:solidFill>
          <a:latin typeface="Arial" charset="0"/>
        </a:defRPr>
      </a:lvl2pPr>
      <a:lvl3pPr algn="l" rtl="0" eaLnBrk="1" fontAlgn="base" hangingPunct="1">
        <a:spcBef>
          <a:spcPct val="0"/>
        </a:spcBef>
        <a:spcAft>
          <a:spcPct val="0"/>
        </a:spcAft>
        <a:defRPr sz="3800" b="1">
          <a:solidFill>
            <a:schemeClr val="bg1"/>
          </a:solidFill>
          <a:latin typeface="Arial" charset="0"/>
        </a:defRPr>
      </a:lvl3pPr>
      <a:lvl4pPr algn="l" rtl="0" eaLnBrk="1" fontAlgn="base" hangingPunct="1">
        <a:spcBef>
          <a:spcPct val="0"/>
        </a:spcBef>
        <a:spcAft>
          <a:spcPct val="0"/>
        </a:spcAft>
        <a:defRPr sz="3800" b="1">
          <a:solidFill>
            <a:schemeClr val="bg1"/>
          </a:solidFill>
          <a:latin typeface="Arial" charset="0"/>
        </a:defRPr>
      </a:lvl4pPr>
      <a:lvl5pPr algn="l" rtl="0" eaLnBrk="1" fontAlgn="base" hangingPunct="1">
        <a:spcBef>
          <a:spcPct val="0"/>
        </a:spcBef>
        <a:spcAft>
          <a:spcPct val="0"/>
        </a:spcAft>
        <a:defRPr sz="3800" b="1">
          <a:solidFill>
            <a:schemeClr val="bg1"/>
          </a:solidFill>
          <a:latin typeface="Arial" charset="0"/>
        </a:defRPr>
      </a:lvl5pPr>
      <a:lvl6pPr marL="457200" algn="l" rtl="0" eaLnBrk="1" fontAlgn="base" hangingPunct="1">
        <a:spcBef>
          <a:spcPct val="0"/>
        </a:spcBef>
        <a:spcAft>
          <a:spcPct val="0"/>
        </a:spcAft>
        <a:defRPr sz="3800" b="1">
          <a:solidFill>
            <a:schemeClr val="bg1"/>
          </a:solidFill>
          <a:latin typeface="Arial" charset="0"/>
        </a:defRPr>
      </a:lvl6pPr>
      <a:lvl7pPr marL="914400" algn="l" rtl="0" eaLnBrk="1" fontAlgn="base" hangingPunct="1">
        <a:spcBef>
          <a:spcPct val="0"/>
        </a:spcBef>
        <a:spcAft>
          <a:spcPct val="0"/>
        </a:spcAft>
        <a:defRPr sz="3800" b="1">
          <a:solidFill>
            <a:schemeClr val="bg1"/>
          </a:solidFill>
          <a:latin typeface="Arial" charset="0"/>
        </a:defRPr>
      </a:lvl7pPr>
      <a:lvl8pPr marL="1371600" algn="l" rtl="0" eaLnBrk="1" fontAlgn="base" hangingPunct="1">
        <a:spcBef>
          <a:spcPct val="0"/>
        </a:spcBef>
        <a:spcAft>
          <a:spcPct val="0"/>
        </a:spcAft>
        <a:defRPr sz="3800" b="1">
          <a:solidFill>
            <a:schemeClr val="bg1"/>
          </a:solidFill>
          <a:latin typeface="Arial" charset="0"/>
        </a:defRPr>
      </a:lvl8pPr>
      <a:lvl9pPr marL="1828800" algn="l" rtl="0" eaLnBrk="1" fontAlgn="base" hangingPunct="1">
        <a:spcBef>
          <a:spcPct val="0"/>
        </a:spcBef>
        <a:spcAft>
          <a:spcPct val="0"/>
        </a:spcAft>
        <a:defRPr sz="3800" b="1">
          <a:solidFill>
            <a:schemeClr val="bg1"/>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image" Target="../media/image1.jpeg"/><Relationship Id="rId7" Type="http://schemas.openxmlformats.org/officeDocument/2006/relationships/slide" Target="slide4.xml"/><Relationship Id="rId2" Type="http://schemas.openxmlformats.org/officeDocument/2006/relationships/slide" Target="slide6.xml"/><Relationship Id="rId1" Type="http://schemas.openxmlformats.org/officeDocument/2006/relationships/slideLayout" Target="../slideLayouts/slideLayout1.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5" Type="http://schemas.openxmlformats.org/officeDocument/2006/relationships/image" Target="../media/image26.jpeg"/><Relationship Id="rId4" Type="http://schemas.openxmlformats.org/officeDocument/2006/relationships/image" Target="../media/image25.jpeg"/></Relationships>
</file>

<file path=ppt/slides/_rels/slide11.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image" Target="../media/image27.jpeg"/><Relationship Id="rId1" Type="http://schemas.openxmlformats.org/officeDocument/2006/relationships/slideLayout" Target="../slideLayouts/slideLayout7.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9" Type="http://schemas.openxmlformats.org/officeDocument/2006/relationships/image" Target="../media/image34.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 Target="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7.gif"/></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15.xml"/><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media" Target="../media/media2.mp4"/><Relationship Id="rId7" Type="http://schemas.openxmlformats.org/officeDocument/2006/relationships/image" Target="../media/image1.jpeg"/><Relationship Id="rId12" Type="http://schemas.openxmlformats.org/officeDocument/2006/relationships/image" Target="../media/image1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1.xml"/><Relationship Id="rId11" Type="http://schemas.openxmlformats.org/officeDocument/2006/relationships/hyperlink" Target="Em%20y&#234;u%20H&#224;%20N&#7897;i.mp4" TargetMode="External"/><Relationship Id="rId5" Type="http://schemas.openxmlformats.org/officeDocument/2006/relationships/slideLayout" Target="../slideLayouts/slideLayout7.xml"/><Relationship Id="rId10" Type="http://schemas.openxmlformats.org/officeDocument/2006/relationships/image" Target="../media/image9.jpeg"/><Relationship Id="rId4" Type="http://schemas.openxmlformats.org/officeDocument/2006/relationships/video" Target="../media/media2.mp4"/><Relationship Id="rId9" Type="http://schemas.openxmlformats.org/officeDocument/2006/relationships/slide" Target="slide1.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emf"/></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 Id="rId5" Type="http://schemas.openxmlformats.org/officeDocument/2006/relationships/image" Target="../media/image22.jpeg"/><Relationship Id="rId4" Type="http://schemas.openxmlformats.org/officeDocument/2006/relationships/image" Target="../media/image2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a:hlinkClick r:id="rId2" action="ppaction://hlinksldjump"/>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687" name="Picture 7" descr="Hinh 20"/>
          <p:cNvPicPr>
            <a:picLocks noChangeAspect="1" noChangeArrowheads="1"/>
          </p:cNvPicPr>
          <p:nvPr/>
        </p:nvPicPr>
        <p:blipFill>
          <a:blip r:embed="rId4" cstate="print"/>
          <a:srcRect/>
          <a:stretch>
            <a:fillRect/>
          </a:stretch>
        </p:blipFill>
        <p:spPr bwMode="auto">
          <a:xfrm>
            <a:off x="2705100" y="0"/>
            <a:ext cx="4610100" cy="6858000"/>
          </a:xfrm>
          <a:prstGeom prst="rect">
            <a:avLst/>
          </a:prstGeom>
          <a:noFill/>
        </p:spPr>
      </p:pic>
      <p:sp>
        <p:nvSpPr>
          <p:cNvPr id="71688" name="Freeform 8"/>
          <p:cNvSpPr>
            <a:spLocks/>
          </p:cNvSpPr>
          <p:nvPr/>
        </p:nvSpPr>
        <p:spPr bwMode="auto">
          <a:xfrm>
            <a:off x="2667001" y="152400"/>
            <a:ext cx="2971800" cy="4343400"/>
          </a:xfrm>
          <a:custGeom>
            <a:avLst/>
            <a:gdLst/>
            <a:ahLst/>
            <a:cxnLst>
              <a:cxn ang="0">
                <a:pos x="1892" y="978"/>
              </a:cxn>
              <a:cxn ang="0">
                <a:pos x="1772" y="774"/>
              </a:cxn>
              <a:cxn ang="0">
                <a:pos x="1574" y="720"/>
              </a:cxn>
              <a:cxn ang="0">
                <a:pos x="1454" y="690"/>
              </a:cxn>
              <a:cxn ang="0">
                <a:pos x="1478" y="570"/>
              </a:cxn>
              <a:cxn ang="0">
                <a:pos x="1322" y="528"/>
              </a:cxn>
              <a:cxn ang="0">
                <a:pos x="1202" y="546"/>
              </a:cxn>
              <a:cxn ang="0">
                <a:pos x="1082" y="516"/>
              </a:cxn>
              <a:cxn ang="0">
                <a:pos x="1016" y="504"/>
              </a:cxn>
              <a:cxn ang="0">
                <a:pos x="884" y="426"/>
              </a:cxn>
              <a:cxn ang="0">
                <a:pos x="842" y="462"/>
              </a:cxn>
              <a:cxn ang="0">
                <a:pos x="722" y="312"/>
              </a:cxn>
              <a:cxn ang="0">
                <a:pos x="602" y="240"/>
              </a:cxn>
              <a:cxn ang="0">
                <a:pos x="542" y="192"/>
              </a:cxn>
              <a:cxn ang="0">
                <a:pos x="452" y="90"/>
              </a:cxn>
              <a:cxn ang="0">
                <a:pos x="362" y="18"/>
              </a:cxn>
              <a:cxn ang="0">
                <a:pos x="236" y="84"/>
              </a:cxn>
              <a:cxn ang="0">
                <a:pos x="80" y="144"/>
              </a:cxn>
              <a:cxn ang="0">
                <a:pos x="134" y="234"/>
              </a:cxn>
              <a:cxn ang="0">
                <a:pos x="182" y="318"/>
              </a:cxn>
              <a:cxn ang="0">
                <a:pos x="110" y="372"/>
              </a:cxn>
              <a:cxn ang="0">
                <a:pos x="44" y="660"/>
              </a:cxn>
              <a:cxn ang="0">
                <a:pos x="146" y="774"/>
              </a:cxn>
              <a:cxn ang="0">
                <a:pos x="290" y="900"/>
              </a:cxn>
              <a:cxn ang="0">
                <a:pos x="356" y="966"/>
              </a:cxn>
              <a:cxn ang="0">
                <a:pos x="392" y="1050"/>
              </a:cxn>
              <a:cxn ang="0">
                <a:pos x="482" y="1176"/>
              </a:cxn>
              <a:cxn ang="0">
                <a:pos x="572" y="1338"/>
              </a:cxn>
              <a:cxn ang="0">
                <a:pos x="686" y="1572"/>
              </a:cxn>
              <a:cxn ang="0">
                <a:pos x="572" y="1608"/>
              </a:cxn>
              <a:cxn ang="0">
                <a:pos x="548" y="1680"/>
              </a:cxn>
              <a:cxn ang="0">
                <a:pos x="374" y="1680"/>
              </a:cxn>
              <a:cxn ang="0">
                <a:pos x="464" y="1812"/>
              </a:cxn>
              <a:cxn ang="0">
                <a:pos x="668" y="1956"/>
              </a:cxn>
              <a:cxn ang="0">
                <a:pos x="920" y="2076"/>
              </a:cxn>
              <a:cxn ang="0">
                <a:pos x="884" y="2184"/>
              </a:cxn>
              <a:cxn ang="0">
                <a:pos x="1112" y="2124"/>
              </a:cxn>
              <a:cxn ang="0">
                <a:pos x="1238" y="2010"/>
              </a:cxn>
              <a:cxn ang="0">
                <a:pos x="1412" y="1860"/>
              </a:cxn>
              <a:cxn ang="0">
                <a:pos x="1610" y="1668"/>
              </a:cxn>
              <a:cxn ang="0">
                <a:pos x="1616" y="1566"/>
              </a:cxn>
              <a:cxn ang="0">
                <a:pos x="1610" y="1332"/>
              </a:cxn>
              <a:cxn ang="0">
                <a:pos x="1748" y="1236"/>
              </a:cxn>
              <a:cxn ang="0">
                <a:pos x="1844" y="1224"/>
              </a:cxn>
              <a:cxn ang="0">
                <a:pos x="1844" y="1152"/>
              </a:cxn>
              <a:cxn ang="0">
                <a:pos x="1796" y="1026"/>
              </a:cxn>
              <a:cxn ang="0">
                <a:pos x="1874" y="1050"/>
              </a:cxn>
            </a:cxnLst>
            <a:rect l="0" t="0" r="r" b="b"/>
            <a:pathLst>
              <a:path w="1935" h="2240">
                <a:moveTo>
                  <a:pt x="1928" y="1008"/>
                </a:moveTo>
                <a:cubicBezTo>
                  <a:pt x="1913" y="964"/>
                  <a:pt x="1935" y="1008"/>
                  <a:pt x="1904" y="996"/>
                </a:cubicBezTo>
                <a:cubicBezTo>
                  <a:pt x="1897" y="993"/>
                  <a:pt x="1897" y="984"/>
                  <a:pt x="1892" y="978"/>
                </a:cubicBezTo>
                <a:cubicBezTo>
                  <a:pt x="1887" y="971"/>
                  <a:pt x="1879" y="967"/>
                  <a:pt x="1874" y="960"/>
                </a:cubicBezTo>
                <a:cubicBezTo>
                  <a:pt x="1846" y="923"/>
                  <a:pt x="1844" y="904"/>
                  <a:pt x="1832" y="858"/>
                </a:cubicBezTo>
                <a:cubicBezTo>
                  <a:pt x="1825" y="785"/>
                  <a:pt x="1836" y="785"/>
                  <a:pt x="1772" y="774"/>
                </a:cubicBezTo>
                <a:cubicBezTo>
                  <a:pt x="1714" y="739"/>
                  <a:pt x="1774" y="767"/>
                  <a:pt x="1688" y="762"/>
                </a:cubicBezTo>
                <a:cubicBezTo>
                  <a:pt x="1670" y="761"/>
                  <a:pt x="1652" y="754"/>
                  <a:pt x="1634" y="750"/>
                </a:cubicBezTo>
                <a:cubicBezTo>
                  <a:pt x="1613" y="740"/>
                  <a:pt x="1596" y="727"/>
                  <a:pt x="1574" y="720"/>
                </a:cubicBezTo>
                <a:cubicBezTo>
                  <a:pt x="1554" y="722"/>
                  <a:pt x="1534" y="729"/>
                  <a:pt x="1514" y="726"/>
                </a:cubicBezTo>
                <a:cubicBezTo>
                  <a:pt x="1507" y="725"/>
                  <a:pt x="1507" y="713"/>
                  <a:pt x="1502" y="708"/>
                </a:cubicBezTo>
                <a:cubicBezTo>
                  <a:pt x="1487" y="693"/>
                  <a:pt x="1475" y="694"/>
                  <a:pt x="1454" y="690"/>
                </a:cubicBezTo>
                <a:cubicBezTo>
                  <a:pt x="1433" y="659"/>
                  <a:pt x="1414" y="656"/>
                  <a:pt x="1448" y="642"/>
                </a:cubicBezTo>
                <a:cubicBezTo>
                  <a:pt x="1456" y="639"/>
                  <a:pt x="1464" y="638"/>
                  <a:pt x="1472" y="636"/>
                </a:cubicBezTo>
                <a:cubicBezTo>
                  <a:pt x="1477" y="610"/>
                  <a:pt x="1486" y="595"/>
                  <a:pt x="1478" y="570"/>
                </a:cubicBezTo>
                <a:cubicBezTo>
                  <a:pt x="1500" y="556"/>
                  <a:pt x="1500" y="543"/>
                  <a:pt x="1514" y="522"/>
                </a:cubicBezTo>
                <a:cubicBezTo>
                  <a:pt x="1504" y="452"/>
                  <a:pt x="1497" y="473"/>
                  <a:pt x="1418" y="480"/>
                </a:cubicBezTo>
                <a:cubicBezTo>
                  <a:pt x="1380" y="493"/>
                  <a:pt x="1358" y="516"/>
                  <a:pt x="1322" y="528"/>
                </a:cubicBezTo>
                <a:cubicBezTo>
                  <a:pt x="1289" y="520"/>
                  <a:pt x="1287" y="505"/>
                  <a:pt x="1268" y="534"/>
                </a:cubicBezTo>
                <a:cubicBezTo>
                  <a:pt x="1261" y="587"/>
                  <a:pt x="1280" y="622"/>
                  <a:pt x="1220" y="642"/>
                </a:cubicBezTo>
                <a:cubicBezTo>
                  <a:pt x="1212" y="603"/>
                  <a:pt x="1225" y="580"/>
                  <a:pt x="1202" y="546"/>
                </a:cubicBezTo>
                <a:cubicBezTo>
                  <a:pt x="1194" y="552"/>
                  <a:pt x="1188" y="564"/>
                  <a:pt x="1178" y="564"/>
                </a:cubicBezTo>
                <a:cubicBezTo>
                  <a:pt x="1171" y="564"/>
                  <a:pt x="1172" y="551"/>
                  <a:pt x="1166" y="546"/>
                </a:cubicBezTo>
                <a:cubicBezTo>
                  <a:pt x="1147" y="531"/>
                  <a:pt x="1108" y="533"/>
                  <a:pt x="1082" y="516"/>
                </a:cubicBezTo>
                <a:cubicBezTo>
                  <a:pt x="1079" y="510"/>
                  <a:pt x="1068" y="477"/>
                  <a:pt x="1052" y="480"/>
                </a:cubicBezTo>
                <a:cubicBezTo>
                  <a:pt x="1044" y="481"/>
                  <a:pt x="1041" y="493"/>
                  <a:pt x="1034" y="498"/>
                </a:cubicBezTo>
                <a:cubicBezTo>
                  <a:pt x="1029" y="502"/>
                  <a:pt x="1022" y="502"/>
                  <a:pt x="1016" y="504"/>
                </a:cubicBezTo>
                <a:cubicBezTo>
                  <a:pt x="992" y="496"/>
                  <a:pt x="968" y="492"/>
                  <a:pt x="944" y="486"/>
                </a:cubicBezTo>
                <a:cubicBezTo>
                  <a:pt x="937" y="475"/>
                  <a:pt x="935" y="459"/>
                  <a:pt x="926" y="450"/>
                </a:cubicBezTo>
                <a:cubicBezTo>
                  <a:pt x="915" y="439"/>
                  <a:pt x="897" y="435"/>
                  <a:pt x="884" y="426"/>
                </a:cubicBezTo>
                <a:cubicBezTo>
                  <a:pt x="874" y="430"/>
                  <a:pt x="861" y="430"/>
                  <a:pt x="854" y="438"/>
                </a:cubicBezTo>
                <a:cubicBezTo>
                  <a:pt x="850" y="443"/>
                  <a:pt x="863" y="450"/>
                  <a:pt x="860" y="456"/>
                </a:cubicBezTo>
                <a:cubicBezTo>
                  <a:pt x="857" y="462"/>
                  <a:pt x="848" y="460"/>
                  <a:pt x="842" y="462"/>
                </a:cubicBezTo>
                <a:cubicBezTo>
                  <a:pt x="795" y="446"/>
                  <a:pt x="799" y="397"/>
                  <a:pt x="776" y="360"/>
                </a:cubicBezTo>
                <a:cubicBezTo>
                  <a:pt x="765" y="342"/>
                  <a:pt x="746" y="340"/>
                  <a:pt x="728" y="336"/>
                </a:cubicBezTo>
                <a:cubicBezTo>
                  <a:pt x="726" y="328"/>
                  <a:pt x="722" y="320"/>
                  <a:pt x="722" y="312"/>
                </a:cubicBezTo>
                <a:cubicBezTo>
                  <a:pt x="722" y="306"/>
                  <a:pt x="731" y="300"/>
                  <a:pt x="728" y="294"/>
                </a:cubicBezTo>
                <a:cubicBezTo>
                  <a:pt x="712" y="261"/>
                  <a:pt x="631" y="265"/>
                  <a:pt x="614" y="264"/>
                </a:cubicBezTo>
                <a:cubicBezTo>
                  <a:pt x="610" y="256"/>
                  <a:pt x="603" y="249"/>
                  <a:pt x="602" y="240"/>
                </a:cubicBezTo>
                <a:cubicBezTo>
                  <a:pt x="601" y="234"/>
                  <a:pt x="611" y="228"/>
                  <a:pt x="608" y="222"/>
                </a:cubicBezTo>
                <a:cubicBezTo>
                  <a:pt x="605" y="216"/>
                  <a:pt x="596" y="219"/>
                  <a:pt x="590" y="216"/>
                </a:cubicBezTo>
                <a:cubicBezTo>
                  <a:pt x="574" y="208"/>
                  <a:pt x="558" y="200"/>
                  <a:pt x="542" y="192"/>
                </a:cubicBezTo>
                <a:cubicBezTo>
                  <a:pt x="522" y="182"/>
                  <a:pt x="492" y="172"/>
                  <a:pt x="476" y="156"/>
                </a:cubicBezTo>
                <a:cubicBezTo>
                  <a:pt x="463" y="143"/>
                  <a:pt x="453" y="127"/>
                  <a:pt x="440" y="114"/>
                </a:cubicBezTo>
                <a:cubicBezTo>
                  <a:pt x="444" y="106"/>
                  <a:pt x="447" y="98"/>
                  <a:pt x="452" y="90"/>
                </a:cubicBezTo>
                <a:cubicBezTo>
                  <a:pt x="459" y="78"/>
                  <a:pt x="476" y="54"/>
                  <a:pt x="476" y="54"/>
                </a:cubicBezTo>
                <a:cubicBezTo>
                  <a:pt x="386" y="0"/>
                  <a:pt x="502" y="60"/>
                  <a:pt x="416" y="42"/>
                </a:cubicBezTo>
                <a:cubicBezTo>
                  <a:pt x="397" y="38"/>
                  <a:pt x="380" y="26"/>
                  <a:pt x="362" y="18"/>
                </a:cubicBezTo>
                <a:cubicBezTo>
                  <a:pt x="346" y="20"/>
                  <a:pt x="329" y="17"/>
                  <a:pt x="314" y="24"/>
                </a:cubicBezTo>
                <a:cubicBezTo>
                  <a:pt x="302" y="29"/>
                  <a:pt x="307" y="53"/>
                  <a:pt x="296" y="60"/>
                </a:cubicBezTo>
                <a:cubicBezTo>
                  <a:pt x="278" y="71"/>
                  <a:pt x="255" y="74"/>
                  <a:pt x="236" y="84"/>
                </a:cubicBezTo>
                <a:cubicBezTo>
                  <a:pt x="186" y="81"/>
                  <a:pt x="131" y="62"/>
                  <a:pt x="86" y="84"/>
                </a:cubicBezTo>
                <a:cubicBezTo>
                  <a:pt x="73" y="91"/>
                  <a:pt x="78" y="112"/>
                  <a:pt x="74" y="126"/>
                </a:cubicBezTo>
                <a:cubicBezTo>
                  <a:pt x="76" y="132"/>
                  <a:pt x="79" y="138"/>
                  <a:pt x="80" y="144"/>
                </a:cubicBezTo>
                <a:cubicBezTo>
                  <a:pt x="83" y="168"/>
                  <a:pt x="79" y="193"/>
                  <a:pt x="86" y="216"/>
                </a:cubicBezTo>
                <a:cubicBezTo>
                  <a:pt x="88" y="222"/>
                  <a:pt x="98" y="220"/>
                  <a:pt x="104" y="222"/>
                </a:cubicBezTo>
                <a:cubicBezTo>
                  <a:pt x="114" y="226"/>
                  <a:pt x="124" y="230"/>
                  <a:pt x="134" y="234"/>
                </a:cubicBezTo>
                <a:cubicBezTo>
                  <a:pt x="138" y="240"/>
                  <a:pt x="145" y="245"/>
                  <a:pt x="146" y="252"/>
                </a:cubicBezTo>
                <a:cubicBezTo>
                  <a:pt x="149" y="275"/>
                  <a:pt x="131" y="281"/>
                  <a:pt x="146" y="300"/>
                </a:cubicBezTo>
                <a:cubicBezTo>
                  <a:pt x="154" y="311"/>
                  <a:pt x="170" y="314"/>
                  <a:pt x="182" y="318"/>
                </a:cubicBezTo>
                <a:cubicBezTo>
                  <a:pt x="205" y="335"/>
                  <a:pt x="221" y="345"/>
                  <a:pt x="230" y="372"/>
                </a:cubicBezTo>
                <a:cubicBezTo>
                  <a:pt x="204" y="410"/>
                  <a:pt x="185" y="377"/>
                  <a:pt x="152" y="366"/>
                </a:cubicBezTo>
                <a:cubicBezTo>
                  <a:pt x="138" y="368"/>
                  <a:pt x="123" y="366"/>
                  <a:pt x="110" y="372"/>
                </a:cubicBezTo>
                <a:cubicBezTo>
                  <a:pt x="105" y="375"/>
                  <a:pt x="97" y="452"/>
                  <a:pt x="86" y="474"/>
                </a:cubicBezTo>
                <a:cubicBezTo>
                  <a:pt x="72" y="502"/>
                  <a:pt x="41" y="521"/>
                  <a:pt x="20" y="540"/>
                </a:cubicBezTo>
                <a:cubicBezTo>
                  <a:pt x="11" y="584"/>
                  <a:pt x="33" y="617"/>
                  <a:pt x="44" y="660"/>
                </a:cubicBezTo>
                <a:cubicBezTo>
                  <a:pt x="32" y="689"/>
                  <a:pt x="0" y="724"/>
                  <a:pt x="32" y="756"/>
                </a:cubicBezTo>
                <a:cubicBezTo>
                  <a:pt x="42" y="766"/>
                  <a:pt x="60" y="760"/>
                  <a:pt x="74" y="762"/>
                </a:cubicBezTo>
                <a:cubicBezTo>
                  <a:pt x="88" y="803"/>
                  <a:pt x="72" y="774"/>
                  <a:pt x="146" y="774"/>
                </a:cubicBezTo>
                <a:cubicBezTo>
                  <a:pt x="162" y="774"/>
                  <a:pt x="178" y="778"/>
                  <a:pt x="194" y="780"/>
                </a:cubicBezTo>
                <a:cubicBezTo>
                  <a:pt x="252" y="761"/>
                  <a:pt x="246" y="810"/>
                  <a:pt x="296" y="822"/>
                </a:cubicBezTo>
                <a:cubicBezTo>
                  <a:pt x="284" y="847"/>
                  <a:pt x="268" y="868"/>
                  <a:pt x="290" y="900"/>
                </a:cubicBezTo>
                <a:cubicBezTo>
                  <a:pt x="297" y="910"/>
                  <a:pt x="314" y="904"/>
                  <a:pt x="326" y="906"/>
                </a:cubicBezTo>
                <a:cubicBezTo>
                  <a:pt x="328" y="924"/>
                  <a:pt x="324" y="944"/>
                  <a:pt x="332" y="960"/>
                </a:cubicBezTo>
                <a:cubicBezTo>
                  <a:pt x="336" y="967"/>
                  <a:pt x="350" y="960"/>
                  <a:pt x="356" y="966"/>
                </a:cubicBezTo>
                <a:cubicBezTo>
                  <a:pt x="362" y="972"/>
                  <a:pt x="360" y="982"/>
                  <a:pt x="362" y="990"/>
                </a:cubicBezTo>
                <a:cubicBezTo>
                  <a:pt x="353" y="1044"/>
                  <a:pt x="336" y="1033"/>
                  <a:pt x="380" y="1068"/>
                </a:cubicBezTo>
                <a:cubicBezTo>
                  <a:pt x="384" y="1062"/>
                  <a:pt x="389" y="1056"/>
                  <a:pt x="392" y="1050"/>
                </a:cubicBezTo>
                <a:cubicBezTo>
                  <a:pt x="395" y="1044"/>
                  <a:pt x="392" y="1033"/>
                  <a:pt x="398" y="1032"/>
                </a:cubicBezTo>
                <a:cubicBezTo>
                  <a:pt x="404" y="1031"/>
                  <a:pt x="434" y="1052"/>
                  <a:pt x="440" y="1056"/>
                </a:cubicBezTo>
                <a:cubicBezTo>
                  <a:pt x="453" y="1150"/>
                  <a:pt x="446" y="1122"/>
                  <a:pt x="482" y="1176"/>
                </a:cubicBezTo>
                <a:cubicBezTo>
                  <a:pt x="490" y="1215"/>
                  <a:pt x="487" y="1250"/>
                  <a:pt x="464" y="1284"/>
                </a:cubicBezTo>
                <a:cubicBezTo>
                  <a:pt x="454" y="1344"/>
                  <a:pt x="463" y="1336"/>
                  <a:pt x="518" y="1320"/>
                </a:cubicBezTo>
                <a:cubicBezTo>
                  <a:pt x="536" y="1326"/>
                  <a:pt x="559" y="1325"/>
                  <a:pt x="572" y="1338"/>
                </a:cubicBezTo>
                <a:cubicBezTo>
                  <a:pt x="605" y="1371"/>
                  <a:pt x="579" y="1422"/>
                  <a:pt x="632" y="1440"/>
                </a:cubicBezTo>
                <a:cubicBezTo>
                  <a:pt x="653" y="1471"/>
                  <a:pt x="670" y="1483"/>
                  <a:pt x="692" y="1512"/>
                </a:cubicBezTo>
                <a:cubicBezTo>
                  <a:pt x="690" y="1532"/>
                  <a:pt x="700" y="1558"/>
                  <a:pt x="686" y="1572"/>
                </a:cubicBezTo>
                <a:cubicBezTo>
                  <a:pt x="677" y="1581"/>
                  <a:pt x="667" y="1555"/>
                  <a:pt x="656" y="1548"/>
                </a:cubicBezTo>
                <a:cubicBezTo>
                  <a:pt x="636" y="1535"/>
                  <a:pt x="611" y="1528"/>
                  <a:pt x="590" y="1518"/>
                </a:cubicBezTo>
                <a:cubicBezTo>
                  <a:pt x="572" y="1571"/>
                  <a:pt x="579" y="1541"/>
                  <a:pt x="572" y="1608"/>
                </a:cubicBezTo>
                <a:cubicBezTo>
                  <a:pt x="556" y="1597"/>
                  <a:pt x="518" y="1584"/>
                  <a:pt x="518" y="1584"/>
                </a:cubicBezTo>
                <a:cubicBezTo>
                  <a:pt x="523" y="1616"/>
                  <a:pt x="522" y="1639"/>
                  <a:pt x="554" y="1650"/>
                </a:cubicBezTo>
                <a:cubicBezTo>
                  <a:pt x="552" y="1660"/>
                  <a:pt x="555" y="1673"/>
                  <a:pt x="548" y="1680"/>
                </a:cubicBezTo>
                <a:cubicBezTo>
                  <a:pt x="535" y="1693"/>
                  <a:pt x="500" y="1704"/>
                  <a:pt x="500" y="1704"/>
                </a:cubicBezTo>
                <a:cubicBezTo>
                  <a:pt x="464" y="1680"/>
                  <a:pt x="434" y="1664"/>
                  <a:pt x="392" y="1650"/>
                </a:cubicBezTo>
                <a:cubicBezTo>
                  <a:pt x="386" y="1660"/>
                  <a:pt x="383" y="1672"/>
                  <a:pt x="374" y="1680"/>
                </a:cubicBezTo>
                <a:cubicBezTo>
                  <a:pt x="336" y="1713"/>
                  <a:pt x="358" y="1653"/>
                  <a:pt x="344" y="1710"/>
                </a:cubicBezTo>
                <a:cubicBezTo>
                  <a:pt x="366" y="1723"/>
                  <a:pt x="392" y="1740"/>
                  <a:pt x="410" y="1758"/>
                </a:cubicBezTo>
                <a:cubicBezTo>
                  <a:pt x="430" y="1778"/>
                  <a:pt x="440" y="1796"/>
                  <a:pt x="464" y="1812"/>
                </a:cubicBezTo>
                <a:cubicBezTo>
                  <a:pt x="481" y="1838"/>
                  <a:pt x="500" y="1876"/>
                  <a:pt x="530" y="1890"/>
                </a:cubicBezTo>
                <a:cubicBezTo>
                  <a:pt x="547" y="1898"/>
                  <a:pt x="568" y="1897"/>
                  <a:pt x="584" y="1908"/>
                </a:cubicBezTo>
                <a:cubicBezTo>
                  <a:pt x="613" y="1927"/>
                  <a:pt x="634" y="1948"/>
                  <a:pt x="668" y="1956"/>
                </a:cubicBezTo>
                <a:cubicBezTo>
                  <a:pt x="688" y="1997"/>
                  <a:pt x="723" y="1996"/>
                  <a:pt x="764" y="2010"/>
                </a:cubicBezTo>
                <a:cubicBezTo>
                  <a:pt x="798" y="2044"/>
                  <a:pt x="838" y="2071"/>
                  <a:pt x="884" y="2082"/>
                </a:cubicBezTo>
                <a:cubicBezTo>
                  <a:pt x="896" y="2080"/>
                  <a:pt x="908" y="2080"/>
                  <a:pt x="920" y="2076"/>
                </a:cubicBezTo>
                <a:cubicBezTo>
                  <a:pt x="949" y="2066"/>
                  <a:pt x="930" y="2049"/>
                  <a:pt x="950" y="2088"/>
                </a:cubicBezTo>
                <a:cubicBezTo>
                  <a:pt x="942" y="2138"/>
                  <a:pt x="951" y="2114"/>
                  <a:pt x="920" y="2160"/>
                </a:cubicBezTo>
                <a:cubicBezTo>
                  <a:pt x="912" y="2172"/>
                  <a:pt x="884" y="2184"/>
                  <a:pt x="884" y="2184"/>
                </a:cubicBezTo>
                <a:cubicBezTo>
                  <a:pt x="846" y="2240"/>
                  <a:pt x="972" y="2230"/>
                  <a:pt x="992" y="2232"/>
                </a:cubicBezTo>
                <a:cubicBezTo>
                  <a:pt x="1039" y="2223"/>
                  <a:pt x="1083" y="2223"/>
                  <a:pt x="1106" y="2178"/>
                </a:cubicBezTo>
                <a:cubicBezTo>
                  <a:pt x="1108" y="2160"/>
                  <a:pt x="1100" y="2137"/>
                  <a:pt x="1112" y="2124"/>
                </a:cubicBezTo>
                <a:cubicBezTo>
                  <a:pt x="1123" y="2112"/>
                  <a:pt x="1145" y="2124"/>
                  <a:pt x="1160" y="2118"/>
                </a:cubicBezTo>
                <a:cubicBezTo>
                  <a:pt x="1177" y="2112"/>
                  <a:pt x="1187" y="2093"/>
                  <a:pt x="1202" y="2082"/>
                </a:cubicBezTo>
                <a:cubicBezTo>
                  <a:pt x="1212" y="2051"/>
                  <a:pt x="1204" y="2021"/>
                  <a:pt x="1238" y="2010"/>
                </a:cubicBezTo>
                <a:cubicBezTo>
                  <a:pt x="1271" y="1977"/>
                  <a:pt x="1295" y="1952"/>
                  <a:pt x="1322" y="1914"/>
                </a:cubicBezTo>
                <a:cubicBezTo>
                  <a:pt x="1326" y="1908"/>
                  <a:pt x="1348" y="1874"/>
                  <a:pt x="1352" y="1872"/>
                </a:cubicBezTo>
                <a:cubicBezTo>
                  <a:pt x="1371" y="1863"/>
                  <a:pt x="1392" y="1864"/>
                  <a:pt x="1412" y="1860"/>
                </a:cubicBezTo>
                <a:cubicBezTo>
                  <a:pt x="1457" y="1838"/>
                  <a:pt x="1508" y="1828"/>
                  <a:pt x="1556" y="1812"/>
                </a:cubicBezTo>
                <a:cubicBezTo>
                  <a:pt x="1562" y="1773"/>
                  <a:pt x="1568" y="1760"/>
                  <a:pt x="1586" y="1728"/>
                </a:cubicBezTo>
                <a:cubicBezTo>
                  <a:pt x="1597" y="1709"/>
                  <a:pt x="1610" y="1668"/>
                  <a:pt x="1610" y="1668"/>
                </a:cubicBezTo>
                <a:cubicBezTo>
                  <a:pt x="1596" y="1625"/>
                  <a:pt x="1605" y="1643"/>
                  <a:pt x="1586" y="1614"/>
                </a:cubicBezTo>
                <a:cubicBezTo>
                  <a:pt x="1588" y="1602"/>
                  <a:pt x="1586" y="1588"/>
                  <a:pt x="1592" y="1578"/>
                </a:cubicBezTo>
                <a:cubicBezTo>
                  <a:pt x="1597" y="1570"/>
                  <a:pt x="1610" y="1572"/>
                  <a:pt x="1616" y="1566"/>
                </a:cubicBezTo>
                <a:cubicBezTo>
                  <a:pt x="1620" y="1562"/>
                  <a:pt x="1620" y="1554"/>
                  <a:pt x="1622" y="1548"/>
                </a:cubicBezTo>
                <a:cubicBezTo>
                  <a:pt x="1613" y="1513"/>
                  <a:pt x="1598" y="1489"/>
                  <a:pt x="1592" y="1452"/>
                </a:cubicBezTo>
                <a:cubicBezTo>
                  <a:pt x="1596" y="1406"/>
                  <a:pt x="1603" y="1375"/>
                  <a:pt x="1610" y="1332"/>
                </a:cubicBezTo>
                <a:cubicBezTo>
                  <a:pt x="1640" y="1352"/>
                  <a:pt x="1640" y="1341"/>
                  <a:pt x="1658" y="1314"/>
                </a:cubicBezTo>
                <a:cubicBezTo>
                  <a:pt x="1671" y="1251"/>
                  <a:pt x="1649" y="1309"/>
                  <a:pt x="1730" y="1278"/>
                </a:cubicBezTo>
                <a:cubicBezTo>
                  <a:pt x="1742" y="1273"/>
                  <a:pt x="1741" y="1245"/>
                  <a:pt x="1748" y="1236"/>
                </a:cubicBezTo>
                <a:cubicBezTo>
                  <a:pt x="1758" y="1223"/>
                  <a:pt x="1791" y="1216"/>
                  <a:pt x="1802" y="1212"/>
                </a:cubicBezTo>
                <a:cubicBezTo>
                  <a:pt x="1808" y="1210"/>
                  <a:pt x="1820" y="1206"/>
                  <a:pt x="1820" y="1206"/>
                </a:cubicBezTo>
                <a:cubicBezTo>
                  <a:pt x="1839" y="1177"/>
                  <a:pt x="1830" y="1181"/>
                  <a:pt x="1844" y="1224"/>
                </a:cubicBezTo>
                <a:cubicBezTo>
                  <a:pt x="1847" y="1232"/>
                  <a:pt x="1860" y="1228"/>
                  <a:pt x="1868" y="1230"/>
                </a:cubicBezTo>
                <a:cubicBezTo>
                  <a:pt x="1872" y="1224"/>
                  <a:pt x="1880" y="1219"/>
                  <a:pt x="1880" y="1212"/>
                </a:cubicBezTo>
                <a:cubicBezTo>
                  <a:pt x="1880" y="1211"/>
                  <a:pt x="1847" y="1154"/>
                  <a:pt x="1844" y="1152"/>
                </a:cubicBezTo>
                <a:cubicBezTo>
                  <a:pt x="1834" y="1144"/>
                  <a:pt x="1819" y="1141"/>
                  <a:pt x="1808" y="1134"/>
                </a:cubicBezTo>
                <a:cubicBezTo>
                  <a:pt x="1806" y="1128"/>
                  <a:pt x="1803" y="1122"/>
                  <a:pt x="1802" y="1116"/>
                </a:cubicBezTo>
                <a:cubicBezTo>
                  <a:pt x="1799" y="1086"/>
                  <a:pt x="1799" y="1056"/>
                  <a:pt x="1796" y="1026"/>
                </a:cubicBezTo>
                <a:cubicBezTo>
                  <a:pt x="1795" y="1020"/>
                  <a:pt x="1784" y="1005"/>
                  <a:pt x="1790" y="1008"/>
                </a:cubicBezTo>
                <a:cubicBezTo>
                  <a:pt x="1799" y="1012"/>
                  <a:pt x="1800" y="1026"/>
                  <a:pt x="1808" y="1032"/>
                </a:cubicBezTo>
                <a:cubicBezTo>
                  <a:pt x="1821" y="1041"/>
                  <a:pt x="1858" y="1047"/>
                  <a:pt x="1874" y="1050"/>
                </a:cubicBezTo>
                <a:cubicBezTo>
                  <a:pt x="1880" y="1048"/>
                  <a:pt x="1892" y="1050"/>
                  <a:pt x="1892" y="1044"/>
                </a:cubicBezTo>
                <a:cubicBezTo>
                  <a:pt x="1892" y="1038"/>
                  <a:pt x="1874" y="1038"/>
                  <a:pt x="1874" y="1038"/>
                </a:cubicBezTo>
              </a:path>
            </a:pathLst>
          </a:custGeom>
          <a:noFill/>
          <a:ln w="57150" cmpd="sng">
            <a:solidFill>
              <a:srgbClr val="FF0066"/>
            </a:solidFill>
            <a:round/>
            <a:headEnd/>
            <a:tailEnd/>
          </a:ln>
          <a:effectLst/>
        </p:spPr>
        <p:txBody>
          <a:bodyPr/>
          <a:lstStyle/>
          <a:p>
            <a:endParaRPr lang="en-US"/>
          </a:p>
        </p:txBody>
      </p:sp>
      <p:sp>
        <p:nvSpPr>
          <p:cNvPr id="21" name="Rectangle 20">
            <a:hlinkClick r:id="rId5" action="ppaction://hlinksldjump"/>
          </p:cNvPr>
          <p:cNvSpPr/>
          <p:nvPr/>
        </p:nvSpPr>
        <p:spPr>
          <a:xfrm>
            <a:off x="2474913" y="8822"/>
            <a:ext cx="4991100" cy="1769178"/>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fontAlgn="auto">
              <a:spcBef>
                <a:spcPts val="0"/>
              </a:spcBef>
              <a:spcAft>
                <a:spcPts val="0"/>
              </a:spcAft>
              <a:defRPr/>
            </a:pPr>
            <a:r>
              <a:rPr lang="en-US" sz="6000" b="1" dirty="0" smtClean="0">
                <a:effectLst>
                  <a:outerShdw blurRad="38100" dist="38100" dir="2700000" algn="tl">
                    <a:srgbClr val="000000">
                      <a:alpha val="43137"/>
                    </a:srgbClr>
                  </a:outerShdw>
                </a:effectLst>
              </a:rPr>
              <a:t>1</a:t>
            </a:r>
            <a:endParaRPr lang="en-US" sz="6000" b="1" dirty="0">
              <a:effectLst>
                <a:outerShdw blurRad="38100" dist="38100" dir="2700000" algn="tl">
                  <a:srgbClr val="000000">
                    <a:alpha val="43137"/>
                  </a:srgbClr>
                </a:outerShdw>
              </a:effectLst>
            </a:endParaRPr>
          </a:p>
        </p:txBody>
      </p:sp>
      <p:sp>
        <p:nvSpPr>
          <p:cNvPr id="22" name="Rectangle 21">
            <a:hlinkClick r:id="rId6" action="ppaction://hlinksldjump"/>
          </p:cNvPr>
          <p:cNvSpPr/>
          <p:nvPr/>
        </p:nvSpPr>
        <p:spPr>
          <a:xfrm>
            <a:off x="2474913" y="1752984"/>
            <a:ext cx="4992687" cy="1756236"/>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r>
              <a:rPr lang="en-US" sz="6000" dirty="0" smtClean="0">
                <a:effectLst>
                  <a:outerShdw blurRad="38100" dist="38100" dir="2700000" algn="tl">
                    <a:srgbClr val="000000">
                      <a:alpha val="43137"/>
                    </a:srgbClr>
                  </a:outerShdw>
                </a:effectLst>
              </a:rPr>
              <a:t>2</a:t>
            </a:r>
            <a:endParaRPr lang="en-US" sz="6000" dirty="0">
              <a:effectLst>
                <a:outerShdw blurRad="38100" dist="38100" dir="2700000" algn="tl">
                  <a:srgbClr val="000000">
                    <a:alpha val="43137"/>
                  </a:srgbClr>
                </a:outerShdw>
              </a:effectLst>
            </a:endParaRPr>
          </a:p>
        </p:txBody>
      </p:sp>
      <p:sp>
        <p:nvSpPr>
          <p:cNvPr id="23" name="Rectangle 22">
            <a:hlinkClick r:id="rId7" action="ppaction://hlinksldjump"/>
          </p:cNvPr>
          <p:cNvSpPr/>
          <p:nvPr/>
        </p:nvSpPr>
        <p:spPr>
          <a:xfrm>
            <a:off x="2474913" y="3488996"/>
            <a:ext cx="4991100" cy="1729116"/>
          </a:xfrm>
          <a:prstGeom prst="rect">
            <a:avLst/>
          </a:prstGeom>
          <a:solidFill>
            <a:srgbClr val="FF0000"/>
          </a:solidFill>
        </p:spPr>
        <p:style>
          <a:lnRef idx="0">
            <a:schemeClr val="accent2"/>
          </a:lnRef>
          <a:fillRef idx="3">
            <a:schemeClr val="accent2"/>
          </a:fillRef>
          <a:effectRef idx="3">
            <a:schemeClr val="accent2"/>
          </a:effectRef>
          <a:fontRef idx="minor">
            <a:schemeClr val="lt1"/>
          </a:fontRef>
        </p:style>
        <p:txBody>
          <a:bodyPr anchor="ctr"/>
          <a:lstStyle/>
          <a:p>
            <a:pPr algn="ctr" fontAlgn="auto">
              <a:spcBef>
                <a:spcPts val="0"/>
              </a:spcBef>
              <a:spcAft>
                <a:spcPts val="0"/>
              </a:spcAft>
              <a:defRPr/>
            </a:pPr>
            <a:r>
              <a:rPr lang="en-US" sz="6000" dirty="0" smtClean="0">
                <a:effectLst>
                  <a:outerShdw blurRad="38100" dist="38100" dir="2700000" algn="tl">
                    <a:srgbClr val="000000">
                      <a:alpha val="43137"/>
                    </a:srgbClr>
                  </a:outerShdw>
                </a:effectLst>
              </a:rPr>
              <a:t>3</a:t>
            </a:r>
            <a:endParaRPr lang="en-US" sz="6000" dirty="0">
              <a:effectLst>
                <a:outerShdw blurRad="38100" dist="38100" dir="2700000" algn="tl">
                  <a:srgbClr val="000000">
                    <a:alpha val="43137"/>
                  </a:srgbClr>
                </a:outerShdw>
              </a:effectLst>
            </a:endParaRPr>
          </a:p>
        </p:txBody>
      </p:sp>
      <p:sp>
        <p:nvSpPr>
          <p:cNvPr id="24" name="Rectangle 23">
            <a:hlinkClick r:id="rId8" action="ppaction://hlinksldjump"/>
          </p:cNvPr>
          <p:cNvSpPr/>
          <p:nvPr/>
        </p:nvSpPr>
        <p:spPr>
          <a:xfrm>
            <a:off x="2474913" y="5218507"/>
            <a:ext cx="4991100" cy="1549545"/>
          </a:xfrm>
          <a:prstGeom prst="rect">
            <a:avLst/>
          </a:prstGeom>
          <a:solidFill>
            <a:srgbClr val="00B050"/>
          </a:solidFill>
        </p:spPr>
        <p:style>
          <a:lnRef idx="0">
            <a:schemeClr val="accent6"/>
          </a:lnRef>
          <a:fillRef idx="3">
            <a:schemeClr val="accent6"/>
          </a:fillRef>
          <a:effectRef idx="3">
            <a:schemeClr val="accent6"/>
          </a:effectRef>
          <a:fontRef idx="minor">
            <a:schemeClr val="lt1"/>
          </a:fontRef>
        </p:style>
        <p:txBody>
          <a:bodyPr anchor="ctr"/>
          <a:lstStyle/>
          <a:p>
            <a:pPr algn="ctr" fontAlgn="auto">
              <a:spcBef>
                <a:spcPts val="0"/>
              </a:spcBef>
              <a:spcAft>
                <a:spcPts val="0"/>
              </a:spcAft>
              <a:defRPr/>
            </a:pPr>
            <a:r>
              <a:rPr lang="en-US" sz="6000" dirty="0" smtClean="0">
                <a:effectLst>
                  <a:outerShdw blurRad="38100" dist="38100" dir="2700000" algn="tl">
                    <a:srgbClr val="000000">
                      <a:alpha val="43137"/>
                    </a:srgbClr>
                  </a:outerShdw>
                </a:effectLst>
              </a:rPr>
              <a:t>4</a:t>
            </a:r>
            <a:endParaRPr lang="en-US" sz="6000"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1"/>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1"/>
                                        </p:tgtEl>
                                      </p:cBhvr>
                                    </p:animEffect>
                                    <p:set>
                                      <p:cBhvr>
                                        <p:cTn id="7"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8" restart="whenNotActive" fill="hold" evtFilter="cancelBubble" nodeType="interactiveSeq">
                <p:stCondLst>
                  <p:cond evt="onClick" delay="0">
                    <p:tgtEl>
                      <p:spTgt spid="24"/>
                    </p:tgtEl>
                  </p:cond>
                </p:stCondLst>
                <p:endSync evt="end" delay="0">
                  <p:rtn val="all"/>
                </p:endSync>
                <p:childTnLst>
                  <p:par>
                    <p:cTn id="9" fill="hold">
                      <p:stCondLst>
                        <p:cond delay="0"/>
                      </p:stCondLst>
                      <p:childTnLst>
                        <p:par>
                          <p:cTn id="10" fill="hold">
                            <p:stCondLst>
                              <p:cond delay="0"/>
                            </p:stCondLst>
                            <p:childTnLst>
                              <p:par>
                                <p:cTn id="11" presetID="10" presetClass="exit" presetSubtype="0" fill="hold" grpId="0" nodeType="clickEffect">
                                  <p:stCondLst>
                                    <p:cond delay="0"/>
                                  </p:stCondLst>
                                  <p:childTnLst>
                                    <p:animEffect transition="out" filter="fade">
                                      <p:cBhvr>
                                        <p:cTn id="12" dur="500"/>
                                        <p:tgtEl>
                                          <p:spTgt spid="24"/>
                                        </p:tgtEl>
                                      </p:cBhvr>
                                    </p:animEffect>
                                    <p:set>
                                      <p:cBhvr>
                                        <p:cTn id="13" dur="1" fill="hold">
                                          <p:stCondLst>
                                            <p:cond delay="4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14" restart="whenNotActive" fill="hold" evtFilter="cancelBubble" nodeType="interactiveSeq">
                <p:stCondLst>
                  <p:cond evt="onClick" delay="0">
                    <p:tgtEl>
                      <p:spTgt spid="22"/>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grpId="0" nodeType="clickEffect">
                                  <p:stCondLst>
                                    <p:cond delay="0"/>
                                  </p:stCondLst>
                                  <p:childTnLst>
                                    <p:animEffect transition="out" filter="fade">
                                      <p:cBhvr>
                                        <p:cTn id="18" dur="500"/>
                                        <p:tgtEl>
                                          <p:spTgt spid="22"/>
                                        </p:tgtEl>
                                      </p:cBhvr>
                                    </p:animEffect>
                                    <p:set>
                                      <p:cBhvr>
                                        <p:cTn id="19"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22"/>
                  </p:tgtEl>
                </p:cond>
              </p:nextCondLst>
            </p:seq>
            <p:seq concurrent="1" nextAc="seek">
              <p:cTn id="20" restart="whenNotActive" fill="hold" evtFilter="cancelBubble" nodeType="interactiveSeq">
                <p:stCondLst>
                  <p:cond evt="onClick" delay="0">
                    <p:tgtEl>
                      <p:spTgt spid="23"/>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23"/>
                                        </p:tgtEl>
                                      </p:cBhvr>
                                    </p:animEffect>
                                    <p:set>
                                      <p:cBhvr>
                                        <p:cTn id="25"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childTnLst>
        </p:cTn>
      </p:par>
    </p:tnLst>
    <p:bldLst>
      <p:bldP spid="21" grpId="0" animBg="1"/>
      <p:bldP spid="22" grpId="0" animBg="1"/>
      <p:bldP spid="23" grpId="0" animBg="1"/>
      <p:bldP spid="2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ộ Y tế xin ý kiến 2 tình huống ứng phó với dịch COVID-19 - Tin tổng hợp -  Cổng thông tin Bộ Y tế"/>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419600" cy="299886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762000" y="2629536"/>
            <a:ext cx="2514600" cy="400110"/>
          </a:xfrm>
          <a:prstGeom prst="rect">
            <a:avLst/>
          </a:prstGeom>
          <a:solidFill>
            <a:schemeClr val="bg1"/>
          </a:solidFill>
        </p:spPr>
        <p:txBody>
          <a:bodyPr wrap="square">
            <a:spAutoFit/>
          </a:bodyPr>
          <a:lstStyle/>
          <a:p>
            <a:pPr algn="ctr"/>
            <a:r>
              <a:rPr lang="en-US" sz="2000" b="1" dirty="0" err="1">
                <a:solidFill>
                  <a:srgbClr val="FF0000"/>
                </a:solidFill>
                <a:latin typeface="NotoSerif"/>
              </a:rPr>
              <a:t>B</a:t>
            </a:r>
            <a:r>
              <a:rPr lang="en-US" sz="2000" b="1" dirty="0" err="1" smtClean="0">
                <a:solidFill>
                  <a:srgbClr val="FF0000"/>
                </a:solidFill>
                <a:latin typeface="NotoSerif"/>
              </a:rPr>
              <a:t>ệnh</a:t>
            </a:r>
            <a:r>
              <a:rPr lang="en-US" sz="2000" b="1" dirty="0" smtClean="0">
                <a:solidFill>
                  <a:srgbClr val="FF0000"/>
                </a:solidFill>
                <a:latin typeface="NotoSerif"/>
              </a:rPr>
              <a:t> </a:t>
            </a:r>
            <a:r>
              <a:rPr lang="en-US" sz="2000" b="1" dirty="0" err="1">
                <a:solidFill>
                  <a:srgbClr val="FF0000"/>
                </a:solidFill>
                <a:latin typeface="NotoSerif"/>
              </a:rPr>
              <a:t>tật</a:t>
            </a:r>
            <a:r>
              <a:rPr lang="en-US" sz="2000" b="1" dirty="0">
                <a:solidFill>
                  <a:srgbClr val="FF0000"/>
                </a:solidFill>
                <a:latin typeface="NotoSerif"/>
              </a:rPr>
              <a:t> </a:t>
            </a:r>
            <a:r>
              <a:rPr lang="en-US" sz="2000" b="1" dirty="0" err="1">
                <a:solidFill>
                  <a:srgbClr val="FF0000"/>
                </a:solidFill>
                <a:latin typeface="NotoSerif"/>
              </a:rPr>
              <a:t>gia</a:t>
            </a:r>
            <a:r>
              <a:rPr lang="en-US" sz="2000" b="1" dirty="0">
                <a:solidFill>
                  <a:srgbClr val="FF0000"/>
                </a:solidFill>
                <a:latin typeface="NotoSerif"/>
              </a:rPr>
              <a:t> </a:t>
            </a:r>
            <a:r>
              <a:rPr lang="en-US" sz="2000" b="1" dirty="0" err="1" smtClean="0">
                <a:solidFill>
                  <a:srgbClr val="FF0000"/>
                </a:solidFill>
                <a:latin typeface="NotoSerif"/>
              </a:rPr>
              <a:t>tăng</a:t>
            </a:r>
            <a:endParaRPr lang="en-US" sz="2000" b="1" dirty="0">
              <a:solidFill>
                <a:srgbClr val="FF0000"/>
              </a:solidFill>
            </a:endParaRPr>
          </a:p>
        </p:txBody>
      </p:sp>
      <p:pic>
        <p:nvPicPr>
          <p:cNvPr id="1028" name="Picture 4" descr="Nợ miễn dịch hậu COVID-19 - nguyên nhân khiến trẻ ốm liên tục và quá tải  bệnh viện - Tin tổng hợp - Cổng thông tin Bộ Y tế"/>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0"/>
            <a:ext cx="4724400" cy="301332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hám, chăm sóc sức khỏe Người cao tuổi nhân ngày Quốc tế Người cao tuổi 1/10 - Ảnh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3352801"/>
            <a:ext cx="4724400" cy="35052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iên kết vùng ứng phó với thiên tai và biến đổi khí hậu ở Đồng bằng sông  Hồ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352801"/>
            <a:ext cx="4419600" cy="3505200"/>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0" y="6147066"/>
            <a:ext cx="4419600" cy="707886"/>
          </a:xfrm>
          <a:prstGeom prst="rect">
            <a:avLst/>
          </a:prstGeom>
          <a:solidFill>
            <a:schemeClr val="bg1"/>
          </a:solidFill>
        </p:spPr>
        <p:txBody>
          <a:bodyPr wrap="square">
            <a:spAutoFit/>
          </a:bodyPr>
          <a:lstStyle/>
          <a:p>
            <a:pPr algn="ctr"/>
            <a:r>
              <a:rPr lang="en-US" sz="2000" b="1" dirty="0">
                <a:solidFill>
                  <a:srgbClr val="FF0000"/>
                </a:solidFill>
                <a:latin typeface="VNE1"/>
              </a:rPr>
              <a:t> </a:t>
            </a:r>
            <a:r>
              <a:rPr lang="en-US" sz="2000" b="1" dirty="0" err="1" smtClean="0">
                <a:solidFill>
                  <a:srgbClr val="FF0000"/>
                </a:solidFill>
                <a:latin typeface="VNE1"/>
              </a:rPr>
              <a:t>Ứng</a:t>
            </a:r>
            <a:r>
              <a:rPr lang="en-US" sz="2000" b="1" dirty="0" smtClean="0">
                <a:solidFill>
                  <a:srgbClr val="FF0000"/>
                </a:solidFill>
                <a:latin typeface="VNE1"/>
              </a:rPr>
              <a:t> </a:t>
            </a:r>
            <a:r>
              <a:rPr lang="en-US" sz="2000" b="1" dirty="0" err="1" smtClean="0">
                <a:solidFill>
                  <a:srgbClr val="FF0000"/>
                </a:solidFill>
                <a:latin typeface="VNE1"/>
              </a:rPr>
              <a:t>phó</a:t>
            </a:r>
            <a:r>
              <a:rPr lang="en-US" sz="2000" b="1" dirty="0" smtClean="0">
                <a:solidFill>
                  <a:srgbClr val="FF0000"/>
                </a:solidFill>
                <a:latin typeface="VNE1"/>
              </a:rPr>
              <a:t> </a:t>
            </a:r>
            <a:r>
              <a:rPr lang="en-US" sz="2000" b="1" dirty="0" err="1" smtClean="0">
                <a:solidFill>
                  <a:srgbClr val="FF0000"/>
                </a:solidFill>
                <a:latin typeface="VNE1"/>
              </a:rPr>
              <a:t>với</a:t>
            </a:r>
            <a:r>
              <a:rPr lang="en-US" sz="2000" b="1" dirty="0" smtClean="0">
                <a:solidFill>
                  <a:srgbClr val="FF0000"/>
                </a:solidFill>
                <a:latin typeface="VNE1"/>
              </a:rPr>
              <a:t> </a:t>
            </a:r>
            <a:r>
              <a:rPr lang="en-US" sz="2000" b="1" dirty="0" err="1" smtClean="0">
                <a:solidFill>
                  <a:srgbClr val="FF0000"/>
                </a:solidFill>
                <a:latin typeface="VNE1"/>
              </a:rPr>
              <a:t>thiên</a:t>
            </a:r>
            <a:r>
              <a:rPr lang="en-US" sz="2000" b="1" dirty="0" smtClean="0">
                <a:solidFill>
                  <a:srgbClr val="FF0000"/>
                </a:solidFill>
                <a:latin typeface="VNE1"/>
              </a:rPr>
              <a:t> tai </a:t>
            </a:r>
            <a:r>
              <a:rPr lang="en-US" sz="2000" b="1" dirty="0" err="1" smtClean="0">
                <a:solidFill>
                  <a:srgbClr val="FF0000"/>
                </a:solidFill>
                <a:latin typeface="VNE1"/>
              </a:rPr>
              <a:t>và</a:t>
            </a:r>
            <a:r>
              <a:rPr lang="en-US" sz="2000" b="1" dirty="0" smtClean="0">
                <a:solidFill>
                  <a:srgbClr val="FF0000"/>
                </a:solidFill>
                <a:latin typeface="VNE1"/>
              </a:rPr>
              <a:t> </a:t>
            </a:r>
            <a:r>
              <a:rPr lang="en-US" sz="2000" b="1" dirty="0" err="1" smtClean="0">
                <a:solidFill>
                  <a:srgbClr val="FF0000"/>
                </a:solidFill>
                <a:latin typeface="VNE1"/>
              </a:rPr>
              <a:t>biến</a:t>
            </a:r>
            <a:r>
              <a:rPr lang="en-US" sz="2000" b="1" dirty="0" smtClean="0">
                <a:solidFill>
                  <a:srgbClr val="FF0000"/>
                </a:solidFill>
                <a:latin typeface="VNE1"/>
              </a:rPr>
              <a:t> </a:t>
            </a:r>
            <a:r>
              <a:rPr lang="en-US" sz="2000" b="1" dirty="0" err="1">
                <a:solidFill>
                  <a:srgbClr val="FF0000"/>
                </a:solidFill>
                <a:latin typeface="VNE1"/>
              </a:rPr>
              <a:t>đổi</a:t>
            </a:r>
            <a:r>
              <a:rPr lang="en-US" sz="2000" b="1" dirty="0">
                <a:solidFill>
                  <a:srgbClr val="FF0000"/>
                </a:solidFill>
                <a:latin typeface="VNE1"/>
              </a:rPr>
              <a:t> </a:t>
            </a:r>
            <a:r>
              <a:rPr lang="en-US" sz="2000" b="1" dirty="0" err="1">
                <a:solidFill>
                  <a:srgbClr val="FF0000"/>
                </a:solidFill>
                <a:latin typeface="VNE1"/>
              </a:rPr>
              <a:t>khí</a:t>
            </a:r>
            <a:r>
              <a:rPr lang="en-US" sz="2000" b="1" dirty="0">
                <a:solidFill>
                  <a:srgbClr val="FF0000"/>
                </a:solidFill>
                <a:latin typeface="VNE1"/>
              </a:rPr>
              <a:t> </a:t>
            </a:r>
            <a:r>
              <a:rPr lang="en-US" sz="2000" b="1" dirty="0" err="1">
                <a:solidFill>
                  <a:srgbClr val="FF0000"/>
                </a:solidFill>
                <a:latin typeface="VNE1"/>
              </a:rPr>
              <a:t>hậu</a:t>
            </a:r>
            <a:r>
              <a:rPr lang="en-US" sz="2000" b="1" dirty="0">
                <a:solidFill>
                  <a:srgbClr val="FF0000"/>
                </a:solidFill>
                <a:latin typeface="VNE1"/>
              </a:rPr>
              <a:t> </a:t>
            </a:r>
            <a:endParaRPr lang="en-US" sz="2000" b="1" dirty="0">
              <a:solidFill>
                <a:srgbClr val="FF0000"/>
              </a:solidFill>
            </a:endParaRPr>
          </a:p>
        </p:txBody>
      </p:sp>
    </p:spTree>
    <p:extLst>
      <p:ext uri="{BB962C8B-B14F-4D97-AF65-F5344CB8AC3E}">
        <p14:creationId xmlns:p14="http://schemas.microsoft.com/office/powerpoint/2010/main" val="35096816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nesat"/>
          <p:cNvPicPr>
            <a:picLocks noChangeAspect="1" noChangeArrowheads="1"/>
          </p:cNvPicPr>
          <p:nvPr/>
        </p:nvPicPr>
        <p:blipFill>
          <a:blip r:embed="rId2"/>
          <a:srcRect/>
          <a:stretch>
            <a:fillRect/>
          </a:stretch>
        </p:blipFill>
        <p:spPr bwMode="auto">
          <a:xfrm>
            <a:off x="1" y="0"/>
            <a:ext cx="9143999" cy="6805613"/>
          </a:xfrm>
          <a:prstGeom prst="rect">
            <a:avLst/>
          </a:prstGeom>
          <a:noFill/>
          <a:ln w="9525">
            <a:noFill/>
            <a:miter lim="800000"/>
            <a:headEnd/>
            <a:tailEnd/>
          </a:ln>
        </p:spPr>
      </p:pic>
      <p:pic>
        <p:nvPicPr>
          <p:cNvPr id="9218" name="Picture 2" descr="http://www2.vietbao.vn/images/vn45/xa-hoi/45183594-song-hong-1.jpg"/>
          <p:cNvPicPr>
            <a:picLocks noChangeAspect="1" noChangeArrowheads="1"/>
          </p:cNvPicPr>
          <p:nvPr/>
        </p:nvPicPr>
        <p:blipFill>
          <a:blip r:embed="rId3"/>
          <a:srcRect/>
          <a:stretch>
            <a:fillRect/>
          </a:stretch>
        </p:blipFill>
        <p:spPr bwMode="auto">
          <a:xfrm>
            <a:off x="4643438" y="0"/>
            <a:ext cx="4500562" cy="3429000"/>
          </a:xfrm>
          <a:prstGeom prst="rect">
            <a:avLst/>
          </a:prstGeom>
          <a:noFill/>
          <a:ln w="9525">
            <a:noFill/>
            <a:miter lim="800000"/>
            <a:headEnd/>
            <a:tailEnd/>
          </a:ln>
        </p:spPr>
      </p:pic>
      <p:pic>
        <p:nvPicPr>
          <p:cNvPr id="9222" name="Picture 6" descr="http://nld2.vcmedia.vn/Images/Uploaded/Share/2011/01/13/4-ret.jpg"/>
          <p:cNvPicPr>
            <a:picLocks noChangeAspect="1" noChangeArrowheads="1"/>
          </p:cNvPicPr>
          <p:nvPr/>
        </p:nvPicPr>
        <p:blipFill>
          <a:blip r:embed="rId4"/>
          <a:srcRect/>
          <a:stretch>
            <a:fillRect/>
          </a:stretch>
        </p:blipFill>
        <p:spPr bwMode="auto">
          <a:xfrm>
            <a:off x="-12700" y="6350"/>
            <a:ext cx="4660900" cy="3498850"/>
          </a:xfrm>
          <a:prstGeom prst="rect">
            <a:avLst/>
          </a:prstGeom>
          <a:noFill/>
          <a:ln w="9525">
            <a:noFill/>
            <a:miter lim="800000"/>
            <a:headEnd/>
            <a:tailEnd/>
          </a:ln>
        </p:spPr>
      </p:pic>
      <p:sp>
        <p:nvSpPr>
          <p:cNvPr id="15" name="Text Box 25"/>
          <p:cNvSpPr txBox="1">
            <a:spLocks noChangeArrowheads="1"/>
          </p:cNvSpPr>
          <p:nvPr/>
        </p:nvSpPr>
        <p:spPr bwMode="auto">
          <a:xfrm>
            <a:off x="1676400" y="3059668"/>
            <a:ext cx="5867400" cy="369332"/>
          </a:xfrm>
          <a:prstGeom prst="rect">
            <a:avLst/>
          </a:prstGeom>
          <a:solidFill>
            <a:schemeClr val="bg1"/>
          </a:solidFill>
          <a:ln w="9525">
            <a:noFill/>
            <a:miter lim="800000"/>
            <a:headEnd/>
            <a:tailEnd/>
          </a:ln>
        </p:spPr>
        <p:txBody>
          <a:bodyPr wrap="square">
            <a:spAutoFit/>
          </a:bodyPr>
          <a:lstStyle/>
          <a:p>
            <a:pPr>
              <a:spcBef>
                <a:spcPct val="50000"/>
              </a:spcBef>
            </a:pPr>
            <a:r>
              <a:rPr lang="en-US" b="1" dirty="0">
                <a:solidFill>
                  <a:srgbClr val="FF3300"/>
                </a:solidFill>
                <a:latin typeface="Times New Roman" pitchFamily="18" charset="0"/>
              </a:rPr>
              <a:t>MÙA ĐÔNG RÉT </a:t>
            </a:r>
            <a:r>
              <a:rPr lang="en-US" b="1" dirty="0" smtClean="0">
                <a:solidFill>
                  <a:srgbClr val="FF3300"/>
                </a:solidFill>
                <a:latin typeface="Times New Roman" pitchFamily="18" charset="0"/>
              </a:rPr>
              <a:t>HẠI, SƯƠNG MUỐI </a:t>
            </a:r>
            <a:r>
              <a:rPr lang="en-US" b="1" dirty="0">
                <a:solidFill>
                  <a:srgbClr val="FF3300"/>
                </a:solidFill>
                <a:latin typeface="Times New Roman" pitchFamily="18" charset="0"/>
              </a:rPr>
              <a:t>VÀ KHÔ HẠN</a:t>
            </a:r>
          </a:p>
        </p:txBody>
      </p:sp>
      <p:grpSp>
        <p:nvGrpSpPr>
          <p:cNvPr id="26" name="Group 25"/>
          <p:cNvGrpSpPr>
            <a:grpSpLocks/>
          </p:cNvGrpSpPr>
          <p:nvPr/>
        </p:nvGrpSpPr>
        <p:grpSpPr bwMode="auto">
          <a:xfrm>
            <a:off x="0" y="3429000"/>
            <a:ext cx="4724400" cy="3505200"/>
            <a:chOff x="48" y="1344"/>
            <a:chExt cx="2688" cy="2935"/>
          </a:xfrm>
        </p:grpSpPr>
        <p:grpSp>
          <p:nvGrpSpPr>
            <p:cNvPr id="27" name="Group 26"/>
            <p:cNvGrpSpPr>
              <a:grpSpLocks/>
            </p:cNvGrpSpPr>
            <p:nvPr/>
          </p:nvGrpSpPr>
          <p:grpSpPr bwMode="auto">
            <a:xfrm>
              <a:off x="48" y="1344"/>
              <a:ext cx="2640" cy="2784"/>
              <a:chOff x="48" y="1344"/>
              <a:chExt cx="2640" cy="2784"/>
            </a:xfrm>
          </p:grpSpPr>
          <p:pic>
            <p:nvPicPr>
              <p:cNvPr id="29" name="Picture 27" descr="suong muo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48" y="1344"/>
                <a:ext cx="2640" cy="2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8" descr="t16439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2" y="1344"/>
                <a:ext cx="1056" cy="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8" name="Text Box 29"/>
            <p:cNvSpPr txBox="1">
              <a:spLocks noChangeArrowheads="1"/>
            </p:cNvSpPr>
            <p:nvPr/>
          </p:nvSpPr>
          <p:spPr bwMode="auto">
            <a:xfrm>
              <a:off x="48" y="3888"/>
              <a:ext cx="2688" cy="39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Times New Roman" pitchFamily="18" charset="0"/>
                </a:defRPr>
              </a:lvl1pPr>
              <a:lvl2pPr marL="742950" indent="-285750" eaLnBrk="0" hangingPunct="0">
                <a:defRPr>
                  <a:solidFill>
                    <a:schemeClr val="tx1"/>
                  </a:solidFill>
                  <a:latin typeface="Times New Roman" pitchFamily="18" charset="0"/>
                </a:defRPr>
              </a:lvl2pPr>
              <a:lvl3pPr marL="1143000" indent="-228600" eaLnBrk="0" hangingPunct="0">
                <a:defRPr>
                  <a:solidFill>
                    <a:schemeClr val="tx1"/>
                  </a:solidFill>
                  <a:latin typeface="Times New Roman" pitchFamily="18" charset="0"/>
                </a:defRPr>
              </a:lvl3pPr>
              <a:lvl4pPr marL="1600200" indent="-228600" eaLnBrk="0" hangingPunct="0">
                <a:defRPr>
                  <a:solidFill>
                    <a:schemeClr val="tx1"/>
                  </a:solidFill>
                  <a:latin typeface="Times New Roman" pitchFamily="18" charset="0"/>
                </a:defRPr>
              </a:lvl4pPr>
              <a:lvl5pPr marL="2057400" indent="-228600" eaLnBrk="0" hangingPunct="0">
                <a:defRPr>
                  <a:solidFill>
                    <a:schemeClr val="tx1"/>
                  </a:solidFill>
                  <a:latin typeface="Times New Roman" pitchFamily="18" charset="0"/>
                </a:defRPr>
              </a:lvl5pPr>
              <a:lvl6pPr marL="2514600" indent="-228600" eaLnBrk="0" fontAlgn="base" hangingPunct="0">
                <a:spcBef>
                  <a:spcPct val="0"/>
                </a:spcBef>
                <a:spcAft>
                  <a:spcPct val="0"/>
                </a:spcAft>
                <a:defRPr>
                  <a:solidFill>
                    <a:schemeClr val="tx1"/>
                  </a:solidFill>
                  <a:latin typeface="Times New Roman" pitchFamily="18" charset="0"/>
                </a:defRPr>
              </a:lvl6pPr>
              <a:lvl7pPr marL="2971800" indent="-228600" eaLnBrk="0" fontAlgn="base" hangingPunct="0">
                <a:spcBef>
                  <a:spcPct val="0"/>
                </a:spcBef>
                <a:spcAft>
                  <a:spcPct val="0"/>
                </a:spcAft>
                <a:defRPr>
                  <a:solidFill>
                    <a:schemeClr val="tx1"/>
                  </a:solidFill>
                  <a:latin typeface="Times New Roman" pitchFamily="18" charset="0"/>
                </a:defRPr>
              </a:lvl7pPr>
              <a:lvl8pPr marL="3429000" indent="-228600" eaLnBrk="0" fontAlgn="base" hangingPunct="0">
                <a:spcBef>
                  <a:spcPct val="0"/>
                </a:spcBef>
                <a:spcAft>
                  <a:spcPct val="0"/>
                </a:spcAft>
                <a:defRPr>
                  <a:solidFill>
                    <a:schemeClr val="tx1"/>
                  </a:solidFill>
                  <a:latin typeface="Times New Roman" pitchFamily="18" charset="0"/>
                </a:defRPr>
              </a:lvl8pPr>
              <a:lvl9pPr marL="3886200" indent="-228600" eaLnBrk="0" fontAlgn="base" hangingPunct="0">
                <a:spcBef>
                  <a:spcPct val="0"/>
                </a:spcBef>
                <a:spcAft>
                  <a:spcPct val="0"/>
                </a:spcAft>
                <a:defRPr>
                  <a:solidFill>
                    <a:schemeClr val="tx1"/>
                  </a:solidFill>
                  <a:latin typeface="Times New Roman" pitchFamily="18" charset="0"/>
                </a:defRPr>
              </a:lvl9pPr>
            </a:lstStyle>
            <a:p>
              <a:pPr eaLnBrk="1" hangingPunct="1">
                <a:spcBef>
                  <a:spcPct val="50000"/>
                </a:spcBef>
              </a:pPr>
              <a:r>
                <a:rPr lang="en-US" b="1" dirty="0">
                  <a:solidFill>
                    <a:schemeClr val="tx2">
                      <a:lumMod val="50000"/>
                    </a:schemeClr>
                  </a:solidFill>
                </a:rPr>
                <a:t>RAU </a:t>
              </a:r>
              <a:r>
                <a:rPr lang="en-US" b="1" dirty="0" err="1">
                  <a:solidFill>
                    <a:schemeClr val="tx2">
                      <a:lumMod val="50000"/>
                    </a:schemeClr>
                  </a:solidFill>
                </a:rPr>
                <a:t>BỊ</a:t>
              </a:r>
              <a:r>
                <a:rPr lang="en-US" b="1" dirty="0">
                  <a:solidFill>
                    <a:schemeClr val="tx2">
                      <a:lumMod val="50000"/>
                    </a:schemeClr>
                  </a:solidFill>
                </a:rPr>
                <a:t> </a:t>
              </a:r>
              <a:r>
                <a:rPr lang="en-US" b="1" dirty="0" err="1">
                  <a:solidFill>
                    <a:schemeClr val="tx2">
                      <a:lumMod val="50000"/>
                    </a:schemeClr>
                  </a:solidFill>
                </a:rPr>
                <a:t>ÚA</a:t>
              </a:r>
              <a:r>
                <a:rPr lang="en-US" b="1" dirty="0">
                  <a:solidFill>
                    <a:schemeClr val="tx2">
                      <a:lumMod val="50000"/>
                    </a:schemeClr>
                  </a:solidFill>
                </a:rPr>
                <a:t> </a:t>
              </a:r>
              <a:r>
                <a:rPr lang="en-US" b="1" dirty="0" err="1">
                  <a:solidFill>
                    <a:schemeClr val="tx2">
                      <a:lumMod val="50000"/>
                    </a:schemeClr>
                  </a:solidFill>
                </a:rPr>
                <a:t>VÀNG</a:t>
              </a:r>
              <a:r>
                <a:rPr lang="en-US" b="1" dirty="0">
                  <a:solidFill>
                    <a:schemeClr val="tx2">
                      <a:lumMod val="50000"/>
                    </a:schemeClr>
                  </a:solidFill>
                </a:rPr>
                <a:t> </a:t>
              </a:r>
              <a:r>
                <a:rPr lang="en-US" b="1" dirty="0" err="1">
                  <a:solidFill>
                    <a:schemeClr val="tx2">
                      <a:lumMod val="50000"/>
                    </a:schemeClr>
                  </a:solidFill>
                </a:rPr>
                <a:t>VÌ</a:t>
              </a:r>
              <a:r>
                <a:rPr lang="en-US" b="1" dirty="0">
                  <a:solidFill>
                    <a:schemeClr val="tx2">
                      <a:lumMod val="50000"/>
                    </a:schemeClr>
                  </a:solidFill>
                </a:rPr>
                <a:t> </a:t>
              </a:r>
              <a:r>
                <a:rPr lang="en-US" b="1" dirty="0" err="1">
                  <a:solidFill>
                    <a:schemeClr val="tx2">
                      <a:lumMod val="50000"/>
                    </a:schemeClr>
                  </a:solidFill>
                </a:rPr>
                <a:t>SƯƠNG</a:t>
              </a:r>
              <a:r>
                <a:rPr lang="en-US" b="1" dirty="0">
                  <a:solidFill>
                    <a:schemeClr val="tx2">
                      <a:lumMod val="50000"/>
                    </a:schemeClr>
                  </a:solidFill>
                </a:rPr>
                <a:t> </a:t>
              </a:r>
              <a:r>
                <a:rPr lang="en-US" b="1" dirty="0" err="1">
                  <a:solidFill>
                    <a:schemeClr val="tx2">
                      <a:lumMod val="50000"/>
                    </a:schemeClr>
                  </a:solidFill>
                </a:rPr>
                <a:t>MUỐI</a:t>
              </a:r>
              <a:endParaRPr lang="en-US" b="1" dirty="0">
                <a:solidFill>
                  <a:schemeClr val="tx2">
                    <a:lumMod val="50000"/>
                  </a:schemeClr>
                </a:solidFill>
              </a:endParaRPr>
            </a:p>
          </p:txBody>
        </p:sp>
      </p:grpSp>
      <p:pic>
        <p:nvPicPr>
          <p:cNvPr id="31" name="Picture 4" descr="http://res.vtc.vn/media/vtcnews/2013/11/23/dong_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8200" y="3429000"/>
            <a:ext cx="44958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6" descr="10-SDC"/>
          <p:cNvPicPr>
            <a:picLocks noChangeAspect="1" noChangeArrowheads="1"/>
          </p:cNvPicPr>
          <p:nvPr/>
        </p:nvPicPr>
        <p:blipFill>
          <a:blip r:embed="rId8"/>
          <a:srcRect/>
          <a:stretch>
            <a:fillRect/>
          </a:stretch>
        </p:blipFill>
        <p:spPr bwMode="auto">
          <a:xfrm>
            <a:off x="0" y="3429000"/>
            <a:ext cx="4648200" cy="3429000"/>
          </a:xfrm>
          <a:prstGeom prst="rect">
            <a:avLst/>
          </a:prstGeom>
          <a:noFill/>
          <a:ln w="9525">
            <a:noFill/>
            <a:miter lim="800000"/>
            <a:headEnd/>
            <a:tailEnd/>
          </a:ln>
        </p:spPr>
      </p:pic>
      <p:pic>
        <p:nvPicPr>
          <p:cNvPr id="37" name="Picture 4" descr="https://images-blogger-opensocial.googleusercontent.com/gadgets/proxy?url=http%3A%2F%2Fa9.vietbao.vn%2Fimages%2Fvn901%2Fxa-hoi%2F11070474-anh1.jpg&amp;container=blogger&amp;gadget=a&amp;rewriteMime=image%2F*"/>
          <p:cNvPicPr>
            <a:picLocks noChangeAspect="1" noChangeArrowheads="1"/>
          </p:cNvPicPr>
          <p:nvPr/>
        </p:nvPicPr>
        <p:blipFill>
          <a:blip r:embed="rId9"/>
          <a:srcRect/>
          <a:stretch>
            <a:fillRect/>
          </a:stretch>
        </p:blipFill>
        <p:spPr bwMode="auto">
          <a:xfrm>
            <a:off x="4649788" y="3429000"/>
            <a:ext cx="4494212" cy="3429000"/>
          </a:xfrm>
          <a:prstGeom prst="rect">
            <a:avLst/>
          </a:prstGeom>
          <a:noFill/>
          <a:ln w="9525">
            <a:noFill/>
            <a:miter lim="800000"/>
            <a:headEnd/>
            <a:tailEnd/>
          </a:ln>
        </p:spPr>
      </p:pic>
      <p:sp>
        <p:nvSpPr>
          <p:cNvPr id="38" name="Text Box 28"/>
          <p:cNvSpPr txBox="1">
            <a:spLocks noChangeArrowheads="1"/>
          </p:cNvSpPr>
          <p:nvPr/>
        </p:nvSpPr>
        <p:spPr bwMode="auto">
          <a:xfrm>
            <a:off x="2514600" y="6400800"/>
            <a:ext cx="4343400" cy="366713"/>
          </a:xfrm>
          <a:prstGeom prst="rect">
            <a:avLst/>
          </a:prstGeom>
          <a:solidFill>
            <a:schemeClr val="bg1"/>
          </a:solidFill>
          <a:ln w="9525">
            <a:noFill/>
            <a:miter lim="800000"/>
            <a:headEnd/>
            <a:tailEnd/>
          </a:ln>
        </p:spPr>
        <p:txBody>
          <a:bodyPr>
            <a:spAutoFit/>
          </a:bodyPr>
          <a:lstStyle/>
          <a:p>
            <a:pPr>
              <a:spcBef>
                <a:spcPct val="50000"/>
              </a:spcBef>
            </a:pPr>
            <a:r>
              <a:rPr lang="en-US" b="1" dirty="0">
                <a:solidFill>
                  <a:srgbClr val="FF0000"/>
                </a:solidFill>
              </a:rPr>
              <a:t>MÙA MƯA LŨ LỤT, SẠT LỞ BỜ SÔNG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fade">
                                      <p:cBhvr>
                                        <p:cTn id="7" dur="1000"/>
                                        <p:tgtEl>
                                          <p:spTgt spid="9222"/>
                                        </p:tgtEl>
                                      </p:cBhvr>
                                    </p:animEffect>
                                    <p:anim calcmode="lin" valueType="num">
                                      <p:cBhvr>
                                        <p:cTn id="8" dur="1000" fill="hold"/>
                                        <p:tgtEl>
                                          <p:spTgt spid="9222"/>
                                        </p:tgtEl>
                                        <p:attrNameLst>
                                          <p:attrName>ppt_x</p:attrName>
                                        </p:attrNameLst>
                                      </p:cBhvr>
                                      <p:tavLst>
                                        <p:tav tm="0">
                                          <p:val>
                                            <p:strVal val="#ppt_x"/>
                                          </p:val>
                                        </p:tav>
                                        <p:tav tm="100000">
                                          <p:val>
                                            <p:strVal val="#ppt_x"/>
                                          </p:val>
                                        </p:tav>
                                      </p:tavLst>
                                    </p:anim>
                                    <p:anim calcmode="lin" valueType="num">
                                      <p:cBhvr>
                                        <p:cTn id="9" dur="1000" fill="hold"/>
                                        <p:tgtEl>
                                          <p:spTgt spid="922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9218"/>
                                        </p:tgtEl>
                                        <p:attrNameLst>
                                          <p:attrName>style.visibility</p:attrName>
                                        </p:attrNameLst>
                                      </p:cBhvr>
                                      <p:to>
                                        <p:strVal val="visible"/>
                                      </p:to>
                                    </p:set>
                                    <p:animEffect transition="in" filter="fade">
                                      <p:cBhvr>
                                        <p:cTn id="12" dur="1000"/>
                                        <p:tgtEl>
                                          <p:spTgt spid="9218"/>
                                        </p:tgtEl>
                                      </p:cBhvr>
                                    </p:animEffect>
                                    <p:anim calcmode="lin" valueType="num">
                                      <p:cBhvr>
                                        <p:cTn id="13" dur="1000" fill="hold"/>
                                        <p:tgtEl>
                                          <p:spTgt spid="9218"/>
                                        </p:tgtEl>
                                        <p:attrNameLst>
                                          <p:attrName>ppt_x</p:attrName>
                                        </p:attrNameLst>
                                      </p:cBhvr>
                                      <p:tavLst>
                                        <p:tav tm="0">
                                          <p:val>
                                            <p:strVal val="#ppt_x"/>
                                          </p:val>
                                        </p:tav>
                                        <p:tav tm="100000">
                                          <p:val>
                                            <p:strVal val="#ppt_x"/>
                                          </p:val>
                                        </p:tav>
                                      </p:tavLst>
                                    </p:anim>
                                    <p:anim calcmode="lin" valueType="num">
                                      <p:cBhvr>
                                        <p:cTn id="14" dur="1000" fill="hold"/>
                                        <p:tgtEl>
                                          <p:spTgt spid="9218"/>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1000"/>
                                        <p:tgtEl>
                                          <p:spTgt spid="26"/>
                                        </p:tgtEl>
                                      </p:cBhvr>
                                    </p:animEffect>
                                    <p:anim calcmode="lin" valueType="num">
                                      <p:cBhvr>
                                        <p:cTn id="23" dur="1000" fill="hold"/>
                                        <p:tgtEl>
                                          <p:spTgt spid="26"/>
                                        </p:tgtEl>
                                        <p:attrNameLst>
                                          <p:attrName>ppt_x</p:attrName>
                                        </p:attrNameLst>
                                      </p:cBhvr>
                                      <p:tavLst>
                                        <p:tav tm="0">
                                          <p:val>
                                            <p:strVal val="#ppt_x"/>
                                          </p:val>
                                        </p:tav>
                                        <p:tav tm="100000">
                                          <p:val>
                                            <p:strVal val="#ppt_x"/>
                                          </p:val>
                                        </p:tav>
                                      </p:tavLst>
                                    </p:anim>
                                    <p:anim calcmode="lin" valueType="num">
                                      <p:cBhvr>
                                        <p:cTn id="24" dur="1000" fill="hold"/>
                                        <p:tgtEl>
                                          <p:spTgt spid="26"/>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fade">
                                      <p:cBhvr>
                                        <p:cTn id="27" dur="1000"/>
                                        <p:tgtEl>
                                          <p:spTgt spid="31"/>
                                        </p:tgtEl>
                                      </p:cBhvr>
                                    </p:animEffect>
                                    <p:anim calcmode="lin" valueType="num">
                                      <p:cBhvr>
                                        <p:cTn id="28" dur="1000" fill="hold"/>
                                        <p:tgtEl>
                                          <p:spTgt spid="31"/>
                                        </p:tgtEl>
                                        <p:attrNameLst>
                                          <p:attrName>ppt_x</p:attrName>
                                        </p:attrNameLst>
                                      </p:cBhvr>
                                      <p:tavLst>
                                        <p:tav tm="0">
                                          <p:val>
                                            <p:strVal val="#ppt_x"/>
                                          </p:val>
                                        </p:tav>
                                        <p:tav tm="100000">
                                          <p:val>
                                            <p:strVal val="#ppt_x"/>
                                          </p:val>
                                        </p:tav>
                                      </p:tavLst>
                                    </p:anim>
                                    <p:anim calcmode="lin" valueType="num">
                                      <p:cBhvr>
                                        <p:cTn id="2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8" presetClass="entr" presetSubtype="16"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diamond(in)">
                                      <p:cBhvr>
                                        <p:cTn id="34" dur="1000"/>
                                        <p:tgtEl>
                                          <p:spTgt spid="36"/>
                                        </p:tgtEl>
                                      </p:cBhvr>
                                    </p:animEffect>
                                  </p:childTnLst>
                                </p:cTn>
                              </p:par>
                              <p:par>
                                <p:cTn id="35" presetID="8" presetClass="entr" presetSubtype="16" fill="hold" nodeType="with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diamond(in)">
                                      <p:cBhvr>
                                        <p:cTn id="37" dur="1000"/>
                                        <p:tgtEl>
                                          <p:spTgt spid="37"/>
                                        </p:tgtEl>
                                      </p:cBhvr>
                                    </p:animEffect>
                                  </p:childTnLst>
                                </p:cTn>
                              </p:par>
                              <p:par>
                                <p:cTn id="38" presetID="8" presetClass="entr" presetSubtype="16" fill="hold" grpId="0" nodeType="withEffect">
                                  <p:stCondLst>
                                    <p:cond delay="0"/>
                                  </p:stCondLst>
                                  <p:childTnLst>
                                    <p:set>
                                      <p:cBhvr>
                                        <p:cTn id="39" dur="1" fill="hold">
                                          <p:stCondLst>
                                            <p:cond delay="0"/>
                                          </p:stCondLst>
                                        </p:cTn>
                                        <p:tgtEl>
                                          <p:spTgt spid="38"/>
                                        </p:tgtEl>
                                        <p:attrNameLst>
                                          <p:attrName>style.visibility</p:attrName>
                                        </p:attrNameLst>
                                      </p:cBhvr>
                                      <p:to>
                                        <p:strVal val="visible"/>
                                      </p:to>
                                    </p:set>
                                    <p:animEffect transition="in" filter="diamond(in)">
                                      <p:cBhvr>
                                        <p:cTn id="40" dur="10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2667000"/>
            <a:ext cx="7543800" cy="1569660"/>
          </a:xfrm>
          <a:prstGeom prst="rect">
            <a:avLst/>
          </a:prstGeom>
          <a:solidFill>
            <a:schemeClr val="accent4">
              <a:lumMod val="20000"/>
              <a:lumOff val="80000"/>
            </a:schemeClr>
          </a:solidFill>
        </p:spPr>
        <p:txBody>
          <a:bodyPr wrap="square">
            <a:spAutoFit/>
          </a:bodyPr>
          <a:lstStyle/>
          <a:p>
            <a:r>
              <a:rPr lang="en-US" sz="2400" b="1" dirty="0" smtClean="0">
                <a:solidFill>
                  <a:srgbClr val="FF0000"/>
                </a:solidFill>
                <a:latin typeface="NotoSerif"/>
              </a:rPr>
              <a:t>=&gt; </a:t>
            </a:r>
            <a:r>
              <a:rPr lang="en-US" sz="2400" b="1" dirty="0" err="1" smtClean="0">
                <a:solidFill>
                  <a:srgbClr val="FF0000"/>
                </a:solidFill>
                <a:latin typeface="NotoSerif"/>
              </a:rPr>
              <a:t>Cần</a:t>
            </a:r>
            <a:r>
              <a:rPr lang="en-US" sz="2400" b="1" dirty="0" smtClean="0">
                <a:solidFill>
                  <a:srgbClr val="FF0000"/>
                </a:solidFill>
                <a:latin typeface="NotoSerif"/>
              </a:rPr>
              <a:t> T</a:t>
            </a:r>
            <a:r>
              <a:rPr lang="vi-VN" sz="2400" b="1" dirty="0" smtClean="0">
                <a:solidFill>
                  <a:srgbClr val="FF0000"/>
                </a:solidFill>
                <a:latin typeface="NotoSerif"/>
              </a:rPr>
              <a:t>ìm </a:t>
            </a:r>
            <a:r>
              <a:rPr lang="vi-VN" sz="2400" b="1" dirty="0">
                <a:solidFill>
                  <a:srgbClr val="FF0000"/>
                </a:solidFill>
                <a:latin typeface="NotoSerif"/>
              </a:rPr>
              <a:t>ra những giải pháp tác động, nhằm góp phần đẩy mạnh sự nghiệp CNH, HÐH ở vùng đồng bằng sông Hồng nói chung và từng địa phương nói riêng theo hướng phát triển bền vững</a:t>
            </a:r>
            <a:endParaRPr lang="en-US" sz="2400" b="1" dirty="0">
              <a:solidFill>
                <a:srgbClr val="FF0000"/>
              </a:solidFill>
            </a:endParaRPr>
          </a:p>
        </p:txBody>
      </p:sp>
    </p:spTree>
    <p:extLst>
      <p:ext uri="{BB962C8B-B14F-4D97-AF65-F5344CB8AC3E}">
        <p14:creationId xmlns:p14="http://schemas.microsoft.com/office/powerpoint/2010/main" val="2641663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gray">
          <a:xfrm>
            <a:off x="-76200" y="152400"/>
            <a:ext cx="9220200"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Times New Roman" pitchFamily="18" charset="0"/>
                <a:ea typeface="+mj-ea"/>
                <a:cs typeface="Times New Roman" pitchFamily="18" charset="0"/>
              </a:rPr>
              <a:t>CHUYÊN ĐỀ: PTBV VÙNG ĐỒNG BẰNG SÔNG HỒNG</a:t>
            </a:r>
          </a:p>
        </p:txBody>
      </p:sp>
      <p:grpSp>
        <p:nvGrpSpPr>
          <p:cNvPr id="4" name="Group 3"/>
          <p:cNvGrpSpPr/>
          <p:nvPr/>
        </p:nvGrpSpPr>
        <p:grpSpPr>
          <a:xfrm>
            <a:off x="914399" y="1384299"/>
            <a:ext cx="8153402" cy="596901"/>
            <a:chOff x="1646238" y="3560762"/>
            <a:chExt cx="5873213" cy="596901"/>
          </a:xfrm>
        </p:grpSpPr>
        <p:sp>
          <p:nvSpPr>
            <p:cNvPr id="5" name="Text Box 8"/>
            <p:cNvSpPr txBox="1">
              <a:spLocks noChangeArrowheads="1"/>
            </p:cNvSpPr>
            <p:nvPr/>
          </p:nvSpPr>
          <p:spPr bwMode="gray">
            <a:xfrm>
              <a:off x="1646238" y="3560762"/>
              <a:ext cx="4905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algn="ctr" eaLnBrk="1" hangingPunct="1">
                <a:spcBef>
                  <a:spcPct val="50000"/>
                </a:spcBef>
              </a:pPr>
              <a:r>
                <a:rPr lang="en-US" sz="3200" b="1" dirty="0" smtClean="0">
                  <a:solidFill>
                    <a:schemeClr val="hlink"/>
                  </a:solidFill>
                  <a:latin typeface="Cambria" panose="02040503050406030204" pitchFamily="18" charset="0"/>
                </a:rPr>
                <a:t>II</a:t>
              </a:r>
              <a:endParaRPr lang="en-US" sz="3200" b="1" dirty="0">
                <a:solidFill>
                  <a:schemeClr val="hlink"/>
                </a:solidFill>
                <a:latin typeface="Cambria" panose="02040503050406030204" pitchFamily="18" charset="0"/>
              </a:endParaRPr>
            </a:p>
          </p:txBody>
        </p:sp>
        <p:grpSp>
          <p:nvGrpSpPr>
            <p:cNvPr id="6" name="Group 5"/>
            <p:cNvGrpSpPr>
              <a:grpSpLocks/>
            </p:cNvGrpSpPr>
            <p:nvPr/>
          </p:nvGrpSpPr>
          <p:grpSpPr bwMode="auto">
            <a:xfrm>
              <a:off x="1646238" y="3573463"/>
              <a:ext cx="5842000" cy="584200"/>
              <a:chOff x="1037" y="1881"/>
              <a:chExt cx="3680" cy="368"/>
            </a:xfrm>
          </p:grpSpPr>
          <p:sp>
            <p:nvSpPr>
              <p:cNvPr id="8" name="AutoShape 10"/>
              <p:cNvSpPr>
                <a:spLocks noChangeArrowheads="1"/>
              </p:cNvSpPr>
              <p:nvPr/>
            </p:nvSpPr>
            <p:spPr bwMode="gray">
              <a:xfrm>
                <a:off x="1399" y="1909"/>
                <a:ext cx="3294" cy="312"/>
              </a:xfrm>
              <a:prstGeom prst="roundRect">
                <a:avLst>
                  <a:gd name="adj" fmla="val 16667"/>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rgbClr val="B2B2B2">
                          <a:alpha val="50000"/>
                        </a:srgbClr>
                      </a:outerShdw>
                    </a:effectLst>
                  </a14:hiddenEffects>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sp>
            <p:nvSpPr>
              <p:cNvPr id="9" name="AutoShape 11"/>
              <p:cNvSpPr>
                <a:spLocks noChangeArrowheads="1"/>
              </p:cNvSpPr>
              <p:nvPr/>
            </p:nvSpPr>
            <p:spPr bwMode="gray">
              <a:xfrm>
                <a:off x="1037" y="1881"/>
                <a:ext cx="3680" cy="368"/>
              </a:xfrm>
              <a:prstGeom prst="roundRect">
                <a:avLst>
                  <a:gd name="adj" fmla="val 16667"/>
                </a:avLst>
              </a:prstGeom>
              <a:noFill/>
              <a:ln w="28575">
                <a:solidFill>
                  <a:schemeClr val="hlink"/>
                </a:solidFill>
                <a:round/>
                <a:headEnd/>
                <a:tailEnd/>
              </a:ln>
              <a:effectLst>
                <a:outerShdw dist="45791" dir="3378596" algn="ctr" rotWithShape="0">
                  <a:srgbClr val="DDDDDD">
                    <a:alpha val="50000"/>
                  </a:srgbClr>
                </a:outerShdw>
              </a:effectLst>
              <a:extLst>
                <a:ext uri="{909E8E84-426E-40DD-AFC4-6F175D3DCCD1}">
                  <a14:hiddenFill xmlns:a14="http://schemas.microsoft.com/office/drawing/2010/main">
                    <a:solidFill>
                      <a:schemeClr val="folHlink"/>
                    </a:solidFill>
                  </a14:hiddenFill>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grpSp>
        <p:sp>
          <p:nvSpPr>
            <p:cNvPr id="7" name="Text Box 12"/>
            <p:cNvSpPr txBox="1">
              <a:spLocks noChangeArrowheads="1"/>
            </p:cNvSpPr>
            <p:nvPr/>
          </p:nvSpPr>
          <p:spPr bwMode="gray">
            <a:xfrm>
              <a:off x="2479139" y="3638490"/>
              <a:ext cx="50403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914400" indent="-45720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371600" indent="-4572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8288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2860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50000"/>
                </a:spcBef>
                <a:buClr>
                  <a:schemeClr val="tx1"/>
                </a:buClr>
                <a:buFontTx/>
                <a:buNone/>
              </a:pPr>
              <a:r>
                <a:rPr lang="en-US" sz="2000" b="1" dirty="0" smtClean="0">
                  <a:solidFill>
                    <a:schemeClr val="bg1"/>
                  </a:solidFill>
                  <a:cs typeface="Times New Roman" pitchFamily="18" charset="0"/>
                </a:rPr>
                <a:t>GIẢI PHÁP PHÁT TRIỂN BỀN VỮNG CHO VÙNG</a:t>
              </a:r>
              <a:endParaRPr lang="en-US" sz="2000" b="1" dirty="0">
                <a:solidFill>
                  <a:schemeClr val="bg1"/>
                </a:solidFill>
                <a:cs typeface="Times New Roman" pitchFamily="18" charset="0"/>
              </a:endParaRPr>
            </a:p>
          </p:txBody>
        </p:sp>
      </p:grpSp>
      <p:sp>
        <p:nvSpPr>
          <p:cNvPr id="10" name="Explosion 1 9"/>
          <p:cNvSpPr/>
          <p:nvPr/>
        </p:nvSpPr>
        <p:spPr>
          <a:xfrm>
            <a:off x="1447800" y="3200400"/>
            <a:ext cx="5943600" cy="2667000"/>
          </a:xfrm>
          <a:prstGeom prst="irregularSeal1">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smtClean="0">
                <a:solidFill>
                  <a:srgbClr val="FF0000"/>
                </a:solidFill>
                <a:latin typeface="Times New Roman" panose="02020603050405020304" pitchFamily="18" charset="0"/>
                <a:cs typeface="Times New Roman" panose="02020603050405020304" pitchFamily="18" charset="0"/>
              </a:rPr>
              <a:t>Thế</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nào</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là</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phát</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triển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bền</a:t>
            </a:r>
            <a:r>
              <a:rPr lang="en-US" sz="2800" b="1" dirty="0" smtClean="0">
                <a:solidFill>
                  <a:srgbClr val="FF0000"/>
                </a:solidFill>
                <a:latin typeface="Times New Roman" panose="02020603050405020304" pitchFamily="18" charset="0"/>
                <a:cs typeface="Times New Roman" panose="02020603050405020304" pitchFamily="18" charset="0"/>
              </a:rPr>
              <a:t> </a:t>
            </a:r>
            <a:r>
              <a:rPr lang="en-US" sz="2800" b="1" dirty="0" err="1" smtClean="0">
                <a:solidFill>
                  <a:srgbClr val="FF0000"/>
                </a:solidFill>
                <a:latin typeface="Times New Roman" panose="02020603050405020304" pitchFamily="18" charset="0"/>
                <a:cs typeface="Times New Roman" panose="02020603050405020304" pitchFamily="18" charset="0"/>
              </a:rPr>
              <a:t>vững</a:t>
            </a:r>
            <a:r>
              <a:rPr lang="en-US" sz="2800" b="1" dirty="0" smtClean="0">
                <a:solidFill>
                  <a:srgbClr val="FF0000"/>
                </a:solidFill>
                <a:latin typeface="Times New Roman" panose="02020603050405020304" pitchFamily="18" charset="0"/>
                <a:cs typeface="Times New Roman" panose="02020603050405020304" pitchFamily="18" charset="0"/>
              </a:rPr>
              <a:t>?</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1" name="Rectangle 10"/>
          <p:cNvSpPr/>
          <p:nvPr/>
        </p:nvSpPr>
        <p:spPr>
          <a:xfrm>
            <a:off x="457200" y="2413338"/>
            <a:ext cx="8514378" cy="1938992"/>
          </a:xfrm>
          <a:prstGeom prst="rect">
            <a:avLst/>
          </a:prstGeom>
        </p:spPr>
        <p:txBody>
          <a:bodyPr wrap="square">
            <a:spAutoFit/>
          </a:bodyPr>
          <a:lstStyle/>
          <a:p>
            <a:pPr algn="just"/>
            <a:r>
              <a:rPr lang="en-US" sz="2400" b="1" dirty="0" smtClean="0">
                <a:solidFill>
                  <a:schemeClr val="accent6">
                    <a:lumMod val="75000"/>
                  </a:schemeClr>
                </a:solidFill>
              </a:rPr>
              <a:t>- </a:t>
            </a:r>
            <a:r>
              <a:rPr lang="vi-VN" sz="2400" b="1" dirty="0" smtClean="0">
                <a:solidFill>
                  <a:schemeClr val="accent6">
                    <a:lumMod val="75000"/>
                  </a:schemeClr>
                </a:solidFill>
              </a:rPr>
              <a:t>Phát </a:t>
            </a:r>
            <a:r>
              <a:rPr lang="vi-VN" sz="2400" b="1" dirty="0">
                <a:solidFill>
                  <a:schemeClr val="accent6">
                    <a:lumMod val="75000"/>
                  </a:schemeClr>
                </a:solidFill>
              </a:rPr>
              <a:t>triển bền vững là phát triển đáp ứng được nhu cầu của thế hệ hiện tại mà không làm tổn hại đến khả năng đáp ứng các nhu cầu đó của các thế hệ tương lai trên cơ sở kết hợp chặt chẽ, hài hoà giữa tăng trưởng kinh tế, giải quyết các vấn đề xã hội và bảo vệ môi trường.</a:t>
            </a:r>
            <a:endParaRPr lang="en-US" sz="2400" b="1" dirty="0">
              <a:solidFill>
                <a:schemeClr val="accent6">
                  <a:lumMod val="75000"/>
                </a:schemeClr>
              </a:solidFill>
            </a:endParaRPr>
          </a:p>
        </p:txBody>
      </p:sp>
    </p:spTree>
    <p:extLst>
      <p:ext uri="{BB962C8B-B14F-4D97-AF65-F5344CB8AC3E}">
        <p14:creationId xmlns:p14="http://schemas.microsoft.com/office/powerpoint/2010/main" val="708351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10"/>
                                        </p:tgtEl>
                                        <p:attrNameLst>
                                          <p:attrName>ppt_x</p:attrName>
                                        </p:attrNameLst>
                                      </p:cBhvr>
                                      <p:tavLst>
                                        <p:tav tm="0">
                                          <p:val>
                                            <p:strVal val="ppt_x"/>
                                          </p:val>
                                        </p:tav>
                                        <p:tav tm="100000">
                                          <p:val>
                                            <p:strVal val="ppt_x"/>
                                          </p:val>
                                        </p:tav>
                                      </p:tavLst>
                                    </p:anim>
                                    <p:anim calcmode="lin" valueType="num">
                                      <p:cBhvr additive="base">
                                        <p:cTn id="7" dur="500"/>
                                        <p:tgtEl>
                                          <p:spTgt spid="10"/>
                                        </p:tgtEl>
                                        <p:attrNameLst>
                                          <p:attrName>ppt_y</p:attrName>
                                        </p:attrNameLst>
                                      </p:cBhvr>
                                      <p:tavLst>
                                        <p:tav tm="0">
                                          <p:val>
                                            <p:strVal val="ppt_y"/>
                                          </p:val>
                                        </p:tav>
                                        <p:tav tm="100000">
                                          <p:val>
                                            <p:strVal val="1+ppt_h/2"/>
                                          </p:val>
                                        </p:tav>
                                      </p:tavLst>
                                    </p:anim>
                                    <p:set>
                                      <p:cBhvr>
                                        <p:cTn id="8" dur="1" fill="hold">
                                          <p:stCondLst>
                                            <p:cond delay="499"/>
                                          </p:stCondLst>
                                        </p:cTn>
                                        <p:tgtEl>
                                          <p:spTgt spid="1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gray">
          <a:xfrm>
            <a:off x="-76200" y="152400"/>
            <a:ext cx="9220200"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Times New Roman" pitchFamily="18" charset="0"/>
                <a:ea typeface="+mj-ea"/>
                <a:cs typeface="Times New Roman" pitchFamily="18" charset="0"/>
              </a:rPr>
              <a:t>CHUYÊN ĐỀ: PTBV VÙNG ĐỒNG BẰNG SÔNG HỒNG</a:t>
            </a:r>
          </a:p>
        </p:txBody>
      </p:sp>
      <p:grpSp>
        <p:nvGrpSpPr>
          <p:cNvPr id="8" name="Group 7"/>
          <p:cNvGrpSpPr/>
          <p:nvPr/>
        </p:nvGrpSpPr>
        <p:grpSpPr>
          <a:xfrm>
            <a:off x="914399" y="1143000"/>
            <a:ext cx="8153402" cy="596901"/>
            <a:chOff x="1646238" y="3560762"/>
            <a:chExt cx="5873213" cy="596901"/>
          </a:xfrm>
        </p:grpSpPr>
        <p:sp>
          <p:nvSpPr>
            <p:cNvPr id="9" name="Text Box 8"/>
            <p:cNvSpPr txBox="1">
              <a:spLocks noChangeArrowheads="1"/>
            </p:cNvSpPr>
            <p:nvPr/>
          </p:nvSpPr>
          <p:spPr bwMode="gray">
            <a:xfrm>
              <a:off x="1646238" y="3560762"/>
              <a:ext cx="4905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algn="ctr" eaLnBrk="1" hangingPunct="1">
                <a:spcBef>
                  <a:spcPct val="50000"/>
                </a:spcBef>
              </a:pPr>
              <a:r>
                <a:rPr lang="en-US" sz="3200" b="1" dirty="0" smtClean="0">
                  <a:solidFill>
                    <a:schemeClr val="hlink"/>
                  </a:solidFill>
                  <a:latin typeface="Cambria" panose="02040503050406030204" pitchFamily="18" charset="0"/>
                </a:rPr>
                <a:t>II</a:t>
              </a:r>
              <a:endParaRPr lang="en-US" sz="3200" b="1" dirty="0">
                <a:solidFill>
                  <a:schemeClr val="hlink"/>
                </a:solidFill>
                <a:latin typeface="Cambria" panose="02040503050406030204" pitchFamily="18" charset="0"/>
              </a:endParaRPr>
            </a:p>
          </p:txBody>
        </p:sp>
        <p:grpSp>
          <p:nvGrpSpPr>
            <p:cNvPr id="10" name="Group 9"/>
            <p:cNvGrpSpPr>
              <a:grpSpLocks/>
            </p:cNvGrpSpPr>
            <p:nvPr/>
          </p:nvGrpSpPr>
          <p:grpSpPr bwMode="auto">
            <a:xfrm>
              <a:off x="1646238" y="3573463"/>
              <a:ext cx="5842000" cy="584200"/>
              <a:chOff x="1037" y="1881"/>
              <a:chExt cx="3680" cy="368"/>
            </a:xfrm>
          </p:grpSpPr>
          <p:sp>
            <p:nvSpPr>
              <p:cNvPr id="12" name="AutoShape 10"/>
              <p:cNvSpPr>
                <a:spLocks noChangeArrowheads="1"/>
              </p:cNvSpPr>
              <p:nvPr/>
            </p:nvSpPr>
            <p:spPr bwMode="gray">
              <a:xfrm>
                <a:off x="1399" y="1909"/>
                <a:ext cx="3294" cy="312"/>
              </a:xfrm>
              <a:prstGeom prst="roundRect">
                <a:avLst>
                  <a:gd name="adj" fmla="val 16667"/>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rgbClr val="B2B2B2">
                          <a:alpha val="50000"/>
                        </a:srgbClr>
                      </a:outerShdw>
                    </a:effectLst>
                  </a14:hiddenEffects>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sp>
            <p:nvSpPr>
              <p:cNvPr id="13" name="AutoShape 11"/>
              <p:cNvSpPr>
                <a:spLocks noChangeArrowheads="1"/>
              </p:cNvSpPr>
              <p:nvPr/>
            </p:nvSpPr>
            <p:spPr bwMode="gray">
              <a:xfrm>
                <a:off x="1037" y="1881"/>
                <a:ext cx="3680" cy="368"/>
              </a:xfrm>
              <a:prstGeom prst="roundRect">
                <a:avLst>
                  <a:gd name="adj" fmla="val 16667"/>
                </a:avLst>
              </a:prstGeom>
              <a:noFill/>
              <a:ln w="28575">
                <a:solidFill>
                  <a:schemeClr val="hlink"/>
                </a:solidFill>
                <a:round/>
                <a:headEnd/>
                <a:tailEnd/>
              </a:ln>
              <a:effectLst>
                <a:outerShdw dist="45791" dir="3378596" algn="ctr" rotWithShape="0">
                  <a:srgbClr val="DDDDDD">
                    <a:alpha val="50000"/>
                  </a:srgbClr>
                </a:outerShdw>
              </a:effectLst>
              <a:extLst>
                <a:ext uri="{909E8E84-426E-40DD-AFC4-6F175D3DCCD1}">
                  <a14:hiddenFill xmlns:a14="http://schemas.microsoft.com/office/drawing/2010/main">
                    <a:solidFill>
                      <a:schemeClr val="folHlink"/>
                    </a:solidFill>
                  </a14:hiddenFill>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grpSp>
        <p:sp>
          <p:nvSpPr>
            <p:cNvPr id="11" name="Text Box 12"/>
            <p:cNvSpPr txBox="1">
              <a:spLocks noChangeArrowheads="1"/>
            </p:cNvSpPr>
            <p:nvPr/>
          </p:nvSpPr>
          <p:spPr bwMode="gray">
            <a:xfrm>
              <a:off x="2479139" y="3638490"/>
              <a:ext cx="50403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914400" indent="-45720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371600" indent="-4572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8288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2860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50000"/>
                </a:spcBef>
                <a:buClr>
                  <a:schemeClr val="tx1"/>
                </a:buClr>
                <a:buFontTx/>
                <a:buNone/>
              </a:pPr>
              <a:r>
                <a:rPr lang="en-US" sz="2000" b="1" dirty="0" smtClean="0">
                  <a:solidFill>
                    <a:schemeClr val="bg1"/>
                  </a:solidFill>
                  <a:cs typeface="Times New Roman" pitchFamily="18" charset="0"/>
                </a:rPr>
                <a:t>GIẢI PHÁP PHÁT TRIỂN BỀN VỮNG CHO VÙNG</a:t>
              </a:r>
              <a:endParaRPr lang="en-US" sz="2000" b="1" dirty="0">
                <a:solidFill>
                  <a:schemeClr val="bg1"/>
                </a:solidFill>
                <a:cs typeface="Times New Roman" pitchFamily="18" charset="0"/>
              </a:endParaRPr>
            </a:p>
          </p:txBody>
        </p:sp>
      </p:grpSp>
      <p:sp>
        <p:nvSpPr>
          <p:cNvPr id="5" name="Rectangle 4"/>
          <p:cNvSpPr/>
          <p:nvPr/>
        </p:nvSpPr>
        <p:spPr>
          <a:xfrm>
            <a:off x="290965" y="2067061"/>
            <a:ext cx="8575591" cy="1532727"/>
          </a:xfrm>
          <a:prstGeom prst="rect">
            <a:avLst/>
          </a:prstGeom>
        </p:spPr>
        <p:txBody>
          <a:bodyPr wrap="square">
            <a:spAutoFit/>
          </a:bodyPr>
          <a:lstStyle/>
          <a:p>
            <a:pPr algn="just">
              <a:lnSpc>
                <a:spcPct val="130000"/>
              </a:lnSpc>
              <a:spcAft>
                <a:spcPts val="0"/>
              </a:spcAft>
            </a:pP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Giảm</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sức</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ép</a:t>
            </a:r>
            <a:r>
              <a:rPr lang="en-US" sz="2400" b="1" dirty="0">
                <a:latin typeface="Times New Roman" panose="02020603050405020304" pitchFamily="18" charset="0"/>
                <a:ea typeface="Calibri" panose="020F0502020204030204" pitchFamily="34" charset="0"/>
                <a:cs typeface="Times New Roman" panose="02020603050405020304" pitchFamily="18" charset="0"/>
              </a:rPr>
              <a:t> DS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Phát</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triển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kinh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tế-xã</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hội</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đối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với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Tài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nguyên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môi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trường</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a:t>
            </a:r>
            <a:r>
              <a:rPr lang="en-US" b="1" dirty="0" smtClean="0">
                <a:latin typeface="Calibri" panose="020F0502020204030204" pitchFamily="34" charset="0"/>
                <a:ea typeface="Calibri" panose="020F0502020204030204" pitchFamily="34" charset="0"/>
                <a:cs typeface="Times New Roman" panose="02020603050405020304" pitchFamily="18" charset="0"/>
              </a:rPr>
              <a:t> </a:t>
            </a:r>
            <a:r>
              <a:rPr lang="en-US" sz="2400" b="1" dirty="0" err="1" smtClean="0">
                <a:latin typeface="Times New Roman" panose="02020603050405020304" pitchFamily="18" charset="0"/>
                <a:ea typeface="Calibri" panose="020F0502020204030204" pitchFamily="34" charset="0"/>
              </a:rPr>
              <a:t>Giảm</a:t>
            </a:r>
            <a:r>
              <a:rPr lang="en-US" sz="2400" b="1" dirty="0" smtClean="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sức</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ép</a:t>
            </a:r>
            <a:r>
              <a:rPr lang="en-US" sz="2400" b="1" dirty="0">
                <a:latin typeface="Times New Roman" panose="02020603050405020304" pitchFamily="18" charset="0"/>
                <a:ea typeface="Calibri" panose="020F0502020204030204" pitchFamily="34" charset="0"/>
              </a:rPr>
              <a:t> DS </a:t>
            </a:r>
            <a:r>
              <a:rPr lang="en-US" sz="2400" b="1" dirty="0" err="1">
                <a:latin typeface="Times New Roman" panose="02020603050405020304" pitchFamily="18" charset="0"/>
                <a:ea typeface="Calibri" panose="020F0502020204030204" pitchFamily="34" charset="0"/>
              </a:rPr>
              <a:t>đối</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với</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Chất</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lượng</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cuộc</a:t>
            </a:r>
            <a:r>
              <a:rPr lang="en-US" sz="2400" b="1" dirty="0">
                <a:latin typeface="Times New Roman" panose="02020603050405020304" pitchFamily="18" charset="0"/>
                <a:ea typeface="Calibri" panose="020F0502020204030204" pitchFamily="34" charset="0"/>
              </a:rPr>
              <a:t> </a:t>
            </a:r>
            <a:r>
              <a:rPr lang="en-US" sz="2400" b="1" dirty="0" err="1">
                <a:latin typeface="Times New Roman" panose="02020603050405020304" pitchFamily="18" charset="0"/>
                <a:ea typeface="Calibri" panose="020F0502020204030204" pitchFamily="34" charset="0"/>
              </a:rPr>
              <a:t>sống</a:t>
            </a:r>
            <a:r>
              <a:rPr lang="en-US" sz="2400" b="1" dirty="0">
                <a:latin typeface="Times New Roman" panose="02020603050405020304" pitchFamily="18" charset="0"/>
                <a:ea typeface="Calibri" panose="020F0502020204030204" pitchFamily="34" charset="0"/>
              </a:rPr>
              <a:t>.</a:t>
            </a:r>
            <a:endParaRPr lang="en-US" sz="2400" b="1" dirty="0"/>
          </a:p>
        </p:txBody>
      </p:sp>
      <p:sp>
        <p:nvSpPr>
          <p:cNvPr id="6" name="Rectangle 5"/>
          <p:cNvSpPr/>
          <p:nvPr/>
        </p:nvSpPr>
        <p:spPr>
          <a:xfrm>
            <a:off x="325971" y="3687198"/>
            <a:ext cx="7924800" cy="947247"/>
          </a:xfrm>
          <a:prstGeom prst="rect">
            <a:avLst/>
          </a:prstGeom>
        </p:spPr>
        <p:txBody>
          <a:bodyPr wrap="square">
            <a:spAutoFit/>
          </a:bodyPr>
          <a:lstStyle/>
          <a:p>
            <a:pPr lvl="0" algn="just">
              <a:lnSpc>
                <a:spcPct val="120000"/>
              </a:lnSpc>
              <a:spcAft>
                <a:spcPts val="0"/>
              </a:spcAft>
              <a:buClr>
                <a:srgbClr val="000000"/>
              </a:buClr>
              <a:buSzPts val="950"/>
              <a:tabLst>
                <a:tab pos="457200" algn="l"/>
              </a:tabLst>
            </a:pP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Phân</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bố</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lại</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dân</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cư</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vùng</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hợp</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lý</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20000"/>
              </a:lnSpc>
              <a:spcAft>
                <a:spcPts val="0"/>
              </a:spcAft>
              <a:buClr>
                <a:srgbClr val="000000"/>
              </a:buClr>
              <a:buSzPts val="950"/>
              <a:tabLst>
                <a:tab pos="457200" algn="l"/>
              </a:tabLst>
            </a:pP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Thực</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hiện</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tốt</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chính</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sách</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dân</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số</a:t>
            </a:r>
            <a:r>
              <a:rPr lang="en-US" sz="2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KHHGĐ.</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Rectangle 13"/>
          <p:cNvSpPr/>
          <p:nvPr/>
        </p:nvSpPr>
        <p:spPr>
          <a:xfrm>
            <a:off x="325971" y="4769912"/>
            <a:ext cx="8540585" cy="978729"/>
          </a:xfrm>
          <a:prstGeom prst="rect">
            <a:avLst/>
          </a:prstGeom>
        </p:spPr>
        <p:txBody>
          <a:bodyPr wrap="square">
            <a:spAutoFit/>
          </a:bodyPr>
          <a:lstStyle/>
          <a:p>
            <a:pPr lvl="0" algn="just">
              <a:lnSpc>
                <a:spcPct val="120000"/>
              </a:lnSpc>
              <a:spcAft>
                <a:spcPts val="0"/>
              </a:spcAft>
              <a:buClr>
                <a:srgbClr val="000000"/>
              </a:buClr>
              <a:buSzPts val="950"/>
              <a:tabLst>
                <a:tab pos="457200" algn="l"/>
              </a:tabLst>
            </a:pP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Phát</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triển</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kinh</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tế</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xã</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hội</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tạo</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nhiều</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công</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ăn</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việc</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làm</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cho</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lao</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400" b="1"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Rectangle 14"/>
          <p:cNvSpPr/>
          <p:nvPr/>
        </p:nvSpPr>
        <p:spPr>
          <a:xfrm>
            <a:off x="290965" y="5715000"/>
            <a:ext cx="8610599" cy="1011880"/>
          </a:xfrm>
          <a:prstGeom prst="rect">
            <a:avLst/>
          </a:prstGeom>
        </p:spPr>
        <p:txBody>
          <a:bodyPr wrap="square">
            <a:spAutoFit/>
          </a:bodyPr>
          <a:lstStyle/>
          <a:p>
            <a:pPr algn="just">
              <a:lnSpc>
                <a:spcPct val="130000"/>
              </a:lnSpc>
              <a:spcAft>
                <a:spcPts val="0"/>
              </a:spcAft>
            </a:pP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Đa</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hóa</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các</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loại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hình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đào</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tạo</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đẩy</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mạnh</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hoạt</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hướng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nghiệp</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dạy</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nghề</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giới</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thiệu</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việc</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làm</a:t>
            </a:r>
            <a:r>
              <a:rPr lang="en-US" sz="2400" b="1" dirty="0">
                <a:latin typeface="Times New Roman" panose="02020603050405020304" pitchFamily="18" charset="0"/>
                <a:ea typeface="Calibri" panose="020F0502020204030204" pitchFamily="34" charset="0"/>
                <a:cs typeface="Times New Roman" panose="02020603050405020304" pitchFamily="18" charset="0"/>
              </a:rPr>
              <a:t>.</a:t>
            </a:r>
            <a:endParaRPr lang="en-US" b="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bwMode="gray">
          <a:xfrm>
            <a:off x="1" y="152400"/>
            <a:ext cx="9144000"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Times New Roman" panose="02020603050405020304" pitchFamily="18" charset="0"/>
                <a:ea typeface="+mj-ea"/>
                <a:cs typeface="Times New Roman" pitchFamily="18" charset="0"/>
              </a:rPr>
              <a:t>CHUYÊN ĐỀ: PTBV VÙNG ĐỒNG BẰNG SÔNG HỒNG</a:t>
            </a:r>
          </a:p>
        </p:txBody>
      </p:sp>
      <p:grpSp>
        <p:nvGrpSpPr>
          <p:cNvPr id="4" name="Group 3"/>
          <p:cNvGrpSpPr/>
          <p:nvPr/>
        </p:nvGrpSpPr>
        <p:grpSpPr>
          <a:xfrm>
            <a:off x="914399" y="1143000"/>
            <a:ext cx="8153402" cy="596901"/>
            <a:chOff x="1646238" y="3560762"/>
            <a:chExt cx="5873213" cy="596901"/>
          </a:xfrm>
        </p:grpSpPr>
        <p:sp>
          <p:nvSpPr>
            <p:cNvPr id="5" name="Text Box 8"/>
            <p:cNvSpPr txBox="1">
              <a:spLocks noChangeArrowheads="1"/>
            </p:cNvSpPr>
            <p:nvPr/>
          </p:nvSpPr>
          <p:spPr bwMode="gray">
            <a:xfrm>
              <a:off x="1646238" y="3560762"/>
              <a:ext cx="49053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algn="ctr" eaLnBrk="1" hangingPunct="1">
                <a:spcBef>
                  <a:spcPct val="50000"/>
                </a:spcBef>
              </a:pPr>
              <a:r>
                <a:rPr lang="en-US" sz="3200" b="1" dirty="0" smtClean="0">
                  <a:solidFill>
                    <a:schemeClr val="hlink"/>
                  </a:solidFill>
                  <a:latin typeface="Times New Roman" panose="02020603050405020304" pitchFamily="18" charset="0"/>
                  <a:cs typeface="Times New Roman" panose="02020603050405020304" pitchFamily="18" charset="0"/>
                </a:rPr>
                <a:t>II</a:t>
              </a:r>
              <a:endParaRPr lang="en-US" sz="3200" b="1" dirty="0">
                <a:solidFill>
                  <a:schemeClr val="hlink"/>
                </a:solidFill>
                <a:latin typeface="Times New Roman" panose="02020603050405020304" pitchFamily="18" charset="0"/>
                <a:cs typeface="Times New Roman" panose="02020603050405020304" pitchFamily="18" charset="0"/>
              </a:endParaRPr>
            </a:p>
          </p:txBody>
        </p:sp>
        <p:grpSp>
          <p:nvGrpSpPr>
            <p:cNvPr id="6" name="Group 5"/>
            <p:cNvGrpSpPr>
              <a:grpSpLocks/>
            </p:cNvGrpSpPr>
            <p:nvPr/>
          </p:nvGrpSpPr>
          <p:grpSpPr bwMode="auto">
            <a:xfrm>
              <a:off x="1646238" y="3573463"/>
              <a:ext cx="5842000" cy="584200"/>
              <a:chOff x="1037" y="1881"/>
              <a:chExt cx="3680" cy="368"/>
            </a:xfrm>
          </p:grpSpPr>
          <p:sp>
            <p:nvSpPr>
              <p:cNvPr id="8" name="AutoShape 10"/>
              <p:cNvSpPr>
                <a:spLocks noChangeArrowheads="1"/>
              </p:cNvSpPr>
              <p:nvPr/>
            </p:nvSpPr>
            <p:spPr bwMode="gray">
              <a:xfrm>
                <a:off x="1399" y="1909"/>
                <a:ext cx="3294" cy="312"/>
              </a:xfrm>
              <a:prstGeom prst="roundRect">
                <a:avLst>
                  <a:gd name="adj" fmla="val 16667"/>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rgbClr val="B2B2B2">
                          <a:alpha val="50000"/>
                        </a:srgbClr>
                      </a:outerShdw>
                    </a:effectLst>
                  </a14:hiddenEffects>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Times New Roman" panose="02020603050405020304" pitchFamily="18" charset="0"/>
                  <a:cs typeface="Times New Roman" panose="02020603050405020304" pitchFamily="18" charset="0"/>
                </a:endParaRPr>
              </a:p>
            </p:txBody>
          </p:sp>
          <p:sp>
            <p:nvSpPr>
              <p:cNvPr id="9" name="AutoShape 11"/>
              <p:cNvSpPr>
                <a:spLocks noChangeArrowheads="1"/>
              </p:cNvSpPr>
              <p:nvPr/>
            </p:nvSpPr>
            <p:spPr bwMode="gray">
              <a:xfrm>
                <a:off x="1037" y="1881"/>
                <a:ext cx="3680" cy="368"/>
              </a:xfrm>
              <a:prstGeom prst="roundRect">
                <a:avLst>
                  <a:gd name="adj" fmla="val 16667"/>
                </a:avLst>
              </a:prstGeom>
              <a:noFill/>
              <a:ln w="28575">
                <a:solidFill>
                  <a:schemeClr val="hlink"/>
                </a:solidFill>
                <a:round/>
                <a:headEnd/>
                <a:tailEnd/>
              </a:ln>
              <a:effectLst>
                <a:outerShdw dist="45791" dir="3378596" algn="ctr" rotWithShape="0">
                  <a:srgbClr val="DDDDDD">
                    <a:alpha val="50000"/>
                  </a:srgbClr>
                </a:outerShdw>
              </a:effectLst>
              <a:extLst>
                <a:ext uri="{909E8E84-426E-40DD-AFC4-6F175D3DCCD1}">
                  <a14:hiddenFill xmlns:a14="http://schemas.microsoft.com/office/drawing/2010/main">
                    <a:solidFill>
                      <a:schemeClr val="folHlink"/>
                    </a:solidFill>
                  </a14:hiddenFill>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Times New Roman" panose="02020603050405020304" pitchFamily="18" charset="0"/>
                  <a:cs typeface="Times New Roman" panose="02020603050405020304" pitchFamily="18" charset="0"/>
                </a:endParaRPr>
              </a:p>
            </p:txBody>
          </p:sp>
        </p:grpSp>
        <p:sp>
          <p:nvSpPr>
            <p:cNvPr id="7" name="Text Box 12"/>
            <p:cNvSpPr txBox="1">
              <a:spLocks noChangeArrowheads="1"/>
            </p:cNvSpPr>
            <p:nvPr/>
          </p:nvSpPr>
          <p:spPr bwMode="gray">
            <a:xfrm>
              <a:off x="2479139" y="3638490"/>
              <a:ext cx="504031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914400" indent="-45720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371600" indent="-4572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8288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2860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50000"/>
                </a:spcBef>
                <a:buClr>
                  <a:schemeClr val="tx1"/>
                </a:buClr>
                <a:buFontTx/>
                <a:buNone/>
              </a:pPr>
              <a:r>
                <a:rPr lang="en-US" sz="2000" b="1" dirty="0" smtClean="0">
                  <a:solidFill>
                    <a:schemeClr val="bg1"/>
                  </a:solidFill>
                  <a:cs typeface="Times New Roman" panose="02020603050405020304" pitchFamily="18" charset="0"/>
                </a:rPr>
                <a:t>GIẢI PHÁP PHÁT TRIỂN BỀN VỮNG CHO VÙNG</a:t>
              </a:r>
              <a:endParaRPr lang="en-US" sz="2000" b="1" dirty="0">
                <a:solidFill>
                  <a:schemeClr val="bg1"/>
                </a:solidFill>
                <a:cs typeface="Times New Roman" panose="02020603050405020304" pitchFamily="18" charset="0"/>
              </a:endParaRPr>
            </a:p>
          </p:txBody>
        </p:sp>
      </p:grpSp>
      <p:sp>
        <p:nvSpPr>
          <p:cNvPr id="10" name="Rectangle 9"/>
          <p:cNvSpPr/>
          <p:nvPr/>
        </p:nvSpPr>
        <p:spPr>
          <a:xfrm>
            <a:off x="227097" y="3573792"/>
            <a:ext cx="8721984" cy="830997"/>
          </a:xfrm>
          <a:prstGeom prst="rect">
            <a:avLst/>
          </a:prstGeom>
        </p:spPr>
        <p:txBody>
          <a:bodyPr wrap="square">
            <a:spAutoFit/>
          </a:bodyPr>
          <a:lstStyle/>
          <a:p>
            <a:pPr>
              <a:defRPr/>
            </a:pPr>
            <a:r>
              <a:rPr lang="en-US" altLang="vi-VN" sz="2400" b="1" dirty="0" smtClean="0">
                <a:latin typeface="Times New Roman" panose="02020603050405020304" pitchFamily="18" charset="0"/>
                <a:cs typeface="Times New Roman" panose="02020603050405020304" pitchFamily="18" charset="0"/>
              </a:rPr>
              <a:t>- Di </a:t>
            </a:r>
            <a:r>
              <a:rPr lang="en-US" altLang="vi-VN" sz="2400" b="1" dirty="0" err="1">
                <a:latin typeface="Times New Roman" panose="02020603050405020304" pitchFamily="18" charset="0"/>
                <a:cs typeface="Times New Roman" panose="02020603050405020304" pitchFamily="18" charset="0"/>
              </a:rPr>
              <a:t>dân</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xây</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dựng</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vùng</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kinh</a:t>
            </a:r>
            <a:r>
              <a:rPr lang="en-US" altLang="vi-VN" sz="2400" b="1" dirty="0">
                <a:latin typeface="Times New Roman" panose="02020603050405020304" pitchFamily="18" charset="0"/>
                <a:cs typeface="Times New Roman" panose="02020603050405020304" pitchFamily="18" charset="0"/>
              </a:rPr>
              <a:t> </a:t>
            </a:r>
            <a:r>
              <a:rPr lang="en-US" altLang="vi-VN" sz="2400" b="1" dirty="0" err="1">
                <a:latin typeface="Times New Roman" panose="02020603050405020304" pitchFamily="18" charset="0"/>
                <a:cs typeface="Times New Roman" panose="02020603050405020304" pitchFamily="18" charset="0"/>
              </a:rPr>
              <a:t>tế</a:t>
            </a:r>
            <a:r>
              <a:rPr lang="en-US" altLang="vi-VN" sz="2400" b="1" dirty="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mới</a:t>
            </a:r>
            <a:r>
              <a:rPr lang="en-US" altLang="vi-VN" sz="2400" b="1" dirty="0" smtClean="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Mở</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rộng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TT CN, XD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khu</a:t>
            </a:r>
            <a:r>
              <a:rPr lang="en-US" sz="2400" b="1" dirty="0">
                <a:latin typeface="Times New Roman" panose="02020603050405020304" pitchFamily="18" charset="0"/>
                <a:cs typeface="Times New Roman" panose="02020603050405020304" pitchFamily="18" charset="0"/>
              </a:rPr>
              <a:t> CN </a:t>
            </a:r>
            <a:r>
              <a:rPr lang="en-US" sz="2400" b="1" dirty="0" err="1" smtClean="0">
                <a:latin typeface="Times New Roman" panose="02020603050405020304" pitchFamily="18" charset="0"/>
                <a:cs typeface="Times New Roman" panose="02020603050405020304" pitchFamily="18" charset="0"/>
              </a:rPr>
              <a:t>mới</a:t>
            </a:r>
            <a:r>
              <a:rPr lang="en-US" sz="2400" b="1" dirty="0">
                <a:latin typeface="Times New Roman" panose="02020603050405020304" pitchFamily="18" charset="0"/>
                <a:cs typeface="Times New Roman" panose="02020603050405020304" pitchFamily="18" charset="0"/>
              </a:rPr>
              <a:t>,</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tạo</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thêm</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các</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việc</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làm</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mới</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xuất</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khẩu</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lao</a:t>
            </a:r>
            <a:r>
              <a:rPr lang="en-US" altLang="vi-VN" sz="2400" b="1" dirty="0" smtClean="0">
                <a:latin typeface="Times New Roman" panose="02020603050405020304" pitchFamily="18" charset="0"/>
                <a:cs typeface="Times New Roman" panose="02020603050405020304" pitchFamily="18" charset="0"/>
              </a:rPr>
              <a:t> </a:t>
            </a:r>
            <a:r>
              <a:rPr lang="en-US" altLang="vi-VN" sz="2400" b="1" dirty="0" err="1" smtClean="0">
                <a:latin typeface="Times New Roman" panose="02020603050405020304" pitchFamily="18" charset="0"/>
                <a:cs typeface="Times New Roman" panose="02020603050405020304" pitchFamily="18" charset="0"/>
              </a:rPr>
              <a:t>động</a:t>
            </a:r>
            <a:r>
              <a:rPr lang="en-US" altLang="vi-VN" sz="2400" b="1" dirty="0">
                <a:latin typeface="Times New Roman" panose="02020603050405020304" pitchFamily="18" charset="0"/>
                <a:cs typeface="Times New Roman" panose="02020603050405020304" pitchFamily="18" charset="0"/>
              </a:rPr>
              <a:t>.</a:t>
            </a:r>
          </a:p>
        </p:txBody>
      </p:sp>
      <p:sp>
        <p:nvSpPr>
          <p:cNvPr id="11" name="TextBox 10"/>
          <p:cNvSpPr txBox="1"/>
          <p:nvPr/>
        </p:nvSpPr>
        <p:spPr>
          <a:xfrm>
            <a:off x="177721" y="6139888"/>
            <a:ext cx="8623378" cy="461665"/>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Chủ</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động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dự</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báo</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phòng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chống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thiên</a:t>
            </a:r>
            <a:r>
              <a:rPr lang="en-US" sz="2400" b="1" dirty="0" smtClean="0">
                <a:latin typeface="Times New Roman" panose="02020603050405020304" pitchFamily="18" charset="0"/>
                <a:cs typeface="Times New Roman" panose="02020603050405020304" pitchFamily="18" charset="0"/>
              </a:rPr>
              <a:t> </a:t>
            </a:r>
            <a:r>
              <a:rPr lang="en-US" sz="2400" b="1" dirty="0" smtClean="0">
                <a:latin typeface="Times New Roman" panose="02020603050405020304" pitchFamily="18" charset="0"/>
                <a:cs typeface="Times New Roman" panose="02020603050405020304" pitchFamily="18" charset="0"/>
              </a:rPr>
              <a:t>tai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biến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đổi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khí</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hậu</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12" name="TextBox 11"/>
          <p:cNvSpPr txBox="1"/>
          <p:nvPr/>
        </p:nvSpPr>
        <p:spPr>
          <a:xfrm>
            <a:off x="155315" y="4856840"/>
            <a:ext cx="8645784" cy="830997"/>
          </a:xfrm>
          <a:prstGeom prst="rect">
            <a:avLst/>
          </a:prstGeom>
          <a:noFill/>
        </p:spPr>
        <p:txBody>
          <a:bodyPr wrap="square" rtlCol="0">
            <a:spAutoFit/>
          </a:bodyPr>
          <a:lstStyle/>
          <a:p>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Phát</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triển</a:t>
            </a:r>
            <a:r>
              <a:rPr lang="en-US" sz="2400" b="1" dirty="0" smtClean="0">
                <a:latin typeface="Times New Roman" panose="02020603050405020304" pitchFamily="18" charset="0"/>
                <a:cs typeface="Times New Roman" panose="02020603050405020304" pitchFamily="18" charset="0"/>
              </a:rPr>
              <a:t> KT </a:t>
            </a:r>
            <a:r>
              <a:rPr lang="en-US" sz="2400" b="1" dirty="0" err="1" smtClean="0">
                <a:latin typeface="Times New Roman" panose="02020603050405020304" pitchFamily="18" charset="0"/>
                <a:cs typeface="Times New Roman" panose="02020603050405020304" pitchFamily="18" charset="0"/>
              </a:rPr>
              <a:t>đi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đôi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với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bảo</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vệ</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môi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trường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và</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tài</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nguyên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thiên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nhiên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sử</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dụng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nguồn</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năng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lượng</a:t>
            </a:r>
            <a:r>
              <a:rPr lang="en-US" sz="2400" b="1" dirty="0" smtClean="0">
                <a:latin typeface="Times New Roman" panose="02020603050405020304" pitchFamily="18" charset="0"/>
                <a:cs typeface="Times New Roman" panose="02020603050405020304" pitchFamily="18" charset="0"/>
              </a:rPr>
              <a:t> </a:t>
            </a:r>
            <a:r>
              <a:rPr lang="en-US" sz="2400" b="1" dirty="0" err="1" smtClean="0">
                <a:latin typeface="Times New Roman" panose="02020603050405020304" pitchFamily="18" charset="0"/>
                <a:cs typeface="Times New Roman" panose="02020603050405020304" pitchFamily="18" charset="0"/>
              </a:rPr>
              <a:t>sạch</a:t>
            </a:r>
            <a:r>
              <a:rPr lang="en-US" sz="2400" b="1" dirty="0" smtClean="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17" name="Rectangle 16"/>
          <p:cNvSpPr/>
          <p:nvPr/>
        </p:nvSpPr>
        <p:spPr>
          <a:xfrm>
            <a:off x="279706" y="2063692"/>
            <a:ext cx="8397003" cy="1052596"/>
          </a:xfrm>
          <a:prstGeom prst="rect">
            <a:avLst/>
          </a:prstGeom>
        </p:spPr>
        <p:txBody>
          <a:bodyPr wrap="square">
            <a:spAutoFit/>
          </a:bodyPr>
          <a:lstStyle/>
          <a:p>
            <a:pPr algn="just">
              <a:lnSpc>
                <a:spcPct val="130000"/>
              </a:lnSpc>
              <a:spcAft>
                <a:spcPts val="0"/>
              </a:spcAft>
            </a:pP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smtClean="0">
                <a:latin typeface="Times New Roman" panose="02020603050405020304" pitchFamily="18" charset="0"/>
                <a:ea typeface="Calibri" panose="020F0502020204030204" pitchFamily="34" charset="0"/>
                <a:cs typeface="Times New Roman" panose="02020603050405020304" pitchFamily="18" charset="0"/>
              </a:rPr>
              <a:t>Đa</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dạng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hoạt</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động</a:t>
            </a:r>
            <a:r>
              <a:rPr lang="en-US" sz="2400" b="1" dirty="0">
                <a:latin typeface="Times New Roman" panose="02020603050405020304" pitchFamily="18" charset="0"/>
                <a:ea typeface="Calibri" panose="020F0502020204030204" pitchFamily="34" charset="0"/>
                <a:cs typeface="Times New Roman" panose="02020603050405020304" pitchFamily="18" charset="0"/>
              </a:rPr>
              <a:t> KT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nông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thôn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nghề</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truyền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thống</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thủ</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công</a:t>
            </a:r>
            <a:r>
              <a:rPr lang="en-US" sz="2400" b="1" dirty="0">
                <a:latin typeface="Times New Roman" panose="02020603050405020304" pitchFamily="18" charset="0"/>
                <a:ea typeface="Calibri" panose="020F0502020204030204" pitchFamily="34" charset="0"/>
                <a:cs typeface="Times New Roman" panose="02020603050405020304" pitchFamily="18" charset="0"/>
              </a:rPr>
              <a:t>, TTCN,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chuyển</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đổi</a:t>
            </a:r>
            <a:r>
              <a:rPr lang="en-US" sz="2400" b="1" dirty="0">
                <a:latin typeface="Times New Roman" panose="02020603050405020304" pitchFamily="18" charset="0"/>
                <a:ea typeface="Calibri" panose="020F0502020204030204" pitchFamily="34" charset="0"/>
                <a:cs typeface="Times New Roman" panose="02020603050405020304" pitchFamily="18" charset="0"/>
              </a:rPr>
              <a:t> CC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cây</a:t>
            </a:r>
            <a:r>
              <a:rPr lang="en-US" sz="2400" b="1" dirty="0">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latin typeface="Times New Roman" panose="02020603050405020304" pitchFamily="18" charset="0"/>
                <a:ea typeface="Calibri" panose="020F0502020204030204" pitchFamily="34" charset="0"/>
                <a:cs typeface="Times New Roman" panose="02020603050405020304" pitchFamily="18" charset="0"/>
              </a:rPr>
              <a:t>trồng</a:t>
            </a:r>
            <a:r>
              <a:rPr lang="en-US" sz="2400" b="1" dirty="0" smtClean="0">
                <a:latin typeface="Times New Roman" panose="02020603050405020304" pitchFamily="18" charset="0"/>
                <a:ea typeface="Calibri" panose="020F0502020204030204" pitchFamily="34" charset="0"/>
                <a:cs typeface="Times New Roman" panose="02020603050405020304" pitchFamily="18" charset="0"/>
              </a:rPr>
              <a:t>).</a:t>
            </a:r>
            <a:endParaRPr lang="en-US"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9358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barn(inVertical)">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2"/>
          <p:cNvSpPr txBox="1">
            <a:spLocks noChangeArrowheads="1"/>
          </p:cNvSpPr>
          <p:nvPr/>
        </p:nvSpPr>
        <p:spPr bwMode="gray">
          <a:xfrm>
            <a:off x="0" y="152400"/>
            <a:ext cx="9144000"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0" cap="none" spc="0" normalizeH="0" baseline="0" noProof="0" dirty="0" smtClean="0">
                <a:ln>
                  <a:noFill/>
                </a:ln>
                <a:solidFill>
                  <a:schemeClr val="bg1"/>
                </a:solidFill>
                <a:effectLst/>
                <a:uLnTx/>
                <a:uFillTx/>
                <a:latin typeface="Times New Roman" pitchFamily="18" charset="0"/>
                <a:ea typeface="+mj-ea"/>
                <a:cs typeface="Times New Roman" pitchFamily="18" charset="0"/>
              </a:rPr>
              <a:t>CHUYÊN ĐỀ: </a:t>
            </a:r>
            <a:r>
              <a:rPr kumimoji="0" lang="en-US" sz="2800" b="1" i="0" u="none" strike="noStrike" kern="0" cap="none" spc="0" normalizeH="0" baseline="0" noProof="0" dirty="0" smtClean="0">
                <a:ln>
                  <a:noFill/>
                </a:ln>
                <a:solidFill>
                  <a:schemeClr val="bg1"/>
                </a:solidFill>
                <a:effectLst/>
                <a:uLnTx/>
                <a:uFillTx/>
                <a:latin typeface="Times New Roman" pitchFamily="18" charset="0"/>
                <a:ea typeface="+mj-ea"/>
                <a:cs typeface="Times New Roman" pitchFamily="18" charset="0"/>
              </a:rPr>
              <a:t>PTBV VÙNG </a:t>
            </a:r>
            <a:r>
              <a:rPr kumimoji="0" lang="en-US" sz="2800" b="1" i="0" u="none" strike="noStrike" kern="0" cap="none" spc="0" normalizeH="0" baseline="0" noProof="0" dirty="0" smtClean="0">
                <a:ln>
                  <a:noFill/>
                </a:ln>
                <a:solidFill>
                  <a:schemeClr val="bg1"/>
                </a:solidFill>
                <a:effectLst/>
                <a:uLnTx/>
                <a:uFillTx/>
                <a:latin typeface="Times New Roman" pitchFamily="18" charset="0"/>
                <a:ea typeface="+mj-ea"/>
                <a:cs typeface="Times New Roman" pitchFamily="18" charset="0"/>
              </a:rPr>
              <a:t>ĐỒNG BẰNG SÔNG HỒNG</a:t>
            </a:r>
          </a:p>
        </p:txBody>
      </p:sp>
      <p:grpSp>
        <p:nvGrpSpPr>
          <p:cNvPr id="12" name="Group 11"/>
          <p:cNvGrpSpPr/>
          <p:nvPr/>
        </p:nvGrpSpPr>
        <p:grpSpPr>
          <a:xfrm>
            <a:off x="736601" y="1295400"/>
            <a:ext cx="7188199" cy="597475"/>
            <a:chOff x="1646239" y="4314825"/>
            <a:chExt cx="5842001" cy="597475"/>
          </a:xfrm>
        </p:grpSpPr>
        <p:sp>
          <p:nvSpPr>
            <p:cNvPr id="13" name="Text Box 13"/>
            <p:cNvSpPr txBox="1">
              <a:spLocks noChangeArrowheads="1"/>
            </p:cNvSpPr>
            <p:nvPr/>
          </p:nvSpPr>
          <p:spPr bwMode="gray">
            <a:xfrm>
              <a:off x="1720850" y="4327525"/>
              <a:ext cx="6413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algn="ctr" eaLnBrk="1" hangingPunct="1">
                <a:spcBef>
                  <a:spcPct val="50000"/>
                </a:spcBef>
              </a:pPr>
              <a:r>
                <a:rPr lang="en-US" sz="3200" b="1" dirty="0" smtClean="0">
                  <a:solidFill>
                    <a:schemeClr val="accent2"/>
                  </a:solidFill>
                  <a:latin typeface="Cambria" panose="02040503050406030204" pitchFamily="18" charset="0"/>
                </a:rPr>
                <a:t>III</a:t>
              </a:r>
              <a:endParaRPr lang="en-US" sz="3200" b="1" dirty="0">
                <a:solidFill>
                  <a:schemeClr val="accent2"/>
                </a:solidFill>
                <a:latin typeface="Cambria" panose="02040503050406030204" pitchFamily="18" charset="0"/>
              </a:endParaRPr>
            </a:p>
          </p:txBody>
        </p:sp>
        <p:grpSp>
          <p:nvGrpSpPr>
            <p:cNvPr id="14" name="Group 16"/>
            <p:cNvGrpSpPr>
              <a:grpSpLocks/>
            </p:cNvGrpSpPr>
            <p:nvPr/>
          </p:nvGrpSpPr>
          <p:grpSpPr bwMode="auto">
            <a:xfrm>
              <a:off x="1646239" y="4314825"/>
              <a:ext cx="5842001" cy="584200"/>
              <a:chOff x="1037" y="2348"/>
              <a:chExt cx="3680" cy="368"/>
            </a:xfrm>
          </p:grpSpPr>
          <p:sp>
            <p:nvSpPr>
              <p:cNvPr id="16" name="AutoShape 15"/>
              <p:cNvSpPr>
                <a:spLocks noChangeArrowheads="1"/>
              </p:cNvSpPr>
              <p:nvPr/>
            </p:nvSpPr>
            <p:spPr bwMode="gray">
              <a:xfrm>
                <a:off x="1440" y="2376"/>
                <a:ext cx="3253" cy="312"/>
              </a:xfrm>
              <a:prstGeom prst="roundRect">
                <a:avLst>
                  <a:gd name="adj" fmla="val 16667"/>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rgbClr val="B2B2B2">
                          <a:alpha val="50000"/>
                        </a:srgbClr>
                      </a:outerShdw>
                    </a:effectLst>
                  </a14:hiddenEffects>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sp>
            <p:nvSpPr>
              <p:cNvPr id="17" name="AutoShape 16"/>
              <p:cNvSpPr>
                <a:spLocks noChangeArrowheads="1"/>
              </p:cNvSpPr>
              <p:nvPr/>
            </p:nvSpPr>
            <p:spPr bwMode="gray">
              <a:xfrm>
                <a:off x="1037" y="2348"/>
                <a:ext cx="3680" cy="368"/>
              </a:xfrm>
              <a:prstGeom prst="roundRect">
                <a:avLst>
                  <a:gd name="adj" fmla="val 16667"/>
                </a:avLst>
              </a:prstGeom>
              <a:noFill/>
              <a:ln w="28575">
                <a:solidFill>
                  <a:schemeClr val="accent2"/>
                </a:solidFill>
                <a:round/>
                <a:headEnd/>
                <a:tailEnd/>
              </a:ln>
              <a:effectLst>
                <a:outerShdw dist="45791" dir="3378596" algn="ctr" rotWithShape="0">
                  <a:srgbClr val="DDDDDD">
                    <a:alpha val="50000"/>
                  </a:srgbClr>
                </a:outerShdw>
              </a:effectLst>
              <a:extLst>
                <a:ext uri="{909E8E84-426E-40DD-AFC4-6F175D3DCCD1}">
                  <a14:hiddenFill xmlns:a14="http://schemas.microsoft.com/office/drawing/2010/main">
                    <a:solidFill>
                      <a:schemeClr val="folHlink"/>
                    </a:solidFill>
                  </a14:hiddenFill>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grpSp>
        <p:sp>
          <p:nvSpPr>
            <p:cNvPr id="15" name="Text Box 17"/>
            <p:cNvSpPr txBox="1">
              <a:spLocks noChangeArrowheads="1"/>
            </p:cNvSpPr>
            <p:nvPr/>
          </p:nvSpPr>
          <p:spPr bwMode="gray">
            <a:xfrm>
              <a:off x="2511425" y="4386560"/>
              <a:ext cx="493871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914400" indent="-45720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371600" indent="-4572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8288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2860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50000"/>
                </a:spcBef>
                <a:buClr>
                  <a:schemeClr val="tx1"/>
                </a:buClr>
                <a:buFontTx/>
                <a:buNone/>
              </a:pPr>
              <a:r>
                <a:rPr lang="en-US" sz="2400" b="1" dirty="0" smtClean="0">
                  <a:solidFill>
                    <a:schemeClr val="bg1"/>
                  </a:solidFill>
                  <a:cs typeface="Times New Roman" pitchFamily="18" charset="0"/>
                </a:rPr>
                <a:t>XÂY DỰNG MÔ HÌNH PTBV CHO VÙNG</a:t>
              </a:r>
              <a:endParaRPr lang="en-US" sz="2400" b="1" dirty="0">
                <a:solidFill>
                  <a:schemeClr val="bg1"/>
                </a:solidFill>
                <a:cs typeface="Times New Roman" pitchFamily="18" charset="0"/>
              </a:endParaRPr>
            </a:p>
          </p:txBody>
        </p:sp>
      </p:grpSp>
      <p:sp>
        <p:nvSpPr>
          <p:cNvPr id="2" name="Rectangle 1"/>
          <p:cNvSpPr/>
          <p:nvPr/>
        </p:nvSpPr>
        <p:spPr>
          <a:xfrm>
            <a:off x="457200" y="2231749"/>
            <a:ext cx="7848600" cy="3020635"/>
          </a:xfrm>
          <a:prstGeom prst="rect">
            <a:avLst/>
          </a:prstGeom>
        </p:spPr>
        <p:txBody>
          <a:bodyPr wrap="square">
            <a:spAutoFit/>
          </a:bodyPr>
          <a:lstStyle/>
          <a:p>
            <a:pPr algn="just">
              <a:lnSpc>
                <a:spcPct val="120000"/>
              </a:lnSpc>
              <a:spcBef>
                <a:spcPts val="600"/>
              </a:spcBef>
              <a:spcAft>
                <a:spcPts val="0"/>
              </a:spcAft>
            </a:pP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Mô</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hình</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giảm</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sức</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ép</a:t>
            </a:r>
            <a:r>
              <a:rPr lang="en-US" sz="2400" b="1" dirty="0">
                <a:solidFill>
                  <a:srgbClr val="000000"/>
                </a:solidFill>
                <a:latin typeface="Times New Roman" panose="02020603050405020304" pitchFamily="18" charset="0"/>
                <a:ea typeface="Calibri" panose="020F0502020204030204" pitchFamily="34" charset="0"/>
              </a:rPr>
              <a:t> DS </a:t>
            </a:r>
            <a:r>
              <a:rPr lang="en-US" sz="2400" b="1" dirty="0" err="1">
                <a:solidFill>
                  <a:srgbClr val="000000"/>
                </a:solidFill>
                <a:latin typeface="Times New Roman" panose="02020603050405020304" pitchFamily="18" charset="0"/>
                <a:ea typeface="Calibri" panose="020F0502020204030204" pitchFamily="34" charset="0"/>
              </a:rPr>
              <a:t>lên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tài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nguyên</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môi</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trường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và</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chất</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lượng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cuộc</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sống</a:t>
            </a:r>
            <a:r>
              <a:rPr lang="en-US" sz="2400" b="1" dirty="0">
                <a:solidFill>
                  <a:srgbClr val="000000"/>
                </a:solidFill>
                <a:latin typeface="Times New Roman" panose="02020603050405020304" pitchFamily="18" charset="0"/>
                <a:ea typeface="Calibri" panose="020F0502020204030204" pitchFamily="34" charset="0"/>
              </a:rPr>
              <a:t>.</a:t>
            </a:r>
          </a:p>
          <a:p>
            <a:pPr algn="just">
              <a:lnSpc>
                <a:spcPct val="120000"/>
              </a:lnSpc>
              <a:spcBef>
                <a:spcPts val="600"/>
              </a:spcBef>
              <a:spcAft>
                <a:spcPts val="0"/>
              </a:spcAft>
            </a:pP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Mô</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hình</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xây</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dựng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công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nghiệp</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xanh</a:t>
            </a:r>
            <a:r>
              <a:rPr lang="en-US" sz="2400" b="1" dirty="0">
                <a:solidFill>
                  <a:srgbClr val="000000"/>
                </a:solidFill>
                <a:latin typeface="Times New Roman" panose="02020603050405020304" pitchFamily="18" charset="0"/>
                <a:ea typeface="Calibri" panose="020F0502020204030204" pitchFamily="34" charset="0"/>
              </a:rPr>
              <a:t>.</a:t>
            </a:r>
          </a:p>
          <a:p>
            <a:pPr algn="just">
              <a:lnSpc>
                <a:spcPct val="120000"/>
              </a:lnSpc>
              <a:spcBef>
                <a:spcPts val="600"/>
              </a:spcBef>
              <a:spcAft>
                <a:spcPts val="0"/>
              </a:spcAft>
            </a:pP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Mô</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hình</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Vườn</a:t>
            </a:r>
            <a:r>
              <a:rPr lang="en-US" sz="2400" b="1" dirty="0">
                <a:solidFill>
                  <a:srgbClr val="000000"/>
                </a:solidFill>
                <a:latin typeface="Times New Roman" panose="02020603050405020304" pitchFamily="18" charset="0"/>
                <a:ea typeface="Calibri" panose="020F0502020204030204" pitchFamily="34" charset="0"/>
              </a:rPr>
              <a:t> – </a:t>
            </a:r>
            <a:r>
              <a:rPr lang="en-US" sz="2400" b="1" dirty="0" err="1">
                <a:solidFill>
                  <a:srgbClr val="000000"/>
                </a:solidFill>
                <a:latin typeface="Times New Roman" panose="02020603050405020304" pitchFamily="18" charset="0"/>
                <a:ea typeface="Calibri" panose="020F0502020204030204" pitchFamily="34" charset="0"/>
              </a:rPr>
              <a:t>Ao</a:t>
            </a:r>
            <a:r>
              <a:rPr lang="en-US" sz="2400" b="1" dirty="0">
                <a:solidFill>
                  <a:srgbClr val="000000"/>
                </a:solidFill>
                <a:latin typeface="Times New Roman" panose="02020603050405020304" pitchFamily="18" charset="0"/>
                <a:ea typeface="Calibri" panose="020F0502020204030204" pitchFamily="34" charset="0"/>
              </a:rPr>
              <a:t> – </a:t>
            </a:r>
            <a:r>
              <a:rPr lang="en-US" sz="2400" b="1" dirty="0" err="1">
                <a:solidFill>
                  <a:srgbClr val="000000"/>
                </a:solidFill>
                <a:latin typeface="Times New Roman" panose="02020603050405020304" pitchFamily="18" charset="0"/>
                <a:ea typeface="Calibri" panose="020F0502020204030204" pitchFamily="34" charset="0"/>
              </a:rPr>
              <a:t>Chuồng</a:t>
            </a:r>
            <a:endParaRPr lang="en-US" sz="2400" b="1" dirty="0">
              <a:solidFill>
                <a:srgbClr val="000000"/>
              </a:solidFill>
              <a:latin typeface="Times New Roman" panose="02020603050405020304" pitchFamily="18" charset="0"/>
              <a:ea typeface="Calibri" panose="020F0502020204030204" pitchFamily="34" charset="0"/>
            </a:endParaRPr>
          </a:p>
          <a:p>
            <a:pPr algn="just">
              <a:lnSpc>
                <a:spcPct val="120000"/>
              </a:lnSpc>
              <a:spcBef>
                <a:spcPts val="600"/>
              </a:spcBef>
              <a:spcAft>
                <a:spcPts val="0"/>
              </a:spcAft>
            </a:pP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Đô</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thị</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thông</a:t>
            </a:r>
            <a:r>
              <a:rPr lang="en-US" sz="2400" b="1" dirty="0">
                <a:solidFill>
                  <a:srgbClr val="000000"/>
                </a:solidFill>
                <a:latin typeface="Times New Roman" panose="02020603050405020304" pitchFamily="18" charset="0"/>
                <a:ea typeface="Calibri" panose="020F0502020204030204" pitchFamily="34" charset="0"/>
              </a:rPr>
              <a:t> minh.</a:t>
            </a:r>
          </a:p>
          <a:p>
            <a:pPr algn="just">
              <a:lnSpc>
                <a:spcPct val="120000"/>
              </a:lnSpc>
              <a:spcBef>
                <a:spcPts val="600"/>
              </a:spcBef>
              <a:spcAft>
                <a:spcPts val="0"/>
              </a:spcAft>
            </a:pP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Làng</a:t>
            </a:r>
            <a:r>
              <a:rPr lang="en-US" sz="2400" b="1" dirty="0">
                <a:solidFill>
                  <a:srgbClr val="000000"/>
                </a:solidFill>
                <a:latin typeface="Times New Roman" panose="02020603050405020304" pitchFamily="18" charset="0"/>
                <a:ea typeface="Calibri" panose="020F0502020204030204" pitchFamily="34" charset="0"/>
              </a:rPr>
              <a:t> </a:t>
            </a:r>
            <a:r>
              <a:rPr lang="en-US" sz="2400" b="1" dirty="0" err="1">
                <a:solidFill>
                  <a:srgbClr val="000000"/>
                </a:solidFill>
                <a:latin typeface="Times New Roman" panose="02020603050405020304" pitchFamily="18" charset="0"/>
                <a:ea typeface="Calibri" panose="020F0502020204030204" pitchFamily="34" charset="0"/>
              </a:rPr>
              <a:t>nghề</a:t>
            </a:r>
            <a:r>
              <a:rPr lang="en-US" sz="2400" b="1" dirty="0">
                <a:solidFill>
                  <a:srgbClr val="000000"/>
                </a:solidFill>
                <a:latin typeface="Times New Roman" panose="02020603050405020304" pitchFamily="18" charset="0"/>
                <a:ea typeface="Calibri" panose="020F0502020204030204" pitchFamily="34" charset="0"/>
              </a:rPr>
              <a:t> …..</a:t>
            </a:r>
          </a:p>
        </p:txBody>
      </p:sp>
    </p:spTree>
    <p:extLst>
      <p:ext uri="{BB962C8B-B14F-4D97-AF65-F5344CB8AC3E}">
        <p14:creationId xmlns:p14="http://schemas.microsoft.com/office/powerpoint/2010/main" val="29369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Diagram 2"/>
          <p:cNvGrpSpPr>
            <a:grpSpLocks noChangeAspect="1"/>
          </p:cNvGrpSpPr>
          <p:nvPr/>
        </p:nvGrpSpPr>
        <p:grpSpPr bwMode="auto">
          <a:xfrm>
            <a:off x="3124200" y="4572000"/>
            <a:ext cx="4127500" cy="2867025"/>
            <a:chOff x="1152" y="720"/>
            <a:chExt cx="3456" cy="2880"/>
          </a:xfrm>
        </p:grpSpPr>
        <p:sp>
          <p:nvSpPr>
            <p:cNvPr id="4" name="_s30724"/>
            <p:cNvSpPr>
              <a:spLocks noChangeArrowheads="1" noTextEdit="1"/>
            </p:cNvSpPr>
            <p:nvPr/>
          </p:nvSpPr>
          <p:spPr bwMode="auto">
            <a:xfrm>
              <a:off x="2340" y="1209"/>
              <a:ext cx="1080" cy="1080"/>
            </a:xfrm>
            <a:prstGeom prst="ellipse">
              <a:avLst/>
            </a:prstGeom>
            <a:solidFill>
              <a:schemeClr val="accent2">
                <a:alpha val="50000"/>
              </a:schemeClr>
            </a:solidFill>
            <a:ln w="4669">
              <a:solidFill>
                <a:schemeClr val="accent2"/>
              </a:solidFill>
              <a:round/>
              <a:headEnd/>
              <a:tailEnd/>
            </a:ln>
          </p:spPr>
          <p:txBody>
            <a:bodyPr vert="horz" wrap="none" lIns="91440" tIns="45720" rIns="91440" bIns="45720" numCol="1" anchor="ctr" anchorCtr="0" compatLnSpc="1">
              <a:prstTxWarp prst="textNoShape">
                <a:avLst/>
              </a:prstTxWarp>
            </a:bodyPr>
            <a:lstStyle/>
            <a:p>
              <a:endParaRPr lang="en-US"/>
            </a:p>
          </p:txBody>
        </p:sp>
        <p:sp>
          <p:nvSpPr>
            <p:cNvPr id="5" name="_s30725"/>
            <p:cNvSpPr>
              <a:spLocks noChangeArrowheads="1"/>
            </p:cNvSpPr>
            <p:nvPr/>
          </p:nvSpPr>
          <p:spPr bwMode="auto">
            <a:xfrm>
              <a:off x="2600" y="831"/>
              <a:ext cx="561"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n-US"/>
            </a:p>
          </p:txBody>
        </p:sp>
        <p:sp>
          <p:nvSpPr>
            <p:cNvPr id="7" name="_s30726"/>
            <p:cNvSpPr>
              <a:spLocks noChangeArrowheads="1" noTextEdit="1"/>
            </p:cNvSpPr>
            <p:nvPr/>
          </p:nvSpPr>
          <p:spPr bwMode="auto">
            <a:xfrm>
              <a:off x="2695" y="1825"/>
              <a:ext cx="1080" cy="1080"/>
            </a:xfrm>
            <a:prstGeom prst="ellipse">
              <a:avLst/>
            </a:prstGeom>
            <a:solidFill>
              <a:schemeClr val="hlink">
                <a:alpha val="50000"/>
              </a:schemeClr>
            </a:solidFill>
            <a:ln w="4669">
              <a:solidFill>
                <a:schemeClr val="hlink"/>
              </a:solidFill>
              <a:round/>
              <a:headEnd/>
              <a:tailEnd/>
            </a:ln>
          </p:spPr>
          <p:txBody>
            <a:bodyPr vert="horz" wrap="none" lIns="91440" tIns="45720" rIns="91440" bIns="45720" numCol="1" anchor="ctr" anchorCtr="0" compatLnSpc="1">
              <a:prstTxWarp prst="textNoShape">
                <a:avLst/>
              </a:prstTxWarp>
            </a:bodyPr>
            <a:lstStyle/>
            <a:p>
              <a:endParaRPr lang="en-US"/>
            </a:p>
          </p:txBody>
        </p:sp>
        <p:sp>
          <p:nvSpPr>
            <p:cNvPr id="8" name="_s30727"/>
            <p:cNvSpPr>
              <a:spLocks noChangeArrowheads="1"/>
            </p:cNvSpPr>
            <p:nvPr/>
          </p:nvSpPr>
          <p:spPr bwMode="auto">
            <a:xfrm>
              <a:off x="3797" y="2689"/>
              <a:ext cx="561"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n-US"/>
            </a:p>
          </p:txBody>
        </p:sp>
        <p:sp>
          <p:nvSpPr>
            <p:cNvPr id="11" name="_s30728"/>
            <p:cNvSpPr>
              <a:spLocks noChangeArrowheads="1" noTextEdit="1"/>
            </p:cNvSpPr>
            <p:nvPr/>
          </p:nvSpPr>
          <p:spPr bwMode="auto">
            <a:xfrm>
              <a:off x="1984" y="1824"/>
              <a:ext cx="1080" cy="1080"/>
            </a:xfrm>
            <a:prstGeom prst="ellipse">
              <a:avLst/>
            </a:prstGeom>
            <a:solidFill>
              <a:schemeClr val="folHlink">
                <a:alpha val="50000"/>
              </a:schemeClr>
            </a:solidFill>
            <a:ln w="4669">
              <a:solidFill>
                <a:schemeClr val="folHlink"/>
              </a:solidFill>
              <a:round/>
              <a:headEnd/>
              <a:tailEnd/>
            </a:ln>
          </p:spPr>
          <p:txBody>
            <a:bodyPr vert="horz" wrap="none" lIns="91440" tIns="45720" rIns="91440" bIns="45720" numCol="1" anchor="ctr" anchorCtr="0" compatLnSpc="1">
              <a:prstTxWarp prst="textNoShape">
                <a:avLst/>
              </a:prstTxWarp>
            </a:bodyPr>
            <a:lstStyle/>
            <a:p>
              <a:endParaRPr lang="en-US"/>
            </a:p>
          </p:txBody>
        </p:sp>
        <p:sp>
          <p:nvSpPr>
            <p:cNvPr id="17" name="_s30729"/>
            <p:cNvSpPr>
              <a:spLocks noChangeArrowheads="1"/>
            </p:cNvSpPr>
            <p:nvPr/>
          </p:nvSpPr>
          <p:spPr bwMode="auto">
            <a:xfrm>
              <a:off x="1402" y="2689"/>
              <a:ext cx="561"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ctr" anchorCtr="0" compatLnSpc="1">
              <a:prstTxWarp prst="textNoShape">
                <a:avLst/>
              </a:prstTxWarp>
            </a:bodyPr>
            <a:lstStyle/>
            <a:p>
              <a:endParaRPr lang="en-US"/>
            </a:p>
          </p:txBody>
        </p:sp>
      </p:grpSp>
      <p:sp>
        <p:nvSpPr>
          <p:cNvPr id="9" name="7-Point Star 5"/>
          <p:cNvSpPr>
            <a:spLocks noChangeArrowheads="1"/>
          </p:cNvSpPr>
          <p:nvPr/>
        </p:nvSpPr>
        <p:spPr bwMode="auto">
          <a:xfrm>
            <a:off x="-152400" y="0"/>
            <a:ext cx="9613900" cy="5105400"/>
          </a:xfrm>
          <a:custGeom>
            <a:avLst/>
            <a:gdLst>
              <a:gd name="T0" fmla="*/ 2147483647 w 7696200"/>
              <a:gd name="T1" fmla="*/ 56675901 h 4648200"/>
              <a:gd name="T2" fmla="*/ 2147483647 w 7696200"/>
              <a:gd name="T3" fmla="*/ 184024750 h 4648200"/>
              <a:gd name="T4" fmla="*/ 2147483647 w 7696200"/>
              <a:gd name="T5" fmla="*/ 286151274 h 4648200"/>
              <a:gd name="T6" fmla="*/ 1427326822 w 7696200"/>
              <a:gd name="T7" fmla="*/ 286151274 h 4648200"/>
              <a:gd name="T8" fmla="*/ -13110 w 7696200"/>
              <a:gd name="T9" fmla="*/ 184024750 h 4648200"/>
              <a:gd name="T10" fmla="*/ 509405171 w 7696200"/>
              <a:gd name="T11" fmla="*/ 56675901 h 4648200"/>
              <a:gd name="T12" fmla="*/ 2147483647 w 7696200"/>
              <a:gd name="T13" fmla="*/ 0 h 4648200"/>
              <a:gd name="T14" fmla="*/ 0 60000 65536"/>
              <a:gd name="T15" fmla="*/ 0 60000 65536"/>
              <a:gd name="T16" fmla="*/ 5898240 60000 65536"/>
              <a:gd name="T17" fmla="*/ 5898240 60000 65536"/>
              <a:gd name="T18" fmla="*/ 11796480 60000 65536"/>
              <a:gd name="T19" fmla="*/ 11796480 60000 65536"/>
              <a:gd name="T20" fmla="*/ 17694720 60000 65536"/>
              <a:gd name="T21" fmla="*/ 1712567 w 7696200"/>
              <a:gd name="T22" fmla="*/ 920638 h 4648200"/>
              <a:gd name="T23" fmla="*/ 5983632 w 7696200"/>
              <a:gd name="T24" fmla="*/ 3500202 h 4648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96200" h="4648200">
                <a:moveTo>
                  <a:pt x="-20" y="2989288"/>
                </a:moveTo>
                <a:lnTo>
                  <a:pt x="1185124" y="2068656"/>
                </a:lnTo>
                <a:lnTo>
                  <a:pt x="762160" y="920637"/>
                </a:lnTo>
                <a:lnTo>
                  <a:pt x="2662977" y="920638"/>
                </a:lnTo>
                <a:lnTo>
                  <a:pt x="3848100" y="0"/>
                </a:lnTo>
                <a:lnTo>
                  <a:pt x="5033223" y="920638"/>
                </a:lnTo>
                <a:lnTo>
                  <a:pt x="6934040" y="920637"/>
                </a:lnTo>
                <a:lnTo>
                  <a:pt x="6511076" y="2068656"/>
                </a:lnTo>
                <a:lnTo>
                  <a:pt x="7696220" y="2989288"/>
                </a:lnTo>
                <a:lnTo>
                  <a:pt x="5983633" y="3500204"/>
                </a:lnTo>
                <a:lnTo>
                  <a:pt x="5560656" y="4648224"/>
                </a:lnTo>
                <a:lnTo>
                  <a:pt x="3848100" y="4137303"/>
                </a:lnTo>
                <a:lnTo>
                  <a:pt x="2135544" y="4648224"/>
                </a:lnTo>
                <a:lnTo>
                  <a:pt x="1712567" y="3500204"/>
                </a:lnTo>
                <a:close/>
              </a:path>
            </a:pathLst>
          </a:custGeom>
          <a:solidFill>
            <a:srgbClr val="FFE1FF"/>
          </a:solidFill>
          <a:ln w="12700" algn="ctr">
            <a:solidFill>
              <a:srgbClr val="FF99FF"/>
            </a:solidFill>
            <a:round/>
            <a:headEnd/>
            <a:tailEnd/>
          </a:ln>
        </p:spPr>
        <p:txBody>
          <a:bodyPr/>
          <a:lstStyle/>
          <a:p>
            <a:endParaRPr lang="en-US" sz="3700">
              <a:solidFill>
                <a:srgbClr val="0000CC"/>
              </a:solidFill>
              <a:latin typeface=".VnTime" pitchFamily="34" charset="0"/>
            </a:endParaRPr>
          </a:p>
          <a:p>
            <a:endParaRPr lang="en-US" sz="3700">
              <a:solidFill>
                <a:srgbClr val="0000CC"/>
              </a:solidFill>
              <a:latin typeface=".VnTime" pitchFamily="34" charset="0"/>
            </a:endParaRPr>
          </a:p>
        </p:txBody>
      </p:sp>
      <p:sp>
        <p:nvSpPr>
          <p:cNvPr id="10" name="Text Box 13"/>
          <p:cNvSpPr txBox="1">
            <a:spLocks noChangeArrowheads="1"/>
          </p:cNvSpPr>
          <p:nvPr/>
        </p:nvSpPr>
        <p:spPr bwMode="auto">
          <a:xfrm>
            <a:off x="1371600" y="1600200"/>
            <a:ext cx="6629400" cy="2308324"/>
          </a:xfrm>
          <a:prstGeom prst="rect">
            <a:avLst/>
          </a:prstGeom>
          <a:noFill/>
          <a:ln w="9525">
            <a:noFill/>
            <a:miter lim="800000"/>
            <a:headEnd/>
            <a:tailEnd/>
          </a:ln>
        </p:spPr>
        <p:txBody>
          <a:bodyPr wrap="square">
            <a:spAutoFit/>
          </a:bodyPr>
          <a:lstStyle/>
          <a:p>
            <a:r>
              <a:rPr lang="en-US" sz="2400" b="1" dirty="0" err="1" smtClean="0">
                <a:solidFill>
                  <a:srgbClr val="FF0000"/>
                </a:solidFill>
              </a:rPr>
              <a:t>Câu</a:t>
            </a:r>
            <a:r>
              <a:rPr lang="en-US" sz="2400" b="1" dirty="0" smtClean="0">
                <a:solidFill>
                  <a:srgbClr val="FF0000"/>
                </a:solidFill>
              </a:rPr>
              <a:t> 1:  </a:t>
            </a:r>
            <a:r>
              <a:rPr lang="pt-BR" sz="2400" b="1" dirty="0" smtClean="0">
                <a:solidFill>
                  <a:srgbClr val="FF0000"/>
                </a:solidFill>
              </a:rPr>
              <a:t>Tài nguyên quý giá nhất ở ĐBSH là:</a:t>
            </a:r>
          </a:p>
          <a:p>
            <a:endParaRPr lang="en-US" sz="2400" b="1" dirty="0" smtClean="0">
              <a:solidFill>
                <a:srgbClr val="FF0000"/>
              </a:solidFill>
            </a:endParaRPr>
          </a:p>
          <a:p>
            <a:pPr marL="457200" indent="-457200">
              <a:buAutoNum type="alphaUcPeriod"/>
            </a:pPr>
            <a:r>
              <a:rPr lang="en-US" sz="2400" b="1" dirty="0" err="1" smtClean="0">
                <a:solidFill>
                  <a:srgbClr val="FF0000"/>
                </a:solidFill>
              </a:rPr>
              <a:t>Đất</a:t>
            </a:r>
            <a:r>
              <a:rPr lang="en-US" sz="2400" b="1" dirty="0" smtClean="0">
                <a:solidFill>
                  <a:srgbClr val="FF0000"/>
                </a:solidFill>
              </a:rPr>
              <a:t>                 B. Than</a:t>
            </a:r>
          </a:p>
          <a:p>
            <a:pPr marL="457200" indent="-457200"/>
            <a:r>
              <a:rPr lang="en-US" sz="2400" b="1" dirty="0" smtClean="0">
                <a:solidFill>
                  <a:srgbClr val="FF0000"/>
                </a:solidFill>
              </a:rPr>
              <a:t>            </a:t>
            </a:r>
          </a:p>
          <a:p>
            <a:pPr marL="457200" indent="-457200"/>
            <a:r>
              <a:rPr lang="en-US" sz="2400" b="1" dirty="0" smtClean="0">
                <a:solidFill>
                  <a:srgbClr val="FF0000"/>
                </a:solidFill>
              </a:rPr>
              <a:t>C. </a:t>
            </a:r>
            <a:r>
              <a:rPr lang="en-US" sz="2400" b="1" dirty="0" err="1" smtClean="0">
                <a:solidFill>
                  <a:srgbClr val="FF0000"/>
                </a:solidFill>
              </a:rPr>
              <a:t>Sắt</a:t>
            </a:r>
            <a:r>
              <a:rPr lang="en-US" sz="2400" b="1" dirty="0" smtClean="0">
                <a:solidFill>
                  <a:srgbClr val="FF0000"/>
                </a:solidFill>
              </a:rPr>
              <a:t>                  D.  </a:t>
            </a:r>
            <a:r>
              <a:rPr lang="en-US" sz="2400" b="1" dirty="0" err="1" smtClean="0">
                <a:solidFill>
                  <a:srgbClr val="FF0000"/>
                </a:solidFill>
              </a:rPr>
              <a:t>Trữ</a:t>
            </a:r>
            <a:r>
              <a:rPr lang="en-US" sz="2400" b="1" dirty="0" smtClean="0">
                <a:solidFill>
                  <a:srgbClr val="FF0000"/>
                </a:solidFill>
              </a:rPr>
              <a:t> </a:t>
            </a:r>
            <a:r>
              <a:rPr lang="en-US" sz="2400" b="1" dirty="0" err="1" smtClean="0">
                <a:solidFill>
                  <a:srgbClr val="FF0000"/>
                </a:solidFill>
              </a:rPr>
              <a:t>năng</a:t>
            </a:r>
            <a:r>
              <a:rPr lang="en-US" sz="2400" b="1" dirty="0" smtClean="0">
                <a:solidFill>
                  <a:srgbClr val="FF0000"/>
                </a:solidFill>
              </a:rPr>
              <a:t> </a:t>
            </a:r>
            <a:r>
              <a:rPr lang="en-US" sz="2400" b="1" dirty="0" err="1" smtClean="0">
                <a:solidFill>
                  <a:srgbClr val="FF0000"/>
                </a:solidFill>
              </a:rPr>
              <a:t>thuỷ</a:t>
            </a:r>
            <a:r>
              <a:rPr lang="en-US" sz="2400" b="1" dirty="0" smtClean="0">
                <a:solidFill>
                  <a:srgbClr val="FF0000"/>
                </a:solidFill>
              </a:rPr>
              <a:t> </a:t>
            </a:r>
            <a:r>
              <a:rPr lang="en-US" sz="2400" b="1" dirty="0" err="1" smtClean="0">
                <a:solidFill>
                  <a:srgbClr val="FF0000"/>
                </a:solidFill>
              </a:rPr>
              <a:t>điện</a:t>
            </a:r>
            <a:endParaRPr lang="en-US" sz="2400" b="1" dirty="0" smtClean="0">
              <a:solidFill>
                <a:srgbClr val="FF0000"/>
              </a:solidFill>
            </a:endParaRPr>
          </a:p>
          <a:p>
            <a:pPr algn="just"/>
            <a:r>
              <a:rPr lang="en-US" sz="2400" b="1" dirty="0" smtClean="0">
                <a:solidFill>
                  <a:srgbClr val="FF0000"/>
                </a:solidFill>
                <a:cs typeface="Times New Roman" pitchFamily="18" charset="0"/>
              </a:rPr>
              <a:t> </a:t>
            </a:r>
            <a:endParaRPr lang="en-US" sz="2400" b="1" dirty="0">
              <a:solidFill>
                <a:srgbClr val="FF0000"/>
              </a:solidFill>
              <a:cs typeface="Times New Roman" pitchFamily="18" charset="0"/>
            </a:endParaRPr>
          </a:p>
        </p:txBody>
      </p:sp>
      <p:pic>
        <p:nvPicPr>
          <p:cNvPr id="12" name="Picture 15" descr="97"/>
          <p:cNvPicPr>
            <a:picLocks noChangeAspect="1" noChangeArrowheads="1" noCrop="1"/>
          </p:cNvPicPr>
          <p:nvPr/>
        </p:nvPicPr>
        <p:blipFill>
          <a:blip r:embed="rId3"/>
          <a:srcRect/>
          <a:stretch>
            <a:fillRect/>
          </a:stretch>
        </p:blipFill>
        <p:spPr bwMode="auto">
          <a:xfrm rot="21388593">
            <a:off x="6972300" y="5520701"/>
            <a:ext cx="1403350" cy="1295400"/>
          </a:xfrm>
          <a:prstGeom prst="rect">
            <a:avLst/>
          </a:prstGeom>
          <a:noFill/>
          <a:ln w="9525">
            <a:noFill/>
            <a:miter lim="800000"/>
            <a:headEnd/>
            <a:tailEnd/>
          </a:ln>
        </p:spPr>
      </p:pic>
      <p:pic>
        <p:nvPicPr>
          <p:cNvPr id="13" name="Picture 15" descr="97"/>
          <p:cNvPicPr>
            <a:picLocks noChangeAspect="1" noChangeArrowheads="1" noCrop="1"/>
          </p:cNvPicPr>
          <p:nvPr/>
        </p:nvPicPr>
        <p:blipFill>
          <a:blip r:embed="rId3"/>
          <a:srcRect/>
          <a:stretch>
            <a:fillRect/>
          </a:stretch>
        </p:blipFill>
        <p:spPr bwMode="auto">
          <a:xfrm rot="21388593">
            <a:off x="2553080" y="5520701"/>
            <a:ext cx="1403350" cy="1295400"/>
          </a:xfrm>
          <a:prstGeom prst="rect">
            <a:avLst/>
          </a:prstGeom>
          <a:noFill/>
          <a:ln w="9525">
            <a:noFill/>
            <a:miter lim="800000"/>
            <a:headEnd/>
            <a:tailEnd/>
          </a:ln>
        </p:spPr>
      </p:pic>
      <p:pic>
        <p:nvPicPr>
          <p:cNvPr id="14" name="Picture 15" descr="97"/>
          <p:cNvPicPr>
            <a:picLocks noChangeAspect="1" noChangeArrowheads="1" noCrop="1"/>
          </p:cNvPicPr>
          <p:nvPr/>
        </p:nvPicPr>
        <p:blipFill>
          <a:blip r:embed="rId3"/>
          <a:srcRect/>
          <a:stretch>
            <a:fillRect/>
          </a:stretch>
        </p:blipFill>
        <p:spPr bwMode="auto">
          <a:xfrm rot="21388593">
            <a:off x="800480" y="5299075"/>
            <a:ext cx="1403350" cy="1295400"/>
          </a:xfrm>
          <a:prstGeom prst="rect">
            <a:avLst/>
          </a:prstGeom>
          <a:noFill/>
          <a:ln w="9525">
            <a:noFill/>
            <a:miter lim="800000"/>
            <a:headEnd/>
            <a:tailEnd/>
          </a:ln>
        </p:spPr>
      </p:pic>
      <p:pic>
        <p:nvPicPr>
          <p:cNvPr id="15" name="Picture 15" descr="97"/>
          <p:cNvPicPr>
            <a:picLocks noChangeAspect="1" noChangeArrowheads="1" noCrop="1"/>
          </p:cNvPicPr>
          <p:nvPr/>
        </p:nvPicPr>
        <p:blipFill>
          <a:blip r:embed="rId3"/>
          <a:srcRect/>
          <a:stretch>
            <a:fillRect/>
          </a:stretch>
        </p:blipFill>
        <p:spPr bwMode="auto">
          <a:xfrm rot="21388593">
            <a:off x="7734300" y="5299075"/>
            <a:ext cx="1403350" cy="1295400"/>
          </a:xfrm>
          <a:prstGeom prst="rect">
            <a:avLst/>
          </a:prstGeom>
          <a:noFill/>
          <a:ln w="9525">
            <a:noFill/>
            <a:miter lim="800000"/>
            <a:headEnd/>
            <a:tailEnd/>
          </a:ln>
        </p:spPr>
      </p:pic>
      <p:pic>
        <p:nvPicPr>
          <p:cNvPr id="16" name="Picture 15" descr="97"/>
          <p:cNvPicPr>
            <a:picLocks noChangeAspect="1" noChangeArrowheads="1" noCrop="1"/>
          </p:cNvPicPr>
          <p:nvPr/>
        </p:nvPicPr>
        <p:blipFill>
          <a:blip r:embed="rId3"/>
          <a:srcRect/>
          <a:stretch>
            <a:fillRect/>
          </a:stretch>
        </p:blipFill>
        <p:spPr bwMode="auto">
          <a:xfrm rot="21388593">
            <a:off x="5905880" y="5368301"/>
            <a:ext cx="1403350" cy="1295400"/>
          </a:xfrm>
          <a:prstGeom prst="rect">
            <a:avLst/>
          </a:prstGeom>
          <a:noFill/>
          <a:ln w="9525">
            <a:noFill/>
            <a:miter lim="800000"/>
            <a:headEnd/>
            <a:tailEnd/>
          </a:ln>
        </p:spPr>
      </p:pic>
      <p:sp>
        <p:nvSpPr>
          <p:cNvPr id="21" name="AutoShape 9"/>
          <p:cNvSpPr>
            <a:spLocks noChangeArrowheads="1"/>
          </p:cNvSpPr>
          <p:nvPr/>
        </p:nvSpPr>
        <p:spPr bwMode="auto">
          <a:xfrm>
            <a:off x="5035550" y="381000"/>
            <a:ext cx="436563"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defRPr/>
            </a:pPr>
            <a:endParaRPr lang="en-US"/>
          </a:p>
        </p:txBody>
      </p:sp>
      <p:sp>
        <p:nvSpPr>
          <p:cNvPr id="22" name="AutoShape 12"/>
          <p:cNvSpPr>
            <a:spLocks noChangeArrowheads="1"/>
          </p:cNvSpPr>
          <p:nvPr/>
        </p:nvSpPr>
        <p:spPr bwMode="auto">
          <a:xfrm>
            <a:off x="8394700" y="1981200"/>
            <a:ext cx="417513" cy="439738"/>
          </a:xfrm>
          <a:prstGeom prst="star5">
            <a:avLst/>
          </a:prstGeom>
          <a:gradFill rotWithShape="1">
            <a:gsLst>
              <a:gs pos="0">
                <a:schemeClr val="accent1"/>
              </a:gs>
              <a:gs pos="100000">
                <a:srgbClr val="FF0066"/>
              </a:gs>
            </a:gsLst>
            <a:path path="shape">
              <a:fillToRect l="50000" t="50000" r="50000" b="50000"/>
            </a:path>
          </a:gradFill>
          <a:ln w="9525">
            <a:noFill/>
            <a:miter lim="800000"/>
            <a:headEnd/>
            <a:tailEnd/>
          </a:ln>
          <a:effectLst/>
        </p:spPr>
        <p:txBody>
          <a:bodyPr wrap="none" anchor="ctr"/>
          <a:lstStyle/>
          <a:p>
            <a:pPr>
              <a:defRPr/>
            </a:pPr>
            <a:endParaRPr lang="en-US"/>
          </a:p>
        </p:txBody>
      </p:sp>
      <p:sp>
        <p:nvSpPr>
          <p:cNvPr id="23" name="AutoShape 13"/>
          <p:cNvSpPr>
            <a:spLocks noChangeArrowheads="1"/>
          </p:cNvSpPr>
          <p:nvPr/>
        </p:nvSpPr>
        <p:spPr bwMode="auto">
          <a:xfrm>
            <a:off x="8229600" y="4038600"/>
            <a:ext cx="534988" cy="539750"/>
          </a:xfrm>
          <a:prstGeom prst="star4">
            <a:avLst>
              <a:gd name="adj" fmla="val 12500"/>
            </a:avLst>
          </a:prstGeom>
          <a:gradFill rotWithShape="1">
            <a:gsLst>
              <a:gs pos="0">
                <a:srgbClr val="000082"/>
              </a:gs>
              <a:gs pos="100000">
                <a:srgbClr val="FF8200"/>
              </a:gs>
            </a:gsLst>
            <a:path path="shape">
              <a:fillToRect l="50000" t="50000" r="50000" b="50000"/>
            </a:path>
          </a:gradFill>
          <a:ln w="9525">
            <a:noFill/>
            <a:miter lim="800000"/>
            <a:headEnd/>
            <a:tailEnd/>
          </a:ln>
        </p:spPr>
        <p:txBody>
          <a:bodyPr wrap="none" anchor="ctr"/>
          <a:lstStyle/>
          <a:p>
            <a:endParaRPr lang="en-US"/>
          </a:p>
        </p:txBody>
      </p:sp>
      <p:sp>
        <p:nvSpPr>
          <p:cNvPr id="24" name="AutoShape 14"/>
          <p:cNvSpPr>
            <a:spLocks noChangeArrowheads="1"/>
          </p:cNvSpPr>
          <p:nvPr/>
        </p:nvSpPr>
        <p:spPr bwMode="auto">
          <a:xfrm>
            <a:off x="8312150" y="5181600"/>
            <a:ext cx="436563"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defRPr/>
            </a:pPr>
            <a:endParaRPr lang="en-US"/>
          </a:p>
        </p:txBody>
      </p:sp>
      <p:sp>
        <p:nvSpPr>
          <p:cNvPr id="25" name="AutoShape 15"/>
          <p:cNvSpPr>
            <a:spLocks noChangeArrowheads="1"/>
          </p:cNvSpPr>
          <p:nvPr/>
        </p:nvSpPr>
        <p:spPr bwMode="auto">
          <a:xfrm>
            <a:off x="7759700" y="5105400"/>
            <a:ext cx="465138" cy="409575"/>
          </a:xfrm>
          <a:prstGeom prst="irregularSeal1">
            <a:avLst/>
          </a:prstGeom>
          <a:gradFill rotWithShape="1">
            <a:gsLst>
              <a:gs pos="0">
                <a:srgbClr val="E6F8A6">
                  <a:alpha val="62000"/>
                </a:srgbClr>
              </a:gs>
              <a:gs pos="100000">
                <a:srgbClr val="FF0066"/>
              </a:gs>
            </a:gsLst>
            <a:lin ang="5400000" scaled="1"/>
          </a:gradFill>
          <a:ln w="9525">
            <a:noFill/>
            <a:miter lim="800000"/>
            <a:headEnd/>
            <a:tailEnd/>
          </a:ln>
        </p:spPr>
        <p:txBody>
          <a:bodyPr wrap="none" anchor="ctr"/>
          <a:lstStyle/>
          <a:p>
            <a:endParaRPr lang="en-US"/>
          </a:p>
        </p:txBody>
      </p:sp>
      <p:sp>
        <p:nvSpPr>
          <p:cNvPr id="26" name="AutoShape 17"/>
          <p:cNvSpPr>
            <a:spLocks noChangeArrowheads="1"/>
          </p:cNvSpPr>
          <p:nvPr/>
        </p:nvSpPr>
        <p:spPr bwMode="auto">
          <a:xfrm>
            <a:off x="1219200" y="6248400"/>
            <a:ext cx="742950" cy="609600"/>
          </a:xfrm>
          <a:prstGeom prst="star5">
            <a:avLst/>
          </a:prstGeom>
          <a:gradFill rotWithShape="1">
            <a:gsLst>
              <a:gs pos="0">
                <a:srgbClr val="FFFF00"/>
              </a:gs>
              <a:gs pos="100000">
                <a:srgbClr val="1907FD"/>
              </a:gs>
            </a:gsLst>
            <a:path path="shape">
              <a:fillToRect l="50000" t="50000" r="50000" b="50000"/>
            </a:path>
          </a:gradFill>
          <a:ln w="9525">
            <a:noFill/>
            <a:miter lim="800000"/>
            <a:headEnd/>
            <a:tailEnd/>
          </a:ln>
          <a:effectLst/>
        </p:spPr>
        <p:txBody>
          <a:bodyPr wrap="none" anchor="ctr"/>
          <a:lstStyle/>
          <a:p>
            <a:pPr>
              <a:defRPr/>
            </a:pPr>
            <a:endParaRPr lang="en-US"/>
          </a:p>
        </p:txBody>
      </p:sp>
      <p:sp>
        <p:nvSpPr>
          <p:cNvPr id="27" name="AutoShape 19"/>
          <p:cNvSpPr>
            <a:spLocks noChangeArrowheads="1"/>
          </p:cNvSpPr>
          <p:nvPr/>
        </p:nvSpPr>
        <p:spPr bwMode="auto">
          <a:xfrm>
            <a:off x="6934200" y="6019800"/>
            <a:ext cx="534988" cy="539750"/>
          </a:xfrm>
          <a:prstGeom prst="star4">
            <a:avLst>
              <a:gd name="adj" fmla="val 12500"/>
            </a:avLst>
          </a:prstGeom>
          <a:gradFill rotWithShape="1">
            <a:gsLst>
              <a:gs pos="0">
                <a:srgbClr val="000082"/>
              </a:gs>
              <a:gs pos="100000">
                <a:srgbClr val="FF8200"/>
              </a:gs>
            </a:gsLst>
            <a:path path="shape">
              <a:fillToRect l="50000" t="50000" r="50000" b="50000"/>
            </a:path>
          </a:gradFill>
          <a:ln w="9525">
            <a:noFill/>
            <a:miter lim="800000"/>
            <a:headEnd/>
            <a:tailEnd/>
          </a:ln>
        </p:spPr>
        <p:txBody>
          <a:bodyPr wrap="none" anchor="ctr"/>
          <a:lstStyle/>
          <a:p>
            <a:endParaRPr lang="en-US"/>
          </a:p>
        </p:txBody>
      </p:sp>
      <p:sp>
        <p:nvSpPr>
          <p:cNvPr id="29" name="AutoShape 24"/>
          <p:cNvSpPr>
            <a:spLocks noChangeArrowheads="1"/>
          </p:cNvSpPr>
          <p:nvPr/>
        </p:nvSpPr>
        <p:spPr bwMode="auto">
          <a:xfrm>
            <a:off x="93663" y="4033838"/>
            <a:ext cx="396875" cy="431800"/>
          </a:xfrm>
          <a:prstGeom prst="irregularSeal1">
            <a:avLst/>
          </a:prstGeom>
          <a:gradFill rotWithShape="1">
            <a:gsLst>
              <a:gs pos="0">
                <a:srgbClr val="FF0066"/>
              </a:gs>
              <a:gs pos="100000">
                <a:srgbClr val="FF0000">
                  <a:alpha val="3998"/>
                </a:srgbClr>
              </a:gs>
            </a:gsLst>
            <a:path path="rect">
              <a:fillToRect r="100000" b="100000"/>
            </a:path>
          </a:gradFill>
          <a:ln w="9525">
            <a:noFill/>
            <a:miter lim="800000"/>
            <a:headEnd/>
            <a:tailEnd/>
          </a:ln>
        </p:spPr>
        <p:txBody>
          <a:bodyPr wrap="none" anchor="ctr"/>
          <a:lstStyle/>
          <a:p>
            <a:endParaRPr lang="en-US"/>
          </a:p>
        </p:txBody>
      </p:sp>
      <p:sp>
        <p:nvSpPr>
          <p:cNvPr id="31" name="Oval 30"/>
          <p:cNvSpPr/>
          <p:nvPr/>
        </p:nvSpPr>
        <p:spPr>
          <a:xfrm>
            <a:off x="1295400" y="2286000"/>
            <a:ext cx="609600" cy="609600"/>
          </a:xfrm>
          <a:prstGeom prst="ellipse">
            <a:avLst/>
          </a:prstGeom>
          <a:no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p:cNvSpPr txBox="1"/>
          <p:nvPr/>
        </p:nvSpPr>
        <p:spPr>
          <a:xfrm>
            <a:off x="1143000" y="1524000"/>
            <a:ext cx="7467600" cy="2308324"/>
          </a:xfrm>
          <a:prstGeom prst="rect">
            <a:avLst/>
          </a:prstGeom>
          <a:noFill/>
        </p:spPr>
        <p:txBody>
          <a:bodyPr wrap="square" rtlCol="0">
            <a:spAutoFit/>
          </a:bodyPr>
          <a:lstStyle/>
          <a:p>
            <a:r>
              <a:rPr lang="en-US" sz="2400" b="1" dirty="0" err="1" smtClean="0">
                <a:solidFill>
                  <a:schemeClr val="accent6">
                    <a:lumMod val="75000"/>
                  </a:schemeClr>
                </a:solidFill>
              </a:rPr>
              <a:t>Câu</a:t>
            </a:r>
            <a:r>
              <a:rPr lang="en-US" sz="2400" b="1" dirty="0" smtClean="0">
                <a:solidFill>
                  <a:schemeClr val="accent6">
                    <a:lumMod val="75000"/>
                  </a:schemeClr>
                </a:solidFill>
              </a:rPr>
              <a:t> 2: </a:t>
            </a:r>
            <a:r>
              <a:rPr lang="en-US" sz="2400" b="1" dirty="0" err="1" smtClean="0">
                <a:solidFill>
                  <a:schemeClr val="accent6">
                    <a:lumMod val="75000"/>
                  </a:schemeClr>
                </a:solidFill>
              </a:rPr>
              <a:t>Vùng</a:t>
            </a:r>
            <a:r>
              <a:rPr lang="en-US" sz="2400" b="1" dirty="0" smtClean="0">
                <a:solidFill>
                  <a:schemeClr val="accent6">
                    <a:lumMod val="75000"/>
                  </a:schemeClr>
                </a:solidFill>
              </a:rPr>
              <a:t> ĐBSH </a:t>
            </a:r>
            <a:r>
              <a:rPr lang="en-US" sz="2400" b="1" dirty="0" err="1" smtClean="0">
                <a:solidFill>
                  <a:schemeClr val="accent6">
                    <a:lumMod val="75000"/>
                  </a:schemeClr>
                </a:solidFill>
              </a:rPr>
              <a:t>tiếp</a:t>
            </a:r>
            <a:r>
              <a:rPr lang="en-US" sz="2400" b="1" dirty="0" smtClean="0">
                <a:solidFill>
                  <a:schemeClr val="accent6">
                    <a:lumMod val="75000"/>
                  </a:schemeClr>
                </a:solidFill>
              </a:rPr>
              <a:t> </a:t>
            </a:r>
            <a:r>
              <a:rPr lang="en-US" sz="2400" b="1" dirty="0" err="1" smtClean="0">
                <a:solidFill>
                  <a:schemeClr val="accent6">
                    <a:lumMod val="75000"/>
                  </a:schemeClr>
                </a:solidFill>
              </a:rPr>
              <a:t>giáp</a:t>
            </a:r>
            <a:r>
              <a:rPr lang="en-US" sz="2400" b="1" dirty="0" smtClean="0">
                <a:solidFill>
                  <a:schemeClr val="accent6">
                    <a:lumMod val="75000"/>
                  </a:schemeClr>
                </a:solidFill>
              </a:rPr>
              <a:t> </a:t>
            </a:r>
            <a:r>
              <a:rPr lang="en-US" sz="2400" b="1" dirty="0" err="1" smtClean="0">
                <a:solidFill>
                  <a:schemeClr val="accent6">
                    <a:lumMod val="75000"/>
                  </a:schemeClr>
                </a:solidFill>
              </a:rPr>
              <a:t>mấy</a:t>
            </a:r>
            <a:r>
              <a:rPr lang="en-US" sz="2400" b="1" dirty="0" smtClean="0">
                <a:solidFill>
                  <a:schemeClr val="accent6">
                    <a:lumMod val="75000"/>
                  </a:schemeClr>
                </a:solidFill>
              </a:rPr>
              <a:t> </a:t>
            </a:r>
            <a:r>
              <a:rPr lang="en-US" sz="2400" b="1" dirty="0" err="1" smtClean="0">
                <a:solidFill>
                  <a:schemeClr val="accent6">
                    <a:lumMod val="75000"/>
                  </a:schemeClr>
                </a:solidFill>
              </a:rPr>
              <a:t>vùng</a:t>
            </a:r>
            <a:r>
              <a:rPr lang="en-US" sz="2400" b="1" dirty="0" smtClean="0">
                <a:solidFill>
                  <a:schemeClr val="accent6">
                    <a:lumMod val="75000"/>
                  </a:schemeClr>
                </a:solidFill>
              </a:rPr>
              <a:t> </a:t>
            </a:r>
            <a:r>
              <a:rPr lang="en-US" sz="2400" b="1" dirty="0" err="1" smtClean="0">
                <a:solidFill>
                  <a:schemeClr val="accent6">
                    <a:lumMod val="75000"/>
                  </a:schemeClr>
                </a:solidFill>
              </a:rPr>
              <a:t>kinh</a:t>
            </a:r>
            <a:r>
              <a:rPr lang="en-US" sz="2400" b="1" dirty="0" smtClean="0">
                <a:solidFill>
                  <a:schemeClr val="accent6">
                    <a:lumMod val="75000"/>
                  </a:schemeClr>
                </a:solidFill>
              </a:rPr>
              <a:t> </a:t>
            </a:r>
            <a:r>
              <a:rPr lang="en-US" sz="2400" b="1" dirty="0" err="1" smtClean="0">
                <a:solidFill>
                  <a:schemeClr val="accent6">
                    <a:lumMod val="75000"/>
                  </a:schemeClr>
                </a:solidFill>
              </a:rPr>
              <a:t>tế</a:t>
            </a:r>
            <a:r>
              <a:rPr lang="en-US" sz="2400" b="1" dirty="0" smtClean="0">
                <a:solidFill>
                  <a:schemeClr val="accent6">
                    <a:lumMod val="75000"/>
                  </a:schemeClr>
                </a:solidFill>
              </a:rPr>
              <a:t>?</a:t>
            </a:r>
          </a:p>
          <a:p>
            <a:endParaRPr lang="en-US" sz="2400" b="1" dirty="0" smtClean="0">
              <a:solidFill>
                <a:schemeClr val="accent6">
                  <a:lumMod val="75000"/>
                </a:schemeClr>
              </a:solidFill>
            </a:endParaRPr>
          </a:p>
          <a:p>
            <a:r>
              <a:rPr lang="en-US" sz="2400" b="1" dirty="0" smtClean="0">
                <a:solidFill>
                  <a:schemeClr val="accent6">
                    <a:lumMod val="75000"/>
                  </a:schemeClr>
                </a:solidFill>
              </a:rPr>
              <a:t>A.  2 </a:t>
            </a:r>
            <a:r>
              <a:rPr lang="en-US" sz="2400" b="1" dirty="0" err="1" smtClean="0">
                <a:solidFill>
                  <a:schemeClr val="accent6">
                    <a:lumMod val="75000"/>
                  </a:schemeClr>
                </a:solidFill>
              </a:rPr>
              <a:t>vùng</a:t>
            </a:r>
            <a:r>
              <a:rPr lang="en-US" sz="2400" b="1" dirty="0" smtClean="0">
                <a:solidFill>
                  <a:schemeClr val="accent6">
                    <a:lumMod val="75000"/>
                  </a:schemeClr>
                </a:solidFill>
              </a:rPr>
              <a:t>			B.  3 </a:t>
            </a:r>
            <a:r>
              <a:rPr lang="en-US" sz="2400" b="1" dirty="0" err="1" smtClean="0">
                <a:solidFill>
                  <a:schemeClr val="accent6">
                    <a:lumMod val="75000"/>
                  </a:schemeClr>
                </a:solidFill>
              </a:rPr>
              <a:t>vùng</a:t>
            </a:r>
            <a:endParaRPr lang="en-US" sz="2400" b="1" dirty="0" smtClean="0">
              <a:solidFill>
                <a:schemeClr val="accent6">
                  <a:lumMod val="75000"/>
                </a:schemeClr>
              </a:solidFill>
            </a:endParaRPr>
          </a:p>
          <a:p>
            <a:endParaRPr lang="en-US" sz="2400" b="1" dirty="0" smtClean="0">
              <a:solidFill>
                <a:schemeClr val="accent6">
                  <a:lumMod val="75000"/>
                </a:schemeClr>
              </a:solidFill>
            </a:endParaRPr>
          </a:p>
          <a:p>
            <a:r>
              <a:rPr lang="en-US" sz="2400" b="1" dirty="0" smtClean="0">
                <a:solidFill>
                  <a:schemeClr val="accent6">
                    <a:lumMod val="75000"/>
                  </a:schemeClr>
                </a:solidFill>
              </a:rPr>
              <a:t>C. 4 </a:t>
            </a:r>
            <a:r>
              <a:rPr lang="en-US" sz="2400" b="1" dirty="0" err="1" smtClean="0">
                <a:solidFill>
                  <a:schemeClr val="accent6">
                    <a:lumMod val="75000"/>
                  </a:schemeClr>
                </a:solidFill>
              </a:rPr>
              <a:t>vùng</a:t>
            </a:r>
            <a:r>
              <a:rPr lang="en-US" sz="2400" b="1" dirty="0" smtClean="0">
                <a:solidFill>
                  <a:schemeClr val="accent6">
                    <a:lumMod val="75000"/>
                  </a:schemeClr>
                </a:solidFill>
              </a:rPr>
              <a:t>			D. 5 </a:t>
            </a:r>
            <a:r>
              <a:rPr lang="en-US" sz="2400" b="1" dirty="0" err="1" smtClean="0">
                <a:solidFill>
                  <a:schemeClr val="accent6">
                    <a:lumMod val="75000"/>
                  </a:schemeClr>
                </a:solidFill>
              </a:rPr>
              <a:t>vùng</a:t>
            </a:r>
            <a:endParaRPr lang="en-US" sz="2400" b="1" dirty="0" smtClean="0">
              <a:solidFill>
                <a:schemeClr val="accent6">
                  <a:lumMod val="75000"/>
                </a:schemeClr>
              </a:solidFill>
            </a:endParaRPr>
          </a:p>
          <a:p>
            <a:endParaRPr lang="en-US" sz="2400" b="1" dirty="0">
              <a:solidFill>
                <a:schemeClr val="accent6">
                  <a:lumMod val="75000"/>
                </a:schemeClr>
              </a:solidFill>
            </a:endParaRPr>
          </a:p>
        </p:txBody>
      </p:sp>
      <p:sp>
        <p:nvSpPr>
          <p:cNvPr id="33" name="Oval 32"/>
          <p:cNvSpPr/>
          <p:nvPr/>
        </p:nvSpPr>
        <p:spPr>
          <a:xfrm>
            <a:off x="1066800" y="2209800"/>
            <a:ext cx="6096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1066800" y="990600"/>
            <a:ext cx="7010400" cy="3048000"/>
          </a:xfrm>
          <a:prstGeom prst="rect">
            <a:avLst/>
          </a:prstGeom>
          <a:noFill/>
        </p:spPr>
        <p:txBody>
          <a:bodyPr wrap="square" rtlCol="0">
            <a:spAutoFit/>
          </a:bodyPr>
          <a:lstStyle/>
          <a:p>
            <a:pPr algn="just"/>
            <a:r>
              <a:rPr lang="en-US" sz="2400" b="1" dirty="0" err="1" smtClean="0">
                <a:solidFill>
                  <a:srgbClr val="FF0000"/>
                </a:solidFill>
              </a:rPr>
              <a:t>Câu</a:t>
            </a:r>
            <a:r>
              <a:rPr lang="en-US" sz="2400" b="1" dirty="0" smtClean="0">
                <a:solidFill>
                  <a:srgbClr val="FF0000"/>
                </a:solidFill>
              </a:rPr>
              <a:t> 3: </a:t>
            </a:r>
            <a:r>
              <a:rPr lang="en-US" sz="2400" b="1" dirty="0" err="1" smtClean="0">
                <a:solidFill>
                  <a:srgbClr val="FF0000"/>
                </a:solidFill>
              </a:rPr>
              <a:t>Đâu</a:t>
            </a:r>
            <a:r>
              <a:rPr lang="en-US" sz="2400" b="1" dirty="0" smtClean="0">
                <a:solidFill>
                  <a:srgbClr val="FF0000"/>
                </a:solidFill>
              </a:rPr>
              <a:t> </a:t>
            </a:r>
            <a:r>
              <a:rPr lang="en-US" sz="2400" b="1" i="1" dirty="0" err="1" smtClean="0"/>
              <a:t>không</a:t>
            </a:r>
            <a:r>
              <a:rPr lang="en-US" sz="2400" b="1" i="1" dirty="0" smtClean="0"/>
              <a:t> </a:t>
            </a:r>
            <a:r>
              <a:rPr lang="en-US" sz="2400" b="1" i="1" dirty="0" err="1" smtClean="0"/>
              <a:t>phải</a:t>
            </a:r>
            <a:r>
              <a:rPr lang="en-US" sz="2400" b="1" i="1" dirty="0" smtClean="0"/>
              <a:t> </a:t>
            </a:r>
            <a:r>
              <a:rPr lang="en-US" sz="2400" b="1" dirty="0" err="1" smtClean="0">
                <a:solidFill>
                  <a:srgbClr val="FF0000"/>
                </a:solidFill>
              </a:rPr>
              <a:t>nguyên</a:t>
            </a:r>
            <a:r>
              <a:rPr lang="en-US" sz="2400" b="1" dirty="0" smtClean="0">
                <a:solidFill>
                  <a:srgbClr val="FF0000"/>
                </a:solidFill>
              </a:rPr>
              <a:t> </a:t>
            </a:r>
            <a:r>
              <a:rPr lang="en-US" sz="2400" b="1" dirty="0" err="1" smtClean="0">
                <a:solidFill>
                  <a:srgbClr val="FF0000"/>
                </a:solidFill>
              </a:rPr>
              <a:t>nhân</a:t>
            </a:r>
            <a:r>
              <a:rPr lang="en-US" sz="2400" b="1" dirty="0" smtClean="0">
                <a:solidFill>
                  <a:srgbClr val="FF0000"/>
                </a:solidFill>
              </a:rPr>
              <a:t> </a:t>
            </a:r>
            <a:r>
              <a:rPr lang="en-US" sz="2400" b="1" dirty="0" err="1" smtClean="0">
                <a:solidFill>
                  <a:srgbClr val="FF0000"/>
                </a:solidFill>
              </a:rPr>
              <a:t>dẫn</a:t>
            </a:r>
            <a:r>
              <a:rPr lang="en-US" sz="2400" b="1" dirty="0" smtClean="0">
                <a:solidFill>
                  <a:srgbClr val="FF0000"/>
                </a:solidFill>
              </a:rPr>
              <a:t> </a:t>
            </a:r>
            <a:r>
              <a:rPr lang="en-US" sz="2400" b="1" dirty="0" err="1" smtClean="0">
                <a:solidFill>
                  <a:srgbClr val="FF0000"/>
                </a:solidFill>
              </a:rPr>
              <a:t>đến</a:t>
            </a:r>
            <a:r>
              <a:rPr lang="en-US" sz="2400" b="1" dirty="0" smtClean="0">
                <a:solidFill>
                  <a:srgbClr val="FF0000"/>
                </a:solidFill>
              </a:rPr>
              <a:t> ĐBSH </a:t>
            </a:r>
            <a:r>
              <a:rPr lang="en-US" sz="2400" b="1" dirty="0" err="1" smtClean="0">
                <a:solidFill>
                  <a:srgbClr val="FF0000"/>
                </a:solidFill>
              </a:rPr>
              <a:t>có</a:t>
            </a:r>
            <a:r>
              <a:rPr lang="en-US" sz="2400" b="1" dirty="0" smtClean="0">
                <a:solidFill>
                  <a:srgbClr val="FF0000"/>
                </a:solidFill>
              </a:rPr>
              <a:t> MĐDS </a:t>
            </a:r>
            <a:r>
              <a:rPr lang="en-US" sz="2400" b="1" dirty="0" err="1" smtClean="0">
                <a:solidFill>
                  <a:srgbClr val="FF0000"/>
                </a:solidFill>
              </a:rPr>
              <a:t>cao</a:t>
            </a:r>
            <a:r>
              <a:rPr lang="en-US" sz="2400" b="1" dirty="0" smtClean="0">
                <a:solidFill>
                  <a:srgbClr val="FF0000"/>
                </a:solidFill>
              </a:rPr>
              <a:t> </a:t>
            </a:r>
            <a:r>
              <a:rPr lang="en-US" sz="2400" b="1" dirty="0" err="1" smtClean="0">
                <a:solidFill>
                  <a:srgbClr val="FF0000"/>
                </a:solidFill>
              </a:rPr>
              <a:t>nhất</a:t>
            </a:r>
            <a:r>
              <a:rPr lang="en-US" sz="2400" b="1" dirty="0" smtClean="0">
                <a:solidFill>
                  <a:srgbClr val="FF0000"/>
                </a:solidFill>
              </a:rPr>
              <a:t> so </a:t>
            </a:r>
            <a:r>
              <a:rPr lang="en-US" sz="2400" b="1" dirty="0" err="1" smtClean="0">
                <a:solidFill>
                  <a:srgbClr val="FF0000"/>
                </a:solidFill>
              </a:rPr>
              <a:t>với</a:t>
            </a:r>
            <a:r>
              <a:rPr lang="en-US" sz="2400" b="1" dirty="0" smtClean="0">
                <a:solidFill>
                  <a:srgbClr val="FF0000"/>
                </a:solidFill>
              </a:rPr>
              <a:t> </a:t>
            </a:r>
            <a:r>
              <a:rPr lang="en-US" sz="2400" b="1" dirty="0" err="1" smtClean="0">
                <a:solidFill>
                  <a:srgbClr val="FF0000"/>
                </a:solidFill>
              </a:rPr>
              <a:t>các</a:t>
            </a:r>
            <a:r>
              <a:rPr lang="en-US" sz="2400" b="1" dirty="0" smtClean="0">
                <a:solidFill>
                  <a:srgbClr val="FF0000"/>
                </a:solidFill>
              </a:rPr>
              <a:t> </a:t>
            </a:r>
            <a:r>
              <a:rPr lang="en-US" sz="2400" b="1" dirty="0" err="1" smtClean="0">
                <a:solidFill>
                  <a:srgbClr val="FF0000"/>
                </a:solidFill>
              </a:rPr>
              <a:t>vùng</a:t>
            </a:r>
            <a:r>
              <a:rPr lang="en-US" sz="2400" b="1" dirty="0" smtClean="0">
                <a:solidFill>
                  <a:srgbClr val="FF0000"/>
                </a:solidFill>
              </a:rPr>
              <a:t> </a:t>
            </a:r>
            <a:r>
              <a:rPr lang="en-US" sz="2400" b="1" dirty="0" err="1" smtClean="0">
                <a:solidFill>
                  <a:srgbClr val="FF0000"/>
                </a:solidFill>
              </a:rPr>
              <a:t>khác</a:t>
            </a:r>
            <a:r>
              <a:rPr lang="en-US" sz="2400" b="1" dirty="0" smtClean="0">
                <a:solidFill>
                  <a:srgbClr val="FF0000"/>
                </a:solidFill>
              </a:rPr>
              <a:t> </a:t>
            </a:r>
            <a:r>
              <a:rPr lang="en-US" sz="2400" b="1" dirty="0" err="1" smtClean="0">
                <a:solidFill>
                  <a:srgbClr val="FF0000"/>
                </a:solidFill>
              </a:rPr>
              <a:t>trong</a:t>
            </a:r>
            <a:r>
              <a:rPr lang="en-US" sz="2400" b="1" dirty="0" smtClean="0">
                <a:solidFill>
                  <a:srgbClr val="FF0000"/>
                </a:solidFill>
              </a:rPr>
              <a:t> </a:t>
            </a:r>
            <a:r>
              <a:rPr lang="en-US" sz="2400" b="1" dirty="0" err="1" smtClean="0">
                <a:solidFill>
                  <a:srgbClr val="FF0000"/>
                </a:solidFill>
              </a:rPr>
              <a:t>cả</a:t>
            </a:r>
            <a:r>
              <a:rPr lang="en-US" sz="2400" b="1" dirty="0" smtClean="0">
                <a:solidFill>
                  <a:srgbClr val="FF0000"/>
                </a:solidFill>
              </a:rPr>
              <a:t> </a:t>
            </a:r>
            <a:r>
              <a:rPr lang="en-US" sz="2400" b="1" dirty="0" err="1" smtClean="0">
                <a:solidFill>
                  <a:srgbClr val="FF0000"/>
                </a:solidFill>
              </a:rPr>
              <a:t>nước</a:t>
            </a:r>
            <a:r>
              <a:rPr lang="en-US" sz="2400" b="1" dirty="0" smtClean="0">
                <a:solidFill>
                  <a:srgbClr val="FF0000"/>
                </a:solidFill>
              </a:rPr>
              <a:t>?</a:t>
            </a:r>
          </a:p>
          <a:p>
            <a:pPr marL="457200" indent="-457200" algn="just"/>
            <a:r>
              <a:rPr lang="en-US" sz="2400" b="1" dirty="0" smtClean="0">
                <a:solidFill>
                  <a:schemeClr val="accent6">
                    <a:lumMod val="75000"/>
                  </a:schemeClr>
                </a:solidFill>
              </a:rPr>
              <a:t>      A. </a:t>
            </a:r>
            <a:r>
              <a:rPr lang="en-US" sz="2400" b="1" dirty="0" err="1" smtClean="0">
                <a:solidFill>
                  <a:schemeClr val="accent6">
                    <a:lumMod val="75000"/>
                  </a:schemeClr>
                </a:solidFill>
              </a:rPr>
              <a:t>Lịch</a:t>
            </a:r>
            <a:r>
              <a:rPr lang="en-US" sz="2400" b="1" dirty="0" smtClean="0">
                <a:solidFill>
                  <a:schemeClr val="accent6">
                    <a:lumMod val="75000"/>
                  </a:schemeClr>
                </a:solidFill>
              </a:rPr>
              <a:t> </a:t>
            </a:r>
            <a:r>
              <a:rPr lang="en-US" sz="2400" b="1" dirty="0" err="1" smtClean="0">
                <a:solidFill>
                  <a:schemeClr val="accent6">
                    <a:lumMod val="75000"/>
                  </a:schemeClr>
                </a:solidFill>
              </a:rPr>
              <a:t>sử</a:t>
            </a:r>
            <a:r>
              <a:rPr lang="en-US" sz="2400" b="1" dirty="0" smtClean="0">
                <a:solidFill>
                  <a:schemeClr val="accent6">
                    <a:lumMod val="75000"/>
                  </a:schemeClr>
                </a:solidFill>
              </a:rPr>
              <a:t> </a:t>
            </a:r>
            <a:r>
              <a:rPr lang="en-US" sz="2400" b="1" dirty="0" err="1" smtClean="0">
                <a:solidFill>
                  <a:schemeClr val="accent6">
                    <a:lumMod val="75000"/>
                  </a:schemeClr>
                </a:solidFill>
              </a:rPr>
              <a:t>khai</a:t>
            </a:r>
            <a:r>
              <a:rPr lang="en-US" sz="2400" b="1" dirty="0" smtClean="0">
                <a:solidFill>
                  <a:schemeClr val="accent6">
                    <a:lumMod val="75000"/>
                  </a:schemeClr>
                </a:solidFill>
              </a:rPr>
              <a:t> </a:t>
            </a:r>
            <a:r>
              <a:rPr lang="en-US" sz="2400" b="1" dirty="0" err="1" smtClean="0">
                <a:solidFill>
                  <a:schemeClr val="accent6">
                    <a:lumMod val="75000"/>
                  </a:schemeClr>
                </a:solidFill>
              </a:rPr>
              <a:t>thác</a:t>
            </a:r>
            <a:r>
              <a:rPr lang="en-US" sz="2400" b="1" dirty="0" smtClean="0">
                <a:solidFill>
                  <a:schemeClr val="accent6">
                    <a:lumMod val="75000"/>
                  </a:schemeClr>
                </a:solidFill>
              </a:rPr>
              <a:t> </a:t>
            </a:r>
            <a:r>
              <a:rPr lang="en-US" sz="2400" b="1" dirty="0" err="1" smtClean="0">
                <a:solidFill>
                  <a:schemeClr val="accent6">
                    <a:lumMod val="75000"/>
                  </a:schemeClr>
                </a:solidFill>
              </a:rPr>
              <a:t>lãnh</a:t>
            </a:r>
            <a:r>
              <a:rPr lang="en-US" sz="2400" b="1" dirty="0" smtClean="0">
                <a:solidFill>
                  <a:schemeClr val="accent6">
                    <a:lumMod val="75000"/>
                  </a:schemeClr>
                </a:solidFill>
              </a:rPr>
              <a:t> </a:t>
            </a:r>
            <a:r>
              <a:rPr lang="en-US" sz="2400" b="1" dirty="0" err="1" smtClean="0">
                <a:solidFill>
                  <a:schemeClr val="accent6">
                    <a:lumMod val="75000"/>
                  </a:schemeClr>
                </a:solidFill>
              </a:rPr>
              <a:t>thổ</a:t>
            </a:r>
            <a:r>
              <a:rPr lang="en-US" sz="2400" b="1" dirty="0" smtClean="0">
                <a:solidFill>
                  <a:schemeClr val="accent6">
                    <a:lumMod val="75000"/>
                  </a:schemeClr>
                </a:solidFill>
              </a:rPr>
              <a:t> </a:t>
            </a:r>
            <a:r>
              <a:rPr lang="en-US" sz="2400" b="1" dirty="0" err="1" smtClean="0">
                <a:solidFill>
                  <a:schemeClr val="accent6">
                    <a:lumMod val="75000"/>
                  </a:schemeClr>
                </a:solidFill>
              </a:rPr>
              <a:t>từ</a:t>
            </a:r>
            <a:r>
              <a:rPr lang="en-US" sz="2400" b="1" dirty="0" smtClean="0">
                <a:solidFill>
                  <a:schemeClr val="accent6">
                    <a:lumMod val="75000"/>
                  </a:schemeClr>
                </a:solidFill>
              </a:rPr>
              <a:t> </a:t>
            </a:r>
            <a:r>
              <a:rPr lang="en-US" sz="2400" b="1" dirty="0" err="1" smtClean="0">
                <a:solidFill>
                  <a:schemeClr val="accent6">
                    <a:lumMod val="75000"/>
                  </a:schemeClr>
                </a:solidFill>
              </a:rPr>
              <a:t>lâu</a:t>
            </a:r>
            <a:r>
              <a:rPr lang="en-US" sz="2400" b="1" dirty="0" smtClean="0">
                <a:solidFill>
                  <a:schemeClr val="accent6">
                    <a:lumMod val="75000"/>
                  </a:schemeClr>
                </a:solidFill>
              </a:rPr>
              <a:t> </a:t>
            </a:r>
            <a:r>
              <a:rPr lang="en-US" sz="2400" b="1" dirty="0" err="1" smtClean="0">
                <a:solidFill>
                  <a:schemeClr val="accent6">
                    <a:lumMod val="75000"/>
                  </a:schemeClr>
                </a:solidFill>
              </a:rPr>
              <a:t>đời</a:t>
            </a:r>
            <a:r>
              <a:rPr lang="en-US" sz="2400" b="1" dirty="0" smtClean="0">
                <a:solidFill>
                  <a:schemeClr val="accent6">
                    <a:lumMod val="75000"/>
                  </a:schemeClr>
                </a:solidFill>
              </a:rPr>
              <a:t>.</a:t>
            </a:r>
          </a:p>
          <a:p>
            <a:pPr marL="457200" indent="-457200" algn="just"/>
            <a:r>
              <a:rPr lang="en-US" sz="2400" b="1" dirty="0" smtClean="0">
                <a:solidFill>
                  <a:schemeClr val="accent6">
                    <a:lumMod val="75000"/>
                  </a:schemeClr>
                </a:solidFill>
              </a:rPr>
              <a:t>      B. </a:t>
            </a:r>
            <a:r>
              <a:rPr lang="en-US" sz="2400" b="1" dirty="0" err="1" smtClean="0">
                <a:solidFill>
                  <a:schemeClr val="accent6">
                    <a:lumMod val="75000"/>
                  </a:schemeClr>
                </a:solidFill>
              </a:rPr>
              <a:t>Nền</a:t>
            </a:r>
            <a:r>
              <a:rPr lang="en-US" sz="2400" b="1" dirty="0" smtClean="0">
                <a:solidFill>
                  <a:schemeClr val="accent6">
                    <a:lumMod val="75000"/>
                  </a:schemeClr>
                </a:solidFill>
              </a:rPr>
              <a:t> NN </a:t>
            </a:r>
            <a:r>
              <a:rPr lang="en-US" sz="2400" b="1" dirty="0" err="1" smtClean="0">
                <a:solidFill>
                  <a:schemeClr val="accent6">
                    <a:lumMod val="75000"/>
                  </a:schemeClr>
                </a:solidFill>
              </a:rPr>
              <a:t>lúa</a:t>
            </a:r>
            <a:r>
              <a:rPr lang="en-US" sz="2400" b="1" dirty="0" smtClean="0">
                <a:solidFill>
                  <a:schemeClr val="accent6">
                    <a:lumMod val="75000"/>
                  </a:schemeClr>
                </a:solidFill>
              </a:rPr>
              <a:t> </a:t>
            </a:r>
            <a:r>
              <a:rPr lang="en-US" sz="2400" b="1" dirty="0" err="1" smtClean="0">
                <a:solidFill>
                  <a:schemeClr val="accent6">
                    <a:lumMod val="75000"/>
                  </a:schemeClr>
                </a:solidFill>
              </a:rPr>
              <a:t>nước</a:t>
            </a:r>
            <a:r>
              <a:rPr lang="en-US" sz="2400" b="1" dirty="0" smtClean="0">
                <a:solidFill>
                  <a:schemeClr val="accent6">
                    <a:lumMod val="75000"/>
                  </a:schemeClr>
                </a:solidFill>
              </a:rPr>
              <a:t> </a:t>
            </a:r>
            <a:r>
              <a:rPr lang="en-US" sz="2400" b="1" dirty="0" err="1" smtClean="0">
                <a:solidFill>
                  <a:schemeClr val="accent6">
                    <a:lumMod val="75000"/>
                  </a:schemeClr>
                </a:solidFill>
              </a:rPr>
              <a:t>cần</a:t>
            </a:r>
            <a:r>
              <a:rPr lang="en-US" sz="2400" b="1" dirty="0" smtClean="0">
                <a:solidFill>
                  <a:schemeClr val="accent6">
                    <a:lumMod val="75000"/>
                  </a:schemeClr>
                </a:solidFill>
              </a:rPr>
              <a:t> </a:t>
            </a:r>
            <a:r>
              <a:rPr lang="en-US" sz="2400" b="1" dirty="0" err="1" smtClean="0">
                <a:solidFill>
                  <a:schemeClr val="accent6">
                    <a:lumMod val="75000"/>
                  </a:schemeClr>
                </a:solidFill>
              </a:rPr>
              <a:t>nhiều</a:t>
            </a:r>
            <a:r>
              <a:rPr lang="en-US" sz="2400" b="1" dirty="0" smtClean="0">
                <a:solidFill>
                  <a:schemeClr val="accent6">
                    <a:lumMod val="75000"/>
                  </a:schemeClr>
                </a:solidFill>
              </a:rPr>
              <a:t> </a:t>
            </a:r>
            <a:r>
              <a:rPr lang="en-US" sz="2400" b="1" dirty="0" err="1" smtClean="0">
                <a:solidFill>
                  <a:schemeClr val="accent6">
                    <a:lumMod val="75000"/>
                  </a:schemeClr>
                </a:solidFill>
              </a:rPr>
              <a:t>lao</a:t>
            </a:r>
            <a:r>
              <a:rPr lang="en-US" sz="2400" b="1" dirty="0" smtClean="0">
                <a:solidFill>
                  <a:schemeClr val="accent6">
                    <a:lumMod val="75000"/>
                  </a:schemeClr>
                </a:solidFill>
              </a:rPr>
              <a:t> </a:t>
            </a:r>
            <a:r>
              <a:rPr lang="en-US" sz="2400" b="1" dirty="0" err="1" smtClean="0">
                <a:solidFill>
                  <a:schemeClr val="accent6">
                    <a:lumMod val="75000"/>
                  </a:schemeClr>
                </a:solidFill>
              </a:rPr>
              <a:t>động</a:t>
            </a:r>
            <a:r>
              <a:rPr lang="en-US" sz="2400" b="1" dirty="0" smtClean="0">
                <a:solidFill>
                  <a:schemeClr val="accent6">
                    <a:lumMod val="75000"/>
                  </a:schemeClr>
                </a:solidFill>
              </a:rPr>
              <a:t>.</a:t>
            </a:r>
          </a:p>
          <a:p>
            <a:pPr algn="just"/>
            <a:r>
              <a:rPr lang="en-US" sz="2400" b="1" dirty="0" smtClean="0">
                <a:solidFill>
                  <a:schemeClr val="accent6">
                    <a:lumMod val="75000"/>
                  </a:schemeClr>
                </a:solidFill>
              </a:rPr>
              <a:t>      C. </a:t>
            </a:r>
            <a:r>
              <a:rPr lang="en-US" sz="2400" b="1" dirty="0" err="1" smtClean="0">
                <a:solidFill>
                  <a:schemeClr val="accent6">
                    <a:lumMod val="75000"/>
                  </a:schemeClr>
                </a:solidFill>
              </a:rPr>
              <a:t>Mạng</a:t>
            </a:r>
            <a:r>
              <a:rPr lang="en-US" sz="2400" b="1" dirty="0" smtClean="0">
                <a:solidFill>
                  <a:schemeClr val="accent6">
                    <a:lumMod val="75000"/>
                  </a:schemeClr>
                </a:solidFill>
              </a:rPr>
              <a:t> </a:t>
            </a:r>
            <a:r>
              <a:rPr lang="en-US" sz="2400" b="1" dirty="0" err="1" smtClean="0">
                <a:solidFill>
                  <a:schemeClr val="accent6">
                    <a:lumMod val="75000"/>
                  </a:schemeClr>
                </a:solidFill>
              </a:rPr>
              <a:t>lưới</a:t>
            </a:r>
            <a:r>
              <a:rPr lang="en-US" sz="2400" b="1" dirty="0" smtClean="0">
                <a:solidFill>
                  <a:schemeClr val="accent6">
                    <a:lumMod val="75000"/>
                  </a:schemeClr>
                </a:solidFill>
              </a:rPr>
              <a:t> </a:t>
            </a:r>
            <a:r>
              <a:rPr lang="en-US" sz="2400" b="1" dirty="0" err="1" smtClean="0">
                <a:solidFill>
                  <a:schemeClr val="accent6">
                    <a:lumMod val="75000"/>
                  </a:schemeClr>
                </a:solidFill>
              </a:rPr>
              <a:t>đô</a:t>
            </a:r>
            <a:r>
              <a:rPr lang="en-US" sz="2400" b="1" dirty="0" smtClean="0">
                <a:solidFill>
                  <a:schemeClr val="accent6">
                    <a:lumMod val="75000"/>
                  </a:schemeClr>
                </a:solidFill>
              </a:rPr>
              <a:t> </a:t>
            </a:r>
            <a:r>
              <a:rPr lang="en-US" sz="2400" b="1" dirty="0" err="1" smtClean="0">
                <a:solidFill>
                  <a:schemeClr val="accent6">
                    <a:lumMod val="75000"/>
                  </a:schemeClr>
                </a:solidFill>
              </a:rPr>
              <a:t>thị</a:t>
            </a:r>
            <a:r>
              <a:rPr lang="en-US" sz="2400" b="1" dirty="0" smtClean="0">
                <a:solidFill>
                  <a:schemeClr val="accent6">
                    <a:lumMod val="75000"/>
                  </a:schemeClr>
                </a:solidFill>
              </a:rPr>
              <a:t> </a:t>
            </a:r>
            <a:r>
              <a:rPr lang="en-US" sz="2400" b="1" dirty="0" err="1" smtClean="0">
                <a:solidFill>
                  <a:schemeClr val="accent6">
                    <a:lumMod val="75000"/>
                  </a:schemeClr>
                </a:solidFill>
              </a:rPr>
              <a:t>dày</a:t>
            </a:r>
            <a:r>
              <a:rPr lang="en-US" sz="2400" b="1" dirty="0" smtClean="0">
                <a:solidFill>
                  <a:schemeClr val="accent6">
                    <a:lumMod val="75000"/>
                  </a:schemeClr>
                </a:solidFill>
              </a:rPr>
              <a:t> </a:t>
            </a:r>
            <a:r>
              <a:rPr lang="en-US" sz="2400" b="1" dirty="0" err="1" smtClean="0">
                <a:solidFill>
                  <a:schemeClr val="accent6">
                    <a:lumMod val="75000"/>
                  </a:schemeClr>
                </a:solidFill>
              </a:rPr>
              <a:t>đặc</a:t>
            </a:r>
            <a:r>
              <a:rPr lang="en-US" sz="2400" b="1" dirty="0" smtClean="0">
                <a:solidFill>
                  <a:schemeClr val="accent6">
                    <a:lumMod val="75000"/>
                  </a:schemeClr>
                </a:solidFill>
              </a:rPr>
              <a:t>.</a:t>
            </a:r>
          </a:p>
          <a:p>
            <a:pPr algn="just"/>
            <a:r>
              <a:rPr lang="en-US" sz="2400" b="1" dirty="0" smtClean="0">
                <a:solidFill>
                  <a:schemeClr val="accent6">
                    <a:lumMod val="75000"/>
                  </a:schemeClr>
                </a:solidFill>
              </a:rPr>
              <a:t>      D. </a:t>
            </a:r>
            <a:r>
              <a:rPr lang="en-US" sz="2400" b="1" dirty="0" err="1" smtClean="0">
                <a:solidFill>
                  <a:schemeClr val="accent6">
                    <a:lumMod val="75000"/>
                  </a:schemeClr>
                </a:solidFill>
              </a:rPr>
              <a:t>Là</a:t>
            </a:r>
            <a:r>
              <a:rPr lang="en-US" sz="2400" b="1" dirty="0" smtClean="0">
                <a:solidFill>
                  <a:schemeClr val="accent6">
                    <a:lumMod val="75000"/>
                  </a:schemeClr>
                </a:solidFill>
              </a:rPr>
              <a:t> </a:t>
            </a:r>
            <a:r>
              <a:rPr lang="en-US" sz="2400" b="1" dirty="0" err="1" smtClean="0">
                <a:solidFill>
                  <a:schemeClr val="accent6">
                    <a:lumMod val="75000"/>
                  </a:schemeClr>
                </a:solidFill>
              </a:rPr>
              <a:t>trung</a:t>
            </a:r>
            <a:r>
              <a:rPr lang="en-US" sz="2400" b="1" dirty="0" smtClean="0">
                <a:solidFill>
                  <a:schemeClr val="accent6">
                    <a:lumMod val="75000"/>
                  </a:schemeClr>
                </a:solidFill>
              </a:rPr>
              <a:t> </a:t>
            </a:r>
            <a:r>
              <a:rPr lang="en-US" sz="2400" b="1" dirty="0" err="1" smtClean="0">
                <a:solidFill>
                  <a:schemeClr val="accent6">
                    <a:lumMod val="75000"/>
                  </a:schemeClr>
                </a:solidFill>
              </a:rPr>
              <a:t>tâm</a:t>
            </a:r>
            <a:r>
              <a:rPr lang="en-US" sz="2400" b="1" dirty="0" smtClean="0">
                <a:solidFill>
                  <a:schemeClr val="accent6">
                    <a:lumMod val="75000"/>
                  </a:schemeClr>
                </a:solidFill>
              </a:rPr>
              <a:t> CN </a:t>
            </a:r>
            <a:r>
              <a:rPr lang="en-US" sz="2400" b="1" dirty="0" err="1" smtClean="0">
                <a:solidFill>
                  <a:schemeClr val="accent6">
                    <a:lumMod val="75000"/>
                  </a:schemeClr>
                </a:solidFill>
              </a:rPr>
              <a:t>lớn</a:t>
            </a:r>
            <a:r>
              <a:rPr lang="en-US" sz="2400" b="1" dirty="0" smtClean="0">
                <a:solidFill>
                  <a:schemeClr val="accent6">
                    <a:lumMod val="75000"/>
                  </a:schemeClr>
                </a:solidFill>
              </a:rPr>
              <a:t> </a:t>
            </a:r>
            <a:r>
              <a:rPr lang="en-US" sz="2400" b="1" dirty="0" err="1" smtClean="0">
                <a:solidFill>
                  <a:schemeClr val="accent6">
                    <a:lumMod val="75000"/>
                  </a:schemeClr>
                </a:solidFill>
              </a:rPr>
              <a:t>nhất</a:t>
            </a:r>
            <a:r>
              <a:rPr lang="en-US" sz="2400" b="1" dirty="0" smtClean="0">
                <a:solidFill>
                  <a:schemeClr val="accent6">
                    <a:lumMod val="75000"/>
                  </a:schemeClr>
                </a:solidFill>
              </a:rPr>
              <a:t> </a:t>
            </a:r>
            <a:r>
              <a:rPr lang="en-US" sz="2400" b="1" dirty="0" err="1" smtClean="0">
                <a:solidFill>
                  <a:schemeClr val="accent6">
                    <a:lumMod val="75000"/>
                  </a:schemeClr>
                </a:solidFill>
              </a:rPr>
              <a:t>nước</a:t>
            </a:r>
            <a:r>
              <a:rPr lang="en-US" sz="2400" b="1" dirty="0" smtClean="0">
                <a:solidFill>
                  <a:schemeClr val="accent6">
                    <a:lumMod val="75000"/>
                  </a:schemeClr>
                </a:solidFill>
              </a:rPr>
              <a:t> </a:t>
            </a:r>
            <a:r>
              <a:rPr lang="en-US" sz="2400" b="1" dirty="0" err="1" smtClean="0">
                <a:solidFill>
                  <a:schemeClr val="accent6">
                    <a:lumMod val="75000"/>
                  </a:schemeClr>
                </a:solidFill>
              </a:rPr>
              <a:t>ta</a:t>
            </a:r>
            <a:r>
              <a:rPr lang="en-US" sz="2400" b="1" dirty="0" smtClean="0">
                <a:solidFill>
                  <a:schemeClr val="accent6">
                    <a:lumMod val="75000"/>
                  </a:schemeClr>
                </a:solidFill>
              </a:rPr>
              <a:t>.</a:t>
            </a:r>
          </a:p>
          <a:p>
            <a:pPr algn="just"/>
            <a:endParaRPr lang="en-US" sz="2400" b="1" dirty="0">
              <a:solidFill>
                <a:srgbClr val="FF0000"/>
              </a:solidFill>
            </a:endParaRPr>
          </a:p>
        </p:txBody>
      </p:sp>
      <p:sp>
        <p:nvSpPr>
          <p:cNvPr id="37" name="Oval 36"/>
          <p:cNvSpPr/>
          <p:nvPr/>
        </p:nvSpPr>
        <p:spPr>
          <a:xfrm>
            <a:off x="1447800" y="3201412"/>
            <a:ext cx="6096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p:cNvSpPr txBox="1"/>
          <p:nvPr/>
        </p:nvSpPr>
        <p:spPr>
          <a:xfrm>
            <a:off x="1600200" y="1143000"/>
            <a:ext cx="6248400" cy="2677656"/>
          </a:xfrm>
          <a:prstGeom prst="rect">
            <a:avLst/>
          </a:prstGeom>
          <a:noFill/>
        </p:spPr>
        <p:txBody>
          <a:bodyPr wrap="square" rtlCol="0">
            <a:spAutoFit/>
          </a:bodyPr>
          <a:lstStyle/>
          <a:p>
            <a:r>
              <a:rPr lang="en-US" sz="2400" b="1" dirty="0" err="1" smtClean="0">
                <a:solidFill>
                  <a:srgbClr val="FF0000"/>
                </a:solidFill>
              </a:rPr>
              <a:t>Câu</a:t>
            </a:r>
            <a:r>
              <a:rPr lang="en-US" sz="2400" b="1" dirty="0" smtClean="0">
                <a:solidFill>
                  <a:srgbClr val="FF0000"/>
                </a:solidFill>
              </a:rPr>
              <a:t> 4: </a:t>
            </a:r>
            <a:r>
              <a:rPr lang="en-US" sz="2400" b="1" dirty="0" err="1" smtClean="0">
                <a:solidFill>
                  <a:srgbClr val="FF0000"/>
                </a:solidFill>
              </a:rPr>
              <a:t>Vùng</a:t>
            </a:r>
            <a:r>
              <a:rPr lang="en-US" sz="2400" b="1" dirty="0" smtClean="0">
                <a:solidFill>
                  <a:srgbClr val="FF0000"/>
                </a:solidFill>
              </a:rPr>
              <a:t> </a:t>
            </a:r>
            <a:r>
              <a:rPr lang="en-US" sz="2400" b="1" dirty="0" err="1" smtClean="0">
                <a:solidFill>
                  <a:srgbClr val="FF0000"/>
                </a:solidFill>
              </a:rPr>
              <a:t>có</a:t>
            </a:r>
            <a:r>
              <a:rPr lang="en-US" sz="2400" b="1" dirty="0" smtClean="0">
                <a:solidFill>
                  <a:srgbClr val="FF0000"/>
                </a:solidFill>
              </a:rPr>
              <a:t> </a:t>
            </a:r>
            <a:r>
              <a:rPr lang="en-US" sz="2400" b="1" dirty="0" err="1" smtClean="0">
                <a:solidFill>
                  <a:srgbClr val="FF0000"/>
                </a:solidFill>
              </a:rPr>
              <a:t>mật</a:t>
            </a:r>
            <a:r>
              <a:rPr lang="en-US" sz="2400" b="1" dirty="0" smtClean="0">
                <a:solidFill>
                  <a:srgbClr val="FF0000"/>
                </a:solidFill>
              </a:rPr>
              <a:t> </a:t>
            </a:r>
            <a:r>
              <a:rPr lang="en-US" sz="2400" b="1" dirty="0" err="1" smtClean="0">
                <a:solidFill>
                  <a:srgbClr val="FF0000"/>
                </a:solidFill>
              </a:rPr>
              <a:t>độ</a:t>
            </a:r>
            <a:r>
              <a:rPr lang="en-US" sz="2400" b="1" dirty="0" smtClean="0">
                <a:solidFill>
                  <a:srgbClr val="FF0000"/>
                </a:solidFill>
              </a:rPr>
              <a:t> </a:t>
            </a:r>
            <a:r>
              <a:rPr lang="en-US" sz="2400" b="1" dirty="0" err="1" smtClean="0">
                <a:solidFill>
                  <a:srgbClr val="FF0000"/>
                </a:solidFill>
              </a:rPr>
              <a:t>dân</a:t>
            </a:r>
            <a:r>
              <a:rPr lang="en-US" sz="2400" b="1" dirty="0" smtClean="0">
                <a:solidFill>
                  <a:srgbClr val="FF0000"/>
                </a:solidFill>
              </a:rPr>
              <a:t> </a:t>
            </a:r>
            <a:r>
              <a:rPr lang="en-US" sz="2400" b="1" dirty="0" err="1" smtClean="0">
                <a:solidFill>
                  <a:srgbClr val="FF0000"/>
                </a:solidFill>
              </a:rPr>
              <a:t>số</a:t>
            </a:r>
            <a:r>
              <a:rPr lang="en-US" sz="2400" b="1" dirty="0" smtClean="0">
                <a:solidFill>
                  <a:srgbClr val="FF0000"/>
                </a:solidFill>
              </a:rPr>
              <a:t> </a:t>
            </a:r>
            <a:r>
              <a:rPr lang="en-US" sz="2400" b="1" dirty="0" err="1" smtClean="0">
                <a:solidFill>
                  <a:srgbClr val="FF0000"/>
                </a:solidFill>
              </a:rPr>
              <a:t>cao</a:t>
            </a:r>
            <a:r>
              <a:rPr lang="en-US" sz="2400" b="1" dirty="0" smtClean="0">
                <a:solidFill>
                  <a:srgbClr val="FF0000"/>
                </a:solidFill>
              </a:rPr>
              <a:t> </a:t>
            </a:r>
            <a:r>
              <a:rPr lang="en-US" sz="2400" b="1" dirty="0" err="1" smtClean="0">
                <a:solidFill>
                  <a:srgbClr val="FF0000"/>
                </a:solidFill>
              </a:rPr>
              <a:t>nhất</a:t>
            </a:r>
            <a:r>
              <a:rPr lang="en-US" sz="2400" b="1" dirty="0" smtClean="0">
                <a:solidFill>
                  <a:srgbClr val="FF0000"/>
                </a:solidFill>
              </a:rPr>
              <a:t> </a:t>
            </a:r>
            <a:r>
              <a:rPr lang="en-US" sz="2400" b="1" dirty="0" err="1" smtClean="0">
                <a:solidFill>
                  <a:srgbClr val="FF0000"/>
                </a:solidFill>
              </a:rPr>
              <a:t>nước</a:t>
            </a:r>
            <a:r>
              <a:rPr lang="en-US" sz="2400" b="1" dirty="0" smtClean="0">
                <a:solidFill>
                  <a:srgbClr val="FF0000"/>
                </a:solidFill>
              </a:rPr>
              <a:t> </a:t>
            </a:r>
            <a:r>
              <a:rPr lang="en-US" sz="2400" b="1" dirty="0" err="1" smtClean="0">
                <a:solidFill>
                  <a:srgbClr val="FF0000"/>
                </a:solidFill>
              </a:rPr>
              <a:t>ta</a:t>
            </a:r>
            <a:r>
              <a:rPr lang="en-US" sz="2400" b="1" dirty="0" smtClean="0">
                <a:solidFill>
                  <a:srgbClr val="FF0000"/>
                </a:solidFill>
              </a:rPr>
              <a:t> </a:t>
            </a:r>
            <a:r>
              <a:rPr lang="en-US" sz="2400" b="1" dirty="0" err="1" smtClean="0">
                <a:solidFill>
                  <a:srgbClr val="FF0000"/>
                </a:solidFill>
              </a:rPr>
              <a:t>là</a:t>
            </a:r>
            <a:r>
              <a:rPr lang="en-US" sz="2400" b="1" dirty="0" smtClean="0">
                <a:solidFill>
                  <a:srgbClr val="FF0000"/>
                </a:solidFill>
              </a:rPr>
              <a:t>:</a:t>
            </a:r>
          </a:p>
          <a:p>
            <a:endParaRPr lang="en-US" sz="2400" b="1" dirty="0" smtClean="0">
              <a:solidFill>
                <a:srgbClr val="FF0000"/>
              </a:solidFill>
            </a:endParaRPr>
          </a:p>
          <a:p>
            <a:pPr marL="457200" indent="-457200"/>
            <a:r>
              <a:rPr lang="en-US" sz="2400" b="1" dirty="0" smtClean="0">
                <a:solidFill>
                  <a:schemeClr val="accent6">
                    <a:lumMod val="75000"/>
                  </a:schemeClr>
                </a:solidFill>
              </a:rPr>
              <a:t>A. ĐB </a:t>
            </a:r>
            <a:r>
              <a:rPr lang="en-US" sz="2400" b="1" dirty="0" err="1" smtClean="0">
                <a:solidFill>
                  <a:schemeClr val="accent6">
                    <a:lumMod val="75000"/>
                  </a:schemeClr>
                </a:solidFill>
              </a:rPr>
              <a:t>s.Cửu</a:t>
            </a:r>
            <a:r>
              <a:rPr lang="en-US" sz="2400" b="1" dirty="0" smtClean="0">
                <a:solidFill>
                  <a:schemeClr val="accent6">
                    <a:lumMod val="75000"/>
                  </a:schemeClr>
                </a:solidFill>
              </a:rPr>
              <a:t> Long          B. ĐB </a:t>
            </a:r>
            <a:r>
              <a:rPr lang="en-US" sz="2400" b="1" dirty="0" err="1" smtClean="0">
                <a:solidFill>
                  <a:schemeClr val="accent6">
                    <a:lumMod val="75000"/>
                  </a:schemeClr>
                </a:solidFill>
              </a:rPr>
              <a:t>s.Hồng</a:t>
            </a:r>
            <a:endParaRPr lang="en-US" sz="2400" b="1" dirty="0" smtClean="0">
              <a:solidFill>
                <a:schemeClr val="accent6">
                  <a:lumMod val="75000"/>
                </a:schemeClr>
              </a:solidFill>
            </a:endParaRPr>
          </a:p>
          <a:p>
            <a:endParaRPr lang="en-US" sz="2400" b="1" dirty="0" smtClean="0">
              <a:solidFill>
                <a:schemeClr val="accent6">
                  <a:lumMod val="75000"/>
                </a:schemeClr>
              </a:solidFill>
            </a:endParaRPr>
          </a:p>
          <a:p>
            <a:r>
              <a:rPr lang="en-US" sz="2400" b="1" dirty="0" smtClean="0">
                <a:solidFill>
                  <a:schemeClr val="accent6">
                    <a:lumMod val="75000"/>
                  </a:schemeClr>
                </a:solidFill>
              </a:rPr>
              <a:t>C. </a:t>
            </a:r>
            <a:r>
              <a:rPr lang="en-US" sz="2400" b="1" dirty="0" err="1" smtClean="0">
                <a:solidFill>
                  <a:schemeClr val="accent6">
                    <a:lumMod val="75000"/>
                  </a:schemeClr>
                </a:solidFill>
              </a:rPr>
              <a:t>Duyên</a:t>
            </a:r>
            <a:r>
              <a:rPr lang="en-US" sz="2400" b="1" dirty="0" smtClean="0">
                <a:solidFill>
                  <a:schemeClr val="accent6">
                    <a:lumMod val="75000"/>
                  </a:schemeClr>
                </a:solidFill>
              </a:rPr>
              <a:t> </a:t>
            </a:r>
            <a:r>
              <a:rPr lang="en-US" sz="2400" b="1" dirty="0" err="1" smtClean="0">
                <a:solidFill>
                  <a:schemeClr val="accent6">
                    <a:lumMod val="75000"/>
                  </a:schemeClr>
                </a:solidFill>
              </a:rPr>
              <a:t>hải</a:t>
            </a:r>
            <a:r>
              <a:rPr lang="en-US" sz="2400" b="1" dirty="0" smtClean="0">
                <a:solidFill>
                  <a:schemeClr val="accent6">
                    <a:lumMod val="75000"/>
                  </a:schemeClr>
                </a:solidFill>
              </a:rPr>
              <a:t> NTB          D. </a:t>
            </a:r>
            <a:r>
              <a:rPr lang="en-US" sz="2400" b="1" dirty="0" err="1" smtClean="0">
                <a:solidFill>
                  <a:schemeClr val="accent6">
                    <a:lumMod val="75000"/>
                  </a:schemeClr>
                </a:solidFill>
              </a:rPr>
              <a:t>Bắc</a:t>
            </a:r>
            <a:r>
              <a:rPr lang="en-US" sz="2400" b="1" dirty="0" smtClean="0">
                <a:solidFill>
                  <a:schemeClr val="accent6">
                    <a:lumMod val="75000"/>
                  </a:schemeClr>
                </a:solidFill>
              </a:rPr>
              <a:t> </a:t>
            </a:r>
            <a:r>
              <a:rPr lang="en-US" sz="2400" b="1" dirty="0" err="1" smtClean="0">
                <a:solidFill>
                  <a:schemeClr val="accent6">
                    <a:lumMod val="75000"/>
                  </a:schemeClr>
                </a:solidFill>
              </a:rPr>
              <a:t>Trung</a:t>
            </a:r>
            <a:r>
              <a:rPr lang="en-US" sz="2400" b="1" dirty="0" smtClean="0">
                <a:solidFill>
                  <a:schemeClr val="accent6">
                    <a:lumMod val="75000"/>
                  </a:schemeClr>
                </a:solidFill>
              </a:rPr>
              <a:t> </a:t>
            </a:r>
            <a:r>
              <a:rPr lang="en-US" sz="2400" b="1" dirty="0" err="1" smtClean="0">
                <a:solidFill>
                  <a:schemeClr val="accent6">
                    <a:lumMod val="75000"/>
                  </a:schemeClr>
                </a:solidFill>
              </a:rPr>
              <a:t>Bộ</a:t>
            </a:r>
            <a:endParaRPr lang="en-US" sz="2400" b="1" dirty="0" smtClean="0">
              <a:solidFill>
                <a:schemeClr val="accent6">
                  <a:lumMod val="75000"/>
                </a:schemeClr>
              </a:solidFill>
            </a:endParaRPr>
          </a:p>
          <a:p>
            <a:endParaRPr lang="en-US" sz="2400" b="1" dirty="0"/>
          </a:p>
        </p:txBody>
      </p:sp>
      <p:sp>
        <p:nvSpPr>
          <p:cNvPr id="39" name="Oval 38"/>
          <p:cNvSpPr/>
          <p:nvPr/>
        </p:nvSpPr>
        <p:spPr>
          <a:xfrm>
            <a:off x="4876800" y="2133600"/>
            <a:ext cx="6096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p:cNvSpPr txBox="1"/>
          <p:nvPr/>
        </p:nvSpPr>
        <p:spPr>
          <a:xfrm>
            <a:off x="1295400" y="1066800"/>
            <a:ext cx="6629400" cy="2677656"/>
          </a:xfrm>
          <a:prstGeom prst="rect">
            <a:avLst/>
          </a:prstGeom>
          <a:noFill/>
        </p:spPr>
        <p:txBody>
          <a:bodyPr wrap="square" rtlCol="0">
            <a:spAutoFit/>
          </a:bodyPr>
          <a:lstStyle/>
          <a:p>
            <a:pPr algn="just"/>
            <a:r>
              <a:rPr lang="en-US" sz="2400" b="1" dirty="0" err="1" smtClean="0">
                <a:solidFill>
                  <a:srgbClr val="FF0000"/>
                </a:solidFill>
              </a:rPr>
              <a:t>Câu</a:t>
            </a:r>
            <a:r>
              <a:rPr lang="en-US" sz="2400" b="1" dirty="0" smtClean="0">
                <a:solidFill>
                  <a:srgbClr val="FF0000"/>
                </a:solidFill>
              </a:rPr>
              <a:t> 5: </a:t>
            </a:r>
            <a:r>
              <a:rPr lang="en-US" sz="2400" b="1" dirty="0" err="1" smtClean="0">
                <a:solidFill>
                  <a:srgbClr val="FF0000"/>
                </a:solidFill>
              </a:rPr>
              <a:t>Vùng</a:t>
            </a:r>
            <a:r>
              <a:rPr lang="en-US" sz="2400" b="1" dirty="0" smtClean="0">
                <a:solidFill>
                  <a:srgbClr val="FF0000"/>
                </a:solidFill>
              </a:rPr>
              <a:t> </a:t>
            </a:r>
            <a:r>
              <a:rPr lang="en-US" sz="2400" b="1" dirty="0" err="1" smtClean="0">
                <a:solidFill>
                  <a:srgbClr val="FF0000"/>
                </a:solidFill>
              </a:rPr>
              <a:t>có</a:t>
            </a:r>
            <a:r>
              <a:rPr lang="en-US" sz="2400" b="1" dirty="0" smtClean="0">
                <a:solidFill>
                  <a:srgbClr val="FF0000"/>
                </a:solidFill>
              </a:rPr>
              <a:t> </a:t>
            </a:r>
            <a:r>
              <a:rPr lang="en-US" sz="2400" b="1" dirty="0" err="1" smtClean="0">
                <a:solidFill>
                  <a:srgbClr val="FF0000"/>
                </a:solidFill>
              </a:rPr>
              <a:t>kết</a:t>
            </a:r>
            <a:r>
              <a:rPr lang="en-US" sz="2400" b="1" dirty="0" smtClean="0">
                <a:solidFill>
                  <a:srgbClr val="FF0000"/>
                </a:solidFill>
              </a:rPr>
              <a:t> </a:t>
            </a:r>
            <a:r>
              <a:rPr lang="en-US" sz="2400" b="1" dirty="0" err="1" smtClean="0">
                <a:solidFill>
                  <a:srgbClr val="FF0000"/>
                </a:solidFill>
              </a:rPr>
              <a:t>cấu</a:t>
            </a:r>
            <a:r>
              <a:rPr lang="en-US" sz="2400" b="1" dirty="0" smtClean="0">
                <a:solidFill>
                  <a:srgbClr val="FF0000"/>
                </a:solidFill>
              </a:rPr>
              <a:t> </a:t>
            </a:r>
            <a:r>
              <a:rPr lang="en-US" sz="2400" b="1" dirty="0" err="1" smtClean="0">
                <a:solidFill>
                  <a:srgbClr val="FF0000"/>
                </a:solidFill>
              </a:rPr>
              <a:t>hạ</a:t>
            </a:r>
            <a:r>
              <a:rPr lang="en-US" sz="2400" b="1" dirty="0" smtClean="0">
                <a:solidFill>
                  <a:srgbClr val="FF0000"/>
                </a:solidFill>
              </a:rPr>
              <a:t> </a:t>
            </a:r>
            <a:r>
              <a:rPr lang="en-US" sz="2400" b="1" dirty="0" err="1" smtClean="0">
                <a:solidFill>
                  <a:srgbClr val="FF0000"/>
                </a:solidFill>
              </a:rPr>
              <a:t>tầng</a:t>
            </a:r>
            <a:r>
              <a:rPr lang="en-US" sz="2400" b="1" dirty="0" smtClean="0">
                <a:solidFill>
                  <a:srgbClr val="FF0000"/>
                </a:solidFill>
              </a:rPr>
              <a:t> </a:t>
            </a:r>
            <a:r>
              <a:rPr lang="en-US" sz="2400" b="1" dirty="0" err="1" smtClean="0">
                <a:solidFill>
                  <a:srgbClr val="FF0000"/>
                </a:solidFill>
              </a:rPr>
              <a:t>nông</a:t>
            </a:r>
            <a:r>
              <a:rPr lang="en-US" sz="2400" b="1" dirty="0" smtClean="0">
                <a:solidFill>
                  <a:srgbClr val="FF0000"/>
                </a:solidFill>
              </a:rPr>
              <a:t> </a:t>
            </a:r>
            <a:r>
              <a:rPr lang="en-US" sz="2400" b="1" dirty="0" err="1" smtClean="0">
                <a:solidFill>
                  <a:srgbClr val="FF0000"/>
                </a:solidFill>
              </a:rPr>
              <a:t>thôn</a:t>
            </a:r>
            <a:r>
              <a:rPr lang="en-US" sz="2400" b="1" dirty="0" smtClean="0">
                <a:solidFill>
                  <a:srgbClr val="FF0000"/>
                </a:solidFill>
              </a:rPr>
              <a:t> </a:t>
            </a:r>
            <a:r>
              <a:rPr lang="en-US" sz="2400" b="1" dirty="0" err="1" smtClean="0">
                <a:solidFill>
                  <a:srgbClr val="FF0000"/>
                </a:solidFill>
              </a:rPr>
              <a:t>hoàn</a:t>
            </a:r>
            <a:r>
              <a:rPr lang="en-US" sz="2400" b="1" dirty="0" smtClean="0">
                <a:solidFill>
                  <a:srgbClr val="FF0000"/>
                </a:solidFill>
              </a:rPr>
              <a:t> </a:t>
            </a:r>
            <a:r>
              <a:rPr lang="en-US" sz="2400" b="1" dirty="0" err="1" smtClean="0">
                <a:solidFill>
                  <a:srgbClr val="FF0000"/>
                </a:solidFill>
              </a:rPr>
              <a:t>thiện</a:t>
            </a:r>
            <a:r>
              <a:rPr lang="en-US" sz="2400" b="1" dirty="0" smtClean="0">
                <a:solidFill>
                  <a:srgbClr val="FF0000"/>
                </a:solidFill>
              </a:rPr>
              <a:t> </a:t>
            </a:r>
            <a:r>
              <a:rPr lang="en-US" sz="2400" b="1" dirty="0" err="1" smtClean="0">
                <a:solidFill>
                  <a:srgbClr val="FF0000"/>
                </a:solidFill>
              </a:rPr>
              <a:t>nhất</a:t>
            </a:r>
            <a:r>
              <a:rPr lang="en-US" sz="2400" b="1" dirty="0" smtClean="0">
                <a:solidFill>
                  <a:srgbClr val="FF0000"/>
                </a:solidFill>
              </a:rPr>
              <a:t> </a:t>
            </a:r>
            <a:r>
              <a:rPr lang="en-US" sz="2400" b="1" dirty="0" err="1" smtClean="0">
                <a:solidFill>
                  <a:srgbClr val="FF0000"/>
                </a:solidFill>
              </a:rPr>
              <a:t>trong</a:t>
            </a:r>
            <a:r>
              <a:rPr lang="en-US" sz="2400" b="1" dirty="0" smtClean="0">
                <a:solidFill>
                  <a:srgbClr val="FF0000"/>
                </a:solidFill>
              </a:rPr>
              <a:t> </a:t>
            </a:r>
            <a:r>
              <a:rPr lang="en-US" sz="2400" b="1" dirty="0" err="1" smtClean="0">
                <a:solidFill>
                  <a:srgbClr val="FF0000"/>
                </a:solidFill>
              </a:rPr>
              <a:t>nước</a:t>
            </a:r>
            <a:r>
              <a:rPr lang="en-US" sz="2400" b="1" dirty="0" smtClean="0">
                <a:solidFill>
                  <a:srgbClr val="FF0000"/>
                </a:solidFill>
              </a:rPr>
              <a:t> </a:t>
            </a:r>
            <a:r>
              <a:rPr lang="en-US" sz="2400" b="1" dirty="0" err="1" smtClean="0">
                <a:solidFill>
                  <a:srgbClr val="FF0000"/>
                </a:solidFill>
              </a:rPr>
              <a:t>là</a:t>
            </a:r>
            <a:endParaRPr lang="en-US" sz="2400" b="1" dirty="0" smtClean="0">
              <a:solidFill>
                <a:srgbClr val="FF0000"/>
              </a:solidFill>
            </a:endParaRPr>
          </a:p>
          <a:p>
            <a:pPr algn="just"/>
            <a:endParaRPr lang="en-US" sz="2400" b="1" dirty="0" smtClean="0">
              <a:solidFill>
                <a:srgbClr val="FF0000"/>
              </a:solidFill>
            </a:endParaRPr>
          </a:p>
          <a:p>
            <a:pPr marL="457200" indent="-457200" algn="just"/>
            <a:r>
              <a:rPr lang="en-US" sz="2400" b="1" dirty="0" smtClean="0">
                <a:solidFill>
                  <a:schemeClr val="accent6">
                    <a:lumMod val="75000"/>
                  </a:schemeClr>
                </a:solidFill>
              </a:rPr>
              <a:t>A. ĐB </a:t>
            </a:r>
            <a:r>
              <a:rPr lang="en-US" sz="2400" b="1" dirty="0" err="1" smtClean="0">
                <a:solidFill>
                  <a:schemeClr val="accent6">
                    <a:lumMod val="75000"/>
                  </a:schemeClr>
                </a:solidFill>
              </a:rPr>
              <a:t>S.Cửu</a:t>
            </a:r>
            <a:r>
              <a:rPr lang="en-US" sz="2400" b="1" dirty="0" smtClean="0">
                <a:solidFill>
                  <a:schemeClr val="accent6">
                    <a:lumMod val="75000"/>
                  </a:schemeClr>
                </a:solidFill>
              </a:rPr>
              <a:t> Long		    B. </a:t>
            </a:r>
            <a:r>
              <a:rPr lang="en-US" sz="2400" b="1" dirty="0" err="1" smtClean="0">
                <a:solidFill>
                  <a:schemeClr val="accent6">
                    <a:lumMod val="75000"/>
                  </a:schemeClr>
                </a:solidFill>
              </a:rPr>
              <a:t>Tây</a:t>
            </a:r>
            <a:r>
              <a:rPr lang="en-US" sz="2400" b="1" dirty="0" smtClean="0">
                <a:solidFill>
                  <a:schemeClr val="accent6">
                    <a:lumMod val="75000"/>
                  </a:schemeClr>
                </a:solidFill>
              </a:rPr>
              <a:t> </a:t>
            </a:r>
            <a:r>
              <a:rPr lang="en-US" sz="2400" b="1" dirty="0" err="1" smtClean="0">
                <a:solidFill>
                  <a:schemeClr val="accent6">
                    <a:lumMod val="75000"/>
                  </a:schemeClr>
                </a:solidFill>
              </a:rPr>
              <a:t>Nguyên</a:t>
            </a:r>
            <a:endParaRPr lang="en-US" sz="2400" b="1" dirty="0" smtClean="0">
              <a:solidFill>
                <a:schemeClr val="accent6">
                  <a:lumMod val="75000"/>
                </a:schemeClr>
              </a:solidFill>
            </a:endParaRPr>
          </a:p>
          <a:p>
            <a:pPr algn="just"/>
            <a:endParaRPr lang="en-US" sz="2400" b="1" dirty="0" smtClean="0">
              <a:solidFill>
                <a:schemeClr val="accent6">
                  <a:lumMod val="75000"/>
                </a:schemeClr>
              </a:solidFill>
            </a:endParaRPr>
          </a:p>
          <a:p>
            <a:pPr algn="just"/>
            <a:r>
              <a:rPr lang="en-US" sz="2400" b="1" dirty="0" smtClean="0">
                <a:solidFill>
                  <a:schemeClr val="accent6">
                    <a:lumMod val="75000"/>
                  </a:schemeClr>
                </a:solidFill>
              </a:rPr>
              <a:t>C. ĐB S. </a:t>
            </a:r>
            <a:r>
              <a:rPr lang="en-US" sz="2400" b="1" dirty="0" err="1" smtClean="0">
                <a:solidFill>
                  <a:schemeClr val="accent6">
                    <a:lumMod val="75000"/>
                  </a:schemeClr>
                </a:solidFill>
              </a:rPr>
              <a:t>Hồng</a:t>
            </a:r>
            <a:r>
              <a:rPr lang="en-US" sz="2400" b="1" dirty="0" smtClean="0">
                <a:solidFill>
                  <a:schemeClr val="accent6">
                    <a:lumMod val="75000"/>
                  </a:schemeClr>
                </a:solidFill>
              </a:rPr>
              <a:t>		    D. </a:t>
            </a:r>
            <a:r>
              <a:rPr lang="en-US" sz="2400" b="1" dirty="0" err="1" smtClean="0">
                <a:solidFill>
                  <a:schemeClr val="accent6">
                    <a:lumMod val="75000"/>
                  </a:schemeClr>
                </a:solidFill>
              </a:rPr>
              <a:t>Đông</a:t>
            </a:r>
            <a:r>
              <a:rPr lang="en-US" sz="2400" b="1" dirty="0" smtClean="0">
                <a:solidFill>
                  <a:schemeClr val="accent6">
                    <a:lumMod val="75000"/>
                  </a:schemeClr>
                </a:solidFill>
              </a:rPr>
              <a:t> Nam </a:t>
            </a:r>
            <a:r>
              <a:rPr lang="en-US" sz="2400" b="1" dirty="0" err="1" smtClean="0">
                <a:solidFill>
                  <a:schemeClr val="accent6">
                    <a:lumMod val="75000"/>
                  </a:schemeClr>
                </a:solidFill>
              </a:rPr>
              <a:t>Bộ</a:t>
            </a:r>
            <a:endParaRPr lang="en-US" sz="2400" b="1" dirty="0" smtClean="0">
              <a:solidFill>
                <a:schemeClr val="accent6">
                  <a:lumMod val="75000"/>
                </a:schemeClr>
              </a:solidFill>
            </a:endParaRPr>
          </a:p>
          <a:p>
            <a:pPr algn="just"/>
            <a:endParaRPr lang="en-US" sz="2400" b="1" dirty="0">
              <a:solidFill>
                <a:schemeClr val="accent6">
                  <a:lumMod val="75000"/>
                </a:schemeClr>
              </a:solidFill>
            </a:endParaRPr>
          </a:p>
        </p:txBody>
      </p:sp>
      <p:sp>
        <p:nvSpPr>
          <p:cNvPr id="41" name="Oval 40"/>
          <p:cNvSpPr/>
          <p:nvPr/>
        </p:nvSpPr>
        <p:spPr>
          <a:xfrm>
            <a:off x="1143000" y="2819400"/>
            <a:ext cx="609600" cy="6096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repeatCount="indefinite"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1000" fill="hold"/>
                                        <p:tgtEl>
                                          <p:spTgt spid="21"/>
                                        </p:tgtEl>
                                        <p:attrNameLst>
                                          <p:attrName>ppt_w</p:attrName>
                                        </p:attrNameLst>
                                      </p:cBhvr>
                                      <p:tavLst>
                                        <p:tav tm="0">
                                          <p:val>
                                            <p:fltVal val="0"/>
                                          </p:val>
                                        </p:tav>
                                        <p:tav tm="100000">
                                          <p:val>
                                            <p:strVal val="#ppt_w"/>
                                          </p:val>
                                        </p:tav>
                                      </p:tavLst>
                                    </p:anim>
                                    <p:anim calcmode="lin" valueType="num">
                                      <p:cBhvr>
                                        <p:cTn id="8" dur="1000" fill="hold"/>
                                        <p:tgtEl>
                                          <p:spTgt spid="21"/>
                                        </p:tgtEl>
                                        <p:attrNameLst>
                                          <p:attrName>ppt_h</p:attrName>
                                        </p:attrNameLst>
                                      </p:cBhvr>
                                      <p:tavLst>
                                        <p:tav tm="0">
                                          <p:val>
                                            <p:fltVal val="0"/>
                                          </p:val>
                                        </p:tav>
                                        <p:tav tm="100000">
                                          <p:val>
                                            <p:strVal val="#ppt_h"/>
                                          </p:val>
                                        </p:tav>
                                      </p:tavLst>
                                    </p:anim>
                                    <p:anim calcmode="lin" valueType="num">
                                      <p:cBhvr>
                                        <p:cTn id="9" dur="1000" fill="hold"/>
                                        <p:tgtEl>
                                          <p:spTgt spid="21"/>
                                        </p:tgtEl>
                                        <p:attrNameLst>
                                          <p:attrName>ppt_x</p:attrName>
                                        </p:attrNameLst>
                                      </p:cBhvr>
                                      <p:tavLst>
                                        <p:tav tm="0">
                                          <p:val>
                                            <p:fltVal val="0.5"/>
                                          </p:val>
                                        </p:tav>
                                        <p:tav tm="100000">
                                          <p:val>
                                            <p:strVal val="#ppt_x"/>
                                          </p:val>
                                        </p:tav>
                                      </p:tavLst>
                                    </p:anim>
                                    <p:anim calcmode="lin" valueType="num">
                                      <p:cBhvr>
                                        <p:cTn id="10" dur="1000" fill="hold"/>
                                        <p:tgtEl>
                                          <p:spTgt spid="21"/>
                                        </p:tgtEl>
                                        <p:attrNameLst>
                                          <p:attrName>ppt_y</p:attrName>
                                        </p:attrNameLst>
                                      </p:cBhvr>
                                      <p:tavLst>
                                        <p:tav tm="0">
                                          <p:val>
                                            <p:fltVal val="0.5"/>
                                          </p:val>
                                        </p:tav>
                                        <p:tav tm="100000">
                                          <p:val>
                                            <p:strVal val="#ppt_y"/>
                                          </p:val>
                                        </p:tav>
                                      </p:tavLst>
                                    </p:anim>
                                  </p:childTnLst>
                                </p:cTn>
                              </p:par>
                              <p:par>
                                <p:cTn id="11" presetID="23" presetClass="entr" presetSubtype="528" repeatCount="indefinite"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1000" fill="hold"/>
                                        <p:tgtEl>
                                          <p:spTgt spid="22"/>
                                        </p:tgtEl>
                                        <p:attrNameLst>
                                          <p:attrName>ppt_w</p:attrName>
                                        </p:attrNameLst>
                                      </p:cBhvr>
                                      <p:tavLst>
                                        <p:tav tm="0">
                                          <p:val>
                                            <p:fltVal val="0"/>
                                          </p:val>
                                        </p:tav>
                                        <p:tav tm="100000">
                                          <p:val>
                                            <p:strVal val="#ppt_w"/>
                                          </p:val>
                                        </p:tav>
                                      </p:tavLst>
                                    </p:anim>
                                    <p:anim calcmode="lin" valueType="num">
                                      <p:cBhvr>
                                        <p:cTn id="14" dur="1000" fill="hold"/>
                                        <p:tgtEl>
                                          <p:spTgt spid="22"/>
                                        </p:tgtEl>
                                        <p:attrNameLst>
                                          <p:attrName>ppt_h</p:attrName>
                                        </p:attrNameLst>
                                      </p:cBhvr>
                                      <p:tavLst>
                                        <p:tav tm="0">
                                          <p:val>
                                            <p:fltVal val="0"/>
                                          </p:val>
                                        </p:tav>
                                        <p:tav tm="100000">
                                          <p:val>
                                            <p:strVal val="#ppt_h"/>
                                          </p:val>
                                        </p:tav>
                                      </p:tavLst>
                                    </p:anim>
                                    <p:anim calcmode="lin" valueType="num">
                                      <p:cBhvr>
                                        <p:cTn id="15" dur="1000" fill="hold"/>
                                        <p:tgtEl>
                                          <p:spTgt spid="22"/>
                                        </p:tgtEl>
                                        <p:attrNameLst>
                                          <p:attrName>ppt_x</p:attrName>
                                        </p:attrNameLst>
                                      </p:cBhvr>
                                      <p:tavLst>
                                        <p:tav tm="0">
                                          <p:val>
                                            <p:fltVal val="0.5"/>
                                          </p:val>
                                        </p:tav>
                                        <p:tav tm="100000">
                                          <p:val>
                                            <p:strVal val="#ppt_x"/>
                                          </p:val>
                                        </p:tav>
                                      </p:tavLst>
                                    </p:anim>
                                    <p:anim calcmode="lin" valueType="num">
                                      <p:cBhvr>
                                        <p:cTn id="16" dur="1000" fill="hold"/>
                                        <p:tgtEl>
                                          <p:spTgt spid="22"/>
                                        </p:tgtEl>
                                        <p:attrNameLst>
                                          <p:attrName>ppt_y</p:attrName>
                                        </p:attrNameLst>
                                      </p:cBhvr>
                                      <p:tavLst>
                                        <p:tav tm="0">
                                          <p:val>
                                            <p:fltVal val="0.5"/>
                                          </p:val>
                                        </p:tav>
                                        <p:tav tm="100000">
                                          <p:val>
                                            <p:strVal val="#ppt_y"/>
                                          </p:val>
                                        </p:tav>
                                      </p:tavLst>
                                    </p:anim>
                                  </p:childTnLst>
                                </p:cTn>
                              </p:par>
                              <p:par>
                                <p:cTn id="17" presetID="23" presetClass="entr" presetSubtype="528" repeatCount="indefinite"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anim calcmode="lin" valueType="num">
                                      <p:cBhvr>
                                        <p:cTn id="19" dur="1000" fill="hold"/>
                                        <p:tgtEl>
                                          <p:spTgt spid="23"/>
                                        </p:tgtEl>
                                        <p:attrNameLst>
                                          <p:attrName>ppt_w</p:attrName>
                                        </p:attrNameLst>
                                      </p:cBhvr>
                                      <p:tavLst>
                                        <p:tav tm="0">
                                          <p:val>
                                            <p:fltVal val="0"/>
                                          </p:val>
                                        </p:tav>
                                        <p:tav tm="100000">
                                          <p:val>
                                            <p:strVal val="#ppt_w"/>
                                          </p:val>
                                        </p:tav>
                                      </p:tavLst>
                                    </p:anim>
                                    <p:anim calcmode="lin" valueType="num">
                                      <p:cBhvr>
                                        <p:cTn id="20" dur="1000" fill="hold"/>
                                        <p:tgtEl>
                                          <p:spTgt spid="23"/>
                                        </p:tgtEl>
                                        <p:attrNameLst>
                                          <p:attrName>ppt_h</p:attrName>
                                        </p:attrNameLst>
                                      </p:cBhvr>
                                      <p:tavLst>
                                        <p:tav tm="0">
                                          <p:val>
                                            <p:fltVal val="0"/>
                                          </p:val>
                                        </p:tav>
                                        <p:tav tm="100000">
                                          <p:val>
                                            <p:strVal val="#ppt_h"/>
                                          </p:val>
                                        </p:tav>
                                      </p:tavLst>
                                    </p:anim>
                                    <p:anim calcmode="lin" valueType="num">
                                      <p:cBhvr>
                                        <p:cTn id="21" dur="1000" fill="hold"/>
                                        <p:tgtEl>
                                          <p:spTgt spid="23"/>
                                        </p:tgtEl>
                                        <p:attrNameLst>
                                          <p:attrName>ppt_x</p:attrName>
                                        </p:attrNameLst>
                                      </p:cBhvr>
                                      <p:tavLst>
                                        <p:tav tm="0">
                                          <p:val>
                                            <p:fltVal val="0.5"/>
                                          </p:val>
                                        </p:tav>
                                        <p:tav tm="100000">
                                          <p:val>
                                            <p:strVal val="#ppt_x"/>
                                          </p:val>
                                        </p:tav>
                                      </p:tavLst>
                                    </p:anim>
                                    <p:anim calcmode="lin" valueType="num">
                                      <p:cBhvr>
                                        <p:cTn id="22" dur="1000" fill="hold"/>
                                        <p:tgtEl>
                                          <p:spTgt spid="23"/>
                                        </p:tgtEl>
                                        <p:attrNameLst>
                                          <p:attrName>ppt_y</p:attrName>
                                        </p:attrNameLst>
                                      </p:cBhvr>
                                      <p:tavLst>
                                        <p:tav tm="0">
                                          <p:val>
                                            <p:fltVal val="0.5"/>
                                          </p:val>
                                        </p:tav>
                                        <p:tav tm="100000">
                                          <p:val>
                                            <p:strVal val="#ppt_y"/>
                                          </p:val>
                                        </p:tav>
                                      </p:tavLst>
                                    </p:anim>
                                  </p:childTnLst>
                                </p:cTn>
                              </p:par>
                              <p:par>
                                <p:cTn id="23" presetID="23" presetClass="entr" presetSubtype="528" repeatCount="indefinite" fill="hold" grpId="0" nodeType="withEffect">
                                  <p:stCondLst>
                                    <p:cond delay="1500"/>
                                  </p:stCondLst>
                                  <p:childTnLst>
                                    <p:set>
                                      <p:cBhvr>
                                        <p:cTn id="24" dur="1" fill="hold">
                                          <p:stCondLst>
                                            <p:cond delay="0"/>
                                          </p:stCondLst>
                                        </p:cTn>
                                        <p:tgtEl>
                                          <p:spTgt spid="24"/>
                                        </p:tgtEl>
                                        <p:attrNameLst>
                                          <p:attrName>style.visibility</p:attrName>
                                        </p:attrNameLst>
                                      </p:cBhvr>
                                      <p:to>
                                        <p:strVal val="visible"/>
                                      </p:to>
                                    </p:set>
                                    <p:anim calcmode="lin" valueType="num">
                                      <p:cBhvr>
                                        <p:cTn id="25" dur="1000" fill="hold"/>
                                        <p:tgtEl>
                                          <p:spTgt spid="24"/>
                                        </p:tgtEl>
                                        <p:attrNameLst>
                                          <p:attrName>ppt_w</p:attrName>
                                        </p:attrNameLst>
                                      </p:cBhvr>
                                      <p:tavLst>
                                        <p:tav tm="0">
                                          <p:val>
                                            <p:fltVal val="0"/>
                                          </p:val>
                                        </p:tav>
                                        <p:tav tm="100000">
                                          <p:val>
                                            <p:strVal val="#ppt_w"/>
                                          </p:val>
                                        </p:tav>
                                      </p:tavLst>
                                    </p:anim>
                                    <p:anim calcmode="lin" valueType="num">
                                      <p:cBhvr>
                                        <p:cTn id="26" dur="1000" fill="hold"/>
                                        <p:tgtEl>
                                          <p:spTgt spid="24"/>
                                        </p:tgtEl>
                                        <p:attrNameLst>
                                          <p:attrName>ppt_h</p:attrName>
                                        </p:attrNameLst>
                                      </p:cBhvr>
                                      <p:tavLst>
                                        <p:tav tm="0">
                                          <p:val>
                                            <p:fltVal val="0"/>
                                          </p:val>
                                        </p:tav>
                                        <p:tav tm="100000">
                                          <p:val>
                                            <p:strVal val="#ppt_h"/>
                                          </p:val>
                                        </p:tav>
                                      </p:tavLst>
                                    </p:anim>
                                    <p:anim calcmode="lin" valueType="num">
                                      <p:cBhvr>
                                        <p:cTn id="27" dur="1000" fill="hold"/>
                                        <p:tgtEl>
                                          <p:spTgt spid="24"/>
                                        </p:tgtEl>
                                        <p:attrNameLst>
                                          <p:attrName>ppt_x</p:attrName>
                                        </p:attrNameLst>
                                      </p:cBhvr>
                                      <p:tavLst>
                                        <p:tav tm="0">
                                          <p:val>
                                            <p:fltVal val="0.5"/>
                                          </p:val>
                                        </p:tav>
                                        <p:tav tm="100000">
                                          <p:val>
                                            <p:strVal val="#ppt_x"/>
                                          </p:val>
                                        </p:tav>
                                      </p:tavLst>
                                    </p:anim>
                                    <p:anim calcmode="lin" valueType="num">
                                      <p:cBhvr>
                                        <p:cTn id="28" dur="1000" fill="hold"/>
                                        <p:tgtEl>
                                          <p:spTgt spid="24"/>
                                        </p:tgtEl>
                                        <p:attrNameLst>
                                          <p:attrName>ppt_y</p:attrName>
                                        </p:attrNameLst>
                                      </p:cBhvr>
                                      <p:tavLst>
                                        <p:tav tm="0">
                                          <p:val>
                                            <p:fltVal val="0.5"/>
                                          </p:val>
                                        </p:tav>
                                        <p:tav tm="100000">
                                          <p:val>
                                            <p:strVal val="#ppt_y"/>
                                          </p:val>
                                        </p:tav>
                                      </p:tavLst>
                                    </p:anim>
                                  </p:childTnLst>
                                </p:cTn>
                              </p:par>
                              <p:par>
                                <p:cTn id="29" presetID="23" presetClass="entr" presetSubtype="528" repeatCount="indefinite" fill="hold" grpId="0" nodeType="withEffect">
                                  <p:stCondLst>
                                    <p:cond delay="500"/>
                                  </p:stCondLst>
                                  <p:childTnLst>
                                    <p:set>
                                      <p:cBhvr>
                                        <p:cTn id="30" dur="1" fill="hold">
                                          <p:stCondLst>
                                            <p:cond delay="0"/>
                                          </p:stCondLst>
                                        </p:cTn>
                                        <p:tgtEl>
                                          <p:spTgt spid="25"/>
                                        </p:tgtEl>
                                        <p:attrNameLst>
                                          <p:attrName>style.visibility</p:attrName>
                                        </p:attrNameLst>
                                      </p:cBhvr>
                                      <p:to>
                                        <p:strVal val="visible"/>
                                      </p:to>
                                    </p:set>
                                    <p:anim calcmode="lin" valueType="num">
                                      <p:cBhvr>
                                        <p:cTn id="31" dur="1000" fill="hold"/>
                                        <p:tgtEl>
                                          <p:spTgt spid="25"/>
                                        </p:tgtEl>
                                        <p:attrNameLst>
                                          <p:attrName>ppt_w</p:attrName>
                                        </p:attrNameLst>
                                      </p:cBhvr>
                                      <p:tavLst>
                                        <p:tav tm="0">
                                          <p:val>
                                            <p:fltVal val="0"/>
                                          </p:val>
                                        </p:tav>
                                        <p:tav tm="100000">
                                          <p:val>
                                            <p:strVal val="#ppt_w"/>
                                          </p:val>
                                        </p:tav>
                                      </p:tavLst>
                                    </p:anim>
                                    <p:anim calcmode="lin" valueType="num">
                                      <p:cBhvr>
                                        <p:cTn id="32" dur="1000" fill="hold"/>
                                        <p:tgtEl>
                                          <p:spTgt spid="25"/>
                                        </p:tgtEl>
                                        <p:attrNameLst>
                                          <p:attrName>ppt_h</p:attrName>
                                        </p:attrNameLst>
                                      </p:cBhvr>
                                      <p:tavLst>
                                        <p:tav tm="0">
                                          <p:val>
                                            <p:fltVal val="0"/>
                                          </p:val>
                                        </p:tav>
                                        <p:tav tm="100000">
                                          <p:val>
                                            <p:strVal val="#ppt_h"/>
                                          </p:val>
                                        </p:tav>
                                      </p:tavLst>
                                    </p:anim>
                                    <p:anim calcmode="lin" valueType="num">
                                      <p:cBhvr>
                                        <p:cTn id="33" dur="1000" fill="hold"/>
                                        <p:tgtEl>
                                          <p:spTgt spid="25"/>
                                        </p:tgtEl>
                                        <p:attrNameLst>
                                          <p:attrName>ppt_x</p:attrName>
                                        </p:attrNameLst>
                                      </p:cBhvr>
                                      <p:tavLst>
                                        <p:tav tm="0">
                                          <p:val>
                                            <p:fltVal val="0.5"/>
                                          </p:val>
                                        </p:tav>
                                        <p:tav tm="100000">
                                          <p:val>
                                            <p:strVal val="#ppt_x"/>
                                          </p:val>
                                        </p:tav>
                                      </p:tavLst>
                                    </p:anim>
                                    <p:anim calcmode="lin" valueType="num">
                                      <p:cBhvr>
                                        <p:cTn id="34" dur="1000" fill="hold"/>
                                        <p:tgtEl>
                                          <p:spTgt spid="25"/>
                                        </p:tgtEl>
                                        <p:attrNameLst>
                                          <p:attrName>ppt_y</p:attrName>
                                        </p:attrNameLst>
                                      </p:cBhvr>
                                      <p:tavLst>
                                        <p:tav tm="0">
                                          <p:val>
                                            <p:fltVal val="0.5"/>
                                          </p:val>
                                        </p:tav>
                                        <p:tav tm="100000">
                                          <p:val>
                                            <p:strVal val="#ppt_y"/>
                                          </p:val>
                                        </p:tav>
                                      </p:tavLst>
                                    </p:anim>
                                  </p:childTnLst>
                                </p:cTn>
                              </p:par>
                              <p:par>
                                <p:cTn id="35" presetID="23" presetClass="entr" presetSubtype="528" repeatCount="indefinite"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1000" fill="hold"/>
                                        <p:tgtEl>
                                          <p:spTgt spid="26"/>
                                        </p:tgtEl>
                                        <p:attrNameLst>
                                          <p:attrName>ppt_w</p:attrName>
                                        </p:attrNameLst>
                                      </p:cBhvr>
                                      <p:tavLst>
                                        <p:tav tm="0">
                                          <p:val>
                                            <p:fltVal val="0"/>
                                          </p:val>
                                        </p:tav>
                                        <p:tav tm="100000">
                                          <p:val>
                                            <p:strVal val="#ppt_w"/>
                                          </p:val>
                                        </p:tav>
                                      </p:tavLst>
                                    </p:anim>
                                    <p:anim calcmode="lin" valueType="num">
                                      <p:cBhvr>
                                        <p:cTn id="38" dur="1000" fill="hold"/>
                                        <p:tgtEl>
                                          <p:spTgt spid="26"/>
                                        </p:tgtEl>
                                        <p:attrNameLst>
                                          <p:attrName>ppt_h</p:attrName>
                                        </p:attrNameLst>
                                      </p:cBhvr>
                                      <p:tavLst>
                                        <p:tav tm="0">
                                          <p:val>
                                            <p:fltVal val="0"/>
                                          </p:val>
                                        </p:tav>
                                        <p:tav tm="100000">
                                          <p:val>
                                            <p:strVal val="#ppt_h"/>
                                          </p:val>
                                        </p:tav>
                                      </p:tavLst>
                                    </p:anim>
                                    <p:anim calcmode="lin" valueType="num">
                                      <p:cBhvr>
                                        <p:cTn id="39" dur="1000" fill="hold"/>
                                        <p:tgtEl>
                                          <p:spTgt spid="26"/>
                                        </p:tgtEl>
                                        <p:attrNameLst>
                                          <p:attrName>ppt_x</p:attrName>
                                        </p:attrNameLst>
                                      </p:cBhvr>
                                      <p:tavLst>
                                        <p:tav tm="0">
                                          <p:val>
                                            <p:fltVal val="0.5"/>
                                          </p:val>
                                        </p:tav>
                                        <p:tav tm="100000">
                                          <p:val>
                                            <p:strVal val="#ppt_x"/>
                                          </p:val>
                                        </p:tav>
                                      </p:tavLst>
                                    </p:anim>
                                    <p:anim calcmode="lin" valueType="num">
                                      <p:cBhvr>
                                        <p:cTn id="40" dur="1000" fill="hold"/>
                                        <p:tgtEl>
                                          <p:spTgt spid="26"/>
                                        </p:tgtEl>
                                        <p:attrNameLst>
                                          <p:attrName>ppt_y</p:attrName>
                                        </p:attrNameLst>
                                      </p:cBhvr>
                                      <p:tavLst>
                                        <p:tav tm="0">
                                          <p:val>
                                            <p:fltVal val="0.5"/>
                                          </p:val>
                                        </p:tav>
                                        <p:tav tm="100000">
                                          <p:val>
                                            <p:strVal val="#ppt_y"/>
                                          </p:val>
                                        </p:tav>
                                      </p:tavLst>
                                    </p:anim>
                                  </p:childTnLst>
                                </p:cTn>
                              </p:par>
                              <p:par>
                                <p:cTn id="41" presetID="23" presetClass="entr" presetSubtype="528" repeatCount="indefinite" fill="hold" grpId="0" nodeType="withEffect">
                                  <p:stCondLst>
                                    <p:cond delay="1500"/>
                                  </p:stCondLst>
                                  <p:childTnLst>
                                    <p:set>
                                      <p:cBhvr>
                                        <p:cTn id="42" dur="1" fill="hold">
                                          <p:stCondLst>
                                            <p:cond delay="0"/>
                                          </p:stCondLst>
                                        </p:cTn>
                                        <p:tgtEl>
                                          <p:spTgt spid="27"/>
                                        </p:tgtEl>
                                        <p:attrNameLst>
                                          <p:attrName>style.visibility</p:attrName>
                                        </p:attrNameLst>
                                      </p:cBhvr>
                                      <p:to>
                                        <p:strVal val="visible"/>
                                      </p:to>
                                    </p:set>
                                    <p:anim calcmode="lin" valueType="num">
                                      <p:cBhvr>
                                        <p:cTn id="43" dur="1000" fill="hold"/>
                                        <p:tgtEl>
                                          <p:spTgt spid="27"/>
                                        </p:tgtEl>
                                        <p:attrNameLst>
                                          <p:attrName>ppt_w</p:attrName>
                                        </p:attrNameLst>
                                      </p:cBhvr>
                                      <p:tavLst>
                                        <p:tav tm="0">
                                          <p:val>
                                            <p:fltVal val="0"/>
                                          </p:val>
                                        </p:tav>
                                        <p:tav tm="100000">
                                          <p:val>
                                            <p:strVal val="#ppt_w"/>
                                          </p:val>
                                        </p:tav>
                                      </p:tavLst>
                                    </p:anim>
                                    <p:anim calcmode="lin" valueType="num">
                                      <p:cBhvr>
                                        <p:cTn id="44" dur="1000" fill="hold"/>
                                        <p:tgtEl>
                                          <p:spTgt spid="27"/>
                                        </p:tgtEl>
                                        <p:attrNameLst>
                                          <p:attrName>ppt_h</p:attrName>
                                        </p:attrNameLst>
                                      </p:cBhvr>
                                      <p:tavLst>
                                        <p:tav tm="0">
                                          <p:val>
                                            <p:fltVal val="0"/>
                                          </p:val>
                                        </p:tav>
                                        <p:tav tm="100000">
                                          <p:val>
                                            <p:strVal val="#ppt_h"/>
                                          </p:val>
                                        </p:tav>
                                      </p:tavLst>
                                    </p:anim>
                                    <p:anim calcmode="lin" valueType="num">
                                      <p:cBhvr>
                                        <p:cTn id="45" dur="1000" fill="hold"/>
                                        <p:tgtEl>
                                          <p:spTgt spid="27"/>
                                        </p:tgtEl>
                                        <p:attrNameLst>
                                          <p:attrName>ppt_x</p:attrName>
                                        </p:attrNameLst>
                                      </p:cBhvr>
                                      <p:tavLst>
                                        <p:tav tm="0">
                                          <p:val>
                                            <p:fltVal val="0.5"/>
                                          </p:val>
                                        </p:tav>
                                        <p:tav tm="100000">
                                          <p:val>
                                            <p:strVal val="#ppt_x"/>
                                          </p:val>
                                        </p:tav>
                                      </p:tavLst>
                                    </p:anim>
                                    <p:anim calcmode="lin" valueType="num">
                                      <p:cBhvr>
                                        <p:cTn id="46" dur="1000" fill="hold"/>
                                        <p:tgtEl>
                                          <p:spTgt spid="27"/>
                                        </p:tgtEl>
                                        <p:attrNameLst>
                                          <p:attrName>ppt_y</p:attrName>
                                        </p:attrNameLst>
                                      </p:cBhvr>
                                      <p:tavLst>
                                        <p:tav tm="0">
                                          <p:val>
                                            <p:fltVal val="0.5"/>
                                          </p:val>
                                        </p:tav>
                                        <p:tav tm="100000">
                                          <p:val>
                                            <p:strVal val="#ppt_y"/>
                                          </p:val>
                                        </p:tav>
                                      </p:tavLst>
                                    </p:anim>
                                  </p:childTnLst>
                                </p:cTn>
                              </p:par>
                              <p:par>
                                <p:cTn id="47" presetID="23" presetClass="entr" presetSubtype="528" repeatCount="indefinite"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ppt_x</p:attrName>
                                        </p:attrNameLst>
                                      </p:cBhvr>
                                      <p:tavLst>
                                        <p:tav tm="0">
                                          <p:val>
                                            <p:fltVal val="0.5"/>
                                          </p:val>
                                        </p:tav>
                                        <p:tav tm="100000">
                                          <p:val>
                                            <p:strVal val="#ppt_x"/>
                                          </p:val>
                                        </p:tav>
                                      </p:tavLst>
                                    </p:anim>
                                    <p:anim calcmode="lin" valueType="num">
                                      <p:cBhvr>
                                        <p:cTn id="52" dur="1000" fill="hold"/>
                                        <p:tgtEl>
                                          <p:spTgt spid="29"/>
                                        </p:tgtEl>
                                        <p:attrNameLst>
                                          <p:attrName>ppt_y</p:attrName>
                                        </p:attrNameLst>
                                      </p:cBhvr>
                                      <p:tavLst>
                                        <p:tav tm="0">
                                          <p:val>
                                            <p:fltVal val="0.5"/>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8" presetClass="entr" presetSubtype="12"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strips(downLeft)">
                                      <p:cBhvr>
                                        <p:cTn id="57" dur="500"/>
                                        <p:tgtEl>
                                          <p:spTgt spid="31"/>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xit" presetSubtype="16" fill="hold" grpId="0" nodeType="clickEffect">
                                  <p:stCondLst>
                                    <p:cond delay="0"/>
                                  </p:stCondLst>
                                  <p:childTnLst>
                                    <p:animEffect transition="out" filter="box(in)">
                                      <p:cBhvr>
                                        <p:cTn id="61" dur="500"/>
                                        <p:tgtEl>
                                          <p:spTgt spid="10"/>
                                        </p:tgtEl>
                                      </p:cBhvr>
                                    </p:animEffect>
                                    <p:set>
                                      <p:cBhvr>
                                        <p:cTn id="62" dur="1" fill="hold">
                                          <p:stCondLst>
                                            <p:cond delay="499"/>
                                          </p:stCondLst>
                                        </p:cTn>
                                        <p:tgtEl>
                                          <p:spTgt spid="10"/>
                                        </p:tgtEl>
                                        <p:attrNameLst>
                                          <p:attrName>style.visibility</p:attrName>
                                        </p:attrNameLst>
                                      </p:cBhvr>
                                      <p:to>
                                        <p:strVal val="hidden"/>
                                      </p:to>
                                    </p:set>
                                  </p:childTnLst>
                                </p:cTn>
                              </p:par>
                              <p:par>
                                <p:cTn id="63" presetID="4" presetClass="exit" presetSubtype="16" fill="hold" grpId="1" nodeType="withEffect">
                                  <p:stCondLst>
                                    <p:cond delay="0"/>
                                  </p:stCondLst>
                                  <p:childTnLst>
                                    <p:animEffect transition="out" filter="box(in)">
                                      <p:cBhvr>
                                        <p:cTn id="64" dur="500"/>
                                        <p:tgtEl>
                                          <p:spTgt spid="31"/>
                                        </p:tgtEl>
                                      </p:cBhvr>
                                    </p:animEffect>
                                    <p:set>
                                      <p:cBhvr>
                                        <p:cTn id="65" dur="1" fill="hold">
                                          <p:stCondLst>
                                            <p:cond delay="499"/>
                                          </p:stCondLst>
                                        </p:cTn>
                                        <p:tgtEl>
                                          <p:spTgt spid="31"/>
                                        </p:tgtEl>
                                        <p:attrNameLst>
                                          <p:attrName>style.visibility</p:attrName>
                                        </p:attrNameLst>
                                      </p:cBhvr>
                                      <p:to>
                                        <p:strVal val="hidden"/>
                                      </p:to>
                                    </p:set>
                                  </p:childTnLst>
                                </p:cTn>
                              </p:par>
                            </p:childTnLst>
                          </p:cTn>
                        </p:par>
                      </p:childTnLst>
                    </p:cTn>
                  </p:par>
                  <p:par>
                    <p:cTn id="66" fill="hold">
                      <p:stCondLst>
                        <p:cond delay="indefinite"/>
                      </p:stCondLst>
                      <p:childTnLst>
                        <p:par>
                          <p:cTn id="67" fill="hold">
                            <p:stCondLst>
                              <p:cond delay="0"/>
                            </p:stCondLst>
                            <p:childTnLst>
                              <p:par>
                                <p:cTn id="68" presetID="47" presetClass="entr" presetSubtype="0" fill="hold" grpId="0" nodeType="clickEffect">
                                  <p:stCondLst>
                                    <p:cond delay="0"/>
                                  </p:stCondLst>
                                  <p:childTnLst>
                                    <p:set>
                                      <p:cBhvr>
                                        <p:cTn id="69" dur="1" fill="hold">
                                          <p:stCondLst>
                                            <p:cond delay="0"/>
                                          </p:stCondLst>
                                        </p:cTn>
                                        <p:tgtEl>
                                          <p:spTgt spid="32"/>
                                        </p:tgtEl>
                                        <p:attrNameLst>
                                          <p:attrName>style.visibility</p:attrName>
                                        </p:attrNameLst>
                                      </p:cBhvr>
                                      <p:to>
                                        <p:strVal val="visible"/>
                                      </p:to>
                                    </p:set>
                                    <p:animEffect transition="in" filter="fade">
                                      <p:cBhvr>
                                        <p:cTn id="70" dur="1000"/>
                                        <p:tgtEl>
                                          <p:spTgt spid="32"/>
                                        </p:tgtEl>
                                      </p:cBhvr>
                                    </p:animEffect>
                                    <p:anim calcmode="lin" valueType="num">
                                      <p:cBhvr>
                                        <p:cTn id="71" dur="1000" fill="hold"/>
                                        <p:tgtEl>
                                          <p:spTgt spid="32"/>
                                        </p:tgtEl>
                                        <p:attrNameLst>
                                          <p:attrName>ppt_x</p:attrName>
                                        </p:attrNameLst>
                                      </p:cBhvr>
                                      <p:tavLst>
                                        <p:tav tm="0">
                                          <p:val>
                                            <p:strVal val="#ppt_x"/>
                                          </p:val>
                                        </p:tav>
                                        <p:tav tm="100000">
                                          <p:val>
                                            <p:strVal val="#ppt_x"/>
                                          </p:val>
                                        </p:tav>
                                      </p:tavLst>
                                    </p:anim>
                                    <p:anim calcmode="lin" valueType="num">
                                      <p:cBhvr>
                                        <p:cTn id="7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grpId="0" nodeType="clickEffect">
                                  <p:stCondLst>
                                    <p:cond delay="0"/>
                                  </p:stCondLst>
                                  <p:childTnLst>
                                    <p:set>
                                      <p:cBhvr>
                                        <p:cTn id="76" dur="1" fill="hold">
                                          <p:stCondLst>
                                            <p:cond delay="0"/>
                                          </p:stCondLst>
                                        </p:cTn>
                                        <p:tgtEl>
                                          <p:spTgt spid="33"/>
                                        </p:tgtEl>
                                        <p:attrNameLst>
                                          <p:attrName>style.visibility</p:attrName>
                                        </p:attrNameLst>
                                      </p:cBhvr>
                                      <p:to>
                                        <p:strVal val="visible"/>
                                      </p:to>
                                    </p:set>
                                    <p:animEffect transition="in" filter="box(in)">
                                      <p:cBhvr>
                                        <p:cTn id="77" dur="500"/>
                                        <p:tgtEl>
                                          <p:spTgt spid="33"/>
                                        </p:tgtEl>
                                      </p:cBhvr>
                                    </p:animEffect>
                                  </p:childTnLst>
                                </p:cTn>
                              </p:par>
                            </p:childTnLst>
                          </p:cTn>
                        </p:par>
                      </p:childTnLst>
                    </p:cTn>
                  </p:par>
                  <p:par>
                    <p:cTn id="78" fill="hold">
                      <p:stCondLst>
                        <p:cond delay="indefinite"/>
                      </p:stCondLst>
                      <p:childTnLst>
                        <p:par>
                          <p:cTn id="79" fill="hold">
                            <p:stCondLst>
                              <p:cond delay="0"/>
                            </p:stCondLst>
                            <p:childTnLst>
                              <p:par>
                                <p:cTn id="80" presetID="8" presetClass="exit" presetSubtype="16" fill="hold" grpId="1" nodeType="clickEffect">
                                  <p:stCondLst>
                                    <p:cond delay="0"/>
                                  </p:stCondLst>
                                  <p:childTnLst>
                                    <p:animEffect transition="out" filter="diamond(in)">
                                      <p:cBhvr>
                                        <p:cTn id="81" dur="500"/>
                                        <p:tgtEl>
                                          <p:spTgt spid="32"/>
                                        </p:tgtEl>
                                      </p:cBhvr>
                                    </p:animEffect>
                                    <p:set>
                                      <p:cBhvr>
                                        <p:cTn id="82" dur="1" fill="hold">
                                          <p:stCondLst>
                                            <p:cond delay="499"/>
                                          </p:stCondLst>
                                        </p:cTn>
                                        <p:tgtEl>
                                          <p:spTgt spid="32"/>
                                        </p:tgtEl>
                                        <p:attrNameLst>
                                          <p:attrName>style.visibility</p:attrName>
                                        </p:attrNameLst>
                                      </p:cBhvr>
                                      <p:to>
                                        <p:strVal val="hidden"/>
                                      </p:to>
                                    </p:set>
                                  </p:childTnLst>
                                </p:cTn>
                              </p:par>
                              <p:par>
                                <p:cTn id="83" presetID="8" presetClass="exit" presetSubtype="16" fill="hold" grpId="1" nodeType="withEffect">
                                  <p:stCondLst>
                                    <p:cond delay="0"/>
                                  </p:stCondLst>
                                  <p:childTnLst>
                                    <p:animEffect transition="out" filter="diamond(in)">
                                      <p:cBhvr>
                                        <p:cTn id="84" dur="500"/>
                                        <p:tgtEl>
                                          <p:spTgt spid="33"/>
                                        </p:tgtEl>
                                      </p:cBhvr>
                                    </p:animEffect>
                                    <p:set>
                                      <p:cBhvr>
                                        <p:cTn id="85" dur="1" fill="hold">
                                          <p:stCondLst>
                                            <p:cond delay="499"/>
                                          </p:stCondLst>
                                        </p:cTn>
                                        <p:tgtEl>
                                          <p:spTgt spid="33"/>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20" presetClass="entr" presetSubtype="0" fill="hold" grpId="0" nodeType="clickEffect">
                                  <p:stCondLst>
                                    <p:cond delay="0"/>
                                  </p:stCondLst>
                                  <p:childTnLst>
                                    <p:set>
                                      <p:cBhvr>
                                        <p:cTn id="89" dur="1" fill="hold">
                                          <p:stCondLst>
                                            <p:cond delay="0"/>
                                          </p:stCondLst>
                                        </p:cTn>
                                        <p:tgtEl>
                                          <p:spTgt spid="36"/>
                                        </p:tgtEl>
                                        <p:attrNameLst>
                                          <p:attrName>style.visibility</p:attrName>
                                        </p:attrNameLst>
                                      </p:cBhvr>
                                      <p:to>
                                        <p:strVal val="visible"/>
                                      </p:to>
                                    </p:set>
                                    <p:animEffect transition="in" filter="wedge">
                                      <p:cBhvr>
                                        <p:cTn id="90" dur="500"/>
                                        <p:tgtEl>
                                          <p:spTgt spid="36"/>
                                        </p:tgtEl>
                                      </p:cBhvr>
                                    </p:animEffect>
                                  </p:childTnLst>
                                </p:cTn>
                              </p:par>
                            </p:childTnLst>
                          </p:cTn>
                        </p:par>
                      </p:childTnLst>
                    </p:cTn>
                  </p:par>
                  <p:par>
                    <p:cTn id="91" fill="hold">
                      <p:stCondLst>
                        <p:cond delay="indefinite"/>
                      </p:stCondLst>
                      <p:childTnLst>
                        <p:par>
                          <p:cTn id="92" fill="hold">
                            <p:stCondLst>
                              <p:cond delay="0"/>
                            </p:stCondLst>
                            <p:childTnLst>
                              <p:par>
                                <p:cTn id="93" presetID="4" presetClass="entr" presetSubtype="16" fill="hold" grpId="0" nodeType="clickEffect">
                                  <p:stCondLst>
                                    <p:cond delay="0"/>
                                  </p:stCondLst>
                                  <p:childTnLst>
                                    <p:set>
                                      <p:cBhvr>
                                        <p:cTn id="94" dur="1" fill="hold">
                                          <p:stCondLst>
                                            <p:cond delay="0"/>
                                          </p:stCondLst>
                                        </p:cTn>
                                        <p:tgtEl>
                                          <p:spTgt spid="37"/>
                                        </p:tgtEl>
                                        <p:attrNameLst>
                                          <p:attrName>style.visibility</p:attrName>
                                        </p:attrNameLst>
                                      </p:cBhvr>
                                      <p:to>
                                        <p:strVal val="visible"/>
                                      </p:to>
                                    </p:set>
                                    <p:animEffect transition="in" filter="box(in)">
                                      <p:cBhvr>
                                        <p:cTn id="95" dur="500"/>
                                        <p:tgtEl>
                                          <p:spTgt spid="37"/>
                                        </p:tgtEl>
                                      </p:cBhvr>
                                    </p:animEffect>
                                  </p:childTnLst>
                                </p:cTn>
                              </p:par>
                            </p:childTnLst>
                          </p:cTn>
                        </p:par>
                      </p:childTnLst>
                    </p:cTn>
                  </p:par>
                  <p:par>
                    <p:cTn id="96" fill="hold">
                      <p:stCondLst>
                        <p:cond delay="indefinite"/>
                      </p:stCondLst>
                      <p:childTnLst>
                        <p:par>
                          <p:cTn id="97" fill="hold">
                            <p:stCondLst>
                              <p:cond delay="0"/>
                            </p:stCondLst>
                            <p:childTnLst>
                              <p:par>
                                <p:cTn id="98" presetID="21" presetClass="exit" presetSubtype="4" fill="hold" grpId="1" nodeType="clickEffect">
                                  <p:stCondLst>
                                    <p:cond delay="0"/>
                                  </p:stCondLst>
                                  <p:childTnLst>
                                    <p:animEffect transition="out" filter="wheel(4)">
                                      <p:cBhvr>
                                        <p:cTn id="99" dur="500"/>
                                        <p:tgtEl>
                                          <p:spTgt spid="36"/>
                                        </p:tgtEl>
                                      </p:cBhvr>
                                    </p:animEffect>
                                    <p:set>
                                      <p:cBhvr>
                                        <p:cTn id="100" dur="1" fill="hold">
                                          <p:stCondLst>
                                            <p:cond delay="499"/>
                                          </p:stCondLst>
                                        </p:cTn>
                                        <p:tgtEl>
                                          <p:spTgt spid="36"/>
                                        </p:tgtEl>
                                        <p:attrNameLst>
                                          <p:attrName>style.visibility</p:attrName>
                                        </p:attrNameLst>
                                      </p:cBhvr>
                                      <p:to>
                                        <p:strVal val="hidden"/>
                                      </p:to>
                                    </p:set>
                                  </p:childTnLst>
                                </p:cTn>
                              </p:par>
                              <p:par>
                                <p:cTn id="101" presetID="21" presetClass="exit" presetSubtype="4" fill="hold" grpId="1" nodeType="withEffect">
                                  <p:stCondLst>
                                    <p:cond delay="0"/>
                                  </p:stCondLst>
                                  <p:childTnLst>
                                    <p:animEffect transition="out" filter="wheel(4)">
                                      <p:cBhvr>
                                        <p:cTn id="102" dur="500"/>
                                        <p:tgtEl>
                                          <p:spTgt spid="37"/>
                                        </p:tgtEl>
                                      </p:cBhvr>
                                    </p:animEffect>
                                    <p:set>
                                      <p:cBhvr>
                                        <p:cTn id="103" dur="1" fill="hold">
                                          <p:stCondLst>
                                            <p:cond delay="499"/>
                                          </p:stCondLst>
                                        </p:cTn>
                                        <p:tgtEl>
                                          <p:spTgt spid="37"/>
                                        </p:tgtEl>
                                        <p:attrNameLst>
                                          <p:attrName>style.visibility</p:attrName>
                                        </p:attrNameLst>
                                      </p:cBhvr>
                                      <p:to>
                                        <p:strVal val="hidden"/>
                                      </p:to>
                                    </p:set>
                                  </p:childTnLst>
                                </p:cTn>
                              </p:par>
                            </p:childTnLst>
                          </p:cTn>
                        </p:par>
                      </p:childTnLst>
                    </p:cTn>
                  </p:par>
                  <p:par>
                    <p:cTn id="104" fill="hold">
                      <p:stCondLst>
                        <p:cond delay="indefinite"/>
                      </p:stCondLst>
                      <p:childTnLst>
                        <p:par>
                          <p:cTn id="105" fill="hold">
                            <p:stCondLst>
                              <p:cond delay="0"/>
                            </p:stCondLst>
                            <p:childTnLst>
                              <p:par>
                                <p:cTn id="106" presetID="3" presetClass="entr" presetSubtype="10" fill="hold" grpId="0" nodeType="clickEffect">
                                  <p:stCondLst>
                                    <p:cond delay="0"/>
                                  </p:stCondLst>
                                  <p:childTnLst>
                                    <p:set>
                                      <p:cBhvr>
                                        <p:cTn id="107" dur="1" fill="hold">
                                          <p:stCondLst>
                                            <p:cond delay="0"/>
                                          </p:stCondLst>
                                        </p:cTn>
                                        <p:tgtEl>
                                          <p:spTgt spid="38"/>
                                        </p:tgtEl>
                                        <p:attrNameLst>
                                          <p:attrName>style.visibility</p:attrName>
                                        </p:attrNameLst>
                                      </p:cBhvr>
                                      <p:to>
                                        <p:strVal val="visible"/>
                                      </p:to>
                                    </p:set>
                                    <p:animEffect transition="in" filter="blinds(horizontal)">
                                      <p:cBhvr>
                                        <p:cTn id="108" dur="500"/>
                                        <p:tgtEl>
                                          <p:spTgt spid="38"/>
                                        </p:tgtEl>
                                      </p:cBhvr>
                                    </p:animEffect>
                                  </p:childTnLst>
                                </p:cTn>
                              </p:par>
                            </p:childTnLst>
                          </p:cTn>
                        </p:par>
                      </p:childTnLst>
                    </p:cTn>
                  </p:par>
                  <p:par>
                    <p:cTn id="109" fill="hold">
                      <p:stCondLst>
                        <p:cond delay="indefinite"/>
                      </p:stCondLst>
                      <p:childTnLst>
                        <p:par>
                          <p:cTn id="110" fill="hold">
                            <p:stCondLst>
                              <p:cond delay="0"/>
                            </p:stCondLst>
                            <p:childTnLst>
                              <p:par>
                                <p:cTn id="111" presetID="8" presetClass="entr" presetSubtype="16" fill="hold" grpId="0" nodeType="clickEffect">
                                  <p:stCondLst>
                                    <p:cond delay="0"/>
                                  </p:stCondLst>
                                  <p:childTnLst>
                                    <p:set>
                                      <p:cBhvr>
                                        <p:cTn id="112" dur="1" fill="hold">
                                          <p:stCondLst>
                                            <p:cond delay="0"/>
                                          </p:stCondLst>
                                        </p:cTn>
                                        <p:tgtEl>
                                          <p:spTgt spid="39"/>
                                        </p:tgtEl>
                                        <p:attrNameLst>
                                          <p:attrName>style.visibility</p:attrName>
                                        </p:attrNameLst>
                                      </p:cBhvr>
                                      <p:to>
                                        <p:strVal val="visible"/>
                                      </p:to>
                                    </p:set>
                                    <p:animEffect transition="in" filter="diamond(in)">
                                      <p:cBhvr>
                                        <p:cTn id="113" dur="500"/>
                                        <p:tgtEl>
                                          <p:spTgt spid="39"/>
                                        </p:tgtEl>
                                      </p:cBhvr>
                                    </p:animEffect>
                                  </p:childTnLst>
                                </p:cTn>
                              </p:par>
                            </p:childTnLst>
                          </p:cTn>
                        </p:par>
                      </p:childTnLst>
                    </p:cTn>
                  </p:par>
                  <p:par>
                    <p:cTn id="114" fill="hold">
                      <p:stCondLst>
                        <p:cond delay="indefinite"/>
                      </p:stCondLst>
                      <p:childTnLst>
                        <p:par>
                          <p:cTn id="115" fill="hold">
                            <p:stCondLst>
                              <p:cond delay="0"/>
                            </p:stCondLst>
                            <p:childTnLst>
                              <p:par>
                                <p:cTn id="116" presetID="2" presetClass="exit" presetSubtype="4" fill="hold" grpId="1" nodeType="clickEffect">
                                  <p:stCondLst>
                                    <p:cond delay="0"/>
                                  </p:stCondLst>
                                  <p:childTnLst>
                                    <p:anim calcmode="lin" valueType="num">
                                      <p:cBhvr additive="base">
                                        <p:cTn id="117" dur="500"/>
                                        <p:tgtEl>
                                          <p:spTgt spid="39"/>
                                        </p:tgtEl>
                                        <p:attrNameLst>
                                          <p:attrName>ppt_x</p:attrName>
                                        </p:attrNameLst>
                                      </p:cBhvr>
                                      <p:tavLst>
                                        <p:tav tm="0">
                                          <p:val>
                                            <p:strVal val="ppt_x"/>
                                          </p:val>
                                        </p:tav>
                                        <p:tav tm="100000">
                                          <p:val>
                                            <p:strVal val="ppt_x"/>
                                          </p:val>
                                        </p:tav>
                                      </p:tavLst>
                                    </p:anim>
                                    <p:anim calcmode="lin" valueType="num">
                                      <p:cBhvr additive="base">
                                        <p:cTn id="118" dur="500"/>
                                        <p:tgtEl>
                                          <p:spTgt spid="39"/>
                                        </p:tgtEl>
                                        <p:attrNameLst>
                                          <p:attrName>ppt_y</p:attrName>
                                        </p:attrNameLst>
                                      </p:cBhvr>
                                      <p:tavLst>
                                        <p:tav tm="0">
                                          <p:val>
                                            <p:strVal val="ppt_y"/>
                                          </p:val>
                                        </p:tav>
                                        <p:tav tm="100000">
                                          <p:val>
                                            <p:strVal val="1+ppt_h/2"/>
                                          </p:val>
                                        </p:tav>
                                      </p:tavLst>
                                    </p:anim>
                                    <p:set>
                                      <p:cBhvr>
                                        <p:cTn id="119" dur="1" fill="hold">
                                          <p:stCondLst>
                                            <p:cond delay="499"/>
                                          </p:stCondLst>
                                        </p:cTn>
                                        <p:tgtEl>
                                          <p:spTgt spid="39"/>
                                        </p:tgtEl>
                                        <p:attrNameLst>
                                          <p:attrName>style.visibility</p:attrName>
                                        </p:attrNameLst>
                                      </p:cBhvr>
                                      <p:to>
                                        <p:strVal val="hidden"/>
                                      </p:to>
                                    </p:set>
                                  </p:childTnLst>
                                </p:cTn>
                              </p:par>
                              <p:par>
                                <p:cTn id="120" presetID="2" presetClass="exit" presetSubtype="4" fill="hold" grpId="1" nodeType="withEffect">
                                  <p:stCondLst>
                                    <p:cond delay="0"/>
                                  </p:stCondLst>
                                  <p:childTnLst>
                                    <p:anim calcmode="lin" valueType="num">
                                      <p:cBhvr additive="base">
                                        <p:cTn id="121" dur="500"/>
                                        <p:tgtEl>
                                          <p:spTgt spid="38"/>
                                        </p:tgtEl>
                                        <p:attrNameLst>
                                          <p:attrName>ppt_x</p:attrName>
                                        </p:attrNameLst>
                                      </p:cBhvr>
                                      <p:tavLst>
                                        <p:tav tm="0">
                                          <p:val>
                                            <p:strVal val="ppt_x"/>
                                          </p:val>
                                        </p:tav>
                                        <p:tav tm="100000">
                                          <p:val>
                                            <p:strVal val="ppt_x"/>
                                          </p:val>
                                        </p:tav>
                                      </p:tavLst>
                                    </p:anim>
                                    <p:anim calcmode="lin" valueType="num">
                                      <p:cBhvr additive="base">
                                        <p:cTn id="122" dur="500"/>
                                        <p:tgtEl>
                                          <p:spTgt spid="38"/>
                                        </p:tgtEl>
                                        <p:attrNameLst>
                                          <p:attrName>ppt_y</p:attrName>
                                        </p:attrNameLst>
                                      </p:cBhvr>
                                      <p:tavLst>
                                        <p:tav tm="0">
                                          <p:val>
                                            <p:strVal val="ppt_y"/>
                                          </p:val>
                                        </p:tav>
                                        <p:tav tm="100000">
                                          <p:val>
                                            <p:strVal val="1+ppt_h/2"/>
                                          </p:val>
                                        </p:tav>
                                      </p:tavLst>
                                    </p:anim>
                                    <p:set>
                                      <p:cBhvr>
                                        <p:cTn id="123" dur="1" fill="hold">
                                          <p:stCondLst>
                                            <p:cond delay="499"/>
                                          </p:stCondLst>
                                        </p:cTn>
                                        <p:tgtEl>
                                          <p:spTgt spid="38"/>
                                        </p:tgtEl>
                                        <p:attrNameLst>
                                          <p:attrName>style.visibility</p:attrName>
                                        </p:attrNameLst>
                                      </p:cBhvr>
                                      <p:to>
                                        <p:strVal val="hidden"/>
                                      </p:to>
                                    </p:set>
                                  </p:childTnLst>
                                </p:cTn>
                              </p:par>
                            </p:childTnLst>
                          </p:cTn>
                        </p:par>
                      </p:childTnLst>
                    </p:cTn>
                  </p:par>
                  <p:par>
                    <p:cTn id="124" fill="hold">
                      <p:stCondLst>
                        <p:cond delay="indefinite"/>
                      </p:stCondLst>
                      <p:childTnLst>
                        <p:par>
                          <p:cTn id="125" fill="hold">
                            <p:stCondLst>
                              <p:cond delay="0"/>
                            </p:stCondLst>
                            <p:childTnLst>
                              <p:par>
                                <p:cTn id="126" presetID="3" presetClass="entr" presetSubtype="10" fill="hold" grpId="0" nodeType="clickEffect">
                                  <p:stCondLst>
                                    <p:cond delay="0"/>
                                  </p:stCondLst>
                                  <p:childTnLst>
                                    <p:set>
                                      <p:cBhvr>
                                        <p:cTn id="127" dur="1" fill="hold">
                                          <p:stCondLst>
                                            <p:cond delay="0"/>
                                          </p:stCondLst>
                                        </p:cTn>
                                        <p:tgtEl>
                                          <p:spTgt spid="40"/>
                                        </p:tgtEl>
                                        <p:attrNameLst>
                                          <p:attrName>style.visibility</p:attrName>
                                        </p:attrNameLst>
                                      </p:cBhvr>
                                      <p:to>
                                        <p:strVal val="visible"/>
                                      </p:to>
                                    </p:set>
                                    <p:animEffect transition="in" filter="blinds(horizontal)">
                                      <p:cBhvr>
                                        <p:cTn id="128" dur="500"/>
                                        <p:tgtEl>
                                          <p:spTgt spid="40"/>
                                        </p:tgtEl>
                                      </p:cBhvr>
                                    </p:animEffect>
                                  </p:childTnLst>
                                </p:cTn>
                              </p:par>
                            </p:childTnLst>
                          </p:cTn>
                        </p:par>
                      </p:childTnLst>
                    </p:cTn>
                  </p:par>
                  <p:par>
                    <p:cTn id="129" fill="hold">
                      <p:stCondLst>
                        <p:cond delay="indefinite"/>
                      </p:stCondLst>
                      <p:childTnLst>
                        <p:par>
                          <p:cTn id="130" fill="hold">
                            <p:stCondLst>
                              <p:cond delay="0"/>
                            </p:stCondLst>
                            <p:childTnLst>
                              <p:par>
                                <p:cTn id="131" presetID="4" presetClass="entr" presetSubtype="16" fill="hold" grpId="0" nodeType="clickEffect">
                                  <p:stCondLst>
                                    <p:cond delay="0"/>
                                  </p:stCondLst>
                                  <p:childTnLst>
                                    <p:set>
                                      <p:cBhvr>
                                        <p:cTn id="132" dur="1" fill="hold">
                                          <p:stCondLst>
                                            <p:cond delay="0"/>
                                          </p:stCondLst>
                                        </p:cTn>
                                        <p:tgtEl>
                                          <p:spTgt spid="41"/>
                                        </p:tgtEl>
                                        <p:attrNameLst>
                                          <p:attrName>style.visibility</p:attrName>
                                        </p:attrNameLst>
                                      </p:cBhvr>
                                      <p:to>
                                        <p:strVal val="visible"/>
                                      </p:to>
                                    </p:set>
                                    <p:animEffect transition="in" filter="box(in)">
                                      <p:cBhvr>
                                        <p:cTn id="133"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1" grpId="0" animBg="1"/>
      <p:bldP spid="22" grpId="0" animBg="1"/>
      <p:bldP spid="23" grpId="0" animBg="1"/>
      <p:bldP spid="24" grpId="0" animBg="1"/>
      <p:bldP spid="25" grpId="0" animBg="1"/>
      <p:bldP spid="26" grpId="0" animBg="1"/>
      <p:bldP spid="27" grpId="0" animBg="1"/>
      <p:bldP spid="29" grpId="0" animBg="1"/>
      <p:bldP spid="31" grpId="0" animBg="1"/>
      <p:bldP spid="31" grpId="1" animBg="1"/>
      <p:bldP spid="32" grpId="0"/>
      <p:bldP spid="32" grpId="1"/>
      <p:bldP spid="33" grpId="0" animBg="1"/>
      <p:bldP spid="33" grpId="1" animBg="1"/>
      <p:bldP spid="36" grpId="0"/>
      <p:bldP spid="36" grpId="1"/>
      <p:bldP spid="37" grpId="0" animBg="1"/>
      <p:bldP spid="37" grpId="1" animBg="1"/>
      <p:bldP spid="38" grpId="0"/>
      <p:bldP spid="38" grpId="1"/>
      <p:bldP spid="39" grpId="0" animBg="1"/>
      <p:bldP spid="39" grpId="1" animBg="1"/>
      <p:bldP spid="40" grpId="0"/>
      <p:bldP spid="4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7-Point Star 5"/>
          <p:cNvSpPr>
            <a:spLocks noChangeArrowheads="1"/>
          </p:cNvSpPr>
          <p:nvPr/>
        </p:nvSpPr>
        <p:spPr bwMode="auto">
          <a:xfrm>
            <a:off x="-152400" y="0"/>
            <a:ext cx="9613900" cy="5105400"/>
          </a:xfrm>
          <a:custGeom>
            <a:avLst/>
            <a:gdLst>
              <a:gd name="T0" fmla="*/ 2147483647 w 7696200"/>
              <a:gd name="T1" fmla="*/ 56675901 h 4648200"/>
              <a:gd name="T2" fmla="*/ 2147483647 w 7696200"/>
              <a:gd name="T3" fmla="*/ 184024750 h 4648200"/>
              <a:gd name="T4" fmla="*/ 2147483647 w 7696200"/>
              <a:gd name="T5" fmla="*/ 286151274 h 4648200"/>
              <a:gd name="T6" fmla="*/ 1427326822 w 7696200"/>
              <a:gd name="T7" fmla="*/ 286151274 h 4648200"/>
              <a:gd name="T8" fmla="*/ -13110 w 7696200"/>
              <a:gd name="T9" fmla="*/ 184024750 h 4648200"/>
              <a:gd name="T10" fmla="*/ 509405171 w 7696200"/>
              <a:gd name="T11" fmla="*/ 56675901 h 4648200"/>
              <a:gd name="T12" fmla="*/ 2147483647 w 7696200"/>
              <a:gd name="T13" fmla="*/ 0 h 4648200"/>
              <a:gd name="T14" fmla="*/ 0 60000 65536"/>
              <a:gd name="T15" fmla="*/ 0 60000 65536"/>
              <a:gd name="T16" fmla="*/ 5898240 60000 65536"/>
              <a:gd name="T17" fmla="*/ 5898240 60000 65536"/>
              <a:gd name="T18" fmla="*/ 11796480 60000 65536"/>
              <a:gd name="T19" fmla="*/ 11796480 60000 65536"/>
              <a:gd name="T20" fmla="*/ 17694720 60000 65536"/>
              <a:gd name="T21" fmla="*/ 1712567 w 7696200"/>
              <a:gd name="T22" fmla="*/ 920638 h 4648200"/>
              <a:gd name="T23" fmla="*/ 5983632 w 7696200"/>
              <a:gd name="T24" fmla="*/ 3500202 h 4648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96200" h="4648200">
                <a:moveTo>
                  <a:pt x="-20" y="2989288"/>
                </a:moveTo>
                <a:lnTo>
                  <a:pt x="1185124" y="2068656"/>
                </a:lnTo>
                <a:lnTo>
                  <a:pt x="762160" y="920637"/>
                </a:lnTo>
                <a:lnTo>
                  <a:pt x="2662977" y="920638"/>
                </a:lnTo>
                <a:lnTo>
                  <a:pt x="3848100" y="0"/>
                </a:lnTo>
                <a:lnTo>
                  <a:pt x="5033223" y="920638"/>
                </a:lnTo>
                <a:lnTo>
                  <a:pt x="6934040" y="920637"/>
                </a:lnTo>
                <a:lnTo>
                  <a:pt x="6511076" y="2068656"/>
                </a:lnTo>
                <a:lnTo>
                  <a:pt x="7696220" y="2989288"/>
                </a:lnTo>
                <a:lnTo>
                  <a:pt x="5983633" y="3500204"/>
                </a:lnTo>
                <a:lnTo>
                  <a:pt x="5560656" y="4648224"/>
                </a:lnTo>
                <a:lnTo>
                  <a:pt x="3848100" y="4137303"/>
                </a:lnTo>
                <a:lnTo>
                  <a:pt x="2135544" y="4648224"/>
                </a:lnTo>
                <a:lnTo>
                  <a:pt x="1712567" y="3500204"/>
                </a:lnTo>
                <a:close/>
              </a:path>
            </a:pathLst>
          </a:custGeom>
          <a:solidFill>
            <a:srgbClr val="FFE1FF"/>
          </a:solidFill>
          <a:ln w="12700" algn="ctr">
            <a:solidFill>
              <a:srgbClr val="FF99FF"/>
            </a:solidFill>
            <a:round/>
            <a:headEnd/>
            <a:tailEnd/>
          </a:ln>
        </p:spPr>
        <p:txBody>
          <a:bodyPr/>
          <a:lstStyle/>
          <a:p>
            <a:r>
              <a:rPr lang="vi-VN" sz="2600" b="1" dirty="0">
                <a:solidFill>
                  <a:srgbClr val="FF0000"/>
                </a:solidFill>
              </a:rPr>
              <a:t>Tam giác tăng trưởng kinh tế của vùng </a:t>
            </a:r>
            <a:r>
              <a:rPr lang="en-US" sz="2600" b="1" dirty="0" smtClean="0">
                <a:solidFill>
                  <a:srgbClr val="FF0000"/>
                </a:solidFill>
              </a:rPr>
              <a:t>ĐB </a:t>
            </a:r>
            <a:r>
              <a:rPr lang="vi-VN" sz="2600" b="1" dirty="0" smtClean="0">
                <a:solidFill>
                  <a:srgbClr val="FF0000"/>
                </a:solidFill>
              </a:rPr>
              <a:t>sông </a:t>
            </a:r>
            <a:r>
              <a:rPr lang="vi-VN" sz="2600" b="1" dirty="0">
                <a:solidFill>
                  <a:srgbClr val="FF0000"/>
                </a:solidFill>
              </a:rPr>
              <a:t>Hồng là</a:t>
            </a:r>
          </a:p>
          <a:p>
            <a:pPr defTabSz="1716088"/>
            <a:r>
              <a:rPr lang="vi-VN" sz="2600" b="1" dirty="0">
                <a:solidFill>
                  <a:schemeClr val="accent6">
                    <a:lumMod val="75000"/>
                  </a:schemeClr>
                </a:solidFill>
              </a:rPr>
              <a:t>A. Hà Nội – Hải Phòng – Hạ </a:t>
            </a:r>
            <a:r>
              <a:rPr lang="vi-VN" sz="2600" b="1" dirty="0" smtClean="0">
                <a:solidFill>
                  <a:schemeClr val="accent6">
                    <a:lumMod val="75000"/>
                  </a:schemeClr>
                </a:solidFill>
              </a:rPr>
              <a:t>Long</a:t>
            </a:r>
            <a:endParaRPr lang="vi-VN" sz="2600" b="1" dirty="0">
              <a:solidFill>
                <a:schemeClr val="accent6">
                  <a:lumMod val="75000"/>
                </a:schemeClr>
              </a:solidFill>
            </a:endParaRPr>
          </a:p>
          <a:p>
            <a:r>
              <a:rPr lang="vi-VN" sz="2600" b="1" dirty="0">
                <a:solidFill>
                  <a:schemeClr val="accent6">
                    <a:lumMod val="75000"/>
                  </a:schemeClr>
                </a:solidFill>
              </a:rPr>
              <a:t>B. Hà Nội – Hải Phòng – Cẩm </a:t>
            </a:r>
            <a:r>
              <a:rPr lang="vi-VN" sz="2600" b="1" dirty="0" smtClean="0">
                <a:solidFill>
                  <a:schemeClr val="accent6">
                    <a:lumMod val="75000"/>
                  </a:schemeClr>
                </a:solidFill>
              </a:rPr>
              <a:t>Phả.</a:t>
            </a:r>
            <a:endParaRPr lang="en-US" sz="2600" b="1" dirty="0" smtClean="0">
              <a:solidFill>
                <a:schemeClr val="accent6">
                  <a:lumMod val="75000"/>
                </a:schemeClr>
              </a:solidFill>
            </a:endParaRPr>
          </a:p>
          <a:p>
            <a:r>
              <a:rPr lang="vi-VN" sz="2600" b="1" dirty="0" smtClean="0">
                <a:solidFill>
                  <a:schemeClr val="accent6">
                    <a:lumMod val="75000"/>
                  </a:schemeClr>
                </a:solidFill>
              </a:rPr>
              <a:t>C</a:t>
            </a:r>
            <a:r>
              <a:rPr lang="vi-VN" sz="2600" b="1" dirty="0">
                <a:solidFill>
                  <a:schemeClr val="accent6">
                    <a:lumMod val="75000"/>
                  </a:schemeClr>
                </a:solidFill>
              </a:rPr>
              <a:t>. Hà Nội – Hải Dương– Hải Phòng.</a:t>
            </a:r>
          </a:p>
          <a:p>
            <a:r>
              <a:rPr lang="vi-VN" sz="2600" b="1" dirty="0">
                <a:solidFill>
                  <a:schemeClr val="accent6">
                    <a:lumMod val="75000"/>
                  </a:schemeClr>
                </a:solidFill>
              </a:rPr>
              <a:t>D. Hà Nội – Bắc Ninh – Vĩnh Yên.</a:t>
            </a:r>
          </a:p>
        </p:txBody>
      </p:sp>
    </p:spTree>
    <p:extLst>
      <p:ext uri="{BB962C8B-B14F-4D97-AF65-F5344CB8AC3E}">
        <p14:creationId xmlns:p14="http://schemas.microsoft.com/office/powerpoint/2010/main" val="101274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7-Point Star 5"/>
          <p:cNvSpPr>
            <a:spLocks noChangeArrowheads="1"/>
          </p:cNvSpPr>
          <p:nvPr/>
        </p:nvSpPr>
        <p:spPr bwMode="auto">
          <a:xfrm>
            <a:off x="-234950" y="0"/>
            <a:ext cx="9613900" cy="5105400"/>
          </a:xfrm>
          <a:custGeom>
            <a:avLst/>
            <a:gdLst>
              <a:gd name="T0" fmla="*/ 2147483647 w 7696200"/>
              <a:gd name="T1" fmla="*/ 56675901 h 4648200"/>
              <a:gd name="T2" fmla="*/ 2147483647 w 7696200"/>
              <a:gd name="T3" fmla="*/ 184024750 h 4648200"/>
              <a:gd name="T4" fmla="*/ 2147483647 w 7696200"/>
              <a:gd name="T5" fmla="*/ 286151274 h 4648200"/>
              <a:gd name="T6" fmla="*/ 1427326822 w 7696200"/>
              <a:gd name="T7" fmla="*/ 286151274 h 4648200"/>
              <a:gd name="T8" fmla="*/ -13110 w 7696200"/>
              <a:gd name="T9" fmla="*/ 184024750 h 4648200"/>
              <a:gd name="T10" fmla="*/ 509405171 w 7696200"/>
              <a:gd name="T11" fmla="*/ 56675901 h 4648200"/>
              <a:gd name="T12" fmla="*/ 2147483647 w 7696200"/>
              <a:gd name="T13" fmla="*/ 0 h 4648200"/>
              <a:gd name="T14" fmla="*/ 0 60000 65536"/>
              <a:gd name="T15" fmla="*/ 0 60000 65536"/>
              <a:gd name="T16" fmla="*/ 5898240 60000 65536"/>
              <a:gd name="T17" fmla="*/ 5898240 60000 65536"/>
              <a:gd name="T18" fmla="*/ 11796480 60000 65536"/>
              <a:gd name="T19" fmla="*/ 11796480 60000 65536"/>
              <a:gd name="T20" fmla="*/ 17694720 60000 65536"/>
              <a:gd name="T21" fmla="*/ 1712567 w 7696200"/>
              <a:gd name="T22" fmla="*/ 920638 h 4648200"/>
              <a:gd name="T23" fmla="*/ 5983632 w 7696200"/>
              <a:gd name="T24" fmla="*/ 3500202 h 4648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96200" h="4648200">
                <a:moveTo>
                  <a:pt x="-20" y="2989288"/>
                </a:moveTo>
                <a:lnTo>
                  <a:pt x="1185124" y="2068656"/>
                </a:lnTo>
                <a:lnTo>
                  <a:pt x="762160" y="920637"/>
                </a:lnTo>
                <a:lnTo>
                  <a:pt x="2662977" y="920638"/>
                </a:lnTo>
                <a:lnTo>
                  <a:pt x="3848100" y="0"/>
                </a:lnTo>
                <a:lnTo>
                  <a:pt x="5033223" y="920638"/>
                </a:lnTo>
                <a:lnTo>
                  <a:pt x="6934040" y="920637"/>
                </a:lnTo>
                <a:lnTo>
                  <a:pt x="6511076" y="2068656"/>
                </a:lnTo>
                <a:lnTo>
                  <a:pt x="7696220" y="2989288"/>
                </a:lnTo>
                <a:lnTo>
                  <a:pt x="5983633" y="3500204"/>
                </a:lnTo>
                <a:lnTo>
                  <a:pt x="5560656" y="4648224"/>
                </a:lnTo>
                <a:lnTo>
                  <a:pt x="3848100" y="4137303"/>
                </a:lnTo>
                <a:lnTo>
                  <a:pt x="2135544" y="4648224"/>
                </a:lnTo>
                <a:lnTo>
                  <a:pt x="1712567" y="3500204"/>
                </a:lnTo>
                <a:close/>
              </a:path>
            </a:pathLst>
          </a:custGeom>
          <a:solidFill>
            <a:srgbClr val="FFE1FF"/>
          </a:solidFill>
          <a:ln w="12700" algn="ctr">
            <a:solidFill>
              <a:srgbClr val="FF99FF"/>
            </a:solidFill>
            <a:round/>
            <a:headEnd/>
            <a:tailEnd/>
          </a:ln>
        </p:spPr>
        <p:txBody>
          <a:bodyPr/>
          <a:lstStyle/>
          <a:p>
            <a:r>
              <a:rPr lang="vi-VN" sz="2600" b="1" dirty="0" smtClean="0">
                <a:solidFill>
                  <a:srgbClr val="FF0000"/>
                </a:solidFill>
              </a:rPr>
              <a:t>Năng </a:t>
            </a:r>
            <a:r>
              <a:rPr lang="vi-VN" sz="2600" b="1" dirty="0">
                <a:solidFill>
                  <a:srgbClr val="FF0000"/>
                </a:solidFill>
              </a:rPr>
              <a:t>suất lúa đồng bằng sông Hồng cao nhất cả nước là do </a:t>
            </a:r>
            <a:r>
              <a:rPr lang="vi-VN" sz="2600" b="1" dirty="0" smtClean="0">
                <a:solidFill>
                  <a:srgbClr val="FF0000"/>
                </a:solidFill>
              </a:rPr>
              <a:t>có</a:t>
            </a:r>
            <a:endParaRPr lang="en-US" sz="2600" b="1" dirty="0" smtClean="0">
              <a:solidFill>
                <a:srgbClr val="FF0000"/>
              </a:solidFill>
            </a:endParaRPr>
          </a:p>
          <a:p>
            <a:endParaRPr lang="vi-VN" sz="2600" b="1" dirty="0">
              <a:solidFill>
                <a:srgbClr val="FF0000"/>
              </a:solidFill>
            </a:endParaRPr>
          </a:p>
          <a:p>
            <a:r>
              <a:rPr lang="vi-VN" sz="2600" b="1" dirty="0">
                <a:solidFill>
                  <a:schemeClr val="accent6">
                    <a:lumMod val="75000"/>
                  </a:schemeClr>
                </a:solidFill>
              </a:rPr>
              <a:t>A. diện tích lúa lớn nhất.</a:t>
            </a:r>
          </a:p>
          <a:p>
            <a:r>
              <a:rPr lang="vi-VN" sz="2600" b="1" dirty="0">
                <a:solidFill>
                  <a:schemeClr val="accent6">
                    <a:lumMod val="75000"/>
                  </a:schemeClr>
                </a:solidFill>
              </a:rPr>
              <a:t>B. trình độ thâm canh cao.</a:t>
            </a:r>
          </a:p>
          <a:p>
            <a:r>
              <a:rPr lang="vi-VN" sz="2600" b="1" dirty="0">
                <a:solidFill>
                  <a:schemeClr val="accent6">
                    <a:lumMod val="75000"/>
                  </a:schemeClr>
                </a:solidFill>
              </a:rPr>
              <a:t>C. sản lượng lúa lớn nhất.</a:t>
            </a:r>
          </a:p>
          <a:p>
            <a:r>
              <a:rPr lang="vi-VN" sz="2600" b="1" dirty="0">
                <a:solidFill>
                  <a:schemeClr val="accent6">
                    <a:lumMod val="75000"/>
                  </a:schemeClr>
                </a:solidFill>
              </a:rPr>
              <a:t>D. hệ thống thủy lợi tốt.</a:t>
            </a:r>
          </a:p>
        </p:txBody>
      </p:sp>
    </p:spTree>
    <p:extLst>
      <p:ext uri="{BB962C8B-B14F-4D97-AF65-F5344CB8AC3E}">
        <p14:creationId xmlns:p14="http://schemas.microsoft.com/office/powerpoint/2010/main" val="9115397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TextBox 1"/>
          <p:cNvSpPr txBox="1">
            <a:spLocks noChangeArrowheads="1"/>
          </p:cNvSpPr>
          <p:nvPr/>
        </p:nvSpPr>
        <p:spPr bwMode="auto">
          <a:xfrm>
            <a:off x="1752600" y="76200"/>
            <a:ext cx="7344508" cy="954107"/>
          </a:xfrm>
          <a:prstGeom prst="rect">
            <a:avLst/>
          </a:prstGeom>
          <a:noFill/>
          <a:ln>
            <a:noFill/>
          </a:ln>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defPPr>
              <a:defRPr lang="en-US"/>
            </a:defPPr>
            <a:lvl1pPr marL="609600" indent="-609600" algn="ctr" eaLnBrk="0" fontAlgn="auto" hangingPunct="0">
              <a:spcBef>
                <a:spcPct val="20000"/>
              </a:spcBef>
              <a:spcAft>
                <a:spcPts val="0"/>
              </a:spcAft>
              <a:defRPr sz="3200" b="1">
                <a:solidFill>
                  <a:schemeClr val="bg1"/>
                </a:solidFill>
                <a:latin typeface="Arial" panose="020B0604020202020204" pitchFamily="34" charset="0"/>
                <a:cs typeface="Arial" panose="020B0604020202020204"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US" sz="2800" dirty="0" err="1" smtClean="0">
                <a:solidFill>
                  <a:srgbClr val="FF0000"/>
                </a:solidFill>
              </a:rPr>
              <a:t>Đại</a:t>
            </a:r>
            <a:r>
              <a:rPr lang="en-US" sz="2800" dirty="0" smtClean="0">
                <a:solidFill>
                  <a:srgbClr val="FF0000"/>
                </a:solidFill>
              </a:rPr>
              <a:t> </a:t>
            </a:r>
            <a:r>
              <a:rPr lang="en-US" sz="2800" dirty="0" err="1" smtClean="0">
                <a:solidFill>
                  <a:srgbClr val="FF0000"/>
                </a:solidFill>
              </a:rPr>
              <a:t>lê</a:t>
            </a:r>
            <a:r>
              <a:rPr lang="en-US" sz="2800" dirty="0" smtClean="0">
                <a:solidFill>
                  <a:srgbClr val="FF0000"/>
                </a:solidFill>
              </a:rPr>
              <a:t>̃ 1000 </a:t>
            </a:r>
            <a:r>
              <a:rPr lang="en-US" sz="2800" dirty="0" err="1" smtClean="0">
                <a:solidFill>
                  <a:srgbClr val="FF0000"/>
                </a:solidFill>
              </a:rPr>
              <a:t>năm</a:t>
            </a:r>
            <a:r>
              <a:rPr lang="en-US" sz="2800" dirty="0" smtClean="0">
                <a:solidFill>
                  <a:srgbClr val="FF0000"/>
                </a:solidFill>
              </a:rPr>
              <a:t> </a:t>
            </a:r>
            <a:r>
              <a:rPr lang="en-US" sz="2800" dirty="0" err="1" smtClean="0">
                <a:solidFill>
                  <a:srgbClr val="FF0000"/>
                </a:solidFill>
              </a:rPr>
              <a:t>Thăng</a:t>
            </a:r>
            <a:r>
              <a:rPr lang="en-US" sz="2800" dirty="0" smtClean="0">
                <a:solidFill>
                  <a:srgbClr val="FF0000"/>
                </a:solidFill>
              </a:rPr>
              <a:t> Long Hà </a:t>
            </a:r>
            <a:r>
              <a:rPr lang="en-US" sz="2800" dirty="0" err="1" smtClean="0">
                <a:solidFill>
                  <a:srgbClr val="FF0000"/>
                </a:solidFill>
              </a:rPr>
              <a:t>Nội</a:t>
            </a:r>
            <a:r>
              <a:rPr lang="en-US" sz="2800" dirty="0" smtClean="0">
                <a:solidFill>
                  <a:srgbClr val="FF0000"/>
                </a:solidFill>
              </a:rPr>
              <a:t> </a:t>
            </a:r>
            <a:r>
              <a:rPr lang="en-US" sz="2800" dirty="0" err="1" smtClean="0">
                <a:solidFill>
                  <a:srgbClr val="FF0000"/>
                </a:solidFill>
              </a:rPr>
              <a:t>diễn</a:t>
            </a:r>
            <a:r>
              <a:rPr lang="en-US" sz="2800" dirty="0" smtClean="0">
                <a:solidFill>
                  <a:srgbClr val="FF0000"/>
                </a:solidFill>
              </a:rPr>
              <a:t> </a:t>
            </a:r>
            <a:r>
              <a:rPr lang="en-US" sz="2800" dirty="0" err="1" smtClean="0">
                <a:solidFill>
                  <a:srgbClr val="FF0000"/>
                </a:solidFill>
              </a:rPr>
              <a:t>ra</a:t>
            </a:r>
            <a:r>
              <a:rPr lang="en-US" sz="2800" dirty="0" smtClean="0">
                <a:solidFill>
                  <a:srgbClr val="FF0000"/>
                </a:solidFill>
              </a:rPr>
              <a:t> </a:t>
            </a:r>
            <a:r>
              <a:rPr lang="en-US" sz="2800" dirty="0" err="1" smtClean="0">
                <a:solidFill>
                  <a:srgbClr val="FF0000"/>
                </a:solidFill>
              </a:rPr>
              <a:t>vào</a:t>
            </a:r>
            <a:r>
              <a:rPr lang="en-US" sz="2800" dirty="0" smtClean="0">
                <a:solidFill>
                  <a:srgbClr val="FF0000"/>
                </a:solidFill>
              </a:rPr>
              <a:t> </a:t>
            </a:r>
            <a:r>
              <a:rPr lang="en-US" sz="2800" dirty="0" err="1" smtClean="0">
                <a:solidFill>
                  <a:srgbClr val="FF0000"/>
                </a:solidFill>
              </a:rPr>
              <a:t>năm</a:t>
            </a:r>
            <a:r>
              <a:rPr lang="en-US" sz="2800" dirty="0" smtClean="0">
                <a:solidFill>
                  <a:srgbClr val="FF0000"/>
                </a:solidFill>
              </a:rPr>
              <a:t> </a:t>
            </a:r>
            <a:r>
              <a:rPr lang="en-US" sz="2800" dirty="0" err="1" smtClean="0">
                <a:solidFill>
                  <a:srgbClr val="FF0000"/>
                </a:solidFill>
              </a:rPr>
              <a:t>nào</a:t>
            </a:r>
            <a:r>
              <a:rPr lang="en-US" sz="2800" dirty="0" smtClean="0">
                <a:solidFill>
                  <a:srgbClr val="FF0000"/>
                </a:solidFill>
              </a:rPr>
              <a:t>?</a:t>
            </a:r>
            <a:endParaRPr lang="en-US" sz="2800" dirty="0">
              <a:solidFill>
                <a:srgbClr val="FF0000"/>
              </a:solidFill>
            </a:endParaRPr>
          </a:p>
        </p:txBody>
      </p:sp>
      <p:pic>
        <p:nvPicPr>
          <p:cNvPr id="2050" name="Picture 2" descr="C:\Users\samsung\Downloads\23112010153343.jpg">
            <a:hlinkClick r:id="rId2" action="ppaction://hlinksldjump"/>
          </p:cNvPr>
          <p:cNvPicPr>
            <a:picLocks noChangeAspect="1" noChangeArrowheads="1"/>
          </p:cNvPicPr>
          <p:nvPr/>
        </p:nvPicPr>
        <p:blipFill>
          <a:blip r:embed="rId3"/>
          <a:srcRect/>
          <a:stretch>
            <a:fillRect/>
          </a:stretch>
        </p:blipFill>
        <p:spPr bwMode="auto">
          <a:xfrm>
            <a:off x="0" y="990600"/>
            <a:ext cx="9144000" cy="5867400"/>
          </a:xfrm>
          <a:prstGeom prst="rect">
            <a:avLst/>
          </a:prstGeom>
          <a:noFill/>
        </p:spPr>
      </p:pic>
      <p:sp>
        <p:nvSpPr>
          <p:cNvPr id="6" name="TextBox 5"/>
          <p:cNvSpPr txBox="1"/>
          <p:nvPr/>
        </p:nvSpPr>
        <p:spPr>
          <a:xfrm>
            <a:off x="5715000" y="990600"/>
            <a:ext cx="3200400" cy="1077218"/>
          </a:xfrm>
          <a:prstGeom prst="rect">
            <a:avLst/>
          </a:prstGeom>
          <a:noFill/>
        </p:spPr>
        <p:txBody>
          <a:bodyPr wrap="square" rtlCol="0">
            <a:spAutoFit/>
          </a:bodyPr>
          <a:lstStyle/>
          <a:p>
            <a:pPr algn="ctr"/>
            <a:r>
              <a:rPr lang="en-US" sz="3200" b="1" dirty="0" smtClean="0">
                <a:effectLst>
                  <a:outerShdw blurRad="38100" dist="38100" dir="2700000" algn="tl">
                    <a:srgbClr val="000000">
                      <a:alpha val="43137"/>
                    </a:srgbClr>
                  </a:outerShdw>
                </a:effectLst>
                <a:cs typeface="Arial" panose="020B0604020202020204" pitchFamily="34" charset="0"/>
              </a:rPr>
              <a:t>1/10 – 10/10 – </a:t>
            </a:r>
            <a:r>
              <a:rPr lang="en-US" sz="3200" b="1" dirty="0" err="1" smtClean="0">
                <a:effectLst>
                  <a:outerShdw blurRad="38100" dist="38100" dir="2700000" algn="tl">
                    <a:srgbClr val="000000">
                      <a:alpha val="43137"/>
                    </a:srgbClr>
                  </a:outerShdw>
                </a:effectLst>
                <a:cs typeface="Arial" panose="020B0604020202020204" pitchFamily="34" charset="0"/>
              </a:rPr>
              <a:t>Năm</a:t>
            </a:r>
            <a:r>
              <a:rPr lang="en-US" sz="3200" b="1" dirty="0" smtClean="0">
                <a:effectLst>
                  <a:outerShdw blurRad="38100" dist="38100" dir="2700000" algn="tl">
                    <a:srgbClr val="000000">
                      <a:alpha val="43137"/>
                    </a:srgbClr>
                  </a:outerShdw>
                </a:effectLst>
                <a:cs typeface="Arial" panose="020B0604020202020204" pitchFamily="34" charset="0"/>
              </a:rPr>
              <a:t> 2010</a:t>
            </a:r>
            <a:endParaRPr lang="en-US" sz="3200" b="1"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7-Point Star 5"/>
          <p:cNvSpPr>
            <a:spLocks noChangeArrowheads="1"/>
          </p:cNvSpPr>
          <p:nvPr/>
        </p:nvSpPr>
        <p:spPr bwMode="auto">
          <a:xfrm>
            <a:off x="-152400" y="0"/>
            <a:ext cx="9613900" cy="5105400"/>
          </a:xfrm>
          <a:custGeom>
            <a:avLst/>
            <a:gdLst>
              <a:gd name="T0" fmla="*/ 2147483647 w 7696200"/>
              <a:gd name="T1" fmla="*/ 56675901 h 4648200"/>
              <a:gd name="T2" fmla="*/ 2147483647 w 7696200"/>
              <a:gd name="T3" fmla="*/ 184024750 h 4648200"/>
              <a:gd name="T4" fmla="*/ 2147483647 w 7696200"/>
              <a:gd name="T5" fmla="*/ 286151274 h 4648200"/>
              <a:gd name="T6" fmla="*/ 1427326822 w 7696200"/>
              <a:gd name="T7" fmla="*/ 286151274 h 4648200"/>
              <a:gd name="T8" fmla="*/ -13110 w 7696200"/>
              <a:gd name="T9" fmla="*/ 184024750 h 4648200"/>
              <a:gd name="T10" fmla="*/ 509405171 w 7696200"/>
              <a:gd name="T11" fmla="*/ 56675901 h 4648200"/>
              <a:gd name="T12" fmla="*/ 2147483647 w 7696200"/>
              <a:gd name="T13" fmla="*/ 0 h 4648200"/>
              <a:gd name="T14" fmla="*/ 0 60000 65536"/>
              <a:gd name="T15" fmla="*/ 0 60000 65536"/>
              <a:gd name="T16" fmla="*/ 5898240 60000 65536"/>
              <a:gd name="T17" fmla="*/ 5898240 60000 65536"/>
              <a:gd name="T18" fmla="*/ 11796480 60000 65536"/>
              <a:gd name="T19" fmla="*/ 11796480 60000 65536"/>
              <a:gd name="T20" fmla="*/ 17694720 60000 65536"/>
              <a:gd name="T21" fmla="*/ 1712567 w 7696200"/>
              <a:gd name="T22" fmla="*/ 920638 h 4648200"/>
              <a:gd name="T23" fmla="*/ 5983632 w 7696200"/>
              <a:gd name="T24" fmla="*/ 3500202 h 4648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96200" h="4648200">
                <a:moveTo>
                  <a:pt x="-20" y="2989288"/>
                </a:moveTo>
                <a:lnTo>
                  <a:pt x="1185124" y="2068656"/>
                </a:lnTo>
                <a:lnTo>
                  <a:pt x="762160" y="920637"/>
                </a:lnTo>
                <a:lnTo>
                  <a:pt x="2662977" y="920638"/>
                </a:lnTo>
                <a:lnTo>
                  <a:pt x="3848100" y="0"/>
                </a:lnTo>
                <a:lnTo>
                  <a:pt x="5033223" y="920638"/>
                </a:lnTo>
                <a:lnTo>
                  <a:pt x="6934040" y="920637"/>
                </a:lnTo>
                <a:lnTo>
                  <a:pt x="6511076" y="2068656"/>
                </a:lnTo>
                <a:lnTo>
                  <a:pt x="7696220" y="2989288"/>
                </a:lnTo>
                <a:lnTo>
                  <a:pt x="5983633" y="3500204"/>
                </a:lnTo>
                <a:lnTo>
                  <a:pt x="5560656" y="4648224"/>
                </a:lnTo>
                <a:lnTo>
                  <a:pt x="3848100" y="4137303"/>
                </a:lnTo>
                <a:lnTo>
                  <a:pt x="2135544" y="4648224"/>
                </a:lnTo>
                <a:lnTo>
                  <a:pt x="1712567" y="3500204"/>
                </a:lnTo>
                <a:close/>
              </a:path>
            </a:pathLst>
          </a:custGeom>
          <a:solidFill>
            <a:srgbClr val="FFE1FF"/>
          </a:solidFill>
          <a:ln w="12700" algn="ctr">
            <a:solidFill>
              <a:srgbClr val="FF99FF"/>
            </a:solidFill>
            <a:round/>
            <a:headEnd/>
            <a:tailEnd/>
          </a:ln>
        </p:spPr>
        <p:txBody>
          <a:bodyPr/>
          <a:lstStyle/>
          <a:p>
            <a:pPr algn="just"/>
            <a:r>
              <a:rPr lang="vi-VN" sz="2600" b="1" dirty="0">
                <a:solidFill>
                  <a:srgbClr val="FF0000"/>
                </a:solidFill>
              </a:rPr>
              <a:t>Bình quân sản lượng lương thực theo đầu người ở </a:t>
            </a:r>
            <a:r>
              <a:rPr lang="en-US" sz="2600" b="1" dirty="0" smtClean="0">
                <a:solidFill>
                  <a:srgbClr val="FF0000"/>
                </a:solidFill>
              </a:rPr>
              <a:t>ĐB </a:t>
            </a:r>
            <a:r>
              <a:rPr lang="vi-VN" sz="2600" b="1" dirty="0" smtClean="0">
                <a:solidFill>
                  <a:srgbClr val="FF0000"/>
                </a:solidFill>
              </a:rPr>
              <a:t>sông </a:t>
            </a:r>
            <a:r>
              <a:rPr lang="vi-VN" sz="2600" b="1" dirty="0">
                <a:solidFill>
                  <a:srgbClr val="FF0000"/>
                </a:solidFill>
              </a:rPr>
              <a:t>Hồng thấp hơn nhiều so với </a:t>
            </a:r>
            <a:r>
              <a:rPr lang="en-US" sz="2600" b="1" dirty="0" smtClean="0">
                <a:solidFill>
                  <a:srgbClr val="FF0000"/>
                </a:solidFill>
              </a:rPr>
              <a:t>ĐB </a:t>
            </a:r>
            <a:r>
              <a:rPr lang="vi-VN" sz="2600" b="1" dirty="0" smtClean="0">
                <a:solidFill>
                  <a:srgbClr val="FF0000"/>
                </a:solidFill>
              </a:rPr>
              <a:t>sông </a:t>
            </a:r>
            <a:r>
              <a:rPr lang="vi-VN" sz="2600" b="1" dirty="0">
                <a:solidFill>
                  <a:srgbClr val="FF0000"/>
                </a:solidFill>
              </a:rPr>
              <a:t>Cửu Long chủ yếu là do</a:t>
            </a:r>
          </a:p>
          <a:p>
            <a:r>
              <a:rPr lang="vi-VN" sz="2600" b="1" dirty="0">
                <a:solidFill>
                  <a:schemeClr val="accent6">
                    <a:lumMod val="75000"/>
                  </a:schemeClr>
                </a:solidFill>
              </a:rPr>
              <a:t>A. sản lượng lương thực ít.</a:t>
            </a:r>
          </a:p>
          <a:p>
            <a:r>
              <a:rPr lang="vi-VN" sz="2600" b="1" dirty="0">
                <a:solidFill>
                  <a:schemeClr val="accent6">
                    <a:lumMod val="75000"/>
                  </a:schemeClr>
                </a:solidFill>
              </a:rPr>
              <a:t>B. năng suất lúa thấp.</a:t>
            </a:r>
          </a:p>
          <a:p>
            <a:r>
              <a:rPr lang="vi-VN" sz="2600" b="1" dirty="0">
                <a:solidFill>
                  <a:schemeClr val="accent6">
                    <a:lumMod val="75000"/>
                  </a:schemeClr>
                </a:solidFill>
              </a:rPr>
              <a:t>C. dân số quá đông.</a:t>
            </a:r>
          </a:p>
          <a:p>
            <a:r>
              <a:rPr lang="vi-VN" sz="2600" b="1" dirty="0">
                <a:solidFill>
                  <a:schemeClr val="accent6">
                    <a:lumMod val="75000"/>
                  </a:schemeClr>
                </a:solidFill>
              </a:rPr>
              <a:t>D. diện tích lúa bị thu hẹp.</a:t>
            </a:r>
          </a:p>
        </p:txBody>
      </p:sp>
    </p:spTree>
    <p:extLst>
      <p:ext uri="{BB962C8B-B14F-4D97-AF65-F5344CB8AC3E}">
        <p14:creationId xmlns:p14="http://schemas.microsoft.com/office/powerpoint/2010/main" val="10052242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7-Point Star 5"/>
          <p:cNvSpPr>
            <a:spLocks noChangeArrowheads="1"/>
          </p:cNvSpPr>
          <p:nvPr/>
        </p:nvSpPr>
        <p:spPr bwMode="auto">
          <a:xfrm>
            <a:off x="-152400" y="0"/>
            <a:ext cx="9613900" cy="5105400"/>
          </a:xfrm>
          <a:custGeom>
            <a:avLst/>
            <a:gdLst>
              <a:gd name="T0" fmla="*/ 2147483647 w 7696200"/>
              <a:gd name="T1" fmla="*/ 56675901 h 4648200"/>
              <a:gd name="T2" fmla="*/ 2147483647 w 7696200"/>
              <a:gd name="T3" fmla="*/ 184024750 h 4648200"/>
              <a:gd name="T4" fmla="*/ 2147483647 w 7696200"/>
              <a:gd name="T5" fmla="*/ 286151274 h 4648200"/>
              <a:gd name="T6" fmla="*/ 1427326822 w 7696200"/>
              <a:gd name="T7" fmla="*/ 286151274 h 4648200"/>
              <a:gd name="T8" fmla="*/ -13110 w 7696200"/>
              <a:gd name="T9" fmla="*/ 184024750 h 4648200"/>
              <a:gd name="T10" fmla="*/ 509405171 w 7696200"/>
              <a:gd name="T11" fmla="*/ 56675901 h 4648200"/>
              <a:gd name="T12" fmla="*/ 2147483647 w 7696200"/>
              <a:gd name="T13" fmla="*/ 0 h 4648200"/>
              <a:gd name="T14" fmla="*/ 0 60000 65536"/>
              <a:gd name="T15" fmla="*/ 0 60000 65536"/>
              <a:gd name="T16" fmla="*/ 5898240 60000 65536"/>
              <a:gd name="T17" fmla="*/ 5898240 60000 65536"/>
              <a:gd name="T18" fmla="*/ 11796480 60000 65536"/>
              <a:gd name="T19" fmla="*/ 11796480 60000 65536"/>
              <a:gd name="T20" fmla="*/ 17694720 60000 65536"/>
              <a:gd name="T21" fmla="*/ 1712567 w 7696200"/>
              <a:gd name="T22" fmla="*/ 920638 h 4648200"/>
              <a:gd name="T23" fmla="*/ 5983632 w 7696200"/>
              <a:gd name="T24" fmla="*/ 3500202 h 46482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7696200" h="4648200">
                <a:moveTo>
                  <a:pt x="-20" y="2989288"/>
                </a:moveTo>
                <a:lnTo>
                  <a:pt x="1185124" y="2068656"/>
                </a:lnTo>
                <a:lnTo>
                  <a:pt x="762160" y="920637"/>
                </a:lnTo>
                <a:lnTo>
                  <a:pt x="2662977" y="920638"/>
                </a:lnTo>
                <a:lnTo>
                  <a:pt x="3848100" y="0"/>
                </a:lnTo>
                <a:lnTo>
                  <a:pt x="5033223" y="920638"/>
                </a:lnTo>
                <a:lnTo>
                  <a:pt x="6934040" y="920637"/>
                </a:lnTo>
                <a:lnTo>
                  <a:pt x="6511076" y="2068656"/>
                </a:lnTo>
                <a:lnTo>
                  <a:pt x="7696220" y="2989288"/>
                </a:lnTo>
                <a:lnTo>
                  <a:pt x="5983633" y="3500204"/>
                </a:lnTo>
                <a:lnTo>
                  <a:pt x="5560656" y="4648224"/>
                </a:lnTo>
                <a:lnTo>
                  <a:pt x="3848100" y="4137303"/>
                </a:lnTo>
                <a:lnTo>
                  <a:pt x="2135544" y="4648224"/>
                </a:lnTo>
                <a:lnTo>
                  <a:pt x="1712567" y="3500204"/>
                </a:lnTo>
                <a:close/>
              </a:path>
            </a:pathLst>
          </a:custGeom>
          <a:solidFill>
            <a:srgbClr val="FFE1FF"/>
          </a:solidFill>
          <a:ln w="12700" algn="ctr">
            <a:solidFill>
              <a:srgbClr val="FF99FF"/>
            </a:solidFill>
            <a:round/>
            <a:headEnd/>
            <a:tailEnd/>
          </a:ln>
        </p:spPr>
        <p:txBody>
          <a:bodyPr/>
          <a:lstStyle/>
          <a:p>
            <a:r>
              <a:rPr lang="vi-VN" sz="2600" b="1" dirty="0">
                <a:solidFill>
                  <a:srgbClr val="FF0000"/>
                </a:solidFill>
              </a:rPr>
              <a:t>Khó khăn nào sau đây gây trở ngại lớn nhất đến việc phát triển kinh tế - xã hội ở </a:t>
            </a:r>
            <a:r>
              <a:rPr lang="en-US" sz="2600" b="1" dirty="0" smtClean="0">
                <a:solidFill>
                  <a:srgbClr val="FF0000"/>
                </a:solidFill>
              </a:rPr>
              <a:t>ĐB</a:t>
            </a:r>
            <a:r>
              <a:rPr lang="vi-VN" sz="2600" b="1" dirty="0" smtClean="0">
                <a:solidFill>
                  <a:srgbClr val="FF0000"/>
                </a:solidFill>
              </a:rPr>
              <a:t>sông </a:t>
            </a:r>
            <a:r>
              <a:rPr lang="vi-VN" sz="2600" b="1" dirty="0">
                <a:solidFill>
                  <a:srgbClr val="FF0000"/>
                </a:solidFill>
              </a:rPr>
              <a:t>Hồng?</a:t>
            </a:r>
          </a:p>
          <a:p>
            <a:r>
              <a:rPr lang="vi-VN" sz="2600" b="1" dirty="0">
                <a:solidFill>
                  <a:schemeClr val="accent6">
                    <a:lumMod val="75000"/>
                  </a:schemeClr>
                </a:solidFill>
              </a:rPr>
              <a:t>A. Diện tích đất canh tác giảm.</a:t>
            </a:r>
          </a:p>
          <a:p>
            <a:r>
              <a:rPr lang="vi-VN" sz="2600" b="1" dirty="0">
                <a:solidFill>
                  <a:schemeClr val="accent6">
                    <a:lumMod val="75000"/>
                  </a:schemeClr>
                </a:solidFill>
              </a:rPr>
              <a:t>B. Tài nguyên thiên nhiên hạn chế.</a:t>
            </a:r>
          </a:p>
          <a:p>
            <a:r>
              <a:rPr lang="vi-VN" sz="2600" b="1" dirty="0">
                <a:solidFill>
                  <a:schemeClr val="accent6">
                    <a:lumMod val="75000"/>
                  </a:schemeClr>
                </a:solidFill>
              </a:rPr>
              <a:t>C. Ô nhiễm môi trường.</a:t>
            </a:r>
          </a:p>
          <a:p>
            <a:r>
              <a:rPr lang="vi-VN" sz="2600" b="1" dirty="0">
                <a:solidFill>
                  <a:schemeClr val="accent6">
                    <a:lumMod val="75000"/>
                  </a:schemeClr>
                </a:solidFill>
              </a:rPr>
              <a:t>D. Dân số </a:t>
            </a:r>
            <a:r>
              <a:rPr lang="vi-VN" sz="2600" b="1" dirty="0" smtClean="0">
                <a:solidFill>
                  <a:schemeClr val="accent6">
                    <a:lumMod val="75000"/>
                  </a:schemeClr>
                </a:solidFill>
              </a:rPr>
              <a:t>đông</a:t>
            </a:r>
            <a:endParaRPr lang="vi-VN" sz="2600" b="1" dirty="0">
              <a:solidFill>
                <a:schemeClr val="accent6">
                  <a:lumMod val="75000"/>
                </a:schemeClr>
              </a:solidFill>
            </a:endParaRPr>
          </a:p>
        </p:txBody>
      </p:sp>
    </p:spTree>
    <p:extLst>
      <p:ext uri="{BB962C8B-B14F-4D97-AF65-F5344CB8AC3E}">
        <p14:creationId xmlns:p14="http://schemas.microsoft.com/office/powerpoint/2010/main" val="39691568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p:txBody>
          <a:bodyPr/>
          <a:lstStyle/>
          <a:p>
            <a:endParaRPr lang="en-US" smtClean="0"/>
          </a:p>
        </p:txBody>
      </p:sp>
      <p:sp>
        <p:nvSpPr>
          <p:cNvPr id="58371" name="Rectangle 3"/>
          <p:cNvSpPr>
            <a:spLocks noGrp="1" noChangeArrowheads="1"/>
          </p:cNvSpPr>
          <p:nvPr>
            <p:ph type="body" idx="4294967295"/>
          </p:nvPr>
        </p:nvSpPr>
        <p:spPr/>
        <p:txBody>
          <a:bodyPr/>
          <a:lstStyle/>
          <a:p>
            <a:endParaRPr lang="en-US" smtClean="0"/>
          </a:p>
        </p:txBody>
      </p:sp>
      <p:pic>
        <p:nvPicPr>
          <p:cNvPr id="58372" name="Picture 4" descr="frame1126lx4"/>
          <p:cNvPicPr>
            <a:picLocks noChangeAspect="1" noChangeArrowheads="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58373" name="Text Box 5"/>
          <p:cNvSpPr txBox="1">
            <a:spLocks noChangeArrowheads="1"/>
          </p:cNvSpPr>
          <p:nvPr/>
        </p:nvSpPr>
        <p:spPr bwMode="auto">
          <a:xfrm>
            <a:off x="4343400" y="2630488"/>
            <a:ext cx="3657600" cy="2246312"/>
          </a:xfrm>
          <a:prstGeom prst="rect">
            <a:avLst/>
          </a:prstGeom>
          <a:noFill/>
          <a:ln w="9525">
            <a:noFill/>
            <a:miter lim="800000"/>
            <a:headEnd/>
            <a:tailEnd/>
          </a:ln>
        </p:spPr>
        <p:txBody>
          <a:bodyPr>
            <a:spAutoFit/>
          </a:bodyPr>
          <a:lstStyle/>
          <a:p>
            <a:pPr algn="ctr">
              <a:spcBef>
                <a:spcPct val="50000"/>
              </a:spcBef>
            </a:pPr>
            <a:r>
              <a:rPr lang="en-US" sz="2000" b="1">
                <a:solidFill>
                  <a:srgbClr val="FF0000"/>
                </a:solidFill>
              </a:rPr>
              <a:t>TIẾT HỌC KẾT THÚC </a:t>
            </a:r>
          </a:p>
          <a:p>
            <a:pPr algn="ctr">
              <a:spcBef>
                <a:spcPct val="50000"/>
              </a:spcBef>
            </a:pPr>
            <a:r>
              <a:rPr lang="en-US" sz="2000" b="1">
                <a:solidFill>
                  <a:srgbClr val="FF0000"/>
                </a:solidFill>
              </a:rPr>
              <a:t>CHÚC CÁC THẦY, CÔ GIÁO </a:t>
            </a:r>
          </a:p>
          <a:p>
            <a:pPr algn="ctr">
              <a:spcBef>
                <a:spcPct val="50000"/>
              </a:spcBef>
            </a:pPr>
            <a:r>
              <a:rPr lang="en-US" sz="2000" b="1">
                <a:solidFill>
                  <a:srgbClr val="FF0000"/>
                </a:solidFill>
              </a:rPr>
              <a:t>DỒI DÀO SỨC KHỎE</a:t>
            </a:r>
          </a:p>
          <a:p>
            <a:pPr algn="ctr">
              <a:spcBef>
                <a:spcPct val="50000"/>
              </a:spcBef>
            </a:pPr>
            <a:r>
              <a:rPr lang="en-US" sz="2000" b="1">
                <a:solidFill>
                  <a:srgbClr val="FF0000"/>
                </a:solidFill>
              </a:rPr>
              <a:t>CHÚC CÁC EM HỌC SINH</a:t>
            </a:r>
          </a:p>
          <a:p>
            <a:pPr algn="ctr">
              <a:spcBef>
                <a:spcPct val="50000"/>
              </a:spcBef>
            </a:pPr>
            <a:r>
              <a:rPr lang="en-US" sz="2000" b="1">
                <a:solidFill>
                  <a:srgbClr val="FF0000"/>
                </a:solidFill>
              </a:rPr>
              <a:t> CHĂM NGOAN, HỌC GIỎI</a:t>
            </a:r>
          </a:p>
        </p:txBody>
      </p:sp>
      <p:sp>
        <p:nvSpPr>
          <p:cNvPr id="32774" name="AutoShape 6"/>
          <p:cNvSpPr>
            <a:spLocks noChangeArrowheads="1"/>
          </p:cNvSpPr>
          <p:nvPr/>
        </p:nvSpPr>
        <p:spPr bwMode="auto">
          <a:xfrm>
            <a:off x="2246313" y="9525"/>
            <a:ext cx="457200" cy="685800"/>
          </a:xfrm>
          <a:prstGeom prst="irregularSeal1">
            <a:avLst/>
          </a:prstGeom>
          <a:gradFill rotWithShape="1">
            <a:gsLst>
              <a:gs pos="0">
                <a:srgbClr val="FF0000"/>
              </a:gs>
              <a:gs pos="100000">
                <a:srgbClr val="1907FD"/>
              </a:gs>
            </a:gsLst>
            <a:path path="shape">
              <a:fillToRect l="50000" t="50000" r="50000" b="50000"/>
            </a:path>
          </a:gradFill>
          <a:ln w="9525">
            <a:noFill/>
            <a:miter lim="800000"/>
            <a:headEnd/>
            <a:tailEnd/>
          </a:ln>
        </p:spPr>
        <p:txBody>
          <a:bodyPr wrap="none" anchor="ctr"/>
          <a:lstStyle/>
          <a:p>
            <a:endParaRPr lang="en-US"/>
          </a:p>
        </p:txBody>
      </p:sp>
      <p:sp>
        <p:nvSpPr>
          <p:cNvPr id="32775" name="AutoShape 7"/>
          <p:cNvSpPr>
            <a:spLocks noChangeArrowheads="1"/>
          </p:cNvSpPr>
          <p:nvPr/>
        </p:nvSpPr>
        <p:spPr bwMode="auto">
          <a:xfrm>
            <a:off x="1524000" y="1219200"/>
            <a:ext cx="508000" cy="403225"/>
          </a:xfrm>
          <a:prstGeom prst="star4">
            <a:avLst>
              <a:gd name="adj" fmla="val 12500"/>
            </a:avLst>
          </a:prstGeom>
          <a:solidFill>
            <a:srgbClr val="FF0000"/>
          </a:solidFill>
          <a:ln w="9525">
            <a:noFill/>
            <a:miter lim="800000"/>
            <a:headEnd/>
            <a:tailEnd/>
          </a:ln>
        </p:spPr>
        <p:txBody>
          <a:bodyPr wrap="none" anchor="ctr"/>
          <a:lstStyle/>
          <a:p>
            <a:endParaRPr lang="en-US"/>
          </a:p>
        </p:txBody>
      </p:sp>
      <p:sp>
        <p:nvSpPr>
          <p:cNvPr id="32776" name="AutoShape 8"/>
          <p:cNvSpPr>
            <a:spLocks noChangeArrowheads="1"/>
          </p:cNvSpPr>
          <p:nvPr/>
        </p:nvSpPr>
        <p:spPr bwMode="auto">
          <a:xfrm>
            <a:off x="3048000" y="533400"/>
            <a:ext cx="366713" cy="431800"/>
          </a:xfrm>
          <a:prstGeom prst="irregularSeal1">
            <a:avLst/>
          </a:prstGeom>
          <a:gradFill rotWithShape="1">
            <a:gsLst>
              <a:gs pos="0">
                <a:srgbClr val="FF0066"/>
              </a:gs>
              <a:gs pos="100000">
                <a:srgbClr val="FF0000">
                  <a:alpha val="3998"/>
                </a:srgbClr>
              </a:gs>
            </a:gsLst>
            <a:path path="rect">
              <a:fillToRect r="100000" b="100000"/>
            </a:path>
          </a:gradFill>
          <a:ln w="9525">
            <a:noFill/>
            <a:miter lim="800000"/>
            <a:headEnd/>
            <a:tailEnd/>
          </a:ln>
        </p:spPr>
        <p:txBody>
          <a:bodyPr wrap="none" anchor="ctr"/>
          <a:lstStyle/>
          <a:p>
            <a:endParaRPr lang="en-US"/>
          </a:p>
        </p:txBody>
      </p:sp>
      <p:sp>
        <p:nvSpPr>
          <p:cNvPr id="32777" name="AutoShape 9"/>
          <p:cNvSpPr>
            <a:spLocks noChangeArrowheads="1"/>
          </p:cNvSpPr>
          <p:nvPr/>
        </p:nvSpPr>
        <p:spPr bwMode="auto">
          <a:xfrm>
            <a:off x="4648200" y="381000"/>
            <a:ext cx="403225"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78" name="AutoShape 10"/>
          <p:cNvSpPr>
            <a:spLocks noChangeArrowheads="1"/>
          </p:cNvSpPr>
          <p:nvPr/>
        </p:nvSpPr>
        <p:spPr bwMode="auto">
          <a:xfrm>
            <a:off x="5638800" y="228600"/>
            <a:ext cx="366713" cy="400050"/>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w="9525">
            <a:noFill/>
            <a:miter lim="800000"/>
            <a:headEnd/>
            <a:tailEnd/>
          </a:ln>
        </p:spPr>
        <p:txBody>
          <a:bodyPr wrap="none" anchor="ctr"/>
          <a:lstStyle/>
          <a:p>
            <a:endParaRPr lang="en-US"/>
          </a:p>
        </p:txBody>
      </p:sp>
      <p:sp>
        <p:nvSpPr>
          <p:cNvPr id="32780" name="AutoShape 12"/>
          <p:cNvSpPr>
            <a:spLocks noChangeArrowheads="1"/>
          </p:cNvSpPr>
          <p:nvPr/>
        </p:nvSpPr>
        <p:spPr bwMode="auto">
          <a:xfrm>
            <a:off x="8458200" y="1981200"/>
            <a:ext cx="385763" cy="439738"/>
          </a:xfrm>
          <a:prstGeom prst="star5">
            <a:avLst/>
          </a:prstGeom>
          <a:gradFill rotWithShape="1">
            <a:gsLst>
              <a:gs pos="0">
                <a:schemeClr val="accent1"/>
              </a:gs>
              <a:gs pos="100000">
                <a:srgbClr val="FF0066"/>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81" name="AutoShape 13"/>
          <p:cNvSpPr>
            <a:spLocks noChangeArrowheads="1"/>
          </p:cNvSpPr>
          <p:nvPr/>
        </p:nvSpPr>
        <p:spPr bwMode="auto">
          <a:xfrm>
            <a:off x="8305800" y="4038600"/>
            <a:ext cx="493713" cy="539750"/>
          </a:xfrm>
          <a:prstGeom prst="star4">
            <a:avLst>
              <a:gd name="adj" fmla="val 12500"/>
            </a:avLst>
          </a:prstGeom>
          <a:gradFill rotWithShape="1">
            <a:gsLst>
              <a:gs pos="0">
                <a:srgbClr val="000082"/>
              </a:gs>
              <a:gs pos="100000">
                <a:srgbClr val="FF8200"/>
              </a:gs>
            </a:gsLst>
            <a:path path="shape">
              <a:fillToRect l="50000" t="50000" r="50000" b="50000"/>
            </a:path>
          </a:gradFill>
          <a:ln w="9525">
            <a:noFill/>
            <a:miter lim="800000"/>
            <a:headEnd/>
            <a:tailEnd/>
          </a:ln>
        </p:spPr>
        <p:txBody>
          <a:bodyPr wrap="none" anchor="ctr"/>
          <a:lstStyle/>
          <a:p>
            <a:endParaRPr lang="en-US"/>
          </a:p>
        </p:txBody>
      </p:sp>
      <p:sp>
        <p:nvSpPr>
          <p:cNvPr id="32782" name="AutoShape 14"/>
          <p:cNvSpPr>
            <a:spLocks noChangeArrowheads="1"/>
          </p:cNvSpPr>
          <p:nvPr/>
        </p:nvSpPr>
        <p:spPr bwMode="auto">
          <a:xfrm>
            <a:off x="8382000" y="5181600"/>
            <a:ext cx="403225"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83" name="AutoShape 15"/>
          <p:cNvSpPr>
            <a:spLocks noChangeArrowheads="1"/>
          </p:cNvSpPr>
          <p:nvPr/>
        </p:nvSpPr>
        <p:spPr bwMode="auto">
          <a:xfrm>
            <a:off x="7162800" y="5105400"/>
            <a:ext cx="428625" cy="409575"/>
          </a:xfrm>
          <a:prstGeom prst="irregularSeal1">
            <a:avLst/>
          </a:prstGeom>
          <a:gradFill rotWithShape="1">
            <a:gsLst>
              <a:gs pos="0">
                <a:srgbClr val="E6F8A6">
                  <a:alpha val="62000"/>
                </a:srgbClr>
              </a:gs>
              <a:gs pos="100000">
                <a:srgbClr val="FF0066"/>
              </a:gs>
            </a:gsLst>
            <a:lin ang="5400000" scaled="1"/>
          </a:gradFill>
          <a:ln w="9525">
            <a:noFill/>
            <a:miter lim="800000"/>
            <a:headEnd/>
            <a:tailEnd/>
          </a:ln>
        </p:spPr>
        <p:txBody>
          <a:bodyPr wrap="none" anchor="ctr"/>
          <a:lstStyle/>
          <a:p>
            <a:endParaRPr lang="en-US"/>
          </a:p>
        </p:txBody>
      </p:sp>
      <p:sp>
        <p:nvSpPr>
          <p:cNvPr id="32785" name="AutoShape 17"/>
          <p:cNvSpPr>
            <a:spLocks noChangeArrowheads="1"/>
          </p:cNvSpPr>
          <p:nvPr/>
        </p:nvSpPr>
        <p:spPr bwMode="auto">
          <a:xfrm>
            <a:off x="8001000" y="6019800"/>
            <a:ext cx="685800" cy="609600"/>
          </a:xfrm>
          <a:prstGeom prst="star5">
            <a:avLst/>
          </a:prstGeom>
          <a:gradFill rotWithShape="1">
            <a:gsLst>
              <a:gs pos="0">
                <a:srgbClr val="FFFF00"/>
              </a:gs>
              <a:gs pos="100000">
                <a:srgbClr val="1907FD"/>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86" name="AutoShape 18"/>
          <p:cNvSpPr>
            <a:spLocks noChangeArrowheads="1"/>
          </p:cNvSpPr>
          <p:nvPr/>
        </p:nvSpPr>
        <p:spPr bwMode="auto">
          <a:xfrm>
            <a:off x="8001000" y="381000"/>
            <a:ext cx="609600" cy="685800"/>
          </a:xfrm>
          <a:prstGeom prst="star5">
            <a:avLst/>
          </a:prstGeom>
          <a:gradFill rotWithShape="1">
            <a:gsLst>
              <a:gs pos="0">
                <a:srgbClr val="1907FD"/>
              </a:gs>
              <a:gs pos="100000">
                <a:schemeClr val="bg1"/>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87" name="AutoShape 19"/>
          <p:cNvSpPr>
            <a:spLocks noChangeArrowheads="1"/>
          </p:cNvSpPr>
          <p:nvPr/>
        </p:nvSpPr>
        <p:spPr bwMode="auto">
          <a:xfrm>
            <a:off x="6400800" y="6019800"/>
            <a:ext cx="493713" cy="539750"/>
          </a:xfrm>
          <a:prstGeom prst="star4">
            <a:avLst>
              <a:gd name="adj" fmla="val 12500"/>
            </a:avLst>
          </a:prstGeom>
          <a:gradFill rotWithShape="1">
            <a:gsLst>
              <a:gs pos="0">
                <a:srgbClr val="000082"/>
              </a:gs>
              <a:gs pos="100000">
                <a:srgbClr val="FF8200"/>
              </a:gs>
            </a:gsLst>
            <a:path path="shape">
              <a:fillToRect l="50000" t="50000" r="50000" b="50000"/>
            </a:path>
          </a:gradFill>
          <a:ln w="9525">
            <a:noFill/>
            <a:miter lim="800000"/>
            <a:headEnd/>
            <a:tailEnd/>
          </a:ln>
        </p:spPr>
        <p:txBody>
          <a:bodyPr wrap="none" anchor="ctr"/>
          <a:lstStyle/>
          <a:p>
            <a:endParaRPr lang="en-US"/>
          </a:p>
        </p:txBody>
      </p:sp>
      <p:sp>
        <p:nvSpPr>
          <p:cNvPr id="32788" name="AutoShape 20"/>
          <p:cNvSpPr>
            <a:spLocks noChangeArrowheads="1"/>
          </p:cNvSpPr>
          <p:nvPr/>
        </p:nvSpPr>
        <p:spPr bwMode="auto">
          <a:xfrm>
            <a:off x="5562600" y="5867400"/>
            <a:ext cx="457200" cy="685800"/>
          </a:xfrm>
          <a:prstGeom prst="irregularSeal1">
            <a:avLst/>
          </a:prstGeom>
          <a:gradFill rotWithShape="1">
            <a:gsLst>
              <a:gs pos="0">
                <a:srgbClr val="FF0000"/>
              </a:gs>
              <a:gs pos="100000">
                <a:srgbClr val="1907FD"/>
              </a:gs>
            </a:gsLst>
            <a:path path="shape">
              <a:fillToRect l="50000" t="50000" r="50000" b="50000"/>
            </a:path>
          </a:gradFill>
          <a:ln w="9525">
            <a:noFill/>
            <a:miter lim="800000"/>
            <a:headEnd/>
            <a:tailEnd/>
          </a:ln>
        </p:spPr>
        <p:txBody>
          <a:bodyPr wrap="none" anchor="ctr"/>
          <a:lstStyle/>
          <a:p>
            <a:endParaRPr lang="en-US"/>
          </a:p>
        </p:txBody>
      </p:sp>
      <p:sp>
        <p:nvSpPr>
          <p:cNvPr id="32789" name="AutoShape 21"/>
          <p:cNvSpPr>
            <a:spLocks noChangeArrowheads="1"/>
          </p:cNvSpPr>
          <p:nvPr/>
        </p:nvSpPr>
        <p:spPr bwMode="auto">
          <a:xfrm>
            <a:off x="1447800" y="5943600"/>
            <a:ext cx="493713" cy="539750"/>
          </a:xfrm>
          <a:prstGeom prst="star4">
            <a:avLst>
              <a:gd name="adj" fmla="val 12500"/>
            </a:avLst>
          </a:prstGeom>
          <a:gradFill rotWithShape="1">
            <a:gsLst>
              <a:gs pos="0">
                <a:srgbClr val="06E81C"/>
              </a:gs>
              <a:gs pos="100000">
                <a:srgbClr val="FF8200"/>
              </a:gs>
            </a:gsLst>
            <a:path path="shape">
              <a:fillToRect l="50000" t="50000" r="50000" b="50000"/>
            </a:path>
          </a:gradFill>
          <a:ln w="9525">
            <a:noFill/>
            <a:miter lim="800000"/>
            <a:headEnd/>
            <a:tailEnd/>
          </a:ln>
        </p:spPr>
        <p:txBody>
          <a:bodyPr wrap="none" anchor="ctr"/>
          <a:lstStyle/>
          <a:p>
            <a:endParaRPr lang="en-US"/>
          </a:p>
        </p:txBody>
      </p:sp>
      <p:sp>
        <p:nvSpPr>
          <p:cNvPr id="32790" name="AutoShape 22"/>
          <p:cNvSpPr>
            <a:spLocks noChangeArrowheads="1"/>
          </p:cNvSpPr>
          <p:nvPr/>
        </p:nvSpPr>
        <p:spPr bwMode="auto">
          <a:xfrm>
            <a:off x="169863" y="5511800"/>
            <a:ext cx="403225" cy="392113"/>
          </a:xfrm>
          <a:prstGeom prst="star5">
            <a:avLst/>
          </a:prstGeom>
          <a:gradFill rotWithShape="1">
            <a:gsLst>
              <a:gs pos="0">
                <a:srgbClr val="FF0000"/>
              </a:gs>
              <a:gs pos="100000">
                <a:srgbClr val="FFFF00"/>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91" name="AutoShape 23"/>
          <p:cNvSpPr>
            <a:spLocks noChangeArrowheads="1"/>
          </p:cNvSpPr>
          <p:nvPr/>
        </p:nvSpPr>
        <p:spPr bwMode="auto">
          <a:xfrm>
            <a:off x="762000" y="4648200"/>
            <a:ext cx="609600" cy="685800"/>
          </a:xfrm>
          <a:prstGeom prst="star5">
            <a:avLst/>
          </a:prstGeom>
          <a:gradFill rotWithShape="1">
            <a:gsLst>
              <a:gs pos="0">
                <a:srgbClr val="1907FD"/>
              </a:gs>
              <a:gs pos="100000">
                <a:schemeClr val="bg1"/>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sp>
        <p:nvSpPr>
          <p:cNvPr id="32792" name="AutoShape 24"/>
          <p:cNvSpPr>
            <a:spLocks noChangeArrowheads="1"/>
          </p:cNvSpPr>
          <p:nvPr/>
        </p:nvSpPr>
        <p:spPr bwMode="auto">
          <a:xfrm>
            <a:off x="85725" y="4033838"/>
            <a:ext cx="366713" cy="431800"/>
          </a:xfrm>
          <a:prstGeom prst="irregularSeal1">
            <a:avLst/>
          </a:prstGeom>
          <a:gradFill rotWithShape="1">
            <a:gsLst>
              <a:gs pos="0">
                <a:srgbClr val="FF0066"/>
              </a:gs>
              <a:gs pos="100000">
                <a:srgbClr val="FF0000">
                  <a:alpha val="3998"/>
                </a:srgbClr>
              </a:gs>
            </a:gsLst>
            <a:path path="rect">
              <a:fillToRect r="100000" b="100000"/>
            </a:path>
          </a:gradFill>
          <a:ln w="9525">
            <a:noFill/>
            <a:miter lim="800000"/>
            <a:headEnd/>
            <a:tailEnd/>
          </a:ln>
        </p:spPr>
        <p:txBody>
          <a:bodyPr wrap="none" anchor="ctr"/>
          <a:lstStyle/>
          <a:p>
            <a:endParaRPr lang="en-US"/>
          </a:p>
        </p:txBody>
      </p:sp>
      <p:sp>
        <p:nvSpPr>
          <p:cNvPr id="32793" name="AutoShape 25"/>
          <p:cNvSpPr>
            <a:spLocks noChangeArrowheads="1"/>
          </p:cNvSpPr>
          <p:nvPr/>
        </p:nvSpPr>
        <p:spPr bwMode="auto">
          <a:xfrm>
            <a:off x="304800" y="2438400"/>
            <a:ext cx="685800" cy="609600"/>
          </a:xfrm>
          <a:prstGeom prst="star5">
            <a:avLst/>
          </a:prstGeom>
          <a:gradFill rotWithShape="1">
            <a:gsLst>
              <a:gs pos="0">
                <a:srgbClr val="FFFF00"/>
              </a:gs>
              <a:gs pos="100000">
                <a:srgbClr val="1907FD"/>
              </a:gs>
            </a:gsLst>
            <a:path path="shape">
              <a:fillToRect l="50000" t="50000" r="50000" b="50000"/>
            </a:path>
          </a:gradFill>
          <a:ln w="9525">
            <a:noFill/>
            <a:miter lim="800000"/>
            <a:headEnd/>
            <a:tailEnd/>
          </a:ln>
          <a:effectLst/>
        </p:spPr>
        <p:txBody>
          <a:bodyPr wrap="none" anchor="ctr"/>
          <a:lstStyle/>
          <a:p>
            <a:pPr>
              <a:buFont typeface="Arial" charset="0"/>
              <a:buNone/>
              <a:defRPr/>
            </a:pPr>
            <a:endParaRPr lang="en-US"/>
          </a:p>
        </p:txBody>
      </p:sp>
      <p:pic>
        <p:nvPicPr>
          <p:cNvPr id="58392" name="Picture 32" descr="blumen-pflanzen T"/>
          <p:cNvPicPr>
            <a:picLocks noChangeAspect="1" noChangeArrowheads="1" noCrop="1"/>
          </p:cNvPicPr>
          <p:nvPr/>
        </p:nvPicPr>
        <p:blipFill>
          <a:blip r:embed="rId4"/>
          <a:srcRect/>
          <a:stretch>
            <a:fillRect/>
          </a:stretch>
        </p:blipFill>
        <p:spPr bwMode="auto">
          <a:xfrm rot="-1454383">
            <a:off x="0" y="4648200"/>
            <a:ext cx="1419225" cy="1905000"/>
          </a:xfrm>
          <a:prstGeom prst="rect">
            <a:avLst/>
          </a:prstGeom>
          <a:noFill/>
          <a:ln w="9525">
            <a:noFill/>
            <a:miter lim="800000"/>
            <a:headEnd/>
            <a:tailEnd/>
          </a:ln>
        </p:spPr>
      </p:pic>
      <p:pic>
        <p:nvPicPr>
          <p:cNvPr id="58393" name="Picture 33" descr="blumen-pflanzen T"/>
          <p:cNvPicPr>
            <a:picLocks noChangeAspect="1" noChangeArrowheads="1" noCrop="1"/>
          </p:cNvPicPr>
          <p:nvPr/>
        </p:nvPicPr>
        <p:blipFill>
          <a:blip r:embed="rId4"/>
          <a:srcRect/>
          <a:stretch>
            <a:fillRect/>
          </a:stretch>
        </p:blipFill>
        <p:spPr bwMode="auto">
          <a:xfrm rot="1121398">
            <a:off x="304800" y="4724400"/>
            <a:ext cx="1419225" cy="1905000"/>
          </a:xfrm>
          <a:prstGeom prst="rect">
            <a:avLst/>
          </a:prstGeom>
          <a:noFill/>
          <a:ln w="9525">
            <a:noFill/>
            <a:miter lim="800000"/>
            <a:headEnd/>
            <a:tailEnd/>
          </a:ln>
        </p:spPr>
      </p:pic>
      <p:pic>
        <p:nvPicPr>
          <p:cNvPr id="58394" name="Picture 36" descr="blumen-pflanzen T"/>
          <p:cNvPicPr>
            <a:picLocks noChangeAspect="1" noChangeArrowheads="1" noCrop="1"/>
          </p:cNvPicPr>
          <p:nvPr/>
        </p:nvPicPr>
        <p:blipFill>
          <a:blip r:embed="rId4"/>
          <a:srcRect/>
          <a:stretch>
            <a:fillRect/>
          </a:stretch>
        </p:blipFill>
        <p:spPr bwMode="auto">
          <a:xfrm rot="3061761">
            <a:off x="1243012" y="4586288"/>
            <a:ext cx="1419225" cy="1905000"/>
          </a:xfrm>
          <a:prstGeom prst="rect">
            <a:avLst/>
          </a:prstGeom>
          <a:noFill/>
          <a:ln w="9525">
            <a:noFill/>
            <a:miter lim="800000"/>
            <a:headEnd/>
            <a:tailEnd/>
          </a:ln>
        </p:spPr>
      </p:pic>
      <p:pic>
        <p:nvPicPr>
          <p:cNvPr id="58395" name="Picture 35" descr="blumen-pflanzen T"/>
          <p:cNvPicPr>
            <a:picLocks noChangeAspect="1" noChangeArrowheads="1" noCrop="1"/>
          </p:cNvPicPr>
          <p:nvPr/>
        </p:nvPicPr>
        <p:blipFill>
          <a:blip r:embed="rId4"/>
          <a:srcRect/>
          <a:stretch>
            <a:fillRect/>
          </a:stretch>
        </p:blipFill>
        <p:spPr bwMode="auto">
          <a:xfrm rot="4732437">
            <a:off x="1269206" y="5056982"/>
            <a:ext cx="1419225" cy="21351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repeatCount="indefinite" fill="hold" grpId="0" nodeType="withEffect">
                                  <p:stCondLst>
                                    <p:cond delay="500"/>
                                  </p:stCondLst>
                                  <p:childTnLst>
                                    <p:set>
                                      <p:cBhvr>
                                        <p:cTn id="6" dur="1" fill="hold">
                                          <p:stCondLst>
                                            <p:cond delay="0"/>
                                          </p:stCondLst>
                                        </p:cTn>
                                        <p:tgtEl>
                                          <p:spTgt spid="32774"/>
                                        </p:tgtEl>
                                        <p:attrNameLst>
                                          <p:attrName>style.visibility</p:attrName>
                                        </p:attrNameLst>
                                      </p:cBhvr>
                                      <p:to>
                                        <p:strVal val="visible"/>
                                      </p:to>
                                    </p:set>
                                    <p:anim calcmode="lin" valueType="num">
                                      <p:cBhvr>
                                        <p:cTn id="7" dur="1000" fill="hold"/>
                                        <p:tgtEl>
                                          <p:spTgt spid="32774"/>
                                        </p:tgtEl>
                                        <p:attrNameLst>
                                          <p:attrName>ppt_w</p:attrName>
                                        </p:attrNameLst>
                                      </p:cBhvr>
                                      <p:tavLst>
                                        <p:tav tm="0">
                                          <p:val>
                                            <p:fltVal val="0"/>
                                          </p:val>
                                        </p:tav>
                                        <p:tav tm="100000">
                                          <p:val>
                                            <p:strVal val="#ppt_w"/>
                                          </p:val>
                                        </p:tav>
                                      </p:tavLst>
                                    </p:anim>
                                    <p:anim calcmode="lin" valueType="num">
                                      <p:cBhvr>
                                        <p:cTn id="8" dur="1000" fill="hold"/>
                                        <p:tgtEl>
                                          <p:spTgt spid="32774"/>
                                        </p:tgtEl>
                                        <p:attrNameLst>
                                          <p:attrName>ppt_h</p:attrName>
                                        </p:attrNameLst>
                                      </p:cBhvr>
                                      <p:tavLst>
                                        <p:tav tm="0">
                                          <p:val>
                                            <p:fltVal val="0"/>
                                          </p:val>
                                        </p:tav>
                                        <p:tav tm="100000">
                                          <p:val>
                                            <p:strVal val="#ppt_h"/>
                                          </p:val>
                                        </p:tav>
                                      </p:tavLst>
                                    </p:anim>
                                    <p:anim calcmode="lin" valueType="num">
                                      <p:cBhvr>
                                        <p:cTn id="9" dur="1000" fill="hold"/>
                                        <p:tgtEl>
                                          <p:spTgt spid="32774"/>
                                        </p:tgtEl>
                                        <p:attrNameLst>
                                          <p:attrName>ppt_x</p:attrName>
                                        </p:attrNameLst>
                                      </p:cBhvr>
                                      <p:tavLst>
                                        <p:tav tm="0">
                                          <p:val>
                                            <p:fltVal val="0.5"/>
                                          </p:val>
                                        </p:tav>
                                        <p:tav tm="100000">
                                          <p:val>
                                            <p:strVal val="#ppt_x"/>
                                          </p:val>
                                        </p:tav>
                                      </p:tavLst>
                                    </p:anim>
                                    <p:anim calcmode="lin" valueType="num">
                                      <p:cBhvr>
                                        <p:cTn id="10" dur="1000" fill="hold"/>
                                        <p:tgtEl>
                                          <p:spTgt spid="32774"/>
                                        </p:tgtEl>
                                        <p:attrNameLst>
                                          <p:attrName>ppt_y</p:attrName>
                                        </p:attrNameLst>
                                      </p:cBhvr>
                                      <p:tavLst>
                                        <p:tav tm="0">
                                          <p:val>
                                            <p:fltVal val="0.5"/>
                                          </p:val>
                                        </p:tav>
                                        <p:tav tm="100000">
                                          <p:val>
                                            <p:strVal val="#ppt_y"/>
                                          </p:val>
                                        </p:tav>
                                      </p:tavLst>
                                    </p:anim>
                                  </p:childTnLst>
                                </p:cTn>
                              </p:par>
                              <p:par>
                                <p:cTn id="11" presetID="23" presetClass="entr" presetSubtype="528" repeatCount="indefinite" fill="hold" grpId="0" nodeType="withEffect">
                                  <p:stCondLst>
                                    <p:cond delay="0"/>
                                  </p:stCondLst>
                                  <p:childTnLst>
                                    <p:set>
                                      <p:cBhvr>
                                        <p:cTn id="12" dur="1" fill="hold">
                                          <p:stCondLst>
                                            <p:cond delay="0"/>
                                          </p:stCondLst>
                                        </p:cTn>
                                        <p:tgtEl>
                                          <p:spTgt spid="32775"/>
                                        </p:tgtEl>
                                        <p:attrNameLst>
                                          <p:attrName>style.visibility</p:attrName>
                                        </p:attrNameLst>
                                      </p:cBhvr>
                                      <p:to>
                                        <p:strVal val="visible"/>
                                      </p:to>
                                    </p:set>
                                    <p:anim calcmode="lin" valueType="num">
                                      <p:cBhvr>
                                        <p:cTn id="13" dur="1000" fill="hold"/>
                                        <p:tgtEl>
                                          <p:spTgt spid="32775"/>
                                        </p:tgtEl>
                                        <p:attrNameLst>
                                          <p:attrName>ppt_w</p:attrName>
                                        </p:attrNameLst>
                                      </p:cBhvr>
                                      <p:tavLst>
                                        <p:tav tm="0">
                                          <p:val>
                                            <p:fltVal val="0"/>
                                          </p:val>
                                        </p:tav>
                                        <p:tav tm="100000">
                                          <p:val>
                                            <p:strVal val="#ppt_w"/>
                                          </p:val>
                                        </p:tav>
                                      </p:tavLst>
                                    </p:anim>
                                    <p:anim calcmode="lin" valueType="num">
                                      <p:cBhvr>
                                        <p:cTn id="14" dur="1000" fill="hold"/>
                                        <p:tgtEl>
                                          <p:spTgt spid="32775"/>
                                        </p:tgtEl>
                                        <p:attrNameLst>
                                          <p:attrName>ppt_h</p:attrName>
                                        </p:attrNameLst>
                                      </p:cBhvr>
                                      <p:tavLst>
                                        <p:tav tm="0">
                                          <p:val>
                                            <p:fltVal val="0"/>
                                          </p:val>
                                        </p:tav>
                                        <p:tav tm="100000">
                                          <p:val>
                                            <p:strVal val="#ppt_h"/>
                                          </p:val>
                                        </p:tav>
                                      </p:tavLst>
                                    </p:anim>
                                    <p:anim calcmode="lin" valueType="num">
                                      <p:cBhvr>
                                        <p:cTn id="15" dur="1000" fill="hold"/>
                                        <p:tgtEl>
                                          <p:spTgt spid="32775"/>
                                        </p:tgtEl>
                                        <p:attrNameLst>
                                          <p:attrName>ppt_x</p:attrName>
                                        </p:attrNameLst>
                                      </p:cBhvr>
                                      <p:tavLst>
                                        <p:tav tm="0">
                                          <p:val>
                                            <p:fltVal val="0.5"/>
                                          </p:val>
                                        </p:tav>
                                        <p:tav tm="100000">
                                          <p:val>
                                            <p:strVal val="#ppt_x"/>
                                          </p:val>
                                        </p:tav>
                                      </p:tavLst>
                                    </p:anim>
                                    <p:anim calcmode="lin" valueType="num">
                                      <p:cBhvr>
                                        <p:cTn id="16" dur="1000" fill="hold"/>
                                        <p:tgtEl>
                                          <p:spTgt spid="32775"/>
                                        </p:tgtEl>
                                        <p:attrNameLst>
                                          <p:attrName>ppt_y</p:attrName>
                                        </p:attrNameLst>
                                      </p:cBhvr>
                                      <p:tavLst>
                                        <p:tav tm="0">
                                          <p:val>
                                            <p:fltVal val="0.5"/>
                                          </p:val>
                                        </p:tav>
                                        <p:tav tm="100000">
                                          <p:val>
                                            <p:strVal val="#ppt_y"/>
                                          </p:val>
                                        </p:tav>
                                      </p:tavLst>
                                    </p:anim>
                                  </p:childTnLst>
                                </p:cTn>
                              </p:par>
                              <p:par>
                                <p:cTn id="17" presetID="23" presetClass="entr" presetSubtype="528" repeatCount="indefinite" fill="hold" grpId="0" nodeType="withEffect">
                                  <p:stCondLst>
                                    <p:cond delay="1000"/>
                                  </p:stCondLst>
                                  <p:childTnLst>
                                    <p:set>
                                      <p:cBhvr>
                                        <p:cTn id="18" dur="1" fill="hold">
                                          <p:stCondLst>
                                            <p:cond delay="0"/>
                                          </p:stCondLst>
                                        </p:cTn>
                                        <p:tgtEl>
                                          <p:spTgt spid="32776"/>
                                        </p:tgtEl>
                                        <p:attrNameLst>
                                          <p:attrName>style.visibility</p:attrName>
                                        </p:attrNameLst>
                                      </p:cBhvr>
                                      <p:to>
                                        <p:strVal val="visible"/>
                                      </p:to>
                                    </p:set>
                                    <p:anim calcmode="lin" valueType="num">
                                      <p:cBhvr>
                                        <p:cTn id="19" dur="1000" fill="hold"/>
                                        <p:tgtEl>
                                          <p:spTgt spid="32776"/>
                                        </p:tgtEl>
                                        <p:attrNameLst>
                                          <p:attrName>ppt_w</p:attrName>
                                        </p:attrNameLst>
                                      </p:cBhvr>
                                      <p:tavLst>
                                        <p:tav tm="0">
                                          <p:val>
                                            <p:fltVal val="0"/>
                                          </p:val>
                                        </p:tav>
                                        <p:tav tm="100000">
                                          <p:val>
                                            <p:strVal val="#ppt_w"/>
                                          </p:val>
                                        </p:tav>
                                      </p:tavLst>
                                    </p:anim>
                                    <p:anim calcmode="lin" valueType="num">
                                      <p:cBhvr>
                                        <p:cTn id="20" dur="1000" fill="hold"/>
                                        <p:tgtEl>
                                          <p:spTgt spid="32776"/>
                                        </p:tgtEl>
                                        <p:attrNameLst>
                                          <p:attrName>ppt_h</p:attrName>
                                        </p:attrNameLst>
                                      </p:cBhvr>
                                      <p:tavLst>
                                        <p:tav tm="0">
                                          <p:val>
                                            <p:fltVal val="0"/>
                                          </p:val>
                                        </p:tav>
                                        <p:tav tm="100000">
                                          <p:val>
                                            <p:strVal val="#ppt_h"/>
                                          </p:val>
                                        </p:tav>
                                      </p:tavLst>
                                    </p:anim>
                                    <p:anim calcmode="lin" valueType="num">
                                      <p:cBhvr>
                                        <p:cTn id="21" dur="1000" fill="hold"/>
                                        <p:tgtEl>
                                          <p:spTgt spid="32776"/>
                                        </p:tgtEl>
                                        <p:attrNameLst>
                                          <p:attrName>ppt_x</p:attrName>
                                        </p:attrNameLst>
                                      </p:cBhvr>
                                      <p:tavLst>
                                        <p:tav tm="0">
                                          <p:val>
                                            <p:fltVal val="0.5"/>
                                          </p:val>
                                        </p:tav>
                                        <p:tav tm="100000">
                                          <p:val>
                                            <p:strVal val="#ppt_x"/>
                                          </p:val>
                                        </p:tav>
                                      </p:tavLst>
                                    </p:anim>
                                    <p:anim calcmode="lin" valueType="num">
                                      <p:cBhvr>
                                        <p:cTn id="22" dur="1000" fill="hold"/>
                                        <p:tgtEl>
                                          <p:spTgt spid="32776"/>
                                        </p:tgtEl>
                                        <p:attrNameLst>
                                          <p:attrName>ppt_y</p:attrName>
                                        </p:attrNameLst>
                                      </p:cBhvr>
                                      <p:tavLst>
                                        <p:tav tm="0">
                                          <p:val>
                                            <p:fltVal val="0.5"/>
                                          </p:val>
                                        </p:tav>
                                        <p:tav tm="100000">
                                          <p:val>
                                            <p:strVal val="#ppt_y"/>
                                          </p:val>
                                        </p:tav>
                                      </p:tavLst>
                                    </p:anim>
                                  </p:childTnLst>
                                </p:cTn>
                              </p:par>
                              <p:par>
                                <p:cTn id="23" presetID="23" presetClass="entr" presetSubtype="528" repeatCount="indefinite" fill="hold" grpId="0" nodeType="withEffect">
                                  <p:stCondLst>
                                    <p:cond delay="0"/>
                                  </p:stCondLst>
                                  <p:childTnLst>
                                    <p:set>
                                      <p:cBhvr>
                                        <p:cTn id="24" dur="1" fill="hold">
                                          <p:stCondLst>
                                            <p:cond delay="0"/>
                                          </p:stCondLst>
                                        </p:cTn>
                                        <p:tgtEl>
                                          <p:spTgt spid="32777"/>
                                        </p:tgtEl>
                                        <p:attrNameLst>
                                          <p:attrName>style.visibility</p:attrName>
                                        </p:attrNameLst>
                                      </p:cBhvr>
                                      <p:to>
                                        <p:strVal val="visible"/>
                                      </p:to>
                                    </p:set>
                                    <p:anim calcmode="lin" valueType="num">
                                      <p:cBhvr>
                                        <p:cTn id="25" dur="1000" fill="hold"/>
                                        <p:tgtEl>
                                          <p:spTgt spid="32777"/>
                                        </p:tgtEl>
                                        <p:attrNameLst>
                                          <p:attrName>ppt_w</p:attrName>
                                        </p:attrNameLst>
                                      </p:cBhvr>
                                      <p:tavLst>
                                        <p:tav tm="0">
                                          <p:val>
                                            <p:fltVal val="0"/>
                                          </p:val>
                                        </p:tav>
                                        <p:tav tm="100000">
                                          <p:val>
                                            <p:strVal val="#ppt_w"/>
                                          </p:val>
                                        </p:tav>
                                      </p:tavLst>
                                    </p:anim>
                                    <p:anim calcmode="lin" valueType="num">
                                      <p:cBhvr>
                                        <p:cTn id="26" dur="1000" fill="hold"/>
                                        <p:tgtEl>
                                          <p:spTgt spid="32777"/>
                                        </p:tgtEl>
                                        <p:attrNameLst>
                                          <p:attrName>ppt_h</p:attrName>
                                        </p:attrNameLst>
                                      </p:cBhvr>
                                      <p:tavLst>
                                        <p:tav tm="0">
                                          <p:val>
                                            <p:fltVal val="0"/>
                                          </p:val>
                                        </p:tav>
                                        <p:tav tm="100000">
                                          <p:val>
                                            <p:strVal val="#ppt_h"/>
                                          </p:val>
                                        </p:tav>
                                      </p:tavLst>
                                    </p:anim>
                                    <p:anim calcmode="lin" valueType="num">
                                      <p:cBhvr>
                                        <p:cTn id="27" dur="1000" fill="hold"/>
                                        <p:tgtEl>
                                          <p:spTgt spid="32777"/>
                                        </p:tgtEl>
                                        <p:attrNameLst>
                                          <p:attrName>ppt_x</p:attrName>
                                        </p:attrNameLst>
                                      </p:cBhvr>
                                      <p:tavLst>
                                        <p:tav tm="0">
                                          <p:val>
                                            <p:fltVal val="0.5"/>
                                          </p:val>
                                        </p:tav>
                                        <p:tav tm="100000">
                                          <p:val>
                                            <p:strVal val="#ppt_x"/>
                                          </p:val>
                                        </p:tav>
                                      </p:tavLst>
                                    </p:anim>
                                    <p:anim calcmode="lin" valueType="num">
                                      <p:cBhvr>
                                        <p:cTn id="28" dur="1000" fill="hold"/>
                                        <p:tgtEl>
                                          <p:spTgt spid="32777"/>
                                        </p:tgtEl>
                                        <p:attrNameLst>
                                          <p:attrName>ppt_y</p:attrName>
                                        </p:attrNameLst>
                                      </p:cBhvr>
                                      <p:tavLst>
                                        <p:tav tm="0">
                                          <p:val>
                                            <p:fltVal val="0.5"/>
                                          </p:val>
                                        </p:tav>
                                        <p:tav tm="100000">
                                          <p:val>
                                            <p:strVal val="#ppt_y"/>
                                          </p:val>
                                        </p:tav>
                                      </p:tavLst>
                                    </p:anim>
                                  </p:childTnLst>
                                </p:cTn>
                              </p:par>
                              <p:par>
                                <p:cTn id="29" presetID="23" presetClass="entr" presetSubtype="528" repeatCount="indefinite" fill="hold" grpId="0" nodeType="withEffect">
                                  <p:stCondLst>
                                    <p:cond delay="1500"/>
                                  </p:stCondLst>
                                  <p:childTnLst>
                                    <p:set>
                                      <p:cBhvr>
                                        <p:cTn id="30" dur="1" fill="hold">
                                          <p:stCondLst>
                                            <p:cond delay="0"/>
                                          </p:stCondLst>
                                        </p:cTn>
                                        <p:tgtEl>
                                          <p:spTgt spid="32778"/>
                                        </p:tgtEl>
                                        <p:attrNameLst>
                                          <p:attrName>style.visibility</p:attrName>
                                        </p:attrNameLst>
                                      </p:cBhvr>
                                      <p:to>
                                        <p:strVal val="visible"/>
                                      </p:to>
                                    </p:set>
                                    <p:anim calcmode="lin" valueType="num">
                                      <p:cBhvr>
                                        <p:cTn id="31" dur="1000" fill="hold"/>
                                        <p:tgtEl>
                                          <p:spTgt spid="32778"/>
                                        </p:tgtEl>
                                        <p:attrNameLst>
                                          <p:attrName>ppt_w</p:attrName>
                                        </p:attrNameLst>
                                      </p:cBhvr>
                                      <p:tavLst>
                                        <p:tav tm="0">
                                          <p:val>
                                            <p:fltVal val="0"/>
                                          </p:val>
                                        </p:tav>
                                        <p:tav tm="100000">
                                          <p:val>
                                            <p:strVal val="#ppt_w"/>
                                          </p:val>
                                        </p:tav>
                                      </p:tavLst>
                                    </p:anim>
                                    <p:anim calcmode="lin" valueType="num">
                                      <p:cBhvr>
                                        <p:cTn id="32" dur="1000" fill="hold"/>
                                        <p:tgtEl>
                                          <p:spTgt spid="32778"/>
                                        </p:tgtEl>
                                        <p:attrNameLst>
                                          <p:attrName>ppt_h</p:attrName>
                                        </p:attrNameLst>
                                      </p:cBhvr>
                                      <p:tavLst>
                                        <p:tav tm="0">
                                          <p:val>
                                            <p:fltVal val="0"/>
                                          </p:val>
                                        </p:tav>
                                        <p:tav tm="100000">
                                          <p:val>
                                            <p:strVal val="#ppt_h"/>
                                          </p:val>
                                        </p:tav>
                                      </p:tavLst>
                                    </p:anim>
                                    <p:anim calcmode="lin" valueType="num">
                                      <p:cBhvr>
                                        <p:cTn id="33" dur="1000" fill="hold"/>
                                        <p:tgtEl>
                                          <p:spTgt spid="32778"/>
                                        </p:tgtEl>
                                        <p:attrNameLst>
                                          <p:attrName>ppt_x</p:attrName>
                                        </p:attrNameLst>
                                      </p:cBhvr>
                                      <p:tavLst>
                                        <p:tav tm="0">
                                          <p:val>
                                            <p:fltVal val="0.5"/>
                                          </p:val>
                                        </p:tav>
                                        <p:tav tm="100000">
                                          <p:val>
                                            <p:strVal val="#ppt_x"/>
                                          </p:val>
                                        </p:tav>
                                      </p:tavLst>
                                    </p:anim>
                                    <p:anim calcmode="lin" valueType="num">
                                      <p:cBhvr>
                                        <p:cTn id="34" dur="1000" fill="hold"/>
                                        <p:tgtEl>
                                          <p:spTgt spid="32778"/>
                                        </p:tgtEl>
                                        <p:attrNameLst>
                                          <p:attrName>ppt_y</p:attrName>
                                        </p:attrNameLst>
                                      </p:cBhvr>
                                      <p:tavLst>
                                        <p:tav tm="0">
                                          <p:val>
                                            <p:fltVal val="0.5"/>
                                          </p:val>
                                        </p:tav>
                                        <p:tav tm="100000">
                                          <p:val>
                                            <p:strVal val="#ppt_y"/>
                                          </p:val>
                                        </p:tav>
                                      </p:tavLst>
                                    </p:anim>
                                  </p:childTnLst>
                                </p:cTn>
                              </p:par>
                              <p:par>
                                <p:cTn id="35" presetID="23" presetClass="entr" presetSubtype="528" repeatCount="indefinite" fill="hold" grpId="0" nodeType="withEffect">
                                  <p:stCondLst>
                                    <p:cond delay="0"/>
                                  </p:stCondLst>
                                  <p:childTnLst>
                                    <p:set>
                                      <p:cBhvr>
                                        <p:cTn id="36" dur="1" fill="hold">
                                          <p:stCondLst>
                                            <p:cond delay="0"/>
                                          </p:stCondLst>
                                        </p:cTn>
                                        <p:tgtEl>
                                          <p:spTgt spid="32780"/>
                                        </p:tgtEl>
                                        <p:attrNameLst>
                                          <p:attrName>style.visibility</p:attrName>
                                        </p:attrNameLst>
                                      </p:cBhvr>
                                      <p:to>
                                        <p:strVal val="visible"/>
                                      </p:to>
                                    </p:set>
                                    <p:anim calcmode="lin" valueType="num">
                                      <p:cBhvr>
                                        <p:cTn id="37" dur="1000" fill="hold"/>
                                        <p:tgtEl>
                                          <p:spTgt spid="32780"/>
                                        </p:tgtEl>
                                        <p:attrNameLst>
                                          <p:attrName>ppt_w</p:attrName>
                                        </p:attrNameLst>
                                      </p:cBhvr>
                                      <p:tavLst>
                                        <p:tav tm="0">
                                          <p:val>
                                            <p:fltVal val="0"/>
                                          </p:val>
                                        </p:tav>
                                        <p:tav tm="100000">
                                          <p:val>
                                            <p:strVal val="#ppt_w"/>
                                          </p:val>
                                        </p:tav>
                                      </p:tavLst>
                                    </p:anim>
                                    <p:anim calcmode="lin" valueType="num">
                                      <p:cBhvr>
                                        <p:cTn id="38" dur="1000" fill="hold"/>
                                        <p:tgtEl>
                                          <p:spTgt spid="32780"/>
                                        </p:tgtEl>
                                        <p:attrNameLst>
                                          <p:attrName>ppt_h</p:attrName>
                                        </p:attrNameLst>
                                      </p:cBhvr>
                                      <p:tavLst>
                                        <p:tav tm="0">
                                          <p:val>
                                            <p:fltVal val="0"/>
                                          </p:val>
                                        </p:tav>
                                        <p:tav tm="100000">
                                          <p:val>
                                            <p:strVal val="#ppt_h"/>
                                          </p:val>
                                        </p:tav>
                                      </p:tavLst>
                                    </p:anim>
                                    <p:anim calcmode="lin" valueType="num">
                                      <p:cBhvr>
                                        <p:cTn id="39" dur="1000" fill="hold"/>
                                        <p:tgtEl>
                                          <p:spTgt spid="32780"/>
                                        </p:tgtEl>
                                        <p:attrNameLst>
                                          <p:attrName>ppt_x</p:attrName>
                                        </p:attrNameLst>
                                      </p:cBhvr>
                                      <p:tavLst>
                                        <p:tav tm="0">
                                          <p:val>
                                            <p:fltVal val="0.5"/>
                                          </p:val>
                                        </p:tav>
                                        <p:tav tm="100000">
                                          <p:val>
                                            <p:strVal val="#ppt_x"/>
                                          </p:val>
                                        </p:tav>
                                      </p:tavLst>
                                    </p:anim>
                                    <p:anim calcmode="lin" valueType="num">
                                      <p:cBhvr>
                                        <p:cTn id="40" dur="1000" fill="hold"/>
                                        <p:tgtEl>
                                          <p:spTgt spid="32780"/>
                                        </p:tgtEl>
                                        <p:attrNameLst>
                                          <p:attrName>ppt_y</p:attrName>
                                        </p:attrNameLst>
                                      </p:cBhvr>
                                      <p:tavLst>
                                        <p:tav tm="0">
                                          <p:val>
                                            <p:fltVal val="0.5"/>
                                          </p:val>
                                        </p:tav>
                                        <p:tav tm="100000">
                                          <p:val>
                                            <p:strVal val="#ppt_y"/>
                                          </p:val>
                                        </p:tav>
                                      </p:tavLst>
                                    </p:anim>
                                  </p:childTnLst>
                                </p:cTn>
                              </p:par>
                              <p:par>
                                <p:cTn id="41" presetID="23" presetClass="entr" presetSubtype="528" repeatCount="indefinite" fill="hold" grpId="0" nodeType="withEffect">
                                  <p:stCondLst>
                                    <p:cond delay="0"/>
                                  </p:stCondLst>
                                  <p:childTnLst>
                                    <p:set>
                                      <p:cBhvr>
                                        <p:cTn id="42" dur="1" fill="hold">
                                          <p:stCondLst>
                                            <p:cond delay="0"/>
                                          </p:stCondLst>
                                        </p:cTn>
                                        <p:tgtEl>
                                          <p:spTgt spid="32781"/>
                                        </p:tgtEl>
                                        <p:attrNameLst>
                                          <p:attrName>style.visibility</p:attrName>
                                        </p:attrNameLst>
                                      </p:cBhvr>
                                      <p:to>
                                        <p:strVal val="visible"/>
                                      </p:to>
                                    </p:set>
                                    <p:anim calcmode="lin" valueType="num">
                                      <p:cBhvr>
                                        <p:cTn id="43" dur="1000" fill="hold"/>
                                        <p:tgtEl>
                                          <p:spTgt spid="32781"/>
                                        </p:tgtEl>
                                        <p:attrNameLst>
                                          <p:attrName>ppt_w</p:attrName>
                                        </p:attrNameLst>
                                      </p:cBhvr>
                                      <p:tavLst>
                                        <p:tav tm="0">
                                          <p:val>
                                            <p:fltVal val="0"/>
                                          </p:val>
                                        </p:tav>
                                        <p:tav tm="100000">
                                          <p:val>
                                            <p:strVal val="#ppt_w"/>
                                          </p:val>
                                        </p:tav>
                                      </p:tavLst>
                                    </p:anim>
                                    <p:anim calcmode="lin" valueType="num">
                                      <p:cBhvr>
                                        <p:cTn id="44" dur="1000" fill="hold"/>
                                        <p:tgtEl>
                                          <p:spTgt spid="32781"/>
                                        </p:tgtEl>
                                        <p:attrNameLst>
                                          <p:attrName>ppt_h</p:attrName>
                                        </p:attrNameLst>
                                      </p:cBhvr>
                                      <p:tavLst>
                                        <p:tav tm="0">
                                          <p:val>
                                            <p:fltVal val="0"/>
                                          </p:val>
                                        </p:tav>
                                        <p:tav tm="100000">
                                          <p:val>
                                            <p:strVal val="#ppt_h"/>
                                          </p:val>
                                        </p:tav>
                                      </p:tavLst>
                                    </p:anim>
                                    <p:anim calcmode="lin" valueType="num">
                                      <p:cBhvr>
                                        <p:cTn id="45" dur="1000" fill="hold"/>
                                        <p:tgtEl>
                                          <p:spTgt spid="32781"/>
                                        </p:tgtEl>
                                        <p:attrNameLst>
                                          <p:attrName>ppt_x</p:attrName>
                                        </p:attrNameLst>
                                      </p:cBhvr>
                                      <p:tavLst>
                                        <p:tav tm="0">
                                          <p:val>
                                            <p:fltVal val="0.5"/>
                                          </p:val>
                                        </p:tav>
                                        <p:tav tm="100000">
                                          <p:val>
                                            <p:strVal val="#ppt_x"/>
                                          </p:val>
                                        </p:tav>
                                      </p:tavLst>
                                    </p:anim>
                                    <p:anim calcmode="lin" valueType="num">
                                      <p:cBhvr>
                                        <p:cTn id="46" dur="1000" fill="hold"/>
                                        <p:tgtEl>
                                          <p:spTgt spid="32781"/>
                                        </p:tgtEl>
                                        <p:attrNameLst>
                                          <p:attrName>ppt_y</p:attrName>
                                        </p:attrNameLst>
                                      </p:cBhvr>
                                      <p:tavLst>
                                        <p:tav tm="0">
                                          <p:val>
                                            <p:fltVal val="0.5"/>
                                          </p:val>
                                        </p:tav>
                                        <p:tav tm="100000">
                                          <p:val>
                                            <p:strVal val="#ppt_y"/>
                                          </p:val>
                                        </p:tav>
                                      </p:tavLst>
                                    </p:anim>
                                  </p:childTnLst>
                                </p:cTn>
                              </p:par>
                              <p:par>
                                <p:cTn id="47" presetID="23" presetClass="entr" presetSubtype="528" repeatCount="indefinite" fill="hold" grpId="0" nodeType="withEffect">
                                  <p:stCondLst>
                                    <p:cond delay="1500"/>
                                  </p:stCondLst>
                                  <p:childTnLst>
                                    <p:set>
                                      <p:cBhvr>
                                        <p:cTn id="48" dur="1" fill="hold">
                                          <p:stCondLst>
                                            <p:cond delay="0"/>
                                          </p:stCondLst>
                                        </p:cTn>
                                        <p:tgtEl>
                                          <p:spTgt spid="32782"/>
                                        </p:tgtEl>
                                        <p:attrNameLst>
                                          <p:attrName>style.visibility</p:attrName>
                                        </p:attrNameLst>
                                      </p:cBhvr>
                                      <p:to>
                                        <p:strVal val="visible"/>
                                      </p:to>
                                    </p:set>
                                    <p:anim calcmode="lin" valueType="num">
                                      <p:cBhvr>
                                        <p:cTn id="49" dur="1000" fill="hold"/>
                                        <p:tgtEl>
                                          <p:spTgt spid="32782"/>
                                        </p:tgtEl>
                                        <p:attrNameLst>
                                          <p:attrName>ppt_w</p:attrName>
                                        </p:attrNameLst>
                                      </p:cBhvr>
                                      <p:tavLst>
                                        <p:tav tm="0">
                                          <p:val>
                                            <p:fltVal val="0"/>
                                          </p:val>
                                        </p:tav>
                                        <p:tav tm="100000">
                                          <p:val>
                                            <p:strVal val="#ppt_w"/>
                                          </p:val>
                                        </p:tav>
                                      </p:tavLst>
                                    </p:anim>
                                    <p:anim calcmode="lin" valueType="num">
                                      <p:cBhvr>
                                        <p:cTn id="50" dur="1000" fill="hold"/>
                                        <p:tgtEl>
                                          <p:spTgt spid="32782"/>
                                        </p:tgtEl>
                                        <p:attrNameLst>
                                          <p:attrName>ppt_h</p:attrName>
                                        </p:attrNameLst>
                                      </p:cBhvr>
                                      <p:tavLst>
                                        <p:tav tm="0">
                                          <p:val>
                                            <p:fltVal val="0"/>
                                          </p:val>
                                        </p:tav>
                                        <p:tav tm="100000">
                                          <p:val>
                                            <p:strVal val="#ppt_h"/>
                                          </p:val>
                                        </p:tav>
                                      </p:tavLst>
                                    </p:anim>
                                    <p:anim calcmode="lin" valueType="num">
                                      <p:cBhvr>
                                        <p:cTn id="51" dur="1000" fill="hold"/>
                                        <p:tgtEl>
                                          <p:spTgt spid="32782"/>
                                        </p:tgtEl>
                                        <p:attrNameLst>
                                          <p:attrName>ppt_x</p:attrName>
                                        </p:attrNameLst>
                                      </p:cBhvr>
                                      <p:tavLst>
                                        <p:tav tm="0">
                                          <p:val>
                                            <p:fltVal val="0.5"/>
                                          </p:val>
                                        </p:tav>
                                        <p:tav tm="100000">
                                          <p:val>
                                            <p:strVal val="#ppt_x"/>
                                          </p:val>
                                        </p:tav>
                                      </p:tavLst>
                                    </p:anim>
                                    <p:anim calcmode="lin" valueType="num">
                                      <p:cBhvr>
                                        <p:cTn id="52" dur="1000" fill="hold"/>
                                        <p:tgtEl>
                                          <p:spTgt spid="32782"/>
                                        </p:tgtEl>
                                        <p:attrNameLst>
                                          <p:attrName>ppt_y</p:attrName>
                                        </p:attrNameLst>
                                      </p:cBhvr>
                                      <p:tavLst>
                                        <p:tav tm="0">
                                          <p:val>
                                            <p:fltVal val="0.5"/>
                                          </p:val>
                                        </p:tav>
                                        <p:tav tm="100000">
                                          <p:val>
                                            <p:strVal val="#ppt_y"/>
                                          </p:val>
                                        </p:tav>
                                      </p:tavLst>
                                    </p:anim>
                                  </p:childTnLst>
                                </p:cTn>
                              </p:par>
                              <p:par>
                                <p:cTn id="53" presetID="23" presetClass="entr" presetSubtype="528" repeatCount="indefinite" fill="hold" grpId="0" nodeType="withEffect">
                                  <p:stCondLst>
                                    <p:cond delay="500"/>
                                  </p:stCondLst>
                                  <p:childTnLst>
                                    <p:set>
                                      <p:cBhvr>
                                        <p:cTn id="54" dur="1" fill="hold">
                                          <p:stCondLst>
                                            <p:cond delay="0"/>
                                          </p:stCondLst>
                                        </p:cTn>
                                        <p:tgtEl>
                                          <p:spTgt spid="32783"/>
                                        </p:tgtEl>
                                        <p:attrNameLst>
                                          <p:attrName>style.visibility</p:attrName>
                                        </p:attrNameLst>
                                      </p:cBhvr>
                                      <p:to>
                                        <p:strVal val="visible"/>
                                      </p:to>
                                    </p:set>
                                    <p:anim calcmode="lin" valueType="num">
                                      <p:cBhvr>
                                        <p:cTn id="55" dur="1000" fill="hold"/>
                                        <p:tgtEl>
                                          <p:spTgt spid="32783"/>
                                        </p:tgtEl>
                                        <p:attrNameLst>
                                          <p:attrName>ppt_w</p:attrName>
                                        </p:attrNameLst>
                                      </p:cBhvr>
                                      <p:tavLst>
                                        <p:tav tm="0">
                                          <p:val>
                                            <p:fltVal val="0"/>
                                          </p:val>
                                        </p:tav>
                                        <p:tav tm="100000">
                                          <p:val>
                                            <p:strVal val="#ppt_w"/>
                                          </p:val>
                                        </p:tav>
                                      </p:tavLst>
                                    </p:anim>
                                    <p:anim calcmode="lin" valueType="num">
                                      <p:cBhvr>
                                        <p:cTn id="56" dur="1000" fill="hold"/>
                                        <p:tgtEl>
                                          <p:spTgt spid="32783"/>
                                        </p:tgtEl>
                                        <p:attrNameLst>
                                          <p:attrName>ppt_h</p:attrName>
                                        </p:attrNameLst>
                                      </p:cBhvr>
                                      <p:tavLst>
                                        <p:tav tm="0">
                                          <p:val>
                                            <p:fltVal val="0"/>
                                          </p:val>
                                        </p:tav>
                                        <p:tav tm="100000">
                                          <p:val>
                                            <p:strVal val="#ppt_h"/>
                                          </p:val>
                                        </p:tav>
                                      </p:tavLst>
                                    </p:anim>
                                    <p:anim calcmode="lin" valueType="num">
                                      <p:cBhvr>
                                        <p:cTn id="57" dur="1000" fill="hold"/>
                                        <p:tgtEl>
                                          <p:spTgt spid="32783"/>
                                        </p:tgtEl>
                                        <p:attrNameLst>
                                          <p:attrName>ppt_x</p:attrName>
                                        </p:attrNameLst>
                                      </p:cBhvr>
                                      <p:tavLst>
                                        <p:tav tm="0">
                                          <p:val>
                                            <p:fltVal val="0.5"/>
                                          </p:val>
                                        </p:tav>
                                        <p:tav tm="100000">
                                          <p:val>
                                            <p:strVal val="#ppt_x"/>
                                          </p:val>
                                        </p:tav>
                                      </p:tavLst>
                                    </p:anim>
                                    <p:anim calcmode="lin" valueType="num">
                                      <p:cBhvr>
                                        <p:cTn id="58" dur="1000" fill="hold"/>
                                        <p:tgtEl>
                                          <p:spTgt spid="32783"/>
                                        </p:tgtEl>
                                        <p:attrNameLst>
                                          <p:attrName>ppt_y</p:attrName>
                                        </p:attrNameLst>
                                      </p:cBhvr>
                                      <p:tavLst>
                                        <p:tav tm="0">
                                          <p:val>
                                            <p:fltVal val="0.5"/>
                                          </p:val>
                                        </p:tav>
                                        <p:tav tm="100000">
                                          <p:val>
                                            <p:strVal val="#ppt_y"/>
                                          </p:val>
                                        </p:tav>
                                      </p:tavLst>
                                    </p:anim>
                                  </p:childTnLst>
                                </p:cTn>
                              </p:par>
                              <p:par>
                                <p:cTn id="59" presetID="23" presetClass="entr" presetSubtype="528" repeatCount="indefinite" fill="hold" grpId="0" nodeType="withEffect">
                                  <p:stCondLst>
                                    <p:cond delay="0"/>
                                  </p:stCondLst>
                                  <p:childTnLst>
                                    <p:set>
                                      <p:cBhvr>
                                        <p:cTn id="60" dur="1" fill="hold">
                                          <p:stCondLst>
                                            <p:cond delay="0"/>
                                          </p:stCondLst>
                                        </p:cTn>
                                        <p:tgtEl>
                                          <p:spTgt spid="32785"/>
                                        </p:tgtEl>
                                        <p:attrNameLst>
                                          <p:attrName>style.visibility</p:attrName>
                                        </p:attrNameLst>
                                      </p:cBhvr>
                                      <p:to>
                                        <p:strVal val="visible"/>
                                      </p:to>
                                    </p:set>
                                    <p:anim calcmode="lin" valueType="num">
                                      <p:cBhvr>
                                        <p:cTn id="61" dur="1000" fill="hold"/>
                                        <p:tgtEl>
                                          <p:spTgt spid="32785"/>
                                        </p:tgtEl>
                                        <p:attrNameLst>
                                          <p:attrName>ppt_w</p:attrName>
                                        </p:attrNameLst>
                                      </p:cBhvr>
                                      <p:tavLst>
                                        <p:tav tm="0">
                                          <p:val>
                                            <p:fltVal val="0"/>
                                          </p:val>
                                        </p:tav>
                                        <p:tav tm="100000">
                                          <p:val>
                                            <p:strVal val="#ppt_w"/>
                                          </p:val>
                                        </p:tav>
                                      </p:tavLst>
                                    </p:anim>
                                    <p:anim calcmode="lin" valueType="num">
                                      <p:cBhvr>
                                        <p:cTn id="62" dur="1000" fill="hold"/>
                                        <p:tgtEl>
                                          <p:spTgt spid="32785"/>
                                        </p:tgtEl>
                                        <p:attrNameLst>
                                          <p:attrName>ppt_h</p:attrName>
                                        </p:attrNameLst>
                                      </p:cBhvr>
                                      <p:tavLst>
                                        <p:tav tm="0">
                                          <p:val>
                                            <p:fltVal val="0"/>
                                          </p:val>
                                        </p:tav>
                                        <p:tav tm="100000">
                                          <p:val>
                                            <p:strVal val="#ppt_h"/>
                                          </p:val>
                                        </p:tav>
                                      </p:tavLst>
                                    </p:anim>
                                    <p:anim calcmode="lin" valueType="num">
                                      <p:cBhvr>
                                        <p:cTn id="63" dur="1000" fill="hold"/>
                                        <p:tgtEl>
                                          <p:spTgt spid="32785"/>
                                        </p:tgtEl>
                                        <p:attrNameLst>
                                          <p:attrName>ppt_x</p:attrName>
                                        </p:attrNameLst>
                                      </p:cBhvr>
                                      <p:tavLst>
                                        <p:tav tm="0">
                                          <p:val>
                                            <p:fltVal val="0.5"/>
                                          </p:val>
                                        </p:tav>
                                        <p:tav tm="100000">
                                          <p:val>
                                            <p:strVal val="#ppt_x"/>
                                          </p:val>
                                        </p:tav>
                                      </p:tavLst>
                                    </p:anim>
                                    <p:anim calcmode="lin" valueType="num">
                                      <p:cBhvr>
                                        <p:cTn id="64" dur="1000" fill="hold"/>
                                        <p:tgtEl>
                                          <p:spTgt spid="32785"/>
                                        </p:tgtEl>
                                        <p:attrNameLst>
                                          <p:attrName>ppt_y</p:attrName>
                                        </p:attrNameLst>
                                      </p:cBhvr>
                                      <p:tavLst>
                                        <p:tav tm="0">
                                          <p:val>
                                            <p:fltVal val="0.5"/>
                                          </p:val>
                                        </p:tav>
                                        <p:tav tm="100000">
                                          <p:val>
                                            <p:strVal val="#ppt_y"/>
                                          </p:val>
                                        </p:tav>
                                      </p:tavLst>
                                    </p:anim>
                                  </p:childTnLst>
                                </p:cTn>
                              </p:par>
                              <p:par>
                                <p:cTn id="65" presetID="23" presetClass="entr" presetSubtype="528" repeatCount="indefinite" fill="hold" grpId="0" nodeType="withEffect">
                                  <p:stCondLst>
                                    <p:cond delay="500"/>
                                  </p:stCondLst>
                                  <p:childTnLst>
                                    <p:set>
                                      <p:cBhvr>
                                        <p:cTn id="66" dur="1" fill="hold">
                                          <p:stCondLst>
                                            <p:cond delay="0"/>
                                          </p:stCondLst>
                                        </p:cTn>
                                        <p:tgtEl>
                                          <p:spTgt spid="32786"/>
                                        </p:tgtEl>
                                        <p:attrNameLst>
                                          <p:attrName>style.visibility</p:attrName>
                                        </p:attrNameLst>
                                      </p:cBhvr>
                                      <p:to>
                                        <p:strVal val="visible"/>
                                      </p:to>
                                    </p:set>
                                    <p:anim calcmode="lin" valueType="num">
                                      <p:cBhvr>
                                        <p:cTn id="67" dur="1000" fill="hold"/>
                                        <p:tgtEl>
                                          <p:spTgt spid="32786"/>
                                        </p:tgtEl>
                                        <p:attrNameLst>
                                          <p:attrName>ppt_w</p:attrName>
                                        </p:attrNameLst>
                                      </p:cBhvr>
                                      <p:tavLst>
                                        <p:tav tm="0">
                                          <p:val>
                                            <p:fltVal val="0"/>
                                          </p:val>
                                        </p:tav>
                                        <p:tav tm="100000">
                                          <p:val>
                                            <p:strVal val="#ppt_w"/>
                                          </p:val>
                                        </p:tav>
                                      </p:tavLst>
                                    </p:anim>
                                    <p:anim calcmode="lin" valueType="num">
                                      <p:cBhvr>
                                        <p:cTn id="68" dur="1000" fill="hold"/>
                                        <p:tgtEl>
                                          <p:spTgt spid="32786"/>
                                        </p:tgtEl>
                                        <p:attrNameLst>
                                          <p:attrName>ppt_h</p:attrName>
                                        </p:attrNameLst>
                                      </p:cBhvr>
                                      <p:tavLst>
                                        <p:tav tm="0">
                                          <p:val>
                                            <p:fltVal val="0"/>
                                          </p:val>
                                        </p:tav>
                                        <p:tav tm="100000">
                                          <p:val>
                                            <p:strVal val="#ppt_h"/>
                                          </p:val>
                                        </p:tav>
                                      </p:tavLst>
                                    </p:anim>
                                    <p:anim calcmode="lin" valueType="num">
                                      <p:cBhvr>
                                        <p:cTn id="69" dur="1000" fill="hold"/>
                                        <p:tgtEl>
                                          <p:spTgt spid="32786"/>
                                        </p:tgtEl>
                                        <p:attrNameLst>
                                          <p:attrName>ppt_x</p:attrName>
                                        </p:attrNameLst>
                                      </p:cBhvr>
                                      <p:tavLst>
                                        <p:tav tm="0">
                                          <p:val>
                                            <p:fltVal val="0.5"/>
                                          </p:val>
                                        </p:tav>
                                        <p:tav tm="100000">
                                          <p:val>
                                            <p:strVal val="#ppt_x"/>
                                          </p:val>
                                        </p:tav>
                                      </p:tavLst>
                                    </p:anim>
                                    <p:anim calcmode="lin" valueType="num">
                                      <p:cBhvr>
                                        <p:cTn id="70" dur="1000" fill="hold"/>
                                        <p:tgtEl>
                                          <p:spTgt spid="32786"/>
                                        </p:tgtEl>
                                        <p:attrNameLst>
                                          <p:attrName>ppt_y</p:attrName>
                                        </p:attrNameLst>
                                      </p:cBhvr>
                                      <p:tavLst>
                                        <p:tav tm="0">
                                          <p:val>
                                            <p:fltVal val="0.5"/>
                                          </p:val>
                                        </p:tav>
                                        <p:tav tm="100000">
                                          <p:val>
                                            <p:strVal val="#ppt_y"/>
                                          </p:val>
                                        </p:tav>
                                      </p:tavLst>
                                    </p:anim>
                                  </p:childTnLst>
                                </p:cTn>
                              </p:par>
                              <p:par>
                                <p:cTn id="71" presetID="23" presetClass="entr" presetSubtype="528" repeatCount="indefinite" fill="hold" grpId="0" nodeType="withEffect">
                                  <p:stCondLst>
                                    <p:cond delay="1500"/>
                                  </p:stCondLst>
                                  <p:childTnLst>
                                    <p:set>
                                      <p:cBhvr>
                                        <p:cTn id="72" dur="1" fill="hold">
                                          <p:stCondLst>
                                            <p:cond delay="0"/>
                                          </p:stCondLst>
                                        </p:cTn>
                                        <p:tgtEl>
                                          <p:spTgt spid="32787"/>
                                        </p:tgtEl>
                                        <p:attrNameLst>
                                          <p:attrName>style.visibility</p:attrName>
                                        </p:attrNameLst>
                                      </p:cBhvr>
                                      <p:to>
                                        <p:strVal val="visible"/>
                                      </p:to>
                                    </p:set>
                                    <p:anim calcmode="lin" valueType="num">
                                      <p:cBhvr>
                                        <p:cTn id="73" dur="1000" fill="hold"/>
                                        <p:tgtEl>
                                          <p:spTgt spid="32787"/>
                                        </p:tgtEl>
                                        <p:attrNameLst>
                                          <p:attrName>ppt_w</p:attrName>
                                        </p:attrNameLst>
                                      </p:cBhvr>
                                      <p:tavLst>
                                        <p:tav tm="0">
                                          <p:val>
                                            <p:fltVal val="0"/>
                                          </p:val>
                                        </p:tav>
                                        <p:tav tm="100000">
                                          <p:val>
                                            <p:strVal val="#ppt_w"/>
                                          </p:val>
                                        </p:tav>
                                      </p:tavLst>
                                    </p:anim>
                                    <p:anim calcmode="lin" valueType="num">
                                      <p:cBhvr>
                                        <p:cTn id="74" dur="1000" fill="hold"/>
                                        <p:tgtEl>
                                          <p:spTgt spid="32787"/>
                                        </p:tgtEl>
                                        <p:attrNameLst>
                                          <p:attrName>ppt_h</p:attrName>
                                        </p:attrNameLst>
                                      </p:cBhvr>
                                      <p:tavLst>
                                        <p:tav tm="0">
                                          <p:val>
                                            <p:fltVal val="0"/>
                                          </p:val>
                                        </p:tav>
                                        <p:tav tm="100000">
                                          <p:val>
                                            <p:strVal val="#ppt_h"/>
                                          </p:val>
                                        </p:tav>
                                      </p:tavLst>
                                    </p:anim>
                                    <p:anim calcmode="lin" valueType="num">
                                      <p:cBhvr>
                                        <p:cTn id="75" dur="1000" fill="hold"/>
                                        <p:tgtEl>
                                          <p:spTgt spid="32787"/>
                                        </p:tgtEl>
                                        <p:attrNameLst>
                                          <p:attrName>ppt_x</p:attrName>
                                        </p:attrNameLst>
                                      </p:cBhvr>
                                      <p:tavLst>
                                        <p:tav tm="0">
                                          <p:val>
                                            <p:fltVal val="0.5"/>
                                          </p:val>
                                        </p:tav>
                                        <p:tav tm="100000">
                                          <p:val>
                                            <p:strVal val="#ppt_x"/>
                                          </p:val>
                                        </p:tav>
                                      </p:tavLst>
                                    </p:anim>
                                    <p:anim calcmode="lin" valueType="num">
                                      <p:cBhvr>
                                        <p:cTn id="76" dur="1000" fill="hold"/>
                                        <p:tgtEl>
                                          <p:spTgt spid="32787"/>
                                        </p:tgtEl>
                                        <p:attrNameLst>
                                          <p:attrName>ppt_y</p:attrName>
                                        </p:attrNameLst>
                                      </p:cBhvr>
                                      <p:tavLst>
                                        <p:tav tm="0">
                                          <p:val>
                                            <p:fltVal val="0.5"/>
                                          </p:val>
                                        </p:tav>
                                        <p:tav tm="100000">
                                          <p:val>
                                            <p:strVal val="#ppt_y"/>
                                          </p:val>
                                        </p:tav>
                                      </p:tavLst>
                                    </p:anim>
                                  </p:childTnLst>
                                </p:cTn>
                              </p:par>
                              <p:par>
                                <p:cTn id="77" presetID="23" presetClass="entr" presetSubtype="528" repeatCount="indefinite" fill="hold" grpId="0" nodeType="withEffect">
                                  <p:stCondLst>
                                    <p:cond delay="0"/>
                                  </p:stCondLst>
                                  <p:childTnLst>
                                    <p:set>
                                      <p:cBhvr>
                                        <p:cTn id="78" dur="1" fill="hold">
                                          <p:stCondLst>
                                            <p:cond delay="0"/>
                                          </p:stCondLst>
                                        </p:cTn>
                                        <p:tgtEl>
                                          <p:spTgt spid="32788"/>
                                        </p:tgtEl>
                                        <p:attrNameLst>
                                          <p:attrName>style.visibility</p:attrName>
                                        </p:attrNameLst>
                                      </p:cBhvr>
                                      <p:to>
                                        <p:strVal val="visible"/>
                                      </p:to>
                                    </p:set>
                                    <p:anim calcmode="lin" valueType="num">
                                      <p:cBhvr>
                                        <p:cTn id="79" dur="1000" fill="hold"/>
                                        <p:tgtEl>
                                          <p:spTgt spid="32788"/>
                                        </p:tgtEl>
                                        <p:attrNameLst>
                                          <p:attrName>ppt_w</p:attrName>
                                        </p:attrNameLst>
                                      </p:cBhvr>
                                      <p:tavLst>
                                        <p:tav tm="0">
                                          <p:val>
                                            <p:fltVal val="0"/>
                                          </p:val>
                                        </p:tav>
                                        <p:tav tm="100000">
                                          <p:val>
                                            <p:strVal val="#ppt_w"/>
                                          </p:val>
                                        </p:tav>
                                      </p:tavLst>
                                    </p:anim>
                                    <p:anim calcmode="lin" valueType="num">
                                      <p:cBhvr>
                                        <p:cTn id="80" dur="1000" fill="hold"/>
                                        <p:tgtEl>
                                          <p:spTgt spid="32788"/>
                                        </p:tgtEl>
                                        <p:attrNameLst>
                                          <p:attrName>ppt_h</p:attrName>
                                        </p:attrNameLst>
                                      </p:cBhvr>
                                      <p:tavLst>
                                        <p:tav tm="0">
                                          <p:val>
                                            <p:fltVal val="0"/>
                                          </p:val>
                                        </p:tav>
                                        <p:tav tm="100000">
                                          <p:val>
                                            <p:strVal val="#ppt_h"/>
                                          </p:val>
                                        </p:tav>
                                      </p:tavLst>
                                    </p:anim>
                                    <p:anim calcmode="lin" valueType="num">
                                      <p:cBhvr>
                                        <p:cTn id="81" dur="1000" fill="hold"/>
                                        <p:tgtEl>
                                          <p:spTgt spid="32788"/>
                                        </p:tgtEl>
                                        <p:attrNameLst>
                                          <p:attrName>ppt_x</p:attrName>
                                        </p:attrNameLst>
                                      </p:cBhvr>
                                      <p:tavLst>
                                        <p:tav tm="0">
                                          <p:val>
                                            <p:fltVal val="0.5"/>
                                          </p:val>
                                        </p:tav>
                                        <p:tav tm="100000">
                                          <p:val>
                                            <p:strVal val="#ppt_x"/>
                                          </p:val>
                                        </p:tav>
                                      </p:tavLst>
                                    </p:anim>
                                    <p:anim calcmode="lin" valueType="num">
                                      <p:cBhvr>
                                        <p:cTn id="82" dur="1000" fill="hold"/>
                                        <p:tgtEl>
                                          <p:spTgt spid="32788"/>
                                        </p:tgtEl>
                                        <p:attrNameLst>
                                          <p:attrName>ppt_y</p:attrName>
                                        </p:attrNameLst>
                                      </p:cBhvr>
                                      <p:tavLst>
                                        <p:tav tm="0">
                                          <p:val>
                                            <p:fltVal val="0.5"/>
                                          </p:val>
                                        </p:tav>
                                        <p:tav tm="100000">
                                          <p:val>
                                            <p:strVal val="#ppt_y"/>
                                          </p:val>
                                        </p:tav>
                                      </p:tavLst>
                                    </p:anim>
                                  </p:childTnLst>
                                </p:cTn>
                              </p:par>
                              <p:par>
                                <p:cTn id="83" presetID="23" presetClass="entr" presetSubtype="528" repeatCount="indefinite" fill="hold" grpId="0" nodeType="withEffect">
                                  <p:stCondLst>
                                    <p:cond delay="0"/>
                                  </p:stCondLst>
                                  <p:childTnLst>
                                    <p:set>
                                      <p:cBhvr>
                                        <p:cTn id="84" dur="1" fill="hold">
                                          <p:stCondLst>
                                            <p:cond delay="0"/>
                                          </p:stCondLst>
                                        </p:cTn>
                                        <p:tgtEl>
                                          <p:spTgt spid="32789"/>
                                        </p:tgtEl>
                                        <p:attrNameLst>
                                          <p:attrName>style.visibility</p:attrName>
                                        </p:attrNameLst>
                                      </p:cBhvr>
                                      <p:to>
                                        <p:strVal val="visible"/>
                                      </p:to>
                                    </p:set>
                                    <p:anim calcmode="lin" valueType="num">
                                      <p:cBhvr>
                                        <p:cTn id="85" dur="1000" fill="hold"/>
                                        <p:tgtEl>
                                          <p:spTgt spid="32789"/>
                                        </p:tgtEl>
                                        <p:attrNameLst>
                                          <p:attrName>ppt_w</p:attrName>
                                        </p:attrNameLst>
                                      </p:cBhvr>
                                      <p:tavLst>
                                        <p:tav tm="0">
                                          <p:val>
                                            <p:fltVal val="0"/>
                                          </p:val>
                                        </p:tav>
                                        <p:tav tm="100000">
                                          <p:val>
                                            <p:strVal val="#ppt_w"/>
                                          </p:val>
                                        </p:tav>
                                      </p:tavLst>
                                    </p:anim>
                                    <p:anim calcmode="lin" valueType="num">
                                      <p:cBhvr>
                                        <p:cTn id="86" dur="1000" fill="hold"/>
                                        <p:tgtEl>
                                          <p:spTgt spid="32789"/>
                                        </p:tgtEl>
                                        <p:attrNameLst>
                                          <p:attrName>ppt_h</p:attrName>
                                        </p:attrNameLst>
                                      </p:cBhvr>
                                      <p:tavLst>
                                        <p:tav tm="0">
                                          <p:val>
                                            <p:fltVal val="0"/>
                                          </p:val>
                                        </p:tav>
                                        <p:tav tm="100000">
                                          <p:val>
                                            <p:strVal val="#ppt_h"/>
                                          </p:val>
                                        </p:tav>
                                      </p:tavLst>
                                    </p:anim>
                                    <p:anim calcmode="lin" valueType="num">
                                      <p:cBhvr>
                                        <p:cTn id="87" dur="1000" fill="hold"/>
                                        <p:tgtEl>
                                          <p:spTgt spid="32789"/>
                                        </p:tgtEl>
                                        <p:attrNameLst>
                                          <p:attrName>ppt_x</p:attrName>
                                        </p:attrNameLst>
                                      </p:cBhvr>
                                      <p:tavLst>
                                        <p:tav tm="0">
                                          <p:val>
                                            <p:fltVal val="0.5"/>
                                          </p:val>
                                        </p:tav>
                                        <p:tav tm="100000">
                                          <p:val>
                                            <p:strVal val="#ppt_x"/>
                                          </p:val>
                                        </p:tav>
                                      </p:tavLst>
                                    </p:anim>
                                    <p:anim calcmode="lin" valueType="num">
                                      <p:cBhvr>
                                        <p:cTn id="88" dur="1000" fill="hold"/>
                                        <p:tgtEl>
                                          <p:spTgt spid="32789"/>
                                        </p:tgtEl>
                                        <p:attrNameLst>
                                          <p:attrName>ppt_y</p:attrName>
                                        </p:attrNameLst>
                                      </p:cBhvr>
                                      <p:tavLst>
                                        <p:tav tm="0">
                                          <p:val>
                                            <p:fltVal val="0.5"/>
                                          </p:val>
                                        </p:tav>
                                        <p:tav tm="100000">
                                          <p:val>
                                            <p:strVal val="#ppt_y"/>
                                          </p:val>
                                        </p:tav>
                                      </p:tavLst>
                                    </p:anim>
                                  </p:childTnLst>
                                </p:cTn>
                              </p:par>
                              <p:par>
                                <p:cTn id="89" presetID="23" presetClass="entr" presetSubtype="528" repeatCount="indefinite" fill="hold" grpId="0" nodeType="withEffect">
                                  <p:stCondLst>
                                    <p:cond delay="0"/>
                                  </p:stCondLst>
                                  <p:childTnLst>
                                    <p:set>
                                      <p:cBhvr>
                                        <p:cTn id="90" dur="1" fill="hold">
                                          <p:stCondLst>
                                            <p:cond delay="0"/>
                                          </p:stCondLst>
                                        </p:cTn>
                                        <p:tgtEl>
                                          <p:spTgt spid="32790"/>
                                        </p:tgtEl>
                                        <p:attrNameLst>
                                          <p:attrName>style.visibility</p:attrName>
                                        </p:attrNameLst>
                                      </p:cBhvr>
                                      <p:to>
                                        <p:strVal val="visible"/>
                                      </p:to>
                                    </p:set>
                                    <p:anim calcmode="lin" valueType="num">
                                      <p:cBhvr>
                                        <p:cTn id="91" dur="1000" fill="hold"/>
                                        <p:tgtEl>
                                          <p:spTgt spid="32790"/>
                                        </p:tgtEl>
                                        <p:attrNameLst>
                                          <p:attrName>ppt_w</p:attrName>
                                        </p:attrNameLst>
                                      </p:cBhvr>
                                      <p:tavLst>
                                        <p:tav tm="0">
                                          <p:val>
                                            <p:fltVal val="0"/>
                                          </p:val>
                                        </p:tav>
                                        <p:tav tm="100000">
                                          <p:val>
                                            <p:strVal val="#ppt_w"/>
                                          </p:val>
                                        </p:tav>
                                      </p:tavLst>
                                    </p:anim>
                                    <p:anim calcmode="lin" valueType="num">
                                      <p:cBhvr>
                                        <p:cTn id="92" dur="1000" fill="hold"/>
                                        <p:tgtEl>
                                          <p:spTgt spid="32790"/>
                                        </p:tgtEl>
                                        <p:attrNameLst>
                                          <p:attrName>ppt_h</p:attrName>
                                        </p:attrNameLst>
                                      </p:cBhvr>
                                      <p:tavLst>
                                        <p:tav tm="0">
                                          <p:val>
                                            <p:fltVal val="0"/>
                                          </p:val>
                                        </p:tav>
                                        <p:tav tm="100000">
                                          <p:val>
                                            <p:strVal val="#ppt_h"/>
                                          </p:val>
                                        </p:tav>
                                      </p:tavLst>
                                    </p:anim>
                                    <p:anim calcmode="lin" valueType="num">
                                      <p:cBhvr>
                                        <p:cTn id="93" dur="1000" fill="hold"/>
                                        <p:tgtEl>
                                          <p:spTgt spid="32790"/>
                                        </p:tgtEl>
                                        <p:attrNameLst>
                                          <p:attrName>ppt_x</p:attrName>
                                        </p:attrNameLst>
                                      </p:cBhvr>
                                      <p:tavLst>
                                        <p:tav tm="0">
                                          <p:val>
                                            <p:fltVal val="0.5"/>
                                          </p:val>
                                        </p:tav>
                                        <p:tav tm="100000">
                                          <p:val>
                                            <p:strVal val="#ppt_x"/>
                                          </p:val>
                                        </p:tav>
                                      </p:tavLst>
                                    </p:anim>
                                    <p:anim calcmode="lin" valueType="num">
                                      <p:cBhvr>
                                        <p:cTn id="94" dur="1000" fill="hold"/>
                                        <p:tgtEl>
                                          <p:spTgt spid="32790"/>
                                        </p:tgtEl>
                                        <p:attrNameLst>
                                          <p:attrName>ppt_y</p:attrName>
                                        </p:attrNameLst>
                                      </p:cBhvr>
                                      <p:tavLst>
                                        <p:tav tm="0">
                                          <p:val>
                                            <p:fltVal val="0.5"/>
                                          </p:val>
                                        </p:tav>
                                        <p:tav tm="100000">
                                          <p:val>
                                            <p:strVal val="#ppt_y"/>
                                          </p:val>
                                        </p:tav>
                                      </p:tavLst>
                                    </p:anim>
                                  </p:childTnLst>
                                </p:cTn>
                              </p:par>
                              <p:par>
                                <p:cTn id="95" presetID="23" presetClass="entr" presetSubtype="528" repeatCount="indefinite" fill="hold" grpId="0" nodeType="withEffect">
                                  <p:stCondLst>
                                    <p:cond delay="500"/>
                                  </p:stCondLst>
                                  <p:childTnLst>
                                    <p:set>
                                      <p:cBhvr>
                                        <p:cTn id="96" dur="1" fill="hold">
                                          <p:stCondLst>
                                            <p:cond delay="0"/>
                                          </p:stCondLst>
                                        </p:cTn>
                                        <p:tgtEl>
                                          <p:spTgt spid="32791"/>
                                        </p:tgtEl>
                                        <p:attrNameLst>
                                          <p:attrName>style.visibility</p:attrName>
                                        </p:attrNameLst>
                                      </p:cBhvr>
                                      <p:to>
                                        <p:strVal val="visible"/>
                                      </p:to>
                                    </p:set>
                                    <p:anim calcmode="lin" valueType="num">
                                      <p:cBhvr>
                                        <p:cTn id="97" dur="1000" fill="hold"/>
                                        <p:tgtEl>
                                          <p:spTgt spid="32791"/>
                                        </p:tgtEl>
                                        <p:attrNameLst>
                                          <p:attrName>ppt_w</p:attrName>
                                        </p:attrNameLst>
                                      </p:cBhvr>
                                      <p:tavLst>
                                        <p:tav tm="0">
                                          <p:val>
                                            <p:fltVal val="0"/>
                                          </p:val>
                                        </p:tav>
                                        <p:tav tm="100000">
                                          <p:val>
                                            <p:strVal val="#ppt_w"/>
                                          </p:val>
                                        </p:tav>
                                      </p:tavLst>
                                    </p:anim>
                                    <p:anim calcmode="lin" valueType="num">
                                      <p:cBhvr>
                                        <p:cTn id="98" dur="1000" fill="hold"/>
                                        <p:tgtEl>
                                          <p:spTgt spid="32791"/>
                                        </p:tgtEl>
                                        <p:attrNameLst>
                                          <p:attrName>ppt_h</p:attrName>
                                        </p:attrNameLst>
                                      </p:cBhvr>
                                      <p:tavLst>
                                        <p:tav tm="0">
                                          <p:val>
                                            <p:fltVal val="0"/>
                                          </p:val>
                                        </p:tav>
                                        <p:tav tm="100000">
                                          <p:val>
                                            <p:strVal val="#ppt_h"/>
                                          </p:val>
                                        </p:tav>
                                      </p:tavLst>
                                    </p:anim>
                                    <p:anim calcmode="lin" valueType="num">
                                      <p:cBhvr>
                                        <p:cTn id="99" dur="1000" fill="hold"/>
                                        <p:tgtEl>
                                          <p:spTgt spid="32791"/>
                                        </p:tgtEl>
                                        <p:attrNameLst>
                                          <p:attrName>ppt_x</p:attrName>
                                        </p:attrNameLst>
                                      </p:cBhvr>
                                      <p:tavLst>
                                        <p:tav tm="0">
                                          <p:val>
                                            <p:fltVal val="0.5"/>
                                          </p:val>
                                        </p:tav>
                                        <p:tav tm="100000">
                                          <p:val>
                                            <p:strVal val="#ppt_x"/>
                                          </p:val>
                                        </p:tav>
                                      </p:tavLst>
                                    </p:anim>
                                    <p:anim calcmode="lin" valueType="num">
                                      <p:cBhvr>
                                        <p:cTn id="100" dur="1000" fill="hold"/>
                                        <p:tgtEl>
                                          <p:spTgt spid="32791"/>
                                        </p:tgtEl>
                                        <p:attrNameLst>
                                          <p:attrName>ppt_y</p:attrName>
                                        </p:attrNameLst>
                                      </p:cBhvr>
                                      <p:tavLst>
                                        <p:tav tm="0">
                                          <p:val>
                                            <p:fltVal val="0.5"/>
                                          </p:val>
                                        </p:tav>
                                        <p:tav tm="100000">
                                          <p:val>
                                            <p:strVal val="#ppt_y"/>
                                          </p:val>
                                        </p:tav>
                                      </p:tavLst>
                                    </p:anim>
                                  </p:childTnLst>
                                </p:cTn>
                              </p:par>
                              <p:par>
                                <p:cTn id="101" presetID="23" presetClass="entr" presetSubtype="528" repeatCount="indefinite" fill="hold" grpId="0" nodeType="withEffect">
                                  <p:stCondLst>
                                    <p:cond delay="0"/>
                                  </p:stCondLst>
                                  <p:childTnLst>
                                    <p:set>
                                      <p:cBhvr>
                                        <p:cTn id="102" dur="1" fill="hold">
                                          <p:stCondLst>
                                            <p:cond delay="0"/>
                                          </p:stCondLst>
                                        </p:cTn>
                                        <p:tgtEl>
                                          <p:spTgt spid="32792"/>
                                        </p:tgtEl>
                                        <p:attrNameLst>
                                          <p:attrName>style.visibility</p:attrName>
                                        </p:attrNameLst>
                                      </p:cBhvr>
                                      <p:to>
                                        <p:strVal val="visible"/>
                                      </p:to>
                                    </p:set>
                                    <p:anim calcmode="lin" valueType="num">
                                      <p:cBhvr>
                                        <p:cTn id="103" dur="1000" fill="hold"/>
                                        <p:tgtEl>
                                          <p:spTgt spid="32792"/>
                                        </p:tgtEl>
                                        <p:attrNameLst>
                                          <p:attrName>ppt_w</p:attrName>
                                        </p:attrNameLst>
                                      </p:cBhvr>
                                      <p:tavLst>
                                        <p:tav tm="0">
                                          <p:val>
                                            <p:fltVal val="0"/>
                                          </p:val>
                                        </p:tav>
                                        <p:tav tm="100000">
                                          <p:val>
                                            <p:strVal val="#ppt_w"/>
                                          </p:val>
                                        </p:tav>
                                      </p:tavLst>
                                    </p:anim>
                                    <p:anim calcmode="lin" valueType="num">
                                      <p:cBhvr>
                                        <p:cTn id="104" dur="1000" fill="hold"/>
                                        <p:tgtEl>
                                          <p:spTgt spid="32792"/>
                                        </p:tgtEl>
                                        <p:attrNameLst>
                                          <p:attrName>ppt_h</p:attrName>
                                        </p:attrNameLst>
                                      </p:cBhvr>
                                      <p:tavLst>
                                        <p:tav tm="0">
                                          <p:val>
                                            <p:fltVal val="0"/>
                                          </p:val>
                                        </p:tav>
                                        <p:tav tm="100000">
                                          <p:val>
                                            <p:strVal val="#ppt_h"/>
                                          </p:val>
                                        </p:tav>
                                      </p:tavLst>
                                    </p:anim>
                                    <p:anim calcmode="lin" valueType="num">
                                      <p:cBhvr>
                                        <p:cTn id="105" dur="1000" fill="hold"/>
                                        <p:tgtEl>
                                          <p:spTgt spid="32792"/>
                                        </p:tgtEl>
                                        <p:attrNameLst>
                                          <p:attrName>ppt_x</p:attrName>
                                        </p:attrNameLst>
                                      </p:cBhvr>
                                      <p:tavLst>
                                        <p:tav tm="0">
                                          <p:val>
                                            <p:fltVal val="0.5"/>
                                          </p:val>
                                        </p:tav>
                                        <p:tav tm="100000">
                                          <p:val>
                                            <p:strVal val="#ppt_x"/>
                                          </p:val>
                                        </p:tav>
                                      </p:tavLst>
                                    </p:anim>
                                    <p:anim calcmode="lin" valueType="num">
                                      <p:cBhvr>
                                        <p:cTn id="106" dur="1000" fill="hold"/>
                                        <p:tgtEl>
                                          <p:spTgt spid="32792"/>
                                        </p:tgtEl>
                                        <p:attrNameLst>
                                          <p:attrName>ppt_y</p:attrName>
                                        </p:attrNameLst>
                                      </p:cBhvr>
                                      <p:tavLst>
                                        <p:tav tm="0">
                                          <p:val>
                                            <p:fltVal val="0.5"/>
                                          </p:val>
                                        </p:tav>
                                        <p:tav tm="100000">
                                          <p:val>
                                            <p:strVal val="#ppt_y"/>
                                          </p:val>
                                        </p:tav>
                                      </p:tavLst>
                                    </p:anim>
                                  </p:childTnLst>
                                </p:cTn>
                              </p:par>
                              <p:par>
                                <p:cTn id="107" presetID="23" presetClass="entr" presetSubtype="528" repeatCount="indefinite" fill="hold" grpId="0" nodeType="withEffect">
                                  <p:stCondLst>
                                    <p:cond delay="0"/>
                                  </p:stCondLst>
                                  <p:childTnLst>
                                    <p:set>
                                      <p:cBhvr>
                                        <p:cTn id="108" dur="1" fill="hold">
                                          <p:stCondLst>
                                            <p:cond delay="0"/>
                                          </p:stCondLst>
                                        </p:cTn>
                                        <p:tgtEl>
                                          <p:spTgt spid="32793"/>
                                        </p:tgtEl>
                                        <p:attrNameLst>
                                          <p:attrName>style.visibility</p:attrName>
                                        </p:attrNameLst>
                                      </p:cBhvr>
                                      <p:to>
                                        <p:strVal val="visible"/>
                                      </p:to>
                                    </p:set>
                                    <p:anim calcmode="lin" valueType="num">
                                      <p:cBhvr>
                                        <p:cTn id="109" dur="1000" fill="hold"/>
                                        <p:tgtEl>
                                          <p:spTgt spid="32793"/>
                                        </p:tgtEl>
                                        <p:attrNameLst>
                                          <p:attrName>ppt_w</p:attrName>
                                        </p:attrNameLst>
                                      </p:cBhvr>
                                      <p:tavLst>
                                        <p:tav tm="0">
                                          <p:val>
                                            <p:fltVal val="0"/>
                                          </p:val>
                                        </p:tav>
                                        <p:tav tm="100000">
                                          <p:val>
                                            <p:strVal val="#ppt_w"/>
                                          </p:val>
                                        </p:tav>
                                      </p:tavLst>
                                    </p:anim>
                                    <p:anim calcmode="lin" valueType="num">
                                      <p:cBhvr>
                                        <p:cTn id="110" dur="1000" fill="hold"/>
                                        <p:tgtEl>
                                          <p:spTgt spid="32793"/>
                                        </p:tgtEl>
                                        <p:attrNameLst>
                                          <p:attrName>ppt_h</p:attrName>
                                        </p:attrNameLst>
                                      </p:cBhvr>
                                      <p:tavLst>
                                        <p:tav tm="0">
                                          <p:val>
                                            <p:fltVal val="0"/>
                                          </p:val>
                                        </p:tav>
                                        <p:tav tm="100000">
                                          <p:val>
                                            <p:strVal val="#ppt_h"/>
                                          </p:val>
                                        </p:tav>
                                      </p:tavLst>
                                    </p:anim>
                                    <p:anim calcmode="lin" valueType="num">
                                      <p:cBhvr>
                                        <p:cTn id="111" dur="1000" fill="hold"/>
                                        <p:tgtEl>
                                          <p:spTgt spid="32793"/>
                                        </p:tgtEl>
                                        <p:attrNameLst>
                                          <p:attrName>ppt_x</p:attrName>
                                        </p:attrNameLst>
                                      </p:cBhvr>
                                      <p:tavLst>
                                        <p:tav tm="0">
                                          <p:val>
                                            <p:fltVal val="0.5"/>
                                          </p:val>
                                        </p:tav>
                                        <p:tav tm="100000">
                                          <p:val>
                                            <p:strVal val="#ppt_x"/>
                                          </p:val>
                                        </p:tav>
                                      </p:tavLst>
                                    </p:anim>
                                    <p:anim calcmode="lin" valueType="num">
                                      <p:cBhvr>
                                        <p:cTn id="112" dur="1000" fill="hold"/>
                                        <p:tgtEl>
                                          <p:spTgt spid="3279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4" grpId="0" animBg="1"/>
      <p:bldP spid="32775" grpId="0" animBg="1"/>
      <p:bldP spid="32776" grpId="0" animBg="1"/>
      <p:bldP spid="32777" grpId="0" animBg="1"/>
      <p:bldP spid="32778" grpId="0" animBg="1"/>
      <p:bldP spid="32780" grpId="0" animBg="1"/>
      <p:bldP spid="32781" grpId="0" animBg="1"/>
      <p:bldP spid="32782" grpId="0" animBg="1"/>
      <p:bldP spid="32783" grpId="0" animBg="1"/>
      <p:bldP spid="32785" grpId="0" animBg="1"/>
      <p:bldP spid="32786" grpId="0" animBg="1"/>
      <p:bldP spid="32787" grpId="0" animBg="1"/>
      <p:bldP spid="32788" grpId="0" animBg="1"/>
      <p:bldP spid="32789" grpId="0" animBg="1"/>
      <p:bldP spid="32790" grpId="0" animBg="1"/>
      <p:bldP spid="32791" grpId="0" animBg="1"/>
      <p:bldP spid="32792" grpId="0" animBg="1"/>
      <p:bldP spid="3279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8" name="Picture 8" descr="1244177579images936195_haiphong_port">
            <a:hlinkClick r:id="rId3" action="ppaction://hlinksldjump"/>
          </p:cNvPr>
          <p:cNvPicPr>
            <a:picLocks noChangeAspect="1" noChangeArrowheads="1"/>
          </p:cNvPicPr>
          <p:nvPr/>
        </p:nvPicPr>
        <p:blipFill>
          <a:blip r:embed="rId4"/>
          <a:srcRect/>
          <a:stretch>
            <a:fillRect/>
          </a:stretch>
        </p:blipFill>
        <p:spPr bwMode="auto">
          <a:xfrm>
            <a:off x="0" y="1676400"/>
            <a:ext cx="4572000" cy="5181600"/>
          </a:xfrm>
          <a:prstGeom prst="rect">
            <a:avLst/>
          </a:prstGeom>
          <a:ln>
            <a:noFill/>
          </a:ln>
          <a:effectLst>
            <a:outerShdw blurRad="292100" dist="139700" dir="2700000" algn="tl" rotWithShape="0">
              <a:srgbClr val="333333">
                <a:alpha val="65000"/>
              </a:srgbClr>
            </a:outerShdw>
          </a:effectLst>
        </p:spPr>
      </p:pic>
      <p:pic>
        <p:nvPicPr>
          <p:cNvPr id="13" name="Picture 9" descr="14040838"/>
          <p:cNvPicPr>
            <a:picLocks noChangeAspect="1" noChangeArrowheads="1"/>
          </p:cNvPicPr>
          <p:nvPr/>
        </p:nvPicPr>
        <p:blipFill>
          <a:blip r:embed="rId5"/>
          <a:srcRect/>
          <a:stretch>
            <a:fillRect/>
          </a:stretch>
        </p:blipFill>
        <p:spPr bwMode="auto">
          <a:xfrm>
            <a:off x="4648200" y="1676400"/>
            <a:ext cx="4495800" cy="5181600"/>
          </a:xfrm>
          <a:prstGeom prst="rect">
            <a:avLst/>
          </a:prstGeom>
          <a:ln>
            <a:noFill/>
          </a:ln>
          <a:effectLst>
            <a:outerShdw blurRad="292100" dist="139700" dir="2700000" algn="tl" rotWithShape="0">
              <a:srgbClr val="333333">
                <a:alpha val="65000"/>
              </a:srgbClr>
            </a:outerShdw>
          </a:effectLst>
        </p:spPr>
      </p:pic>
      <p:sp>
        <p:nvSpPr>
          <p:cNvPr id="12" name="TextBox 1"/>
          <p:cNvSpPr txBox="1">
            <a:spLocks noChangeArrowheads="1"/>
          </p:cNvSpPr>
          <p:nvPr/>
        </p:nvSpPr>
        <p:spPr bwMode="auto">
          <a:xfrm>
            <a:off x="128953" y="221599"/>
            <a:ext cx="8888777" cy="830997"/>
          </a:xfrm>
          <a:prstGeom prst="rect">
            <a:avLst/>
          </a:prstGeom>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defPPr>
              <a:defRPr lang="en-US"/>
            </a:defPPr>
            <a:lvl1pPr marL="609600" indent="-609600" algn="ctr" eaLnBrk="0" fontAlgn="auto" hangingPunct="0">
              <a:spcBef>
                <a:spcPct val="20000"/>
              </a:spcBef>
              <a:spcAft>
                <a:spcPts val="0"/>
              </a:spcAft>
              <a:defRPr sz="2400" b="1">
                <a:solidFill>
                  <a:schemeClr val="bg1"/>
                </a:solidFill>
                <a:latin typeface="Arial" panose="020B0604020202020204" pitchFamily="34" charset="0"/>
                <a:cs typeface="Arial" panose="020B0604020202020204"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US" dirty="0" err="1" smtClean="0"/>
              <a:t>Đây</a:t>
            </a:r>
            <a:r>
              <a:rPr lang="en-US" dirty="0" smtClean="0"/>
              <a:t> </a:t>
            </a:r>
            <a:r>
              <a:rPr lang="en-US" dirty="0" err="1" smtClean="0"/>
              <a:t>là</a:t>
            </a:r>
            <a:r>
              <a:rPr lang="en-US" dirty="0" smtClean="0"/>
              <a:t> </a:t>
            </a:r>
            <a:r>
              <a:rPr lang="en-US" dirty="0" err="1" smtClean="0"/>
              <a:t>một</a:t>
            </a:r>
            <a:r>
              <a:rPr lang="en-US" dirty="0" smtClean="0"/>
              <a:t> </a:t>
            </a:r>
            <a:r>
              <a:rPr lang="en-US" dirty="0" err="1" smtClean="0"/>
              <a:t>trong</a:t>
            </a:r>
            <a:r>
              <a:rPr lang="en-US" dirty="0" smtClean="0"/>
              <a:t> </a:t>
            </a:r>
            <a:r>
              <a:rPr lang="en-US" dirty="0" err="1" smtClean="0"/>
              <a:t>ba</a:t>
            </a:r>
            <a:r>
              <a:rPr lang="en-US" dirty="0" smtClean="0"/>
              <a:t> </a:t>
            </a:r>
            <a:r>
              <a:rPr lang="en-US" dirty="0" err="1" smtClean="0"/>
              <a:t>cảng</a:t>
            </a:r>
            <a:r>
              <a:rPr lang="en-US" dirty="0" smtClean="0"/>
              <a:t> </a:t>
            </a:r>
            <a:r>
              <a:rPr lang="en-US" dirty="0" err="1" smtClean="0"/>
              <a:t>lớn</a:t>
            </a:r>
            <a:r>
              <a:rPr lang="en-US" dirty="0" smtClean="0"/>
              <a:t> </a:t>
            </a:r>
            <a:r>
              <a:rPr lang="en-US" dirty="0" err="1" smtClean="0"/>
              <a:t>nhất</a:t>
            </a:r>
            <a:r>
              <a:rPr lang="en-US" dirty="0" smtClean="0"/>
              <a:t> </a:t>
            </a:r>
            <a:r>
              <a:rPr lang="en-US" dirty="0" err="1" smtClean="0"/>
              <a:t>nước</a:t>
            </a:r>
            <a:r>
              <a:rPr lang="en-US" dirty="0" smtClean="0"/>
              <a:t> </a:t>
            </a:r>
            <a:r>
              <a:rPr lang="en-US" dirty="0" err="1" smtClean="0"/>
              <a:t>ta</a:t>
            </a:r>
            <a:r>
              <a:rPr lang="en-US" dirty="0" smtClean="0"/>
              <a:t> </a:t>
            </a:r>
            <a:r>
              <a:rPr lang="en-US" dirty="0" err="1" smtClean="0"/>
              <a:t>nằm</a:t>
            </a:r>
            <a:r>
              <a:rPr lang="en-US" dirty="0" smtClean="0"/>
              <a:t> ở </a:t>
            </a:r>
            <a:r>
              <a:rPr lang="en-US" dirty="0" err="1" smtClean="0"/>
              <a:t>phía</a:t>
            </a:r>
            <a:r>
              <a:rPr lang="en-US" dirty="0" smtClean="0"/>
              <a:t> </a:t>
            </a:r>
            <a:r>
              <a:rPr lang="en-US" dirty="0" err="1" smtClean="0"/>
              <a:t>Bắc</a:t>
            </a:r>
            <a:r>
              <a:rPr lang="en-US" dirty="0" smtClean="0"/>
              <a:t>, </a:t>
            </a:r>
            <a:r>
              <a:rPr lang="en-US" dirty="0" err="1" smtClean="0"/>
              <a:t>em</a:t>
            </a:r>
            <a:r>
              <a:rPr lang="en-US" dirty="0" smtClean="0"/>
              <a:t> </a:t>
            </a:r>
            <a:r>
              <a:rPr lang="en-US" dirty="0" err="1" smtClean="0"/>
              <a:t>hãy</a:t>
            </a:r>
            <a:r>
              <a:rPr lang="en-US" dirty="0" smtClean="0"/>
              <a:t> </a:t>
            </a:r>
            <a:r>
              <a:rPr lang="en-US" dirty="0" err="1" smtClean="0"/>
              <a:t>cho</a:t>
            </a:r>
            <a:r>
              <a:rPr lang="en-US" dirty="0" smtClean="0"/>
              <a:t> </a:t>
            </a:r>
            <a:r>
              <a:rPr lang="en-US" dirty="0" err="1" smtClean="0"/>
              <a:t>biết</a:t>
            </a:r>
            <a:r>
              <a:rPr lang="en-US" dirty="0" smtClean="0"/>
              <a:t> </a:t>
            </a:r>
            <a:r>
              <a:rPr lang="en-US" dirty="0" err="1" smtClean="0"/>
              <a:t>tên</a:t>
            </a:r>
            <a:r>
              <a:rPr lang="en-US" dirty="0" smtClean="0"/>
              <a:t> </a:t>
            </a:r>
            <a:r>
              <a:rPr lang="en-US" dirty="0" err="1" smtClean="0"/>
              <a:t>cảng</a:t>
            </a:r>
            <a:r>
              <a:rPr lang="en-US" dirty="0" smtClean="0"/>
              <a:t> </a:t>
            </a:r>
            <a:r>
              <a:rPr lang="en-US" dirty="0" err="1" smtClean="0"/>
              <a:t>này</a:t>
            </a:r>
            <a:r>
              <a:rPr lang="en-US" dirty="0" smtClean="0"/>
              <a:t>?</a:t>
            </a:r>
            <a:endParaRPr lang="en-US" dirty="0"/>
          </a:p>
        </p:txBody>
      </p:sp>
      <p:sp>
        <p:nvSpPr>
          <p:cNvPr id="56330" name="Text Box 10"/>
          <p:cNvSpPr txBox="1">
            <a:spLocks noChangeArrowheads="1"/>
          </p:cNvSpPr>
          <p:nvPr/>
        </p:nvSpPr>
        <p:spPr bwMode="auto">
          <a:xfrm>
            <a:off x="2971800" y="6400800"/>
            <a:ext cx="3657600" cy="492443"/>
          </a:xfrm>
          <a:prstGeom prst="rect">
            <a:avLst/>
          </a:prstGeom>
          <a:noFill/>
          <a:ln w="9525">
            <a:noFill/>
            <a:miter lim="800000"/>
            <a:headEnd/>
            <a:tailEnd/>
          </a:ln>
          <a:effectLst/>
        </p:spPr>
        <p:txBody>
          <a:bodyPr>
            <a:spAutoFit/>
          </a:bodyPr>
          <a:lstStyle/>
          <a:p>
            <a:pPr>
              <a:spcBef>
                <a:spcPct val="50000"/>
              </a:spcBef>
            </a:pPr>
            <a:r>
              <a:rPr lang="en-US" sz="2600" b="1" dirty="0">
                <a:solidFill>
                  <a:srgbClr val="FF0000"/>
                </a:solidFill>
                <a:effectLst>
                  <a:outerShdw blurRad="38100" dist="38100" dir="2700000" algn="tl">
                    <a:srgbClr val="C0C0C0"/>
                  </a:outerShdw>
                </a:effectLst>
              </a:rPr>
              <a:t>CẢNG HẢI PHÒNG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6330"/>
                                        </p:tgtEl>
                                        <p:attrNameLst>
                                          <p:attrName>style.visibility</p:attrName>
                                        </p:attrNameLst>
                                      </p:cBhvr>
                                      <p:to>
                                        <p:strVal val="visible"/>
                                      </p:to>
                                    </p:set>
                                    <p:animEffect transition="in" filter="blinds(horizontal)">
                                      <p:cBhvr>
                                        <p:cTn id="7" dur="500"/>
                                        <p:tgtEl>
                                          <p:spTgt spid="56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Box 1"/>
          <p:cNvSpPr txBox="1">
            <a:spLocks noChangeArrowheads="1"/>
          </p:cNvSpPr>
          <p:nvPr/>
        </p:nvSpPr>
        <p:spPr bwMode="auto">
          <a:xfrm>
            <a:off x="128953" y="221599"/>
            <a:ext cx="8888777" cy="830997"/>
          </a:xfrm>
          <a:prstGeom prst="rect">
            <a:avLst/>
          </a:prstGeom>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defPPr>
              <a:defRPr lang="en-US"/>
            </a:defPPr>
            <a:lvl1pPr marL="609600" indent="-609600" algn="ctr" eaLnBrk="0" fontAlgn="auto" hangingPunct="0">
              <a:spcBef>
                <a:spcPct val="20000"/>
              </a:spcBef>
              <a:spcAft>
                <a:spcPts val="0"/>
              </a:spcAft>
              <a:defRPr sz="2400" b="1">
                <a:solidFill>
                  <a:schemeClr val="bg1"/>
                </a:solidFill>
                <a:latin typeface="Arial" panose="020B0604020202020204" pitchFamily="34" charset="0"/>
                <a:cs typeface="Arial" panose="020B0604020202020204"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US" dirty="0" err="1" smtClean="0"/>
              <a:t>Đây</a:t>
            </a:r>
            <a:r>
              <a:rPr lang="en-US" dirty="0" smtClean="0"/>
              <a:t> </a:t>
            </a:r>
            <a:r>
              <a:rPr lang="en-US" dirty="0" err="1" smtClean="0"/>
              <a:t>là</a:t>
            </a:r>
            <a:r>
              <a:rPr lang="en-US" dirty="0" smtClean="0"/>
              <a:t> </a:t>
            </a:r>
            <a:r>
              <a:rPr lang="en-US" dirty="0" err="1" smtClean="0"/>
              <a:t>một</a:t>
            </a:r>
            <a:r>
              <a:rPr lang="en-US" dirty="0" smtClean="0"/>
              <a:t> </a:t>
            </a:r>
            <a:r>
              <a:rPr lang="en-US" dirty="0" err="1" smtClean="0"/>
              <a:t>địa</a:t>
            </a:r>
            <a:r>
              <a:rPr lang="en-US" dirty="0" smtClean="0"/>
              <a:t> </a:t>
            </a:r>
            <a:r>
              <a:rPr lang="en-US" dirty="0" err="1" smtClean="0"/>
              <a:t>danh</a:t>
            </a:r>
            <a:r>
              <a:rPr lang="en-US" dirty="0" smtClean="0"/>
              <a:t> </a:t>
            </a:r>
            <a:r>
              <a:rPr lang="en-US" dirty="0" err="1" smtClean="0"/>
              <a:t>rất</a:t>
            </a:r>
            <a:r>
              <a:rPr lang="en-US" dirty="0" smtClean="0"/>
              <a:t> </a:t>
            </a:r>
            <a:r>
              <a:rPr lang="en-US" dirty="0" err="1" smtClean="0"/>
              <a:t>nổi</a:t>
            </a:r>
            <a:r>
              <a:rPr lang="en-US" dirty="0" smtClean="0"/>
              <a:t> </a:t>
            </a:r>
            <a:r>
              <a:rPr lang="en-US" dirty="0" err="1" smtClean="0"/>
              <a:t>tiếng</a:t>
            </a:r>
            <a:r>
              <a:rPr lang="en-US" dirty="0" smtClean="0"/>
              <a:t>, </a:t>
            </a:r>
            <a:r>
              <a:rPr lang="en-US" dirty="0" err="1" smtClean="0"/>
              <a:t>em</a:t>
            </a:r>
            <a:r>
              <a:rPr lang="en-US" dirty="0" smtClean="0"/>
              <a:t> </a:t>
            </a:r>
            <a:r>
              <a:rPr lang="en-US" dirty="0" err="1" smtClean="0"/>
              <a:t>hãy</a:t>
            </a:r>
            <a:r>
              <a:rPr lang="en-US" dirty="0" smtClean="0"/>
              <a:t> </a:t>
            </a:r>
            <a:r>
              <a:rPr lang="en-US" dirty="0" err="1" smtClean="0"/>
              <a:t>cho</a:t>
            </a:r>
            <a:r>
              <a:rPr lang="en-US" dirty="0" smtClean="0"/>
              <a:t> </a:t>
            </a:r>
            <a:r>
              <a:rPr lang="en-US" dirty="0" err="1" smtClean="0"/>
              <a:t>biết</a:t>
            </a:r>
            <a:r>
              <a:rPr lang="en-US" dirty="0" smtClean="0"/>
              <a:t> </a:t>
            </a:r>
            <a:r>
              <a:rPr lang="en-US" dirty="0" err="1" smtClean="0"/>
              <a:t>tên</a:t>
            </a:r>
            <a:r>
              <a:rPr lang="en-US" dirty="0" smtClean="0"/>
              <a:t> </a:t>
            </a:r>
            <a:r>
              <a:rPr lang="en-US" dirty="0" err="1" smtClean="0"/>
              <a:t>địa</a:t>
            </a:r>
            <a:r>
              <a:rPr lang="en-US" dirty="0" smtClean="0"/>
              <a:t> </a:t>
            </a:r>
            <a:r>
              <a:rPr lang="en-US" dirty="0" err="1" smtClean="0"/>
              <a:t>danh</a:t>
            </a:r>
            <a:r>
              <a:rPr lang="en-US" dirty="0" smtClean="0"/>
              <a:t>? </a:t>
            </a:r>
            <a:r>
              <a:rPr lang="en-US" dirty="0" err="1" smtClean="0"/>
              <a:t>địa</a:t>
            </a:r>
            <a:r>
              <a:rPr lang="en-US" dirty="0" smtClean="0"/>
              <a:t> </a:t>
            </a:r>
            <a:r>
              <a:rPr lang="en-US" dirty="0" err="1" smtClean="0"/>
              <a:t>danh</a:t>
            </a:r>
            <a:r>
              <a:rPr lang="en-US" dirty="0" smtClean="0"/>
              <a:t> </a:t>
            </a:r>
            <a:r>
              <a:rPr lang="en-US" dirty="0" err="1" smtClean="0"/>
              <a:t>này</a:t>
            </a:r>
            <a:r>
              <a:rPr lang="en-US" dirty="0" smtClean="0"/>
              <a:t> </a:t>
            </a:r>
            <a:r>
              <a:rPr lang="en-US" dirty="0" err="1" smtClean="0"/>
              <a:t>thuộc</a:t>
            </a:r>
            <a:r>
              <a:rPr lang="en-US" dirty="0" smtClean="0"/>
              <a:t> </a:t>
            </a:r>
            <a:r>
              <a:rPr lang="en-US" dirty="0" err="1" smtClean="0"/>
              <a:t>thành</a:t>
            </a:r>
            <a:r>
              <a:rPr lang="en-US" dirty="0" smtClean="0"/>
              <a:t> </a:t>
            </a:r>
            <a:r>
              <a:rPr lang="en-US" dirty="0" err="1" smtClean="0"/>
              <a:t>phô</a:t>
            </a:r>
            <a:r>
              <a:rPr lang="en-US" dirty="0" smtClean="0"/>
              <a:t>́ </a:t>
            </a:r>
            <a:r>
              <a:rPr lang="en-US" dirty="0" err="1" smtClean="0"/>
              <a:t>nào</a:t>
            </a:r>
            <a:r>
              <a:rPr lang="en-US" dirty="0" smtClean="0"/>
              <a:t> </a:t>
            </a:r>
            <a:r>
              <a:rPr lang="en-US" dirty="0" err="1" smtClean="0"/>
              <a:t>của</a:t>
            </a:r>
            <a:r>
              <a:rPr lang="en-US" dirty="0" smtClean="0"/>
              <a:t> </a:t>
            </a:r>
            <a:r>
              <a:rPr lang="en-US" dirty="0" err="1" smtClean="0"/>
              <a:t>nước</a:t>
            </a:r>
            <a:r>
              <a:rPr lang="en-US" dirty="0" smtClean="0"/>
              <a:t> </a:t>
            </a:r>
            <a:r>
              <a:rPr lang="en-US" dirty="0" err="1" smtClean="0"/>
              <a:t>ta</a:t>
            </a:r>
            <a:r>
              <a:rPr lang="en-US" dirty="0" smtClean="0"/>
              <a:t>?</a:t>
            </a:r>
            <a:endParaRPr lang="en-US" dirty="0"/>
          </a:p>
        </p:txBody>
      </p:sp>
      <p:sp>
        <p:nvSpPr>
          <p:cNvPr id="5" name="Right Arrow 4">
            <a:hlinkClick r:id="rId3" action="ppaction://hlinksldjump"/>
          </p:cNvPr>
          <p:cNvSpPr/>
          <p:nvPr/>
        </p:nvSpPr>
        <p:spPr>
          <a:xfrm rot="10800000">
            <a:off x="8540260" y="6254262"/>
            <a:ext cx="454025" cy="457200"/>
          </a:xfrm>
          <a:prstGeom prst="rightArrow">
            <a:avLst/>
          </a:prstGeom>
          <a:effectLst>
            <a:glow rad="101600">
              <a:schemeClr val="accent1">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p>
        </p:txBody>
      </p:sp>
      <p:pic>
        <p:nvPicPr>
          <p:cNvPr id="7169" name="Picture 1" descr="C:\Users\samsung\Downloads\1568099002089_4146890.png">
            <a:hlinkClick r:id="rId3" action="ppaction://hlinksldjump"/>
          </p:cNvPr>
          <p:cNvPicPr>
            <a:picLocks noChangeAspect="1" noChangeArrowheads="1"/>
          </p:cNvPicPr>
          <p:nvPr/>
        </p:nvPicPr>
        <p:blipFill>
          <a:blip r:embed="rId4"/>
          <a:srcRect/>
          <a:stretch>
            <a:fillRect/>
          </a:stretch>
        </p:blipFill>
        <p:spPr bwMode="auto">
          <a:xfrm>
            <a:off x="0" y="1124257"/>
            <a:ext cx="4648200" cy="5047943"/>
          </a:xfrm>
          <a:prstGeom prst="rect">
            <a:avLst/>
          </a:prstGeom>
          <a:noFill/>
        </p:spPr>
      </p:pic>
      <p:pic>
        <p:nvPicPr>
          <p:cNvPr id="8" name="Picture 2" descr="C:\Users\samsung\Downloads\hinh-anh-lang-bac-ho-o-ha-noi_053444126.jpg"/>
          <p:cNvPicPr>
            <a:picLocks noChangeAspect="1" noChangeArrowheads="1"/>
          </p:cNvPicPr>
          <p:nvPr/>
        </p:nvPicPr>
        <p:blipFill>
          <a:blip r:embed="rId5"/>
          <a:srcRect/>
          <a:stretch>
            <a:fillRect/>
          </a:stretch>
        </p:blipFill>
        <p:spPr bwMode="auto">
          <a:xfrm>
            <a:off x="4648200" y="1143000"/>
            <a:ext cx="4495800" cy="5029200"/>
          </a:xfrm>
          <a:prstGeom prst="rect">
            <a:avLst/>
          </a:prstGeom>
          <a:noFill/>
        </p:spPr>
      </p:pic>
      <p:sp>
        <p:nvSpPr>
          <p:cNvPr id="9" name="TextBox 8"/>
          <p:cNvSpPr txBox="1"/>
          <p:nvPr/>
        </p:nvSpPr>
        <p:spPr>
          <a:xfrm>
            <a:off x="609600" y="6197025"/>
            <a:ext cx="7620000" cy="584775"/>
          </a:xfrm>
          <a:prstGeom prst="rect">
            <a:avLst/>
          </a:prstGeom>
          <a:noFill/>
        </p:spPr>
        <p:txBody>
          <a:bodyPr wrap="square" rtlCol="0">
            <a:spAutoFit/>
          </a:bodyPr>
          <a:lstStyle/>
          <a:p>
            <a:pPr algn="ctr"/>
            <a:r>
              <a:rPr lang="en-US" sz="3200" b="1" dirty="0" err="1" smtClean="0">
                <a:solidFill>
                  <a:srgbClr val="FF0000"/>
                </a:solidFill>
                <a:effectLst>
                  <a:outerShdw blurRad="38100" dist="38100" dir="2700000" algn="tl">
                    <a:srgbClr val="000000">
                      <a:alpha val="43137"/>
                    </a:srgbClr>
                  </a:outerShdw>
                </a:effectLst>
                <a:cs typeface="Arial" panose="020B0604020202020204" pitchFamily="34" charset="0"/>
              </a:rPr>
              <a:t>Kinh</a:t>
            </a:r>
            <a:r>
              <a:rPr lang="en-US" sz="3200" b="1" dirty="0" smtClean="0">
                <a:solidFill>
                  <a:srgbClr val="FF0000"/>
                </a:solidFill>
                <a:effectLst>
                  <a:outerShdw blurRad="38100" dist="38100" dir="2700000" algn="tl">
                    <a:srgbClr val="000000">
                      <a:alpha val="43137"/>
                    </a:srgbClr>
                  </a:outerShdw>
                </a:effectLst>
                <a:cs typeface="Arial" panose="020B0604020202020204" pitchFamily="34" charset="0"/>
              </a:rPr>
              <a:t> </a:t>
            </a:r>
            <a:r>
              <a:rPr lang="en-US" sz="3200" b="1" dirty="0" err="1" smtClean="0">
                <a:solidFill>
                  <a:srgbClr val="FF0000"/>
                </a:solidFill>
                <a:effectLst>
                  <a:outerShdw blurRad="38100" dist="38100" dir="2700000" algn="tl">
                    <a:srgbClr val="000000">
                      <a:alpha val="43137"/>
                    </a:srgbClr>
                  </a:outerShdw>
                </a:effectLst>
                <a:cs typeface="Arial" panose="020B0604020202020204" pitchFamily="34" charset="0"/>
              </a:rPr>
              <a:t>thành</a:t>
            </a:r>
            <a:r>
              <a:rPr lang="en-US" sz="3200" b="1" dirty="0" smtClean="0">
                <a:solidFill>
                  <a:srgbClr val="FF0000"/>
                </a:solidFill>
                <a:effectLst>
                  <a:outerShdw blurRad="38100" dist="38100" dir="2700000" algn="tl">
                    <a:srgbClr val="000000">
                      <a:alpha val="43137"/>
                    </a:srgbClr>
                  </a:outerShdw>
                </a:effectLst>
                <a:cs typeface="Arial" panose="020B0604020202020204" pitchFamily="34" charset="0"/>
              </a:rPr>
              <a:t> </a:t>
            </a:r>
            <a:r>
              <a:rPr lang="en-US" sz="3200" b="1" dirty="0" err="1" smtClean="0">
                <a:solidFill>
                  <a:srgbClr val="FF0000"/>
                </a:solidFill>
                <a:effectLst>
                  <a:outerShdw blurRad="38100" dist="38100" dir="2700000" algn="tl">
                    <a:srgbClr val="000000">
                      <a:alpha val="43137"/>
                    </a:srgbClr>
                  </a:outerShdw>
                </a:effectLst>
                <a:cs typeface="Arial" panose="020B0604020202020204" pitchFamily="34" charset="0"/>
              </a:rPr>
              <a:t>Thăng</a:t>
            </a:r>
            <a:r>
              <a:rPr lang="en-US" sz="3200" b="1" dirty="0" smtClean="0">
                <a:solidFill>
                  <a:srgbClr val="FF0000"/>
                </a:solidFill>
                <a:effectLst>
                  <a:outerShdw blurRad="38100" dist="38100" dir="2700000" algn="tl">
                    <a:srgbClr val="000000">
                      <a:alpha val="43137"/>
                    </a:srgbClr>
                  </a:outerShdw>
                </a:effectLst>
                <a:cs typeface="Arial" panose="020B0604020202020204" pitchFamily="34" charset="0"/>
              </a:rPr>
              <a:t> Long – Hà </a:t>
            </a:r>
            <a:r>
              <a:rPr lang="en-US" sz="3200" b="1" dirty="0" err="1" smtClean="0">
                <a:solidFill>
                  <a:srgbClr val="FF0000"/>
                </a:solidFill>
                <a:effectLst>
                  <a:outerShdw blurRad="38100" dist="38100" dir="2700000" algn="tl">
                    <a:srgbClr val="000000">
                      <a:alpha val="43137"/>
                    </a:srgbClr>
                  </a:outerShdw>
                </a:effectLst>
                <a:cs typeface="Arial" panose="020B0604020202020204" pitchFamily="34" charset="0"/>
              </a:rPr>
              <a:t>Nội</a:t>
            </a:r>
            <a:endParaRPr lang="en-US" sz="3200" b="1"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2"/>
          <p:cNvSpPr txBox="1">
            <a:spLocks noChangeArrowheads="1"/>
          </p:cNvSpPr>
          <p:nvPr/>
        </p:nvSpPr>
        <p:spPr bwMode="auto">
          <a:xfrm>
            <a:off x="533400" y="83403"/>
            <a:ext cx="7848600" cy="954107"/>
          </a:xfrm>
          <a:prstGeom prst="rect">
            <a:avLst/>
          </a:prstGeom>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defPPr>
              <a:defRPr lang="en-US"/>
            </a:defPPr>
            <a:lvl1pPr marL="609600" indent="-609600" algn="ctr" eaLnBrk="0" fontAlgn="auto" hangingPunct="0">
              <a:spcBef>
                <a:spcPct val="20000"/>
              </a:spcBef>
              <a:spcAft>
                <a:spcPts val="0"/>
              </a:spcAft>
              <a:defRPr sz="2400" b="1">
                <a:solidFill>
                  <a:schemeClr val="bg1"/>
                </a:solidFill>
                <a:latin typeface="Arial" panose="020B0604020202020204" pitchFamily="34" charset="0"/>
                <a:cs typeface="Arial" panose="020B0604020202020204"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US" sz="2800" dirty="0"/>
              <a:t>4. </a:t>
            </a:r>
            <a:r>
              <a:rPr lang="en-US" sz="2800" dirty="0" smtClean="0"/>
              <a:t>Cho </a:t>
            </a:r>
            <a:r>
              <a:rPr lang="en-US" sz="2800" dirty="0" err="1" smtClean="0"/>
              <a:t>biết</a:t>
            </a:r>
            <a:r>
              <a:rPr lang="en-US" sz="2800" dirty="0" smtClean="0"/>
              <a:t>: </a:t>
            </a:r>
            <a:r>
              <a:rPr lang="en-US" sz="2800" dirty="0" err="1" smtClean="0"/>
              <a:t>Tên</a:t>
            </a:r>
            <a:r>
              <a:rPr lang="en-US" sz="2800" dirty="0" smtClean="0"/>
              <a:t> </a:t>
            </a:r>
            <a:r>
              <a:rPr lang="en-US" sz="2800" dirty="0" err="1" smtClean="0"/>
              <a:t>bài</a:t>
            </a:r>
            <a:r>
              <a:rPr lang="en-US" sz="2800" dirty="0" smtClean="0"/>
              <a:t> </a:t>
            </a:r>
            <a:r>
              <a:rPr lang="en-US" sz="2800" dirty="0" err="1"/>
              <a:t>hát</a:t>
            </a:r>
            <a:r>
              <a:rPr lang="en-US" sz="2800" dirty="0"/>
              <a:t> </a:t>
            </a:r>
            <a:r>
              <a:rPr lang="en-US" sz="2800" dirty="0" err="1" smtClean="0"/>
              <a:t>này</a:t>
            </a:r>
            <a:r>
              <a:rPr lang="en-US" sz="2800" dirty="0" smtClean="0"/>
              <a:t>? </a:t>
            </a:r>
            <a:r>
              <a:rPr lang="en-US" sz="2800" dirty="0" err="1" smtClean="0"/>
              <a:t>Địa</a:t>
            </a:r>
            <a:r>
              <a:rPr lang="en-US" sz="2800" dirty="0" smtClean="0"/>
              <a:t> </a:t>
            </a:r>
            <a:r>
              <a:rPr lang="en-US" sz="2800" dirty="0" err="1" smtClean="0"/>
              <a:t>danh</a:t>
            </a:r>
            <a:r>
              <a:rPr lang="en-US" sz="2800" dirty="0" smtClean="0"/>
              <a:t> </a:t>
            </a:r>
            <a:r>
              <a:rPr lang="en-US" sz="2800" dirty="0" err="1" smtClean="0"/>
              <a:t>nào</a:t>
            </a:r>
            <a:r>
              <a:rPr lang="en-US" sz="2800" dirty="0" smtClean="0"/>
              <a:t> </a:t>
            </a:r>
            <a:r>
              <a:rPr lang="en-US" sz="2800" dirty="0" err="1" smtClean="0"/>
              <a:t>được</a:t>
            </a:r>
            <a:r>
              <a:rPr lang="en-US" sz="2800" dirty="0" smtClean="0"/>
              <a:t> </a:t>
            </a:r>
            <a:r>
              <a:rPr lang="en-US" sz="2800" dirty="0" err="1" smtClean="0"/>
              <a:t>nhắc</a:t>
            </a:r>
            <a:r>
              <a:rPr lang="en-US" sz="2800" dirty="0" smtClean="0"/>
              <a:t> </a:t>
            </a:r>
            <a:r>
              <a:rPr lang="en-US" sz="2800" dirty="0" err="1" smtClean="0"/>
              <a:t>đến</a:t>
            </a:r>
            <a:r>
              <a:rPr lang="en-US" sz="2800" dirty="0" smtClean="0"/>
              <a:t> </a:t>
            </a:r>
            <a:r>
              <a:rPr lang="en-US" sz="2800" dirty="0" err="1" smtClean="0"/>
              <a:t>trong</a:t>
            </a:r>
            <a:r>
              <a:rPr lang="en-US" sz="2800" dirty="0" smtClean="0"/>
              <a:t> </a:t>
            </a:r>
            <a:r>
              <a:rPr lang="en-US" sz="2800" dirty="0" err="1" smtClean="0"/>
              <a:t>bài</a:t>
            </a:r>
            <a:r>
              <a:rPr lang="en-US" sz="2800" dirty="0" smtClean="0"/>
              <a:t> </a:t>
            </a:r>
            <a:r>
              <a:rPr lang="en-US" sz="2800" dirty="0" err="1" smtClean="0"/>
              <a:t>hát</a:t>
            </a:r>
            <a:endParaRPr lang="en-US" sz="2800" dirty="0"/>
          </a:p>
        </p:txBody>
      </p:sp>
      <p:sp>
        <p:nvSpPr>
          <p:cNvPr id="6" name="Right Arrow 5"/>
          <p:cNvSpPr/>
          <p:nvPr/>
        </p:nvSpPr>
        <p:spPr>
          <a:xfrm rot="10800000">
            <a:off x="8493368" y="6277708"/>
            <a:ext cx="454025" cy="457200"/>
          </a:xfrm>
          <a:prstGeom prst="rightArrow">
            <a:avLst/>
          </a:prstGeom>
          <a:effectLst>
            <a:glow rad="139700">
              <a:schemeClr val="accent6">
                <a:satMod val="175000"/>
                <a:alpha val="40000"/>
              </a:schemeClr>
            </a:glow>
            <a:outerShdw blurRad="50800" dist="38100" dir="2700000" algn="tl" rotWithShape="0">
              <a:prstClr val="black">
                <a:alpha val="40000"/>
              </a:prstClr>
            </a:outerShdw>
          </a:effectLst>
        </p:spPr>
        <p:style>
          <a:lnRef idx="0">
            <a:schemeClr val="accent4"/>
          </a:lnRef>
          <a:fillRef idx="3">
            <a:schemeClr val="accent4"/>
          </a:fillRef>
          <a:effectRef idx="3">
            <a:schemeClr val="accent4"/>
          </a:effectRef>
          <a:fontRef idx="minor">
            <a:schemeClr val="lt1"/>
          </a:fontRef>
        </p:style>
        <p:txBody>
          <a:bodyPr rtlCol="0" anchor="ctr"/>
          <a:lstStyle/>
          <a:p>
            <a:pPr algn="ctr"/>
            <a:endParaRPr lang="en-US"/>
          </a:p>
        </p:txBody>
      </p:sp>
      <p:pic>
        <p:nvPicPr>
          <p:cNvPr id="2" name="hue thuong dung.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8561173" y="204874"/>
            <a:ext cx="609600" cy="609600"/>
          </a:xfrm>
          <a:prstGeom prst="rect">
            <a:avLst/>
          </a:prstGeom>
        </p:spPr>
      </p:pic>
      <p:pic>
        <p:nvPicPr>
          <p:cNvPr id="7" name="Picture 5" descr="hg">
            <a:hlinkClick r:id="rId9" action="ppaction://hlinksldjump"/>
          </p:cNvPr>
          <p:cNvPicPr>
            <a:picLocks noChangeAspect="1" noChangeArrowheads="1"/>
          </p:cNvPicPr>
          <p:nvPr/>
        </p:nvPicPr>
        <p:blipFill>
          <a:blip r:embed="rId10"/>
          <a:srcRect/>
          <a:stretch>
            <a:fillRect/>
          </a:stretch>
        </p:blipFill>
        <p:spPr bwMode="auto">
          <a:xfrm>
            <a:off x="825157" y="1247775"/>
            <a:ext cx="7328243" cy="5000625"/>
          </a:xfrm>
          <a:prstGeom prst="rect">
            <a:avLst/>
          </a:prstGeom>
          <a:ln>
            <a:noFill/>
          </a:ln>
          <a:effectLst>
            <a:outerShdw blurRad="292100" dist="139700" dir="2700000" algn="tl" rotWithShape="0">
              <a:srgbClr val="333333">
                <a:alpha val="65000"/>
              </a:srgbClr>
            </a:outerShdw>
          </a:effectLst>
        </p:spPr>
      </p:pic>
      <p:sp>
        <p:nvSpPr>
          <p:cNvPr id="8" name="TextBox 2">
            <a:hlinkClick r:id="rId11" action="ppaction://hlinkfile"/>
          </p:cNvPr>
          <p:cNvSpPr txBox="1">
            <a:spLocks noChangeArrowheads="1"/>
          </p:cNvSpPr>
          <p:nvPr/>
        </p:nvSpPr>
        <p:spPr bwMode="auto">
          <a:xfrm>
            <a:off x="533400" y="304800"/>
            <a:ext cx="7848600" cy="523220"/>
          </a:xfrm>
          <a:prstGeom prst="rect">
            <a:avLst/>
          </a:prstGeom>
          <a:extLst/>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ctr" anchorCtr="0" compatLnSpc="1">
            <a:prstTxWarp prst="textNoShape">
              <a:avLst/>
            </a:prstTxWarp>
            <a:spAutoFit/>
          </a:bodyPr>
          <a:lstStyle>
            <a:defPPr>
              <a:defRPr lang="en-US"/>
            </a:defPPr>
            <a:lvl1pPr marL="609600" indent="-609600" algn="ctr" eaLnBrk="0" fontAlgn="auto" hangingPunct="0">
              <a:spcBef>
                <a:spcPct val="20000"/>
              </a:spcBef>
              <a:spcAft>
                <a:spcPts val="0"/>
              </a:spcAft>
              <a:defRPr sz="2400" b="1">
                <a:solidFill>
                  <a:schemeClr val="bg1"/>
                </a:solidFill>
                <a:latin typeface="Arial" panose="020B0604020202020204" pitchFamily="34" charset="0"/>
                <a:cs typeface="Arial" panose="020B0604020202020204" pitchFamily="34" charset="0"/>
              </a:defRPr>
            </a:lvl1pPr>
            <a:lvl2pPr>
              <a:defRPr>
                <a:solidFill>
                  <a:schemeClr val="lt1"/>
                </a:solidFill>
                <a:latin typeface="+mn-lt"/>
                <a:cs typeface="+mn-cs"/>
              </a:defRPr>
            </a:lvl2pPr>
            <a:lvl3pPr>
              <a:defRPr>
                <a:solidFill>
                  <a:schemeClr val="lt1"/>
                </a:solidFill>
                <a:latin typeface="+mn-lt"/>
                <a:cs typeface="+mn-cs"/>
              </a:defRPr>
            </a:lvl3pPr>
            <a:lvl4pPr>
              <a:defRPr>
                <a:solidFill>
                  <a:schemeClr val="lt1"/>
                </a:solidFill>
                <a:latin typeface="+mn-lt"/>
                <a:cs typeface="+mn-cs"/>
              </a:defRPr>
            </a:lvl4pPr>
            <a:lvl5pPr>
              <a:defRPr>
                <a:solidFill>
                  <a:schemeClr val="lt1"/>
                </a:solidFill>
                <a:latin typeface="+mn-lt"/>
                <a:cs typeface="+mn-cs"/>
              </a:defRPr>
            </a:lvl5pPr>
            <a:lvl6pPr>
              <a:defRPr>
                <a:solidFill>
                  <a:schemeClr val="lt1"/>
                </a:solidFill>
                <a:latin typeface="+mn-lt"/>
                <a:cs typeface="+mn-cs"/>
              </a:defRPr>
            </a:lvl6pPr>
            <a:lvl7pPr>
              <a:defRPr>
                <a:solidFill>
                  <a:schemeClr val="lt1"/>
                </a:solidFill>
                <a:latin typeface="+mn-lt"/>
                <a:cs typeface="+mn-cs"/>
              </a:defRPr>
            </a:lvl7pPr>
            <a:lvl8pPr>
              <a:defRPr>
                <a:solidFill>
                  <a:schemeClr val="lt1"/>
                </a:solidFill>
                <a:latin typeface="+mn-lt"/>
                <a:cs typeface="+mn-cs"/>
              </a:defRPr>
            </a:lvl8pPr>
            <a:lvl9pPr>
              <a:defRPr>
                <a:solidFill>
                  <a:schemeClr val="lt1"/>
                </a:solidFill>
                <a:latin typeface="+mn-lt"/>
                <a:cs typeface="+mn-cs"/>
              </a:defRPr>
            </a:lvl9pPr>
          </a:lstStyle>
          <a:p>
            <a:r>
              <a:rPr lang="en-US" sz="2800" dirty="0"/>
              <a:t>4. </a:t>
            </a:r>
            <a:r>
              <a:rPr lang="en-US" sz="2800" dirty="0" err="1"/>
              <a:t>Nghe</a:t>
            </a:r>
            <a:r>
              <a:rPr lang="en-US" sz="2800" dirty="0"/>
              <a:t> </a:t>
            </a:r>
            <a:r>
              <a:rPr lang="en-US" sz="2800" dirty="0" err="1"/>
              <a:t>đoạn</a:t>
            </a:r>
            <a:r>
              <a:rPr lang="en-US" sz="2800" dirty="0"/>
              <a:t> </a:t>
            </a:r>
            <a:r>
              <a:rPr lang="en-US" sz="2800" dirty="0" err="1"/>
              <a:t>nhạc</a:t>
            </a:r>
            <a:r>
              <a:rPr lang="en-US" sz="2800" dirty="0"/>
              <a:t> </a:t>
            </a:r>
            <a:r>
              <a:rPr lang="en-US" sz="2800" dirty="0" err="1" smtClean="0"/>
              <a:t>sau</a:t>
            </a:r>
            <a:endParaRPr lang="en-US" sz="2800" dirty="0"/>
          </a:p>
        </p:txBody>
      </p:sp>
      <p:pic>
        <p:nvPicPr>
          <p:cNvPr id="3" name="Em yêu Hà Nội">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2"/>
          <a:stretch>
            <a:fillRect/>
          </a:stretch>
        </p:blipFill>
        <p:spPr>
          <a:xfrm>
            <a:off x="0" y="4269266"/>
            <a:ext cx="3581400" cy="201453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grpId="0" nodeType="clickEffect">
                                  <p:stCondLst>
                                    <p:cond delay="0"/>
                                  </p:stCondLst>
                                  <p:childTnLst>
                                    <p:animEffect transition="out" filter="box(in)">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3795"/>
                                        </p:tgtEl>
                                        <p:attrNameLst>
                                          <p:attrName>style.visibility</p:attrName>
                                        </p:attrNameLst>
                                      </p:cBhvr>
                                      <p:to>
                                        <p:strVal val="visible"/>
                                      </p:to>
                                    </p:set>
                                    <p:animEffect transition="in" filter="blinds(horizontal)">
                                      <p:cBhvr>
                                        <p:cTn id="12" dur="500"/>
                                        <p:tgtEl>
                                          <p:spTgt spid="3379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video>
              <p:cMediaNode vol="80000">
                <p:cTn id="19" fill="hold" display="0">
                  <p:stCondLst>
                    <p:cond delay="indefinite"/>
                  </p:stCondLst>
                </p:cTn>
                <p:tgtEl>
                  <p:spTgt spid="3"/>
                </p:tgtEl>
              </p:cMediaNode>
            </p:video>
          </p:childTnLst>
        </p:cTn>
      </p:par>
    </p:tnLst>
    <p:bldLst>
      <p:bldP spid="33795"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2" name="WordArt 4"/>
          <p:cNvSpPr>
            <a:spLocks noChangeArrowheads="1" noChangeShapeType="1" noTextEdit="1"/>
          </p:cNvSpPr>
          <p:nvPr/>
        </p:nvSpPr>
        <p:spPr bwMode="auto">
          <a:xfrm>
            <a:off x="2124075" y="1066800"/>
            <a:ext cx="5616575" cy="1152525"/>
          </a:xfrm>
          <a:prstGeom prst="rect">
            <a:avLst/>
          </a:prstGeom>
        </p:spPr>
        <p:txBody>
          <a:bodyPr wrap="none" fromWordArt="1">
            <a:prstTxWarp prst="textPlain">
              <a:avLst>
                <a:gd name="adj" fmla="val 50000"/>
              </a:avLst>
            </a:prstTxWarp>
          </a:bodyPr>
          <a:lstStyle/>
          <a:p>
            <a:pPr algn="ctr"/>
            <a:endParaRPr lang="en-US" sz="3600" kern="10">
              <a:ln w="9525">
                <a:noFill/>
                <a:round/>
                <a:headEnd/>
                <a:tailEnd/>
              </a:ln>
              <a:solidFill>
                <a:srgbClr val="FF6600"/>
              </a:solidFill>
              <a:effectLst>
                <a:outerShdw dist="45791" dir="2021404" algn="ctr" rotWithShape="0">
                  <a:srgbClr val="B2B2B2">
                    <a:alpha val="79999"/>
                  </a:srgbClr>
                </a:outerShdw>
              </a:effectLst>
              <a:latin typeface="Times New Roman"/>
              <a:cs typeface="Times New Roman"/>
            </a:endParaRPr>
          </a:p>
        </p:txBody>
      </p:sp>
      <p:sp>
        <p:nvSpPr>
          <p:cNvPr id="63" name="TextBox 1"/>
          <p:cNvSpPr txBox="1">
            <a:spLocks noChangeArrowheads="1"/>
          </p:cNvSpPr>
          <p:nvPr/>
        </p:nvSpPr>
        <p:spPr bwMode="auto">
          <a:xfrm>
            <a:off x="0" y="839450"/>
            <a:ext cx="9144000" cy="1261884"/>
          </a:xfrm>
          <a:prstGeom prst="rect">
            <a:avLst/>
          </a:prstGeom>
          <a:solidFill>
            <a:schemeClr val="bg1"/>
          </a:solidFill>
          <a:ln w="9525">
            <a:noFill/>
            <a:miter lim="800000"/>
            <a:headEnd/>
            <a:tailEnd/>
          </a:ln>
        </p:spPr>
        <p:txBody>
          <a:bodyPr wrap="square">
            <a:spAutoFit/>
          </a:bodyPr>
          <a:lstStyle/>
          <a:p>
            <a:pPr algn="ctr"/>
            <a:r>
              <a:rPr lang="en-US" sz="3800" b="1" dirty="0" smtClean="0">
                <a:solidFill>
                  <a:srgbClr val="00FF00"/>
                </a:solidFill>
                <a:cs typeface="Times New Roman" pitchFamily="18" charset="0"/>
              </a:rPr>
              <a:t>CHUYÊN ĐỀ: PHÁT TRIỂN BỀN VỮNG</a:t>
            </a:r>
            <a:r>
              <a:rPr lang="en-US" sz="3800" b="1" dirty="0">
                <a:solidFill>
                  <a:srgbClr val="00FF00"/>
                </a:solidFill>
                <a:cs typeface="Times New Roman" pitchFamily="18" charset="0"/>
              </a:rPr>
              <a:t> </a:t>
            </a:r>
            <a:r>
              <a:rPr lang="en-US" sz="3800" b="1" dirty="0" smtClean="0">
                <a:solidFill>
                  <a:srgbClr val="00FF00"/>
                </a:solidFill>
                <a:cs typeface="Times New Roman" pitchFamily="18" charset="0"/>
              </a:rPr>
              <a:t>VÙNG ĐỒNG BẰNG SÔNG HỒNG</a:t>
            </a:r>
            <a:endParaRPr lang="en-US" sz="3800" b="1" dirty="0">
              <a:solidFill>
                <a:srgbClr val="00FF00"/>
              </a:solidFill>
              <a:cs typeface="Times New Roman" pitchFamily="18" charset="0"/>
            </a:endParaRPr>
          </a:p>
        </p:txBody>
      </p:sp>
      <p:grpSp>
        <p:nvGrpSpPr>
          <p:cNvPr id="2" name="Group 19"/>
          <p:cNvGrpSpPr>
            <a:grpSpLocks/>
          </p:cNvGrpSpPr>
          <p:nvPr/>
        </p:nvGrpSpPr>
        <p:grpSpPr bwMode="auto">
          <a:xfrm>
            <a:off x="560388" y="3810000"/>
            <a:ext cx="2106612" cy="2955925"/>
            <a:chOff x="528" y="1139"/>
            <a:chExt cx="1387" cy="2321"/>
          </a:xfrm>
        </p:grpSpPr>
        <p:grpSp>
          <p:nvGrpSpPr>
            <p:cNvPr id="3" name="Group 20"/>
            <p:cNvGrpSpPr>
              <a:grpSpLocks/>
            </p:cNvGrpSpPr>
            <p:nvPr/>
          </p:nvGrpSpPr>
          <p:grpSpPr bwMode="auto">
            <a:xfrm>
              <a:off x="556" y="1302"/>
              <a:ext cx="1359" cy="2158"/>
              <a:chOff x="642" y="1572"/>
              <a:chExt cx="1359" cy="2158"/>
            </a:xfrm>
          </p:grpSpPr>
          <p:sp>
            <p:nvSpPr>
              <p:cNvPr id="10297" name="Freeform 21"/>
              <p:cNvSpPr>
                <a:spLocks/>
              </p:cNvSpPr>
              <p:nvPr/>
            </p:nvSpPr>
            <p:spPr bwMode="ltGray">
              <a:xfrm>
                <a:off x="642" y="1572"/>
                <a:ext cx="1359" cy="2158"/>
              </a:xfrm>
              <a:custGeom>
                <a:avLst/>
                <a:gdLst>
                  <a:gd name="T0" fmla="*/ 0 w 1359"/>
                  <a:gd name="T1" fmla="*/ 207 h 2158"/>
                  <a:gd name="T2" fmla="*/ 1 w 1359"/>
                  <a:gd name="T3" fmla="*/ 1987 h 2158"/>
                  <a:gd name="T4" fmla="*/ 309 w 1359"/>
                  <a:gd name="T5" fmla="*/ 2154 h 2158"/>
                  <a:gd name="T6" fmla="*/ 681 w 1359"/>
                  <a:gd name="T7" fmla="*/ 2040 h 2158"/>
                  <a:gd name="T8" fmla="*/ 999 w 1359"/>
                  <a:gd name="T9" fmla="*/ 1902 h 2158"/>
                  <a:gd name="T10" fmla="*/ 1359 w 1359"/>
                  <a:gd name="T11" fmla="*/ 2017 h 2158"/>
                  <a:gd name="T12" fmla="*/ 1359 w 1359"/>
                  <a:gd name="T13" fmla="*/ 180 h 2158"/>
                  <a:gd name="T14" fmla="*/ 1025 w 1359"/>
                  <a:gd name="T15" fmla="*/ 21 h 2158"/>
                  <a:gd name="T16" fmla="*/ 366 w 1359"/>
                  <a:gd name="T17" fmla="*/ 378 h 2158"/>
                  <a:gd name="T18" fmla="*/ 0 w 1359"/>
                  <a:gd name="T19" fmla="*/ 207 h 215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59"/>
                  <a:gd name="T31" fmla="*/ 0 h 2158"/>
                  <a:gd name="T32" fmla="*/ 1359 w 1359"/>
                  <a:gd name="T33" fmla="*/ 2158 h 215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solidFill>
                <a:srgbClr val="FF66FF"/>
              </a:solidFill>
              <a:ln w="9525">
                <a:miter lim="800000"/>
                <a:headEnd/>
                <a:tailEnd/>
              </a:ln>
              <a:scene3d>
                <a:camera prst="legacyPerspectiveTop"/>
                <a:lightRig rig="legacyNormal2" dir="t"/>
              </a:scene3d>
              <a:sp3d extrusionH="887400" prstMaterial="legacyMatte">
                <a:bevelT w="13500" h="13500" prst="angle"/>
                <a:bevelB w="13500" h="13500" prst="angle"/>
                <a:extrusionClr>
                  <a:srgbClr val="FF66FF"/>
                </a:extrusionClr>
              </a:sp3d>
            </p:spPr>
            <p:txBody>
              <a:bodyPr>
                <a:flatTx/>
              </a:bodyPr>
              <a:lstStyle/>
              <a:p>
                <a:endParaRPr lang="en-US"/>
              </a:p>
            </p:txBody>
          </p:sp>
          <p:sp>
            <p:nvSpPr>
              <p:cNvPr id="10298" name="Freeform 22"/>
              <p:cNvSpPr>
                <a:spLocks/>
              </p:cNvSpPr>
              <p:nvPr/>
            </p:nvSpPr>
            <p:spPr bwMode="ltGray">
              <a:xfrm>
                <a:off x="650" y="1576"/>
                <a:ext cx="1348" cy="377"/>
              </a:xfrm>
              <a:custGeom>
                <a:avLst/>
                <a:gdLst>
                  <a:gd name="T0" fmla="*/ 0 w 1348"/>
                  <a:gd name="T1" fmla="*/ 12386 h 341"/>
                  <a:gd name="T2" fmla="*/ 309 w 1348"/>
                  <a:gd name="T3" fmla="*/ 23079 h 341"/>
                  <a:gd name="T4" fmla="*/ 670 w 1348"/>
                  <a:gd name="T5" fmla="*/ 15180 h 341"/>
                  <a:gd name="T6" fmla="*/ 1042 w 1348"/>
                  <a:gd name="T7" fmla="*/ 567 h 341"/>
                  <a:gd name="T8" fmla="*/ 1348 w 1348"/>
                  <a:gd name="T9" fmla="*/ 11136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headEnd/>
                <a:tailEnd/>
              </a:ln>
            </p:spPr>
            <p:txBody>
              <a:bodyPr/>
              <a:lstStyle/>
              <a:p>
                <a:endParaRPr lang="en-US"/>
              </a:p>
            </p:txBody>
          </p:sp>
          <p:sp>
            <p:nvSpPr>
              <p:cNvPr id="10299" name="Freeform 23"/>
              <p:cNvSpPr>
                <a:spLocks/>
              </p:cNvSpPr>
              <p:nvPr/>
            </p:nvSpPr>
            <p:spPr bwMode="lt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headEnd/>
                <a:tailEnd/>
              </a:ln>
            </p:spPr>
            <p:txBody>
              <a:bodyPr/>
              <a:lstStyle/>
              <a:p>
                <a:endParaRPr lang="en-US"/>
              </a:p>
            </p:txBody>
          </p:sp>
        </p:grpSp>
        <p:sp>
          <p:nvSpPr>
            <p:cNvPr id="10288" name="Text Box 24"/>
            <p:cNvSpPr txBox="1">
              <a:spLocks noChangeArrowheads="1"/>
            </p:cNvSpPr>
            <p:nvPr/>
          </p:nvSpPr>
          <p:spPr bwMode="gray">
            <a:xfrm>
              <a:off x="528" y="1824"/>
              <a:ext cx="1344" cy="1117"/>
            </a:xfrm>
            <a:prstGeom prst="rect">
              <a:avLst/>
            </a:prstGeom>
            <a:noFill/>
            <a:ln w="9525">
              <a:noFill/>
              <a:miter lim="800000"/>
              <a:headEnd/>
              <a:tailEnd/>
            </a:ln>
          </p:spPr>
          <p:txBody>
            <a:bodyPr>
              <a:spAutoFit/>
            </a:bodyPr>
            <a:lstStyle/>
            <a:p>
              <a:pPr marL="120650" indent="-120650" algn="ctr">
                <a:lnSpc>
                  <a:spcPct val="80000"/>
                </a:lnSpc>
                <a:spcBef>
                  <a:spcPct val="50000"/>
                </a:spcBef>
              </a:pPr>
              <a:r>
                <a:rPr lang="en-US" sz="2700" b="1" dirty="0" err="1" smtClean="0">
                  <a:solidFill>
                    <a:srgbClr val="FFCCFF"/>
                  </a:solidFill>
                </a:rPr>
                <a:t>Vấn</a:t>
              </a:r>
              <a:r>
                <a:rPr lang="en-US" sz="2700" b="1" dirty="0" smtClean="0">
                  <a:solidFill>
                    <a:srgbClr val="FFCCFF"/>
                  </a:solidFill>
                </a:rPr>
                <a:t> </a:t>
              </a:r>
              <a:r>
                <a:rPr lang="en-US" sz="2700" b="1" dirty="0" err="1" smtClean="0">
                  <a:solidFill>
                    <a:srgbClr val="FFCCFF"/>
                  </a:solidFill>
                </a:rPr>
                <a:t>đề</a:t>
              </a:r>
              <a:r>
                <a:rPr lang="en-US" sz="2700" b="1" dirty="0" smtClean="0">
                  <a:solidFill>
                    <a:srgbClr val="FFCCFF"/>
                  </a:solidFill>
                </a:rPr>
                <a:t> </a:t>
              </a:r>
              <a:r>
                <a:rPr lang="en-US" sz="2700" b="1" dirty="0" err="1" smtClean="0">
                  <a:solidFill>
                    <a:srgbClr val="FFCCFF"/>
                  </a:solidFill>
                </a:rPr>
                <a:t>đặt</a:t>
              </a:r>
              <a:r>
                <a:rPr lang="en-US" sz="2700" b="1" dirty="0" smtClean="0">
                  <a:solidFill>
                    <a:srgbClr val="FFCCFF"/>
                  </a:solidFill>
                </a:rPr>
                <a:t> </a:t>
              </a:r>
              <a:r>
                <a:rPr lang="en-US" sz="2700" b="1" dirty="0" err="1" smtClean="0">
                  <a:solidFill>
                    <a:srgbClr val="FFCCFF"/>
                  </a:solidFill>
                </a:rPr>
                <a:t>ra</a:t>
              </a:r>
              <a:r>
                <a:rPr lang="en-US" sz="2700" b="1" dirty="0" smtClean="0">
                  <a:solidFill>
                    <a:srgbClr val="FFCCFF"/>
                  </a:solidFill>
                </a:rPr>
                <a:t> </a:t>
              </a:r>
              <a:r>
                <a:rPr lang="en-US" sz="2700" b="1" dirty="0" err="1" smtClean="0">
                  <a:solidFill>
                    <a:srgbClr val="FFCCFF"/>
                  </a:solidFill>
                </a:rPr>
                <a:t>cho</a:t>
              </a:r>
              <a:r>
                <a:rPr lang="en-US" sz="2700" b="1" dirty="0" smtClean="0">
                  <a:solidFill>
                    <a:srgbClr val="FFCCFF"/>
                  </a:solidFill>
                </a:rPr>
                <a:t> </a:t>
              </a:r>
              <a:r>
                <a:rPr lang="en-US" sz="2700" b="1" dirty="0" err="1" smtClean="0">
                  <a:solidFill>
                    <a:srgbClr val="FFCCFF"/>
                  </a:solidFill>
                </a:rPr>
                <a:t>vùng</a:t>
              </a:r>
              <a:r>
                <a:rPr lang="en-US" sz="2700" b="1" dirty="0" smtClean="0">
                  <a:solidFill>
                    <a:srgbClr val="FFCCFF"/>
                  </a:solidFill>
                </a:rPr>
                <a:t> ĐB s. </a:t>
              </a:r>
              <a:r>
                <a:rPr lang="en-US" sz="2700" b="1" dirty="0" err="1" smtClean="0">
                  <a:solidFill>
                    <a:srgbClr val="FFCCFF"/>
                  </a:solidFill>
                </a:rPr>
                <a:t>Hồng</a:t>
              </a:r>
              <a:endParaRPr lang="en-US" sz="2700" b="1" dirty="0">
                <a:solidFill>
                  <a:srgbClr val="FFCCFF"/>
                </a:solidFill>
              </a:endParaRPr>
            </a:p>
          </p:txBody>
        </p:sp>
        <p:grpSp>
          <p:nvGrpSpPr>
            <p:cNvPr id="4" name="Group 25"/>
            <p:cNvGrpSpPr>
              <a:grpSpLocks/>
            </p:cNvGrpSpPr>
            <p:nvPr/>
          </p:nvGrpSpPr>
          <p:grpSpPr bwMode="auto">
            <a:xfrm>
              <a:off x="678" y="1139"/>
              <a:ext cx="453" cy="518"/>
              <a:chOff x="192" y="1917"/>
              <a:chExt cx="1042" cy="1102"/>
            </a:xfrm>
          </p:grpSpPr>
          <p:grpSp>
            <p:nvGrpSpPr>
              <p:cNvPr id="5" name="Group 26"/>
              <p:cNvGrpSpPr>
                <a:grpSpLocks/>
              </p:cNvGrpSpPr>
              <p:nvPr/>
            </p:nvGrpSpPr>
            <p:grpSpPr bwMode="auto">
              <a:xfrm>
                <a:off x="192" y="1917"/>
                <a:ext cx="1042" cy="1102"/>
                <a:chOff x="192" y="1917"/>
                <a:chExt cx="1042" cy="1102"/>
              </a:xfrm>
            </p:grpSpPr>
            <p:pic>
              <p:nvPicPr>
                <p:cNvPr id="10294" name="Picture 27" descr="light_shadow"/>
                <p:cNvPicPr>
                  <a:picLocks noChangeAspect="1" noChangeArrowheads="1"/>
                </p:cNvPicPr>
                <p:nvPr/>
              </p:nvPicPr>
              <p:blipFill>
                <a:blip r:embed="rId2">
                  <a:lum bright="-78000" contrast="-78000"/>
                </a:blip>
                <a:srcRect/>
                <a:stretch>
                  <a:fillRect/>
                </a:stretch>
              </p:blipFill>
              <p:spPr bwMode="gray">
                <a:xfrm>
                  <a:off x="291" y="2781"/>
                  <a:ext cx="858" cy="238"/>
                </a:xfrm>
                <a:prstGeom prst="rect">
                  <a:avLst/>
                </a:prstGeom>
                <a:noFill/>
                <a:ln w="9525">
                  <a:noFill/>
                  <a:miter lim="800000"/>
                  <a:headEnd/>
                  <a:tailEnd/>
                </a:ln>
              </p:spPr>
            </p:pic>
            <p:pic>
              <p:nvPicPr>
                <p:cNvPr id="10295" name="Picture 28" descr="circuler_1"/>
                <p:cNvPicPr>
                  <a:picLocks noChangeAspect="1" noChangeArrowheads="1"/>
                </p:cNvPicPr>
                <p:nvPr/>
              </p:nvPicPr>
              <p:blipFill>
                <a:blip r:embed="rId3"/>
                <a:srcRect/>
                <a:stretch>
                  <a:fillRect/>
                </a:stretch>
              </p:blipFill>
              <p:spPr bwMode="gray">
                <a:xfrm>
                  <a:off x="192" y="1917"/>
                  <a:ext cx="1042" cy="1016"/>
                </a:xfrm>
                <a:prstGeom prst="rect">
                  <a:avLst/>
                </a:prstGeom>
                <a:noFill/>
                <a:ln w="9525">
                  <a:noFill/>
                  <a:miter lim="800000"/>
                  <a:headEnd/>
                  <a:tailEnd/>
                </a:ln>
              </p:spPr>
            </p:pic>
            <p:sp>
              <p:nvSpPr>
                <p:cNvPr id="74" name="Oval 29"/>
                <p:cNvSpPr>
                  <a:spLocks noChangeArrowheads="1"/>
                </p:cNvSpPr>
                <p:nvPr/>
              </p:nvSpPr>
              <p:spPr bwMode="gray">
                <a:xfrm>
                  <a:off x="193" y="1917"/>
                  <a:ext cx="1034" cy="1021"/>
                </a:xfrm>
                <a:prstGeom prst="ellipse">
                  <a:avLst/>
                </a:prstGeom>
                <a:gradFill rotWithShape="1">
                  <a:gsLst>
                    <a:gs pos="0">
                      <a:schemeClr val="accent1">
                        <a:gamma/>
                        <a:shade val="46275"/>
                        <a:invGamma/>
                        <a:alpha val="89999"/>
                      </a:schemeClr>
                    </a:gs>
                    <a:gs pos="50000">
                      <a:schemeClr val="accent1">
                        <a:alpha val="55000"/>
                      </a:schemeClr>
                    </a:gs>
                    <a:gs pos="100000">
                      <a:schemeClr val="accent1">
                        <a:gamma/>
                        <a:shade val="46275"/>
                        <a:invGamma/>
                        <a:alpha val="89999"/>
                      </a:schemeClr>
                    </a:gs>
                  </a:gsLst>
                  <a:lin ang="5400000" scaled="1"/>
                </a:gradFill>
                <a:ln w="9525" algn="ctr">
                  <a:noFill/>
                  <a:round/>
                  <a:headEnd/>
                  <a:tailEnd/>
                </a:ln>
                <a:effectLst/>
              </p:spPr>
              <p:txBody>
                <a:bodyPr wrap="none" anchor="ctr"/>
                <a:lstStyle/>
                <a:p>
                  <a:pPr>
                    <a:defRPr/>
                  </a:pPr>
                  <a:endParaRPr lang="en-US"/>
                </a:p>
              </p:txBody>
            </p:sp>
          </p:grpSp>
          <p:pic>
            <p:nvPicPr>
              <p:cNvPr id="10293" name="Picture 30" descr="Picture2"/>
              <p:cNvPicPr>
                <a:picLocks noChangeAspect="1" noChangeArrowheads="1"/>
              </p:cNvPicPr>
              <p:nvPr/>
            </p:nvPicPr>
            <p:blipFill>
              <a:blip r:embed="rId4"/>
              <a:srcRect/>
              <a:stretch>
                <a:fillRect/>
              </a:stretch>
            </p:blipFill>
            <p:spPr bwMode="gray">
              <a:xfrm>
                <a:off x="296" y="1927"/>
                <a:ext cx="823" cy="360"/>
              </a:xfrm>
              <a:prstGeom prst="rect">
                <a:avLst/>
              </a:prstGeom>
              <a:noFill/>
              <a:ln w="9525">
                <a:noFill/>
                <a:miter lim="800000"/>
                <a:headEnd/>
                <a:tailEnd/>
              </a:ln>
            </p:spPr>
          </p:pic>
        </p:grpSp>
        <p:sp>
          <p:nvSpPr>
            <p:cNvPr id="10290" name="WordArt 31"/>
            <p:cNvSpPr>
              <a:spLocks noChangeArrowheads="1" noChangeShapeType="1" noTextEdit="1"/>
            </p:cNvSpPr>
            <p:nvPr/>
          </p:nvSpPr>
          <p:spPr bwMode="gray">
            <a:xfrm>
              <a:off x="737" y="1257"/>
              <a:ext cx="328" cy="265"/>
            </a:xfrm>
            <a:prstGeom prst="rect">
              <a:avLst/>
            </a:prstGeom>
          </p:spPr>
          <p:txBody>
            <a:bodyPr wrap="none" fromWordArt="1">
              <a:prstTxWarp prst="textPlain">
                <a:avLst>
                  <a:gd name="adj" fmla="val 50000"/>
                </a:avLst>
              </a:prstTxWarp>
            </a:bodyPr>
            <a:lstStyle/>
            <a:p>
              <a:pPr algn="ctr"/>
              <a:r>
                <a:rPr lang="en-US" sz="3600" i="1" kern="10">
                  <a:ln w="9525">
                    <a:noFill/>
                    <a:round/>
                    <a:headEnd/>
                    <a:tailEnd/>
                  </a:ln>
                  <a:solidFill>
                    <a:srgbClr val="000000">
                      <a:alpha val="59999"/>
                    </a:srgbClr>
                  </a:solidFill>
                  <a:latin typeface="Arial Black"/>
                </a:rPr>
                <a:t>01</a:t>
              </a:r>
            </a:p>
          </p:txBody>
        </p:sp>
        <p:sp>
          <p:nvSpPr>
            <p:cNvPr id="69" name="Line 32"/>
            <p:cNvSpPr>
              <a:spLocks noChangeShapeType="1"/>
            </p:cNvSpPr>
            <p:nvPr/>
          </p:nvSpPr>
          <p:spPr bwMode="gray">
            <a:xfrm>
              <a:off x="629" y="2167"/>
              <a:ext cx="1205" cy="0"/>
            </a:xfrm>
            <a:prstGeom prst="line">
              <a:avLst/>
            </a:prstGeom>
            <a:noFill/>
            <a:ln w="12700" cap="rnd">
              <a:solidFill>
                <a:srgbClr val="FFFFFF">
                  <a:alpha val="50000"/>
                </a:srgbClr>
              </a:solidFill>
              <a:prstDash val="sysDot"/>
              <a:round/>
              <a:headEnd/>
              <a:tailEnd/>
            </a:ln>
            <a:effectLst>
              <a:outerShdw dist="28398" dir="20006097" algn="ctr" rotWithShape="0">
                <a:srgbClr val="000000">
                  <a:alpha val="50000"/>
                </a:srgbClr>
              </a:outerShdw>
            </a:effectLst>
          </p:spPr>
          <p:txBody>
            <a:bodyPr/>
            <a:lstStyle/>
            <a:p>
              <a:pPr>
                <a:defRPr/>
              </a:pPr>
              <a:endParaRPr lang="en-US"/>
            </a:p>
          </p:txBody>
        </p:sp>
      </p:grpSp>
      <p:grpSp>
        <p:nvGrpSpPr>
          <p:cNvPr id="6" name="Group 49"/>
          <p:cNvGrpSpPr>
            <a:grpSpLocks/>
          </p:cNvGrpSpPr>
          <p:nvPr/>
        </p:nvGrpSpPr>
        <p:grpSpPr bwMode="auto">
          <a:xfrm>
            <a:off x="3505200" y="3810000"/>
            <a:ext cx="2286000" cy="2955925"/>
            <a:chOff x="2208" y="1152"/>
            <a:chExt cx="1440" cy="2277"/>
          </a:xfrm>
        </p:grpSpPr>
        <p:pic>
          <p:nvPicPr>
            <p:cNvPr id="10274" name="Picture 50" descr="Picture2"/>
            <p:cNvPicPr>
              <a:picLocks noChangeAspect="1" noChangeArrowheads="1"/>
            </p:cNvPicPr>
            <p:nvPr/>
          </p:nvPicPr>
          <p:blipFill>
            <a:blip r:embed="rId4"/>
            <a:srcRect/>
            <a:stretch>
              <a:fillRect/>
            </a:stretch>
          </p:blipFill>
          <p:spPr bwMode="gray">
            <a:xfrm>
              <a:off x="2383" y="1253"/>
              <a:ext cx="359" cy="169"/>
            </a:xfrm>
            <a:prstGeom prst="rect">
              <a:avLst/>
            </a:prstGeom>
            <a:noFill/>
            <a:ln w="9525">
              <a:noFill/>
              <a:miter lim="800000"/>
              <a:headEnd/>
              <a:tailEnd/>
            </a:ln>
          </p:spPr>
        </p:pic>
        <p:sp>
          <p:nvSpPr>
            <p:cNvPr id="80" name="Line 51"/>
            <p:cNvSpPr>
              <a:spLocks noChangeShapeType="1"/>
            </p:cNvSpPr>
            <p:nvPr/>
          </p:nvSpPr>
          <p:spPr bwMode="gray">
            <a:xfrm>
              <a:off x="2288" y="2147"/>
              <a:ext cx="1207" cy="0"/>
            </a:xfrm>
            <a:prstGeom prst="line">
              <a:avLst/>
            </a:prstGeom>
            <a:noFill/>
            <a:ln w="12700" cap="rnd">
              <a:noFill/>
              <a:prstDash val="sysDot"/>
              <a:round/>
              <a:headEnd/>
              <a:tailEnd/>
            </a:ln>
            <a:effectLst>
              <a:outerShdw dist="28398" dir="20006097" algn="ctr" rotWithShape="0">
                <a:srgbClr val="000000">
                  <a:alpha val="50000"/>
                </a:srgbClr>
              </a:outerShdw>
            </a:effectLst>
          </p:spPr>
          <p:txBody>
            <a:bodyPr/>
            <a:lstStyle/>
            <a:p>
              <a:pPr>
                <a:defRPr/>
              </a:pPr>
              <a:endParaRPr lang="en-US"/>
            </a:p>
          </p:txBody>
        </p:sp>
        <p:grpSp>
          <p:nvGrpSpPr>
            <p:cNvPr id="7" name="Group 52"/>
            <p:cNvGrpSpPr>
              <a:grpSpLocks/>
            </p:cNvGrpSpPr>
            <p:nvPr/>
          </p:nvGrpSpPr>
          <p:grpSpPr bwMode="auto">
            <a:xfrm>
              <a:off x="2208" y="1152"/>
              <a:ext cx="1440" cy="2277"/>
              <a:chOff x="2208" y="1152"/>
              <a:chExt cx="1440" cy="2277"/>
            </a:xfrm>
          </p:grpSpPr>
          <p:grpSp>
            <p:nvGrpSpPr>
              <p:cNvPr id="8" name="Group 53"/>
              <p:cNvGrpSpPr>
                <a:grpSpLocks/>
              </p:cNvGrpSpPr>
              <p:nvPr/>
            </p:nvGrpSpPr>
            <p:grpSpPr bwMode="auto">
              <a:xfrm>
                <a:off x="2233" y="1271"/>
                <a:ext cx="1359" cy="2158"/>
                <a:chOff x="642" y="1572"/>
                <a:chExt cx="1359" cy="2158"/>
              </a:xfrm>
            </p:grpSpPr>
            <p:sp>
              <p:nvSpPr>
                <p:cNvPr id="89" name="Freeform 54"/>
                <p:cNvSpPr>
                  <a:spLocks/>
                </p:cNvSpPr>
                <p:nvPr/>
              </p:nvSpPr>
              <p:spPr bwMode="ltGray">
                <a:xfrm>
                  <a:off x="642" y="1572"/>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chemeClr val="accent2"/>
                    </a:gs>
                    <a:gs pos="100000">
                      <a:schemeClr val="accent2">
                        <a:gamma/>
                        <a:shade val="46275"/>
                        <a:invGamma/>
                      </a:schemeClr>
                    </a:gs>
                  </a:gsLst>
                  <a:lin ang="5400000" scaled="1"/>
                </a:gradFill>
                <a:ln w="9525">
                  <a:noFill/>
                  <a:round/>
                  <a:headEnd/>
                  <a:tailEnd/>
                </a:ln>
                <a:effectLst/>
                <a:scene3d>
                  <a:camera prst="legacyPerspectiveTop"/>
                  <a:lightRig rig="legacyNormal2" dir="t"/>
                </a:scene3d>
                <a:sp3d extrusionH="887400" prstMaterial="legacyMatte">
                  <a:bevelT w="13500" h="13500" prst="angle"/>
                  <a:bevelB w="13500" h="13500" prst="angle"/>
                  <a:extrusionClr>
                    <a:schemeClr val="accent2"/>
                  </a:extrusionClr>
                </a:sp3d>
              </p:spPr>
              <p:txBody>
                <a:bodyPr>
                  <a:flatTx/>
                </a:bodyPr>
                <a:lstStyle/>
                <a:p>
                  <a:pPr>
                    <a:defRPr/>
                  </a:pPr>
                  <a:endParaRPr lang="en-US"/>
                </a:p>
              </p:txBody>
            </p:sp>
            <p:sp>
              <p:nvSpPr>
                <p:cNvPr id="10285" name="Freeform 55"/>
                <p:cNvSpPr>
                  <a:spLocks/>
                </p:cNvSpPr>
                <p:nvPr/>
              </p:nvSpPr>
              <p:spPr bwMode="ltGray">
                <a:xfrm>
                  <a:off x="650" y="1576"/>
                  <a:ext cx="1348" cy="377"/>
                </a:xfrm>
                <a:custGeom>
                  <a:avLst/>
                  <a:gdLst>
                    <a:gd name="T0" fmla="*/ 0 w 1348"/>
                    <a:gd name="T1" fmla="*/ 12386 h 341"/>
                    <a:gd name="T2" fmla="*/ 309 w 1348"/>
                    <a:gd name="T3" fmla="*/ 23079 h 341"/>
                    <a:gd name="T4" fmla="*/ 670 w 1348"/>
                    <a:gd name="T5" fmla="*/ 15180 h 341"/>
                    <a:gd name="T6" fmla="*/ 1042 w 1348"/>
                    <a:gd name="T7" fmla="*/ 567 h 341"/>
                    <a:gd name="T8" fmla="*/ 1348 w 1348"/>
                    <a:gd name="T9" fmla="*/ 11136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noFill/>
                  <a:round/>
                  <a:headEnd/>
                  <a:tailEnd/>
                </a:ln>
              </p:spPr>
              <p:txBody>
                <a:bodyPr/>
                <a:lstStyle/>
                <a:p>
                  <a:endParaRPr lang="en-US"/>
                </a:p>
              </p:txBody>
            </p:sp>
            <p:sp>
              <p:nvSpPr>
                <p:cNvPr id="10286" name="Freeform 56"/>
                <p:cNvSpPr>
                  <a:spLocks/>
                </p:cNvSpPr>
                <p:nvPr/>
              </p:nvSpPr>
              <p:spPr bwMode="lt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noFill/>
                  <a:round/>
                  <a:headEnd/>
                  <a:tailEnd/>
                </a:ln>
              </p:spPr>
              <p:txBody>
                <a:bodyPr/>
                <a:lstStyle/>
                <a:p>
                  <a:endParaRPr lang="en-US"/>
                </a:p>
              </p:txBody>
            </p:sp>
          </p:grpSp>
          <p:grpSp>
            <p:nvGrpSpPr>
              <p:cNvPr id="9" name="Group 57"/>
              <p:cNvGrpSpPr>
                <a:grpSpLocks/>
              </p:cNvGrpSpPr>
              <p:nvPr/>
            </p:nvGrpSpPr>
            <p:grpSpPr bwMode="auto">
              <a:xfrm>
                <a:off x="2352" y="1152"/>
                <a:ext cx="466" cy="518"/>
                <a:chOff x="2608" y="1076"/>
                <a:chExt cx="466" cy="518"/>
              </a:xfrm>
            </p:grpSpPr>
            <p:pic>
              <p:nvPicPr>
                <p:cNvPr id="10281" name="Picture 58" descr="light_shadow"/>
                <p:cNvPicPr>
                  <a:picLocks noChangeAspect="1" noChangeArrowheads="1"/>
                </p:cNvPicPr>
                <p:nvPr/>
              </p:nvPicPr>
              <p:blipFill>
                <a:blip r:embed="rId5">
                  <a:lum bright="-78000" contrast="-78000"/>
                </a:blip>
                <a:srcRect/>
                <a:stretch>
                  <a:fillRect/>
                </a:stretch>
              </p:blipFill>
              <p:spPr bwMode="gray">
                <a:xfrm>
                  <a:off x="2652" y="1482"/>
                  <a:ext cx="384" cy="112"/>
                </a:xfrm>
                <a:prstGeom prst="rect">
                  <a:avLst/>
                </a:prstGeom>
                <a:noFill/>
                <a:ln w="9525">
                  <a:noFill/>
                  <a:miter lim="800000"/>
                  <a:headEnd/>
                  <a:tailEnd/>
                </a:ln>
              </p:spPr>
            </p:pic>
            <p:pic>
              <p:nvPicPr>
                <p:cNvPr id="10282" name="Picture 59" descr="circuler_1"/>
                <p:cNvPicPr>
                  <a:picLocks noChangeAspect="1" noChangeArrowheads="1"/>
                </p:cNvPicPr>
                <p:nvPr/>
              </p:nvPicPr>
              <p:blipFill>
                <a:blip r:embed="rId6"/>
                <a:srcRect/>
                <a:stretch>
                  <a:fillRect/>
                </a:stretch>
              </p:blipFill>
              <p:spPr bwMode="gray">
                <a:xfrm>
                  <a:off x="2608" y="1076"/>
                  <a:ext cx="466" cy="478"/>
                </a:xfrm>
                <a:prstGeom prst="rect">
                  <a:avLst/>
                </a:prstGeom>
                <a:noFill/>
                <a:ln w="9525">
                  <a:noFill/>
                  <a:miter lim="800000"/>
                  <a:headEnd/>
                  <a:tailEnd/>
                </a:ln>
              </p:spPr>
            </p:pic>
            <p:sp>
              <p:nvSpPr>
                <p:cNvPr id="88" name="Oval 60"/>
                <p:cNvSpPr>
                  <a:spLocks noChangeArrowheads="1"/>
                </p:cNvSpPr>
                <p:nvPr/>
              </p:nvSpPr>
              <p:spPr bwMode="gray">
                <a:xfrm>
                  <a:off x="2608" y="1076"/>
                  <a:ext cx="463" cy="479"/>
                </a:xfrm>
                <a:prstGeom prst="ellipse">
                  <a:avLst/>
                </a:prstGeom>
                <a:gradFill rotWithShape="1">
                  <a:gsLst>
                    <a:gs pos="0">
                      <a:schemeClr val="accent2">
                        <a:gamma/>
                        <a:shade val="46275"/>
                        <a:invGamma/>
                        <a:alpha val="89999"/>
                      </a:schemeClr>
                    </a:gs>
                    <a:gs pos="50000">
                      <a:schemeClr val="accent2">
                        <a:alpha val="55000"/>
                      </a:schemeClr>
                    </a:gs>
                    <a:gs pos="100000">
                      <a:schemeClr val="accent2">
                        <a:gamma/>
                        <a:shade val="46275"/>
                        <a:invGamma/>
                        <a:alpha val="89999"/>
                      </a:schemeClr>
                    </a:gs>
                  </a:gsLst>
                  <a:lin ang="5400000" scaled="1"/>
                </a:gradFill>
                <a:ln w="9525" algn="ctr">
                  <a:noFill/>
                  <a:round/>
                  <a:headEnd/>
                  <a:tailEnd/>
                </a:ln>
                <a:effectLst/>
              </p:spPr>
              <p:txBody>
                <a:bodyPr wrap="none" anchor="ctr"/>
                <a:lstStyle/>
                <a:p>
                  <a:pPr>
                    <a:defRPr/>
                  </a:pPr>
                  <a:endParaRPr lang="en-US"/>
                </a:p>
              </p:txBody>
            </p:sp>
          </p:grpSp>
          <p:sp>
            <p:nvSpPr>
              <p:cNvPr id="10279" name="WordArt 61"/>
              <p:cNvSpPr>
                <a:spLocks noChangeArrowheads="1" noChangeShapeType="1" noTextEdit="1"/>
              </p:cNvSpPr>
              <p:nvPr/>
            </p:nvSpPr>
            <p:spPr bwMode="gray">
              <a:xfrm>
                <a:off x="2397" y="1214"/>
                <a:ext cx="334" cy="265"/>
              </a:xfrm>
              <a:prstGeom prst="rect">
                <a:avLst/>
              </a:prstGeom>
            </p:spPr>
            <p:txBody>
              <a:bodyPr wrap="none" fromWordArt="1">
                <a:prstTxWarp prst="textPlain">
                  <a:avLst>
                    <a:gd name="adj" fmla="val 50000"/>
                  </a:avLst>
                </a:prstTxWarp>
              </a:bodyPr>
              <a:lstStyle/>
              <a:p>
                <a:pPr algn="ctr"/>
                <a:r>
                  <a:rPr lang="en-US" sz="3600" i="1" kern="10">
                    <a:ln w="9525">
                      <a:noFill/>
                      <a:round/>
                      <a:headEnd/>
                      <a:tailEnd/>
                    </a:ln>
                    <a:solidFill>
                      <a:srgbClr val="000000">
                        <a:alpha val="59999"/>
                      </a:srgbClr>
                    </a:solidFill>
                    <a:latin typeface="Arial Black"/>
                  </a:rPr>
                  <a:t>02</a:t>
                </a:r>
              </a:p>
            </p:txBody>
          </p:sp>
          <p:sp>
            <p:nvSpPr>
              <p:cNvPr id="10280" name="Rectangle 62"/>
              <p:cNvSpPr>
                <a:spLocks noChangeArrowheads="1"/>
              </p:cNvSpPr>
              <p:nvPr/>
            </p:nvSpPr>
            <p:spPr bwMode="gray">
              <a:xfrm>
                <a:off x="2208" y="1782"/>
                <a:ext cx="1440" cy="1351"/>
              </a:xfrm>
              <a:prstGeom prst="rect">
                <a:avLst/>
              </a:prstGeom>
              <a:noFill/>
              <a:ln w="9525" algn="ctr">
                <a:noFill/>
                <a:miter lim="800000"/>
                <a:headEnd/>
                <a:tailEnd/>
              </a:ln>
            </p:spPr>
            <p:txBody>
              <a:bodyPr>
                <a:spAutoFit/>
              </a:bodyPr>
              <a:lstStyle/>
              <a:p>
                <a:pPr algn="ctr">
                  <a:spcBef>
                    <a:spcPct val="50000"/>
                  </a:spcBef>
                </a:pPr>
                <a:r>
                  <a:rPr lang="en-US" sz="2700" b="1" dirty="0" err="1" smtClean="0">
                    <a:solidFill>
                      <a:srgbClr val="FFCCFF"/>
                    </a:solidFill>
                  </a:rPr>
                  <a:t>Giải</a:t>
                </a:r>
                <a:r>
                  <a:rPr lang="en-US" sz="2700" b="1" dirty="0" smtClean="0">
                    <a:solidFill>
                      <a:srgbClr val="FFCCFF"/>
                    </a:solidFill>
                  </a:rPr>
                  <a:t> </a:t>
                </a:r>
                <a:r>
                  <a:rPr lang="en-US" sz="2700" b="1" dirty="0" err="1" smtClean="0">
                    <a:solidFill>
                      <a:srgbClr val="FFCCFF"/>
                    </a:solidFill>
                  </a:rPr>
                  <a:t>pháp</a:t>
                </a:r>
                <a:r>
                  <a:rPr lang="en-US" sz="2700" b="1" dirty="0" smtClean="0">
                    <a:solidFill>
                      <a:srgbClr val="FFCCFF"/>
                    </a:solidFill>
                  </a:rPr>
                  <a:t> </a:t>
                </a:r>
                <a:r>
                  <a:rPr lang="en-US" sz="2700" b="1" dirty="0" err="1" smtClean="0">
                    <a:solidFill>
                      <a:srgbClr val="FFCCFF"/>
                    </a:solidFill>
                  </a:rPr>
                  <a:t>phát</a:t>
                </a:r>
                <a:r>
                  <a:rPr lang="en-US" sz="2700" b="1" dirty="0" smtClean="0">
                    <a:solidFill>
                      <a:srgbClr val="FFCCFF"/>
                    </a:solidFill>
                  </a:rPr>
                  <a:t> </a:t>
                </a:r>
                <a:r>
                  <a:rPr lang="en-US" sz="2700" b="1" dirty="0" err="1" smtClean="0">
                    <a:solidFill>
                      <a:srgbClr val="FFCCFF"/>
                    </a:solidFill>
                  </a:rPr>
                  <a:t>triển</a:t>
                </a:r>
                <a:r>
                  <a:rPr lang="en-US" sz="2700" b="1" dirty="0" smtClean="0">
                    <a:solidFill>
                      <a:srgbClr val="FFCCFF"/>
                    </a:solidFill>
                  </a:rPr>
                  <a:t> </a:t>
                </a:r>
                <a:r>
                  <a:rPr lang="en-US" sz="2700" b="1" dirty="0" err="1" smtClean="0">
                    <a:solidFill>
                      <a:srgbClr val="FFCCFF"/>
                    </a:solidFill>
                  </a:rPr>
                  <a:t>bền</a:t>
                </a:r>
                <a:r>
                  <a:rPr lang="en-US" sz="2700" b="1" dirty="0" smtClean="0">
                    <a:solidFill>
                      <a:srgbClr val="FFCCFF"/>
                    </a:solidFill>
                  </a:rPr>
                  <a:t> </a:t>
                </a:r>
                <a:r>
                  <a:rPr lang="en-US" sz="2700" b="1" dirty="0" err="1" smtClean="0">
                    <a:solidFill>
                      <a:srgbClr val="FFCCFF"/>
                    </a:solidFill>
                  </a:rPr>
                  <a:t>vững</a:t>
                </a:r>
                <a:r>
                  <a:rPr lang="en-US" sz="2700" b="1" dirty="0" smtClean="0">
                    <a:solidFill>
                      <a:srgbClr val="FFCCFF"/>
                    </a:solidFill>
                  </a:rPr>
                  <a:t> </a:t>
                </a:r>
                <a:r>
                  <a:rPr lang="en-US" sz="2700" b="1" dirty="0" err="1" smtClean="0">
                    <a:solidFill>
                      <a:srgbClr val="FFCCFF"/>
                    </a:solidFill>
                  </a:rPr>
                  <a:t>cho</a:t>
                </a:r>
                <a:r>
                  <a:rPr lang="en-US" sz="2700" b="1" dirty="0" smtClean="0">
                    <a:solidFill>
                      <a:srgbClr val="FFCCFF"/>
                    </a:solidFill>
                  </a:rPr>
                  <a:t> </a:t>
                </a:r>
                <a:r>
                  <a:rPr lang="en-US" sz="2700" b="1" dirty="0" err="1" smtClean="0">
                    <a:solidFill>
                      <a:srgbClr val="FFCCFF"/>
                    </a:solidFill>
                  </a:rPr>
                  <a:t>vùng</a:t>
                </a:r>
                <a:endParaRPr lang="en-US" sz="2700" b="1" dirty="0">
                  <a:solidFill>
                    <a:srgbClr val="FFCCFF"/>
                  </a:solidFill>
                </a:endParaRPr>
              </a:p>
            </p:txBody>
          </p:sp>
        </p:grpSp>
      </p:grpSp>
      <p:grpSp>
        <p:nvGrpSpPr>
          <p:cNvPr id="10" name="Group 63"/>
          <p:cNvGrpSpPr>
            <a:grpSpLocks/>
          </p:cNvGrpSpPr>
          <p:nvPr/>
        </p:nvGrpSpPr>
        <p:grpSpPr bwMode="auto">
          <a:xfrm>
            <a:off x="6477000" y="3811587"/>
            <a:ext cx="2209800" cy="3027363"/>
            <a:chOff x="3840" y="1104"/>
            <a:chExt cx="1440" cy="2325"/>
          </a:xfrm>
        </p:grpSpPr>
        <p:pic>
          <p:nvPicPr>
            <p:cNvPr id="10259" name="Picture 64" descr="Picture2"/>
            <p:cNvPicPr>
              <a:picLocks noChangeAspect="1" noChangeArrowheads="1"/>
            </p:cNvPicPr>
            <p:nvPr/>
          </p:nvPicPr>
          <p:blipFill>
            <a:blip r:embed="rId4"/>
            <a:srcRect/>
            <a:stretch>
              <a:fillRect/>
            </a:stretch>
          </p:blipFill>
          <p:spPr bwMode="gray">
            <a:xfrm>
              <a:off x="4064" y="1119"/>
              <a:ext cx="359" cy="169"/>
            </a:xfrm>
            <a:prstGeom prst="rect">
              <a:avLst/>
            </a:prstGeom>
            <a:noFill/>
            <a:ln w="9525">
              <a:noFill/>
              <a:miter lim="800000"/>
              <a:headEnd/>
              <a:tailEnd/>
            </a:ln>
          </p:spPr>
        </p:pic>
        <p:sp>
          <p:nvSpPr>
            <p:cNvPr id="94" name="Line 65"/>
            <p:cNvSpPr>
              <a:spLocks noChangeShapeType="1"/>
            </p:cNvSpPr>
            <p:nvPr/>
          </p:nvSpPr>
          <p:spPr bwMode="gray">
            <a:xfrm>
              <a:off x="3982" y="2145"/>
              <a:ext cx="1207" cy="0"/>
            </a:xfrm>
            <a:prstGeom prst="line">
              <a:avLst/>
            </a:prstGeom>
            <a:noFill/>
            <a:ln w="12700" cap="rnd">
              <a:solidFill>
                <a:srgbClr val="FFFFFF">
                  <a:alpha val="50000"/>
                </a:srgbClr>
              </a:solidFill>
              <a:prstDash val="sysDot"/>
              <a:round/>
              <a:headEnd/>
              <a:tailEnd/>
            </a:ln>
            <a:effectLst>
              <a:outerShdw dist="28398" dir="20006097" algn="ctr" rotWithShape="0">
                <a:srgbClr val="000000">
                  <a:alpha val="50000"/>
                </a:srgbClr>
              </a:outerShdw>
            </a:effectLst>
          </p:spPr>
          <p:txBody>
            <a:bodyPr/>
            <a:lstStyle/>
            <a:p>
              <a:pPr>
                <a:defRPr/>
              </a:pPr>
              <a:endParaRPr lang="en-US"/>
            </a:p>
          </p:txBody>
        </p:sp>
        <p:grpSp>
          <p:nvGrpSpPr>
            <p:cNvPr id="15" name="Group 66"/>
            <p:cNvGrpSpPr>
              <a:grpSpLocks/>
            </p:cNvGrpSpPr>
            <p:nvPr/>
          </p:nvGrpSpPr>
          <p:grpSpPr bwMode="auto">
            <a:xfrm>
              <a:off x="3840" y="1104"/>
              <a:ext cx="1440" cy="2325"/>
              <a:chOff x="3840" y="1104"/>
              <a:chExt cx="1440" cy="2325"/>
            </a:xfrm>
          </p:grpSpPr>
          <p:grpSp>
            <p:nvGrpSpPr>
              <p:cNvPr id="16" name="Group 67"/>
              <p:cNvGrpSpPr>
                <a:grpSpLocks/>
              </p:cNvGrpSpPr>
              <p:nvPr/>
            </p:nvGrpSpPr>
            <p:grpSpPr bwMode="auto">
              <a:xfrm>
                <a:off x="3899" y="1271"/>
                <a:ext cx="1359" cy="2158"/>
                <a:chOff x="642" y="1572"/>
                <a:chExt cx="1359" cy="2158"/>
              </a:xfrm>
            </p:grpSpPr>
            <p:sp>
              <p:nvSpPr>
                <p:cNvPr id="105" name="Freeform 68"/>
                <p:cNvSpPr>
                  <a:spLocks/>
                </p:cNvSpPr>
                <p:nvPr/>
              </p:nvSpPr>
              <p:spPr bwMode="ltGray">
                <a:xfrm>
                  <a:off x="642" y="1572"/>
                  <a:ext cx="1359" cy="2158"/>
                </a:xfrm>
                <a:custGeom>
                  <a:avLst/>
                  <a:gdLst/>
                  <a:ahLst/>
                  <a:cxnLst>
                    <a:cxn ang="0">
                      <a:pos x="0" y="207"/>
                    </a:cxn>
                    <a:cxn ang="0">
                      <a:pos x="1" y="1987"/>
                    </a:cxn>
                    <a:cxn ang="0">
                      <a:pos x="309" y="2154"/>
                    </a:cxn>
                    <a:cxn ang="0">
                      <a:pos x="681" y="2040"/>
                    </a:cxn>
                    <a:cxn ang="0">
                      <a:pos x="999" y="1902"/>
                    </a:cxn>
                    <a:cxn ang="0">
                      <a:pos x="1359" y="2017"/>
                    </a:cxn>
                    <a:cxn ang="0">
                      <a:pos x="1359" y="180"/>
                    </a:cxn>
                    <a:cxn ang="0">
                      <a:pos x="1025" y="21"/>
                    </a:cxn>
                    <a:cxn ang="0">
                      <a:pos x="366" y="378"/>
                    </a:cxn>
                    <a:cxn ang="0">
                      <a:pos x="0" y="207"/>
                    </a:cxn>
                  </a:cxnLst>
                  <a:rect l="0" t="0" r="r" b="b"/>
                  <a:pathLst>
                    <a:path w="1359" h="2158">
                      <a:moveTo>
                        <a:pt x="0" y="207"/>
                      </a:moveTo>
                      <a:cubicBezTo>
                        <a:pt x="0" y="1097"/>
                        <a:pt x="1" y="1987"/>
                        <a:pt x="1" y="1987"/>
                      </a:cubicBezTo>
                      <a:cubicBezTo>
                        <a:pt x="105" y="2151"/>
                        <a:pt x="210" y="2148"/>
                        <a:pt x="309" y="2154"/>
                      </a:cubicBezTo>
                      <a:cubicBezTo>
                        <a:pt x="421" y="2158"/>
                        <a:pt x="576" y="2091"/>
                        <a:pt x="681" y="2040"/>
                      </a:cubicBezTo>
                      <a:cubicBezTo>
                        <a:pt x="786" y="1989"/>
                        <a:pt x="843" y="1908"/>
                        <a:pt x="999" y="1902"/>
                      </a:cubicBezTo>
                      <a:cubicBezTo>
                        <a:pt x="1155" y="1896"/>
                        <a:pt x="1224" y="1908"/>
                        <a:pt x="1359" y="2017"/>
                      </a:cubicBezTo>
                      <a:lnTo>
                        <a:pt x="1359" y="180"/>
                      </a:lnTo>
                      <a:cubicBezTo>
                        <a:pt x="1272" y="72"/>
                        <a:pt x="1219" y="0"/>
                        <a:pt x="1025" y="21"/>
                      </a:cubicBezTo>
                      <a:cubicBezTo>
                        <a:pt x="831" y="42"/>
                        <a:pt x="644" y="378"/>
                        <a:pt x="366" y="378"/>
                      </a:cubicBezTo>
                      <a:cubicBezTo>
                        <a:pt x="88" y="378"/>
                        <a:pt x="87" y="222"/>
                        <a:pt x="0" y="207"/>
                      </a:cubicBezTo>
                      <a:close/>
                    </a:path>
                  </a:pathLst>
                </a:custGeom>
                <a:gradFill rotWithShape="1">
                  <a:gsLst>
                    <a:gs pos="0">
                      <a:schemeClr val="hlink"/>
                    </a:gs>
                    <a:gs pos="100000">
                      <a:schemeClr val="hlink">
                        <a:gamma/>
                        <a:shade val="46275"/>
                        <a:invGamma/>
                      </a:schemeClr>
                    </a:gs>
                  </a:gsLst>
                  <a:lin ang="5400000" scaled="1"/>
                </a:gradFill>
                <a:ln w="9525">
                  <a:round/>
                  <a:headEnd/>
                  <a:tailEnd/>
                </a:ln>
                <a:effectLst/>
                <a:scene3d>
                  <a:camera prst="legacyPerspectiveTop"/>
                  <a:lightRig rig="legacyNormal2" dir="t"/>
                </a:scene3d>
                <a:sp3d extrusionH="887400" prstMaterial="legacyMatte">
                  <a:bevelT w="13500" h="13500" prst="angle"/>
                  <a:bevelB w="13500" h="13500" prst="angle"/>
                  <a:extrusionClr>
                    <a:schemeClr val="hlink"/>
                  </a:extrusionClr>
                </a:sp3d>
              </p:spPr>
              <p:txBody>
                <a:bodyPr>
                  <a:flatTx/>
                </a:bodyPr>
                <a:lstStyle/>
                <a:p>
                  <a:pPr>
                    <a:defRPr/>
                  </a:pPr>
                  <a:endParaRPr lang="en-US"/>
                </a:p>
              </p:txBody>
            </p:sp>
            <p:sp>
              <p:nvSpPr>
                <p:cNvPr id="10272" name="Freeform 69"/>
                <p:cNvSpPr>
                  <a:spLocks/>
                </p:cNvSpPr>
                <p:nvPr/>
              </p:nvSpPr>
              <p:spPr bwMode="ltGray">
                <a:xfrm>
                  <a:off x="650" y="1576"/>
                  <a:ext cx="1348" cy="377"/>
                </a:xfrm>
                <a:custGeom>
                  <a:avLst/>
                  <a:gdLst>
                    <a:gd name="T0" fmla="*/ 0 w 1348"/>
                    <a:gd name="T1" fmla="*/ 12386 h 341"/>
                    <a:gd name="T2" fmla="*/ 309 w 1348"/>
                    <a:gd name="T3" fmla="*/ 23079 h 341"/>
                    <a:gd name="T4" fmla="*/ 670 w 1348"/>
                    <a:gd name="T5" fmla="*/ 15180 h 341"/>
                    <a:gd name="T6" fmla="*/ 1042 w 1348"/>
                    <a:gd name="T7" fmla="*/ 567 h 341"/>
                    <a:gd name="T8" fmla="*/ 1348 w 1348"/>
                    <a:gd name="T9" fmla="*/ 11136 h 341"/>
                    <a:gd name="T10" fmla="*/ 0 60000 65536"/>
                    <a:gd name="T11" fmla="*/ 0 60000 65536"/>
                    <a:gd name="T12" fmla="*/ 0 60000 65536"/>
                    <a:gd name="T13" fmla="*/ 0 60000 65536"/>
                    <a:gd name="T14" fmla="*/ 0 60000 65536"/>
                    <a:gd name="T15" fmla="*/ 0 w 1348"/>
                    <a:gd name="T16" fmla="*/ 0 h 341"/>
                    <a:gd name="T17" fmla="*/ 1348 w 1348"/>
                    <a:gd name="T18" fmla="*/ 341 h 341"/>
                  </a:gdLst>
                  <a:ahLst/>
                  <a:cxnLst>
                    <a:cxn ang="T10">
                      <a:pos x="T0" y="T1"/>
                    </a:cxn>
                    <a:cxn ang="T11">
                      <a:pos x="T2" y="T3"/>
                    </a:cxn>
                    <a:cxn ang="T12">
                      <a:pos x="T4" y="T5"/>
                    </a:cxn>
                    <a:cxn ang="T13">
                      <a:pos x="T6" y="T7"/>
                    </a:cxn>
                    <a:cxn ang="T14">
                      <a:pos x="T8" y="T9"/>
                    </a:cxn>
                  </a:cxnLst>
                  <a:rect l="T15" t="T16" r="T17" b="T18"/>
                  <a:pathLst>
                    <a:path w="1348" h="341">
                      <a:moveTo>
                        <a:pt x="0" y="183"/>
                      </a:moveTo>
                      <a:cubicBezTo>
                        <a:pt x="84" y="205"/>
                        <a:pt x="78" y="326"/>
                        <a:pt x="309" y="340"/>
                      </a:cubicBezTo>
                      <a:cubicBezTo>
                        <a:pt x="421" y="341"/>
                        <a:pt x="563" y="306"/>
                        <a:pt x="670" y="225"/>
                      </a:cubicBezTo>
                      <a:cubicBezTo>
                        <a:pt x="777" y="144"/>
                        <a:pt x="932" y="17"/>
                        <a:pt x="1042" y="9"/>
                      </a:cubicBezTo>
                      <a:cubicBezTo>
                        <a:pt x="1237" y="0"/>
                        <a:pt x="1300" y="105"/>
                        <a:pt x="1348" y="165"/>
                      </a:cubicBezTo>
                    </a:path>
                  </a:pathLst>
                </a:custGeom>
                <a:noFill/>
                <a:ln w="9525">
                  <a:solidFill>
                    <a:srgbClr val="FFFFFF">
                      <a:alpha val="50195"/>
                    </a:srgbClr>
                  </a:solidFill>
                  <a:round/>
                  <a:headEnd/>
                  <a:tailEnd/>
                </a:ln>
              </p:spPr>
              <p:txBody>
                <a:bodyPr/>
                <a:lstStyle/>
                <a:p>
                  <a:endParaRPr lang="en-US"/>
                </a:p>
              </p:txBody>
            </p:sp>
            <p:sp>
              <p:nvSpPr>
                <p:cNvPr id="10273" name="Freeform 70"/>
                <p:cNvSpPr>
                  <a:spLocks/>
                </p:cNvSpPr>
                <p:nvPr/>
              </p:nvSpPr>
              <p:spPr bwMode="ltGray">
                <a:xfrm>
                  <a:off x="653" y="3473"/>
                  <a:ext cx="1345" cy="255"/>
                </a:xfrm>
                <a:custGeom>
                  <a:avLst/>
                  <a:gdLst>
                    <a:gd name="T0" fmla="*/ 1345 w 1345"/>
                    <a:gd name="T1" fmla="*/ 118 h 255"/>
                    <a:gd name="T2" fmla="*/ 1015 w 1345"/>
                    <a:gd name="T3" fmla="*/ 1 h 255"/>
                    <a:gd name="T4" fmla="*/ 718 w 1345"/>
                    <a:gd name="T5" fmla="*/ 112 h 255"/>
                    <a:gd name="T6" fmla="*/ 295 w 1345"/>
                    <a:gd name="T7" fmla="*/ 253 h 255"/>
                    <a:gd name="T8" fmla="*/ 0 w 1345"/>
                    <a:gd name="T9" fmla="*/ 102 h 255"/>
                    <a:gd name="T10" fmla="*/ 0 60000 65536"/>
                    <a:gd name="T11" fmla="*/ 0 60000 65536"/>
                    <a:gd name="T12" fmla="*/ 0 60000 65536"/>
                    <a:gd name="T13" fmla="*/ 0 60000 65536"/>
                    <a:gd name="T14" fmla="*/ 0 60000 65536"/>
                    <a:gd name="T15" fmla="*/ 0 w 1345"/>
                    <a:gd name="T16" fmla="*/ 0 h 255"/>
                    <a:gd name="T17" fmla="*/ 1345 w 1345"/>
                    <a:gd name="T18" fmla="*/ 255 h 255"/>
                  </a:gdLst>
                  <a:ahLst/>
                  <a:cxnLst>
                    <a:cxn ang="T10">
                      <a:pos x="T0" y="T1"/>
                    </a:cxn>
                    <a:cxn ang="T11">
                      <a:pos x="T2" y="T3"/>
                    </a:cxn>
                    <a:cxn ang="T12">
                      <a:pos x="T4" y="T5"/>
                    </a:cxn>
                    <a:cxn ang="T13">
                      <a:pos x="T6" y="T7"/>
                    </a:cxn>
                    <a:cxn ang="T14">
                      <a:pos x="T8" y="T9"/>
                    </a:cxn>
                  </a:cxnLst>
                  <a:rect l="T15" t="T16" r="T17" b="T18"/>
                  <a:pathLst>
                    <a:path w="1345" h="255">
                      <a:moveTo>
                        <a:pt x="1345" y="118"/>
                      </a:moveTo>
                      <a:cubicBezTo>
                        <a:pt x="1288" y="64"/>
                        <a:pt x="1246" y="17"/>
                        <a:pt x="1015" y="1"/>
                      </a:cubicBezTo>
                      <a:cubicBezTo>
                        <a:pt x="903" y="0"/>
                        <a:pt x="826" y="55"/>
                        <a:pt x="718" y="112"/>
                      </a:cubicBezTo>
                      <a:cubicBezTo>
                        <a:pt x="610" y="169"/>
                        <a:pt x="479" y="255"/>
                        <a:pt x="295" y="253"/>
                      </a:cubicBezTo>
                      <a:cubicBezTo>
                        <a:pt x="111" y="251"/>
                        <a:pt x="73" y="201"/>
                        <a:pt x="0" y="102"/>
                      </a:cubicBezTo>
                    </a:path>
                  </a:pathLst>
                </a:custGeom>
                <a:noFill/>
                <a:ln w="9525">
                  <a:solidFill>
                    <a:srgbClr val="000000">
                      <a:alpha val="30196"/>
                    </a:srgbClr>
                  </a:solidFill>
                  <a:round/>
                  <a:headEnd/>
                  <a:tailEnd/>
                </a:ln>
              </p:spPr>
              <p:txBody>
                <a:bodyPr/>
                <a:lstStyle/>
                <a:p>
                  <a:endParaRPr lang="en-US"/>
                </a:p>
              </p:txBody>
            </p:sp>
          </p:grpSp>
          <p:sp>
            <p:nvSpPr>
              <p:cNvPr id="10263" name="Text Box 71"/>
              <p:cNvSpPr txBox="1">
                <a:spLocks noChangeArrowheads="1"/>
              </p:cNvSpPr>
              <p:nvPr/>
            </p:nvSpPr>
            <p:spPr bwMode="gray">
              <a:xfrm>
                <a:off x="3840" y="1752"/>
                <a:ext cx="1440" cy="1507"/>
              </a:xfrm>
              <a:prstGeom prst="rect">
                <a:avLst/>
              </a:prstGeom>
              <a:noFill/>
              <a:ln w="9525">
                <a:noFill/>
                <a:miter lim="800000"/>
                <a:headEnd/>
                <a:tailEnd/>
              </a:ln>
            </p:spPr>
            <p:txBody>
              <a:bodyPr>
                <a:spAutoFit/>
              </a:bodyPr>
              <a:lstStyle/>
              <a:p>
                <a:pPr marL="120650" indent="-120650" algn="ctr">
                  <a:lnSpc>
                    <a:spcPct val="90000"/>
                  </a:lnSpc>
                  <a:spcBef>
                    <a:spcPct val="50000"/>
                  </a:spcBef>
                </a:pPr>
                <a:r>
                  <a:rPr lang="en-US" sz="2700" b="1" dirty="0" err="1" smtClean="0">
                    <a:solidFill>
                      <a:srgbClr val="FFCCFF"/>
                    </a:solidFill>
                    <a:cs typeface="Times New Roman" pitchFamily="18" charset="0"/>
                  </a:rPr>
                  <a:t>Xây</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dựng</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mô</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hình</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phát</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triển</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bền</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vững</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cho</a:t>
                </a:r>
                <a:r>
                  <a:rPr lang="en-US" sz="2700" b="1" dirty="0" smtClean="0">
                    <a:solidFill>
                      <a:srgbClr val="FFCCFF"/>
                    </a:solidFill>
                    <a:cs typeface="Times New Roman" pitchFamily="18" charset="0"/>
                  </a:rPr>
                  <a:t> </a:t>
                </a:r>
                <a:r>
                  <a:rPr lang="en-US" sz="2700" b="1" dirty="0" err="1" smtClean="0">
                    <a:solidFill>
                      <a:srgbClr val="FFCCFF"/>
                    </a:solidFill>
                    <a:cs typeface="Times New Roman" pitchFamily="18" charset="0"/>
                  </a:rPr>
                  <a:t>vùng</a:t>
                </a:r>
                <a:endParaRPr lang="en-US" sz="2700" b="1" dirty="0">
                  <a:solidFill>
                    <a:srgbClr val="FFCCFF"/>
                  </a:solidFill>
                  <a:cs typeface="Times New Roman" pitchFamily="18" charset="0"/>
                </a:endParaRPr>
              </a:p>
            </p:txBody>
          </p:sp>
          <p:grpSp>
            <p:nvGrpSpPr>
              <p:cNvPr id="17" name="Group 72"/>
              <p:cNvGrpSpPr>
                <a:grpSpLocks/>
              </p:cNvGrpSpPr>
              <p:nvPr/>
            </p:nvGrpSpPr>
            <p:grpSpPr bwMode="auto">
              <a:xfrm>
                <a:off x="3984" y="1104"/>
                <a:ext cx="466" cy="518"/>
                <a:chOff x="2608" y="1076"/>
                <a:chExt cx="466" cy="518"/>
              </a:xfrm>
            </p:grpSpPr>
            <p:grpSp>
              <p:nvGrpSpPr>
                <p:cNvPr id="18" name="Group 73"/>
                <p:cNvGrpSpPr>
                  <a:grpSpLocks/>
                </p:cNvGrpSpPr>
                <p:nvPr/>
              </p:nvGrpSpPr>
              <p:grpSpPr bwMode="auto">
                <a:xfrm>
                  <a:off x="2608" y="1076"/>
                  <a:ext cx="466" cy="518"/>
                  <a:chOff x="2608" y="1076"/>
                  <a:chExt cx="466" cy="518"/>
                </a:xfrm>
              </p:grpSpPr>
              <p:pic>
                <p:nvPicPr>
                  <p:cNvPr id="10268" name="Picture 74" descr="light_shadow"/>
                  <p:cNvPicPr>
                    <a:picLocks noChangeAspect="1" noChangeArrowheads="1"/>
                  </p:cNvPicPr>
                  <p:nvPr/>
                </p:nvPicPr>
                <p:blipFill>
                  <a:blip r:embed="rId7">
                    <a:lum bright="-78000" contrast="-78000"/>
                  </a:blip>
                  <a:srcRect/>
                  <a:stretch>
                    <a:fillRect/>
                  </a:stretch>
                </p:blipFill>
                <p:spPr bwMode="gray">
                  <a:xfrm>
                    <a:off x="2652" y="1482"/>
                    <a:ext cx="384" cy="112"/>
                  </a:xfrm>
                  <a:prstGeom prst="rect">
                    <a:avLst/>
                  </a:prstGeom>
                  <a:noFill/>
                  <a:ln w="9525">
                    <a:noFill/>
                    <a:miter lim="800000"/>
                    <a:headEnd/>
                    <a:tailEnd/>
                  </a:ln>
                </p:spPr>
              </p:pic>
              <p:pic>
                <p:nvPicPr>
                  <p:cNvPr id="10269" name="Picture 75" descr="circuler_1"/>
                  <p:cNvPicPr>
                    <a:picLocks noChangeAspect="1" noChangeArrowheads="1"/>
                  </p:cNvPicPr>
                  <p:nvPr/>
                </p:nvPicPr>
                <p:blipFill>
                  <a:blip r:embed="rId8"/>
                  <a:srcRect/>
                  <a:stretch>
                    <a:fillRect/>
                  </a:stretch>
                </p:blipFill>
                <p:spPr bwMode="gray">
                  <a:xfrm>
                    <a:off x="2608" y="1076"/>
                    <a:ext cx="466" cy="478"/>
                  </a:xfrm>
                  <a:prstGeom prst="rect">
                    <a:avLst/>
                  </a:prstGeom>
                  <a:noFill/>
                  <a:ln w="9525">
                    <a:noFill/>
                    <a:miter lim="800000"/>
                    <a:headEnd/>
                    <a:tailEnd/>
                  </a:ln>
                </p:spPr>
              </p:pic>
              <p:sp>
                <p:nvSpPr>
                  <p:cNvPr id="104" name="Oval 76"/>
                  <p:cNvSpPr>
                    <a:spLocks noChangeArrowheads="1"/>
                  </p:cNvSpPr>
                  <p:nvPr/>
                </p:nvSpPr>
                <p:spPr bwMode="gray">
                  <a:xfrm>
                    <a:off x="2608" y="1076"/>
                    <a:ext cx="463" cy="479"/>
                  </a:xfrm>
                  <a:prstGeom prst="ellipse">
                    <a:avLst/>
                  </a:prstGeom>
                  <a:gradFill rotWithShape="1">
                    <a:gsLst>
                      <a:gs pos="0">
                        <a:schemeClr val="hlink">
                          <a:gamma/>
                          <a:shade val="46275"/>
                          <a:invGamma/>
                          <a:alpha val="89999"/>
                        </a:schemeClr>
                      </a:gs>
                      <a:gs pos="50000">
                        <a:schemeClr val="hlink">
                          <a:alpha val="55000"/>
                        </a:schemeClr>
                      </a:gs>
                      <a:gs pos="100000">
                        <a:schemeClr val="hlink">
                          <a:gamma/>
                          <a:shade val="46275"/>
                          <a:invGamma/>
                          <a:alpha val="89999"/>
                        </a:schemeClr>
                      </a:gs>
                    </a:gsLst>
                    <a:lin ang="5400000" scaled="1"/>
                  </a:gradFill>
                  <a:ln w="9525" algn="ctr">
                    <a:noFill/>
                    <a:round/>
                    <a:headEnd/>
                    <a:tailEnd/>
                  </a:ln>
                  <a:effectLst/>
                </p:spPr>
                <p:txBody>
                  <a:bodyPr wrap="none" anchor="ctr"/>
                  <a:lstStyle/>
                  <a:p>
                    <a:pPr>
                      <a:defRPr/>
                    </a:pPr>
                    <a:endParaRPr lang="en-US"/>
                  </a:p>
                </p:txBody>
              </p:sp>
            </p:grpSp>
            <p:pic>
              <p:nvPicPr>
                <p:cNvPr id="10267" name="Picture 77" descr="Picture2"/>
                <p:cNvPicPr>
                  <a:picLocks noChangeAspect="1" noChangeArrowheads="1"/>
                </p:cNvPicPr>
                <p:nvPr/>
              </p:nvPicPr>
              <p:blipFill>
                <a:blip r:embed="rId4"/>
                <a:srcRect/>
                <a:stretch>
                  <a:fillRect/>
                </a:stretch>
              </p:blipFill>
              <p:spPr bwMode="gray">
                <a:xfrm>
                  <a:off x="2665" y="1081"/>
                  <a:ext cx="359" cy="169"/>
                </a:xfrm>
                <a:prstGeom prst="rect">
                  <a:avLst/>
                </a:prstGeom>
                <a:noFill/>
                <a:ln w="9525">
                  <a:noFill/>
                  <a:miter lim="800000"/>
                  <a:headEnd/>
                  <a:tailEnd/>
                </a:ln>
              </p:spPr>
            </p:pic>
          </p:grpSp>
          <p:sp>
            <p:nvSpPr>
              <p:cNvPr id="10265" name="WordArt 78"/>
              <p:cNvSpPr>
                <a:spLocks noChangeArrowheads="1" noChangeShapeType="1" noTextEdit="1"/>
              </p:cNvSpPr>
              <p:nvPr/>
            </p:nvSpPr>
            <p:spPr bwMode="gray">
              <a:xfrm>
                <a:off x="4071" y="1224"/>
                <a:ext cx="334" cy="265"/>
              </a:xfrm>
              <a:prstGeom prst="rect">
                <a:avLst/>
              </a:prstGeom>
            </p:spPr>
            <p:txBody>
              <a:bodyPr wrap="none" fromWordArt="1">
                <a:prstTxWarp prst="textPlain">
                  <a:avLst>
                    <a:gd name="adj" fmla="val 50000"/>
                  </a:avLst>
                </a:prstTxWarp>
              </a:bodyPr>
              <a:lstStyle/>
              <a:p>
                <a:pPr algn="ctr"/>
                <a:r>
                  <a:rPr lang="en-US" sz="3600" i="1" kern="10">
                    <a:ln w="9525">
                      <a:noFill/>
                      <a:round/>
                      <a:headEnd/>
                      <a:tailEnd/>
                    </a:ln>
                    <a:solidFill>
                      <a:srgbClr val="000000">
                        <a:alpha val="59999"/>
                      </a:srgbClr>
                    </a:solidFill>
                    <a:latin typeface="Arial Black"/>
                  </a:rPr>
                  <a:t>03</a:t>
                </a:r>
              </a:p>
            </p:txBody>
          </p:sp>
        </p:grpSp>
      </p:grpSp>
      <p:sp>
        <p:nvSpPr>
          <p:cNvPr id="108" name="Rectangle 107"/>
          <p:cNvSpPr/>
          <p:nvPr/>
        </p:nvSpPr>
        <p:spPr>
          <a:xfrm>
            <a:off x="609600" y="3011488"/>
            <a:ext cx="7848600" cy="646112"/>
          </a:xfrm>
          <a:prstGeom prst="rect">
            <a:avLst/>
          </a:prstGeom>
        </p:spPr>
        <p:txBody>
          <a:bodyPr>
            <a:spAutoFit/>
          </a:bodyPr>
          <a:lstStyle/>
          <a:p>
            <a:pPr algn="ctr">
              <a:defRPr/>
            </a:pPr>
            <a:r>
              <a:rPr lang="en-US" sz="3600" b="1" kern="0" dirty="0">
                <a:solidFill>
                  <a:srgbClr val="FF0000"/>
                </a:solidFill>
                <a:cs typeface="Times New Roman" pitchFamily="18" charset="0"/>
              </a:rPr>
              <a:t>NỘI DUNG </a:t>
            </a:r>
            <a:r>
              <a:rPr lang="en-US" sz="3600" b="1" kern="0" dirty="0" smtClean="0">
                <a:solidFill>
                  <a:srgbClr val="FF0000"/>
                </a:solidFill>
                <a:cs typeface="Times New Roman" pitchFamily="18" charset="0"/>
              </a:rPr>
              <a:t>CHÍNH:</a:t>
            </a:r>
            <a:endParaRPr lang="en-US" sz="3600" b="1" kern="0" dirty="0">
              <a:solidFill>
                <a:srgbClr val="FF0000"/>
              </a:solidFill>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blinds(horizontal)">
                                      <p:cBhvr>
                                        <p:cTn id="7" dur="1000"/>
                                        <p:tgtEl>
                                          <p:spTgt spid="10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additive="base">
                                        <p:cTn id="18" dur="500" fill="hold"/>
                                        <p:tgtEl>
                                          <p:spTgt spid="6"/>
                                        </p:tgtEl>
                                        <p:attrNameLst>
                                          <p:attrName>ppt_x</p:attrName>
                                        </p:attrNameLst>
                                      </p:cBhvr>
                                      <p:tavLst>
                                        <p:tav tm="0">
                                          <p:val>
                                            <p:strVal val="#ppt_x"/>
                                          </p:val>
                                        </p:tav>
                                        <p:tav tm="100000">
                                          <p:val>
                                            <p:strVal val="#ppt_x"/>
                                          </p:val>
                                        </p:tav>
                                      </p:tavLst>
                                    </p:anim>
                                    <p:anim calcmode="lin" valueType="num">
                                      <p:cBhvr additive="base">
                                        <p:cTn id="19"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 calcmode="lin" valueType="num">
                                      <p:cBhvr additive="base">
                                        <p:cTn id="24" dur="500" fill="hold"/>
                                        <p:tgtEl>
                                          <p:spTgt spid="10"/>
                                        </p:tgtEl>
                                        <p:attrNameLst>
                                          <p:attrName>ppt_x</p:attrName>
                                        </p:attrNameLst>
                                      </p:cBhvr>
                                      <p:tavLst>
                                        <p:tav tm="0">
                                          <p:val>
                                            <p:strVal val="#ppt_x"/>
                                          </p:val>
                                        </p:tav>
                                        <p:tav tm="100000">
                                          <p:val>
                                            <p:strVal val="#ppt_x"/>
                                          </p:val>
                                        </p:tav>
                                      </p:tavLst>
                                    </p:anim>
                                    <p:anim calcmode="lin" valueType="num">
                                      <p:cBhvr additive="base">
                                        <p:cTn id="2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76200" y="152400"/>
            <a:ext cx="9220200" cy="744537"/>
          </a:xfrm>
        </p:spPr>
        <p:txBody>
          <a:bodyPr/>
          <a:lstStyle/>
          <a:p>
            <a:pPr algn="ctr"/>
            <a:r>
              <a:rPr lang="en-US" dirty="0" smtClean="0">
                <a:latin typeface="Times New Roman" pitchFamily="18" charset="0"/>
                <a:cs typeface="Times New Roman" pitchFamily="18" charset="0"/>
              </a:rPr>
              <a:t>CHUYÊN ĐỀ:VÙNG ĐỒNG BẰNG SÔNG HỒNG</a:t>
            </a:r>
          </a:p>
        </p:txBody>
      </p:sp>
      <p:grpSp>
        <p:nvGrpSpPr>
          <p:cNvPr id="3" name="Group 2"/>
          <p:cNvGrpSpPr/>
          <p:nvPr/>
        </p:nvGrpSpPr>
        <p:grpSpPr>
          <a:xfrm>
            <a:off x="914400" y="1255712"/>
            <a:ext cx="6400800" cy="623891"/>
            <a:chOff x="1646238" y="2779712"/>
            <a:chExt cx="5842000" cy="623891"/>
          </a:xfrm>
        </p:grpSpPr>
        <p:sp>
          <p:nvSpPr>
            <p:cNvPr id="4" name="Text Box 3"/>
            <p:cNvSpPr txBox="1">
              <a:spLocks noChangeArrowheads="1"/>
            </p:cNvSpPr>
            <p:nvPr/>
          </p:nvSpPr>
          <p:spPr bwMode="gray">
            <a:xfrm>
              <a:off x="1720850" y="2779712"/>
              <a:ext cx="4159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algn="ctr" eaLnBrk="1" hangingPunct="1">
                <a:spcBef>
                  <a:spcPct val="50000"/>
                </a:spcBef>
              </a:pPr>
              <a:r>
                <a:rPr lang="en-US" sz="3200" b="1" dirty="0" smtClean="0">
                  <a:solidFill>
                    <a:schemeClr val="folHlink"/>
                  </a:solidFill>
                  <a:latin typeface="Cambria" panose="02040503050406030204" pitchFamily="18" charset="0"/>
                </a:rPr>
                <a:t>I</a:t>
              </a:r>
              <a:endParaRPr lang="en-US" sz="3200" b="1" dirty="0">
                <a:solidFill>
                  <a:schemeClr val="folHlink"/>
                </a:solidFill>
                <a:latin typeface="Cambria" panose="02040503050406030204" pitchFamily="18" charset="0"/>
              </a:endParaRPr>
            </a:p>
          </p:txBody>
        </p:sp>
        <p:grpSp>
          <p:nvGrpSpPr>
            <p:cNvPr id="5" name="Group 4"/>
            <p:cNvGrpSpPr>
              <a:grpSpLocks/>
            </p:cNvGrpSpPr>
            <p:nvPr/>
          </p:nvGrpSpPr>
          <p:grpSpPr bwMode="auto">
            <a:xfrm>
              <a:off x="1646238" y="2819403"/>
              <a:ext cx="5842000" cy="584200"/>
              <a:chOff x="1037" y="1406"/>
              <a:chExt cx="3680" cy="368"/>
            </a:xfrm>
          </p:grpSpPr>
          <p:sp>
            <p:nvSpPr>
              <p:cNvPr id="7" name="AutoShape 5"/>
              <p:cNvSpPr>
                <a:spLocks noChangeArrowheads="1"/>
              </p:cNvSpPr>
              <p:nvPr/>
            </p:nvSpPr>
            <p:spPr bwMode="gray">
              <a:xfrm>
                <a:off x="1399" y="1434"/>
                <a:ext cx="3294" cy="312"/>
              </a:xfrm>
              <a:prstGeom prst="roundRect">
                <a:avLst>
                  <a:gd name="adj" fmla="val 16667"/>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rgbClr val="B2B2B2">
                          <a:alpha val="50000"/>
                        </a:srgbClr>
                      </a:outerShdw>
                    </a:effectLst>
                  </a14:hiddenEffects>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sp>
            <p:nvSpPr>
              <p:cNvPr id="8" name="AutoShape 6"/>
              <p:cNvSpPr>
                <a:spLocks noChangeArrowheads="1"/>
              </p:cNvSpPr>
              <p:nvPr/>
            </p:nvSpPr>
            <p:spPr bwMode="gray">
              <a:xfrm>
                <a:off x="1037" y="1406"/>
                <a:ext cx="3680" cy="368"/>
              </a:xfrm>
              <a:prstGeom prst="roundRect">
                <a:avLst>
                  <a:gd name="adj" fmla="val 16667"/>
                </a:avLst>
              </a:prstGeom>
              <a:noFill/>
              <a:ln w="28575">
                <a:solidFill>
                  <a:schemeClr val="folHlink"/>
                </a:solidFill>
                <a:round/>
                <a:headEnd/>
                <a:tailEnd/>
              </a:ln>
              <a:effectLst>
                <a:outerShdw dist="45791" dir="3378596" algn="ctr" rotWithShape="0">
                  <a:srgbClr val="DDDDDD">
                    <a:alpha val="50000"/>
                  </a:srgbClr>
                </a:outerShdw>
              </a:effectLst>
              <a:extLst>
                <a:ext uri="{909E8E84-426E-40DD-AFC4-6F175D3DCCD1}">
                  <a14:hiddenFill xmlns:a14="http://schemas.microsoft.com/office/drawing/2010/main">
                    <a:solidFill>
                      <a:schemeClr val="folHlink"/>
                    </a:solidFill>
                  </a14:hiddenFill>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grpSp>
        <p:sp>
          <p:nvSpPr>
            <p:cNvPr id="6" name="Text Box 7"/>
            <p:cNvSpPr txBox="1">
              <a:spLocks noChangeArrowheads="1"/>
            </p:cNvSpPr>
            <p:nvPr/>
          </p:nvSpPr>
          <p:spPr bwMode="gray">
            <a:xfrm>
              <a:off x="2511424" y="2921764"/>
              <a:ext cx="49387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914400" indent="-45720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371600" indent="-4572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8288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2860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50000"/>
                </a:spcBef>
                <a:buClr>
                  <a:schemeClr val="tx1"/>
                </a:buClr>
                <a:buFontTx/>
                <a:buNone/>
              </a:pPr>
              <a:r>
                <a:rPr lang="en-US" sz="2000" b="1" dirty="0" smtClean="0">
                  <a:solidFill>
                    <a:schemeClr val="bg1"/>
                  </a:solidFill>
                  <a:cs typeface="Times New Roman" pitchFamily="18" charset="0"/>
                </a:rPr>
                <a:t>VẤN ĐỀ ĐẶT RA CHO VÙNG ĐB S.HỒNG</a:t>
              </a:r>
              <a:endParaRPr lang="en-US" sz="2000" b="1" dirty="0">
                <a:solidFill>
                  <a:schemeClr val="bg1"/>
                </a:solidFill>
                <a:cs typeface="Times New Roman" pitchFamily="18" charset="0"/>
              </a:endParaRPr>
            </a:p>
          </p:txBody>
        </p:sp>
      </p:grpSp>
      <p:sp>
        <p:nvSpPr>
          <p:cNvPr id="10" name="TextBox 9"/>
          <p:cNvSpPr txBox="1"/>
          <p:nvPr/>
        </p:nvSpPr>
        <p:spPr>
          <a:xfrm>
            <a:off x="4360738" y="6227420"/>
            <a:ext cx="5088062" cy="646331"/>
          </a:xfrm>
          <a:prstGeom prst="rect">
            <a:avLst/>
          </a:prstGeom>
          <a:noFill/>
        </p:spPr>
        <p:txBody>
          <a:bodyPr wrap="square" rtlCol="0">
            <a:spAutoFit/>
          </a:bodyPr>
          <a:lstStyle/>
          <a:p>
            <a:pPr algn="ctr"/>
            <a:r>
              <a:rPr lang="en-US" dirty="0" err="1" smtClean="0">
                <a:latin typeface="Times New Roman" pitchFamily="18" charset="0"/>
                <a:cs typeface="Times New Roman" pitchFamily="18" charset="0"/>
              </a:rPr>
              <a:t>Hình</a:t>
            </a:r>
            <a:r>
              <a:rPr lang="en-US" dirty="0" smtClean="0">
                <a:latin typeface="Times New Roman" pitchFamily="18" charset="0"/>
                <a:cs typeface="Times New Roman" pitchFamily="18" charset="0"/>
              </a:rPr>
              <a:t> 20.1. </a:t>
            </a:r>
            <a:r>
              <a:rPr lang="en-US" dirty="0" err="1" smtClean="0">
                <a:latin typeface="Times New Roman" pitchFamily="18" charset="0"/>
                <a:cs typeface="Times New Roman" pitchFamily="18" charset="0"/>
              </a:rPr>
              <a:t>Lược</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đồ</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tự</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nhiên</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vùng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Đồng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bằng</a:t>
            </a:r>
            <a:endParaRPr lang="en-US" dirty="0" smtClean="0">
              <a:latin typeface="Times New Roman" pitchFamily="18" charset="0"/>
              <a:cs typeface="Times New Roman" pitchFamily="18" charset="0"/>
            </a:endParaRPr>
          </a:p>
          <a:p>
            <a:pPr algn="ct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sông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Hồng</a:t>
            </a:r>
            <a:endParaRPr lang="en-US" dirty="0">
              <a:latin typeface="Times New Roman" pitchFamily="18" charset="0"/>
              <a:cs typeface="Times New Roman" pitchFamily="18" charset="0"/>
            </a:endParaRPr>
          </a:p>
        </p:txBody>
      </p:sp>
      <p:pic>
        <p:nvPicPr>
          <p:cNvPr id="19" name="Picture 9" descr="Hinh 20"/>
          <p:cNvPicPr>
            <a:picLocks noChangeAspect="1" noChangeArrowheads="1"/>
          </p:cNvPicPr>
          <p:nvPr/>
        </p:nvPicPr>
        <p:blipFill>
          <a:blip r:embed="rId2" cstate="print"/>
          <a:srcRect/>
          <a:stretch>
            <a:fillRect/>
          </a:stretch>
        </p:blipFill>
        <p:spPr bwMode="auto">
          <a:xfrm>
            <a:off x="4495800" y="1841246"/>
            <a:ext cx="4610100" cy="5257800"/>
          </a:xfrm>
          <a:prstGeom prst="rect">
            <a:avLst/>
          </a:prstGeom>
          <a:noFill/>
        </p:spPr>
      </p:pic>
      <p:sp>
        <p:nvSpPr>
          <p:cNvPr id="21" name="Freeform 10"/>
          <p:cNvSpPr>
            <a:spLocks/>
          </p:cNvSpPr>
          <p:nvPr/>
        </p:nvSpPr>
        <p:spPr bwMode="auto">
          <a:xfrm>
            <a:off x="4548187" y="1981200"/>
            <a:ext cx="2919413" cy="3276600"/>
          </a:xfrm>
          <a:custGeom>
            <a:avLst/>
            <a:gdLst/>
            <a:ahLst/>
            <a:cxnLst>
              <a:cxn ang="0">
                <a:pos x="1892" y="978"/>
              </a:cxn>
              <a:cxn ang="0">
                <a:pos x="1772" y="774"/>
              </a:cxn>
              <a:cxn ang="0">
                <a:pos x="1574" y="720"/>
              </a:cxn>
              <a:cxn ang="0">
                <a:pos x="1454" y="690"/>
              </a:cxn>
              <a:cxn ang="0">
                <a:pos x="1478" y="570"/>
              </a:cxn>
              <a:cxn ang="0">
                <a:pos x="1322" y="528"/>
              </a:cxn>
              <a:cxn ang="0">
                <a:pos x="1202" y="546"/>
              </a:cxn>
              <a:cxn ang="0">
                <a:pos x="1082" y="516"/>
              </a:cxn>
              <a:cxn ang="0">
                <a:pos x="1016" y="504"/>
              </a:cxn>
              <a:cxn ang="0">
                <a:pos x="884" y="426"/>
              </a:cxn>
              <a:cxn ang="0">
                <a:pos x="842" y="462"/>
              </a:cxn>
              <a:cxn ang="0">
                <a:pos x="722" y="312"/>
              </a:cxn>
              <a:cxn ang="0">
                <a:pos x="602" y="240"/>
              </a:cxn>
              <a:cxn ang="0">
                <a:pos x="542" y="192"/>
              </a:cxn>
              <a:cxn ang="0">
                <a:pos x="452" y="90"/>
              </a:cxn>
              <a:cxn ang="0">
                <a:pos x="362" y="18"/>
              </a:cxn>
              <a:cxn ang="0">
                <a:pos x="236" y="84"/>
              </a:cxn>
              <a:cxn ang="0">
                <a:pos x="80" y="144"/>
              </a:cxn>
              <a:cxn ang="0">
                <a:pos x="134" y="234"/>
              </a:cxn>
              <a:cxn ang="0">
                <a:pos x="182" y="318"/>
              </a:cxn>
              <a:cxn ang="0">
                <a:pos x="110" y="372"/>
              </a:cxn>
              <a:cxn ang="0">
                <a:pos x="44" y="660"/>
              </a:cxn>
              <a:cxn ang="0">
                <a:pos x="146" y="774"/>
              </a:cxn>
              <a:cxn ang="0">
                <a:pos x="290" y="900"/>
              </a:cxn>
              <a:cxn ang="0">
                <a:pos x="356" y="966"/>
              </a:cxn>
              <a:cxn ang="0">
                <a:pos x="392" y="1050"/>
              </a:cxn>
              <a:cxn ang="0">
                <a:pos x="482" y="1176"/>
              </a:cxn>
              <a:cxn ang="0">
                <a:pos x="572" y="1338"/>
              </a:cxn>
              <a:cxn ang="0">
                <a:pos x="686" y="1572"/>
              </a:cxn>
              <a:cxn ang="0">
                <a:pos x="572" y="1608"/>
              </a:cxn>
              <a:cxn ang="0">
                <a:pos x="548" y="1680"/>
              </a:cxn>
              <a:cxn ang="0">
                <a:pos x="374" y="1680"/>
              </a:cxn>
              <a:cxn ang="0">
                <a:pos x="464" y="1812"/>
              </a:cxn>
              <a:cxn ang="0">
                <a:pos x="668" y="1956"/>
              </a:cxn>
              <a:cxn ang="0">
                <a:pos x="920" y="2076"/>
              </a:cxn>
              <a:cxn ang="0">
                <a:pos x="884" y="2184"/>
              </a:cxn>
              <a:cxn ang="0">
                <a:pos x="1112" y="2124"/>
              </a:cxn>
              <a:cxn ang="0">
                <a:pos x="1238" y="2010"/>
              </a:cxn>
              <a:cxn ang="0">
                <a:pos x="1412" y="1860"/>
              </a:cxn>
              <a:cxn ang="0">
                <a:pos x="1610" y="1668"/>
              </a:cxn>
              <a:cxn ang="0">
                <a:pos x="1616" y="1566"/>
              </a:cxn>
              <a:cxn ang="0">
                <a:pos x="1610" y="1332"/>
              </a:cxn>
              <a:cxn ang="0">
                <a:pos x="1748" y="1236"/>
              </a:cxn>
              <a:cxn ang="0">
                <a:pos x="1844" y="1224"/>
              </a:cxn>
              <a:cxn ang="0">
                <a:pos x="1844" y="1152"/>
              </a:cxn>
              <a:cxn ang="0">
                <a:pos x="1796" y="1026"/>
              </a:cxn>
              <a:cxn ang="0">
                <a:pos x="1874" y="1050"/>
              </a:cxn>
            </a:cxnLst>
            <a:rect l="0" t="0" r="r" b="b"/>
            <a:pathLst>
              <a:path w="1935" h="2240">
                <a:moveTo>
                  <a:pt x="1928" y="1008"/>
                </a:moveTo>
                <a:cubicBezTo>
                  <a:pt x="1913" y="964"/>
                  <a:pt x="1935" y="1008"/>
                  <a:pt x="1904" y="996"/>
                </a:cubicBezTo>
                <a:cubicBezTo>
                  <a:pt x="1897" y="993"/>
                  <a:pt x="1897" y="984"/>
                  <a:pt x="1892" y="978"/>
                </a:cubicBezTo>
                <a:cubicBezTo>
                  <a:pt x="1887" y="971"/>
                  <a:pt x="1879" y="967"/>
                  <a:pt x="1874" y="960"/>
                </a:cubicBezTo>
                <a:cubicBezTo>
                  <a:pt x="1846" y="923"/>
                  <a:pt x="1844" y="904"/>
                  <a:pt x="1832" y="858"/>
                </a:cubicBezTo>
                <a:cubicBezTo>
                  <a:pt x="1825" y="785"/>
                  <a:pt x="1836" y="785"/>
                  <a:pt x="1772" y="774"/>
                </a:cubicBezTo>
                <a:cubicBezTo>
                  <a:pt x="1714" y="739"/>
                  <a:pt x="1774" y="767"/>
                  <a:pt x="1688" y="762"/>
                </a:cubicBezTo>
                <a:cubicBezTo>
                  <a:pt x="1670" y="761"/>
                  <a:pt x="1652" y="754"/>
                  <a:pt x="1634" y="750"/>
                </a:cubicBezTo>
                <a:cubicBezTo>
                  <a:pt x="1613" y="740"/>
                  <a:pt x="1596" y="727"/>
                  <a:pt x="1574" y="720"/>
                </a:cubicBezTo>
                <a:cubicBezTo>
                  <a:pt x="1554" y="722"/>
                  <a:pt x="1534" y="729"/>
                  <a:pt x="1514" y="726"/>
                </a:cubicBezTo>
                <a:cubicBezTo>
                  <a:pt x="1507" y="725"/>
                  <a:pt x="1507" y="713"/>
                  <a:pt x="1502" y="708"/>
                </a:cubicBezTo>
                <a:cubicBezTo>
                  <a:pt x="1487" y="693"/>
                  <a:pt x="1475" y="694"/>
                  <a:pt x="1454" y="690"/>
                </a:cubicBezTo>
                <a:cubicBezTo>
                  <a:pt x="1433" y="659"/>
                  <a:pt x="1414" y="656"/>
                  <a:pt x="1448" y="642"/>
                </a:cubicBezTo>
                <a:cubicBezTo>
                  <a:pt x="1456" y="639"/>
                  <a:pt x="1464" y="638"/>
                  <a:pt x="1472" y="636"/>
                </a:cubicBezTo>
                <a:cubicBezTo>
                  <a:pt x="1477" y="610"/>
                  <a:pt x="1486" y="595"/>
                  <a:pt x="1478" y="570"/>
                </a:cubicBezTo>
                <a:cubicBezTo>
                  <a:pt x="1500" y="556"/>
                  <a:pt x="1500" y="543"/>
                  <a:pt x="1514" y="522"/>
                </a:cubicBezTo>
                <a:cubicBezTo>
                  <a:pt x="1504" y="452"/>
                  <a:pt x="1497" y="473"/>
                  <a:pt x="1418" y="480"/>
                </a:cubicBezTo>
                <a:cubicBezTo>
                  <a:pt x="1380" y="493"/>
                  <a:pt x="1358" y="516"/>
                  <a:pt x="1322" y="528"/>
                </a:cubicBezTo>
                <a:cubicBezTo>
                  <a:pt x="1289" y="520"/>
                  <a:pt x="1287" y="505"/>
                  <a:pt x="1268" y="534"/>
                </a:cubicBezTo>
                <a:cubicBezTo>
                  <a:pt x="1261" y="587"/>
                  <a:pt x="1280" y="622"/>
                  <a:pt x="1220" y="642"/>
                </a:cubicBezTo>
                <a:cubicBezTo>
                  <a:pt x="1212" y="603"/>
                  <a:pt x="1225" y="580"/>
                  <a:pt x="1202" y="546"/>
                </a:cubicBezTo>
                <a:cubicBezTo>
                  <a:pt x="1194" y="552"/>
                  <a:pt x="1188" y="564"/>
                  <a:pt x="1178" y="564"/>
                </a:cubicBezTo>
                <a:cubicBezTo>
                  <a:pt x="1171" y="564"/>
                  <a:pt x="1172" y="551"/>
                  <a:pt x="1166" y="546"/>
                </a:cubicBezTo>
                <a:cubicBezTo>
                  <a:pt x="1147" y="531"/>
                  <a:pt x="1108" y="533"/>
                  <a:pt x="1082" y="516"/>
                </a:cubicBezTo>
                <a:cubicBezTo>
                  <a:pt x="1079" y="510"/>
                  <a:pt x="1068" y="477"/>
                  <a:pt x="1052" y="480"/>
                </a:cubicBezTo>
                <a:cubicBezTo>
                  <a:pt x="1044" y="481"/>
                  <a:pt x="1041" y="493"/>
                  <a:pt x="1034" y="498"/>
                </a:cubicBezTo>
                <a:cubicBezTo>
                  <a:pt x="1029" y="502"/>
                  <a:pt x="1022" y="502"/>
                  <a:pt x="1016" y="504"/>
                </a:cubicBezTo>
                <a:cubicBezTo>
                  <a:pt x="992" y="496"/>
                  <a:pt x="968" y="492"/>
                  <a:pt x="944" y="486"/>
                </a:cubicBezTo>
                <a:cubicBezTo>
                  <a:pt x="937" y="475"/>
                  <a:pt x="935" y="459"/>
                  <a:pt x="926" y="450"/>
                </a:cubicBezTo>
                <a:cubicBezTo>
                  <a:pt x="915" y="439"/>
                  <a:pt x="897" y="435"/>
                  <a:pt x="884" y="426"/>
                </a:cubicBezTo>
                <a:cubicBezTo>
                  <a:pt x="874" y="430"/>
                  <a:pt x="861" y="430"/>
                  <a:pt x="854" y="438"/>
                </a:cubicBezTo>
                <a:cubicBezTo>
                  <a:pt x="850" y="443"/>
                  <a:pt x="863" y="450"/>
                  <a:pt x="860" y="456"/>
                </a:cubicBezTo>
                <a:cubicBezTo>
                  <a:pt x="857" y="462"/>
                  <a:pt x="848" y="460"/>
                  <a:pt x="842" y="462"/>
                </a:cubicBezTo>
                <a:cubicBezTo>
                  <a:pt x="795" y="446"/>
                  <a:pt x="799" y="397"/>
                  <a:pt x="776" y="360"/>
                </a:cubicBezTo>
                <a:cubicBezTo>
                  <a:pt x="765" y="342"/>
                  <a:pt x="746" y="340"/>
                  <a:pt x="728" y="336"/>
                </a:cubicBezTo>
                <a:cubicBezTo>
                  <a:pt x="726" y="328"/>
                  <a:pt x="722" y="320"/>
                  <a:pt x="722" y="312"/>
                </a:cubicBezTo>
                <a:cubicBezTo>
                  <a:pt x="722" y="306"/>
                  <a:pt x="731" y="300"/>
                  <a:pt x="728" y="294"/>
                </a:cubicBezTo>
                <a:cubicBezTo>
                  <a:pt x="712" y="261"/>
                  <a:pt x="631" y="265"/>
                  <a:pt x="614" y="264"/>
                </a:cubicBezTo>
                <a:cubicBezTo>
                  <a:pt x="610" y="256"/>
                  <a:pt x="603" y="249"/>
                  <a:pt x="602" y="240"/>
                </a:cubicBezTo>
                <a:cubicBezTo>
                  <a:pt x="601" y="234"/>
                  <a:pt x="611" y="228"/>
                  <a:pt x="608" y="222"/>
                </a:cubicBezTo>
                <a:cubicBezTo>
                  <a:pt x="605" y="216"/>
                  <a:pt x="596" y="219"/>
                  <a:pt x="590" y="216"/>
                </a:cubicBezTo>
                <a:cubicBezTo>
                  <a:pt x="574" y="208"/>
                  <a:pt x="558" y="200"/>
                  <a:pt x="542" y="192"/>
                </a:cubicBezTo>
                <a:cubicBezTo>
                  <a:pt x="522" y="182"/>
                  <a:pt x="492" y="172"/>
                  <a:pt x="476" y="156"/>
                </a:cubicBezTo>
                <a:cubicBezTo>
                  <a:pt x="463" y="143"/>
                  <a:pt x="453" y="127"/>
                  <a:pt x="440" y="114"/>
                </a:cubicBezTo>
                <a:cubicBezTo>
                  <a:pt x="444" y="106"/>
                  <a:pt x="447" y="98"/>
                  <a:pt x="452" y="90"/>
                </a:cubicBezTo>
                <a:cubicBezTo>
                  <a:pt x="459" y="78"/>
                  <a:pt x="476" y="54"/>
                  <a:pt x="476" y="54"/>
                </a:cubicBezTo>
                <a:cubicBezTo>
                  <a:pt x="386" y="0"/>
                  <a:pt x="502" y="60"/>
                  <a:pt x="416" y="42"/>
                </a:cubicBezTo>
                <a:cubicBezTo>
                  <a:pt x="397" y="38"/>
                  <a:pt x="380" y="26"/>
                  <a:pt x="362" y="18"/>
                </a:cubicBezTo>
                <a:cubicBezTo>
                  <a:pt x="346" y="20"/>
                  <a:pt x="329" y="17"/>
                  <a:pt x="314" y="24"/>
                </a:cubicBezTo>
                <a:cubicBezTo>
                  <a:pt x="302" y="29"/>
                  <a:pt x="307" y="53"/>
                  <a:pt x="296" y="60"/>
                </a:cubicBezTo>
                <a:cubicBezTo>
                  <a:pt x="278" y="71"/>
                  <a:pt x="255" y="74"/>
                  <a:pt x="236" y="84"/>
                </a:cubicBezTo>
                <a:cubicBezTo>
                  <a:pt x="186" y="81"/>
                  <a:pt x="131" y="62"/>
                  <a:pt x="86" y="84"/>
                </a:cubicBezTo>
                <a:cubicBezTo>
                  <a:pt x="73" y="91"/>
                  <a:pt x="78" y="112"/>
                  <a:pt x="74" y="126"/>
                </a:cubicBezTo>
                <a:cubicBezTo>
                  <a:pt x="76" y="132"/>
                  <a:pt x="79" y="138"/>
                  <a:pt x="80" y="144"/>
                </a:cubicBezTo>
                <a:cubicBezTo>
                  <a:pt x="83" y="168"/>
                  <a:pt x="79" y="193"/>
                  <a:pt x="86" y="216"/>
                </a:cubicBezTo>
                <a:cubicBezTo>
                  <a:pt x="88" y="222"/>
                  <a:pt x="98" y="220"/>
                  <a:pt x="104" y="222"/>
                </a:cubicBezTo>
                <a:cubicBezTo>
                  <a:pt x="114" y="226"/>
                  <a:pt x="124" y="230"/>
                  <a:pt x="134" y="234"/>
                </a:cubicBezTo>
                <a:cubicBezTo>
                  <a:pt x="138" y="240"/>
                  <a:pt x="145" y="245"/>
                  <a:pt x="146" y="252"/>
                </a:cubicBezTo>
                <a:cubicBezTo>
                  <a:pt x="149" y="275"/>
                  <a:pt x="131" y="281"/>
                  <a:pt x="146" y="300"/>
                </a:cubicBezTo>
                <a:cubicBezTo>
                  <a:pt x="154" y="311"/>
                  <a:pt x="170" y="314"/>
                  <a:pt x="182" y="318"/>
                </a:cubicBezTo>
                <a:cubicBezTo>
                  <a:pt x="205" y="335"/>
                  <a:pt x="221" y="345"/>
                  <a:pt x="230" y="372"/>
                </a:cubicBezTo>
                <a:cubicBezTo>
                  <a:pt x="204" y="410"/>
                  <a:pt x="185" y="377"/>
                  <a:pt x="152" y="366"/>
                </a:cubicBezTo>
                <a:cubicBezTo>
                  <a:pt x="138" y="368"/>
                  <a:pt x="123" y="366"/>
                  <a:pt x="110" y="372"/>
                </a:cubicBezTo>
                <a:cubicBezTo>
                  <a:pt x="105" y="375"/>
                  <a:pt x="97" y="452"/>
                  <a:pt x="86" y="474"/>
                </a:cubicBezTo>
                <a:cubicBezTo>
                  <a:pt x="72" y="502"/>
                  <a:pt x="41" y="521"/>
                  <a:pt x="20" y="540"/>
                </a:cubicBezTo>
                <a:cubicBezTo>
                  <a:pt x="11" y="584"/>
                  <a:pt x="33" y="617"/>
                  <a:pt x="44" y="660"/>
                </a:cubicBezTo>
                <a:cubicBezTo>
                  <a:pt x="32" y="689"/>
                  <a:pt x="0" y="724"/>
                  <a:pt x="32" y="756"/>
                </a:cubicBezTo>
                <a:cubicBezTo>
                  <a:pt x="42" y="766"/>
                  <a:pt x="60" y="760"/>
                  <a:pt x="74" y="762"/>
                </a:cubicBezTo>
                <a:cubicBezTo>
                  <a:pt x="88" y="803"/>
                  <a:pt x="72" y="774"/>
                  <a:pt x="146" y="774"/>
                </a:cubicBezTo>
                <a:cubicBezTo>
                  <a:pt x="162" y="774"/>
                  <a:pt x="178" y="778"/>
                  <a:pt x="194" y="780"/>
                </a:cubicBezTo>
                <a:cubicBezTo>
                  <a:pt x="252" y="761"/>
                  <a:pt x="246" y="810"/>
                  <a:pt x="296" y="822"/>
                </a:cubicBezTo>
                <a:cubicBezTo>
                  <a:pt x="284" y="847"/>
                  <a:pt x="268" y="868"/>
                  <a:pt x="290" y="900"/>
                </a:cubicBezTo>
                <a:cubicBezTo>
                  <a:pt x="297" y="910"/>
                  <a:pt x="314" y="904"/>
                  <a:pt x="326" y="906"/>
                </a:cubicBezTo>
                <a:cubicBezTo>
                  <a:pt x="328" y="924"/>
                  <a:pt x="324" y="944"/>
                  <a:pt x="332" y="960"/>
                </a:cubicBezTo>
                <a:cubicBezTo>
                  <a:pt x="336" y="967"/>
                  <a:pt x="350" y="960"/>
                  <a:pt x="356" y="966"/>
                </a:cubicBezTo>
                <a:cubicBezTo>
                  <a:pt x="362" y="972"/>
                  <a:pt x="360" y="982"/>
                  <a:pt x="362" y="990"/>
                </a:cubicBezTo>
                <a:cubicBezTo>
                  <a:pt x="353" y="1044"/>
                  <a:pt x="336" y="1033"/>
                  <a:pt x="380" y="1068"/>
                </a:cubicBezTo>
                <a:cubicBezTo>
                  <a:pt x="384" y="1062"/>
                  <a:pt x="389" y="1056"/>
                  <a:pt x="392" y="1050"/>
                </a:cubicBezTo>
                <a:cubicBezTo>
                  <a:pt x="395" y="1044"/>
                  <a:pt x="392" y="1033"/>
                  <a:pt x="398" y="1032"/>
                </a:cubicBezTo>
                <a:cubicBezTo>
                  <a:pt x="404" y="1031"/>
                  <a:pt x="434" y="1052"/>
                  <a:pt x="440" y="1056"/>
                </a:cubicBezTo>
                <a:cubicBezTo>
                  <a:pt x="453" y="1150"/>
                  <a:pt x="446" y="1122"/>
                  <a:pt x="482" y="1176"/>
                </a:cubicBezTo>
                <a:cubicBezTo>
                  <a:pt x="490" y="1215"/>
                  <a:pt x="487" y="1250"/>
                  <a:pt x="464" y="1284"/>
                </a:cubicBezTo>
                <a:cubicBezTo>
                  <a:pt x="454" y="1344"/>
                  <a:pt x="463" y="1336"/>
                  <a:pt x="518" y="1320"/>
                </a:cubicBezTo>
                <a:cubicBezTo>
                  <a:pt x="536" y="1326"/>
                  <a:pt x="559" y="1325"/>
                  <a:pt x="572" y="1338"/>
                </a:cubicBezTo>
                <a:cubicBezTo>
                  <a:pt x="605" y="1371"/>
                  <a:pt x="579" y="1422"/>
                  <a:pt x="632" y="1440"/>
                </a:cubicBezTo>
                <a:cubicBezTo>
                  <a:pt x="653" y="1471"/>
                  <a:pt x="670" y="1483"/>
                  <a:pt x="692" y="1512"/>
                </a:cubicBezTo>
                <a:cubicBezTo>
                  <a:pt x="690" y="1532"/>
                  <a:pt x="700" y="1558"/>
                  <a:pt x="686" y="1572"/>
                </a:cubicBezTo>
                <a:cubicBezTo>
                  <a:pt x="677" y="1581"/>
                  <a:pt x="667" y="1555"/>
                  <a:pt x="656" y="1548"/>
                </a:cubicBezTo>
                <a:cubicBezTo>
                  <a:pt x="636" y="1535"/>
                  <a:pt x="611" y="1528"/>
                  <a:pt x="590" y="1518"/>
                </a:cubicBezTo>
                <a:cubicBezTo>
                  <a:pt x="572" y="1571"/>
                  <a:pt x="579" y="1541"/>
                  <a:pt x="572" y="1608"/>
                </a:cubicBezTo>
                <a:cubicBezTo>
                  <a:pt x="556" y="1597"/>
                  <a:pt x="518" y="1584"/>
                  <a:pt x="518" y="1584"/>
                </a:cubicBezTo>
                <a:cubicBezTo>
                  <a:pt x="523" y="1616"/>
                  <a:pt x="522" y="1639"/>
                  <a:pt x="554" y="1650"/>
                </a:cubicBezTo>
                <a:cubicBezTo>
                  <a:pt x="552" y="1660"/>
                  <a:pt x="555" y="1673"/>
                  <a:pt x="548" y="1680"/>
                </a:cubicBezTo>
                <a:cubicBezTo>
                  <a:pt x="535" y="1693"/>
                  <a:pt x="500" y="1704"/>
                  <a:pt x="500" y="1704"/>
                </a:cubicBezTo>
                <a:cubicBezTo>
                  <a:pt x="464" y="1680"/>
                  <a:pt x="434" y="1664"/>
                  <a:pt x="392" y="1650"/>
                </a:cubicBezTo>
                <a:cubicBezTo>
                  <a:pt x="386" y="1660"/>
                  <a:pt x="383" y="1672"/>
                  <a:pt x="374" y="1680"/>
                </a:cubicBezTo>
                <a:cubicBezTo>
                  <a:pt x="336" y="1713"/>
                  <a:pt x="358" y="1653"/>
                  <a:pt x="344" y="1710"/>
                </a:cubicBezTo>
                <a:cubicBezTo>
                  <a:pt x="366" y="1723"/>
                  <a:pt x="392" y="1740"/>
                  <a:pt x="410" y="1758"/>
                </a:cubicBezTo>
                <a:cubicBezTo>
                  <a:pt x="430" y="1778"/>
                  <a:pt x="440" y="1796"/>
                  <a:pt x="464" y="1812"/>
                </a:cubicBezTo>
                <a:cubicBezTo>
                  <a:pt x="481" y="1838"/>
                  <a:pt x="500" y="1876"/>
                  <a:pt x="530" y="1890"/>
                </a:cubicBezTo>
                <a:cubicBezTo>
                  <a:pt x="547" y="1898"/>
                  <a:pt x="568" y="1897"/>
                  <a:pt x="584" y="1908"/>
                </a:cubicBezTo>
                <a:cubicBezTo>
                  <a:pt x="613" y="1927"/>
                  <a:pt x="634" y="1948"/>
                  <a:pt x="668" y="1956"/>
                </a:cubicBezTo>
                <a:cubicBezTo>
                  <a:pt x="688" y="1997"/>
                  <a:pt x="723" y="1996"/>
                  <a:pt x="764" y="2010"/>
                </a:cubicBezTo>
                <a:cubicBezTo>
                  <a:pt x="798" y="2044"/>
                  <a:pt x="838" y="2071"/>
                  <a:pt x="884" y="2082"/>
                </a:cubicBezTo>
                <a:cubicBezTo>
                  <a:pt x="896" y="2080"/>
                  <a:pt x="908" y="2080"/>
                  <a:pt x="920" y="2076"/>
                </a:cubicBezTo>
                <a:cubicBezTo>
                  <a:pt x="949" y="2066"/>
                  <a:pt x="930" y="2049"/>
                  <a:pt x="950" y="2088"/>
                </a:cubicBezTo>
                <a:cubicBezTo>
                  <a:pt x="942" y="2138"/>
                  <a:pt x="951" y="2114"/>
                  <a:pt x="920" y="2160"/>
                </a:cubicBezTo>
                <a:cubicBezTo>
                  <a:pt x="912" y="2172"/>
                  <a:pt x="884" y="2184"/>
                  <a:pt x="884" y="2184"/>
                </a:cubicBezTo>
                <a:cubicBezTo>
                  <a:pt x="846" y="2240"/>
                  <a:pt x="972" y="2230"/>
                  <a:pt x="992" y="2232"/>
                </a:cubicBezTo>
                <a:cubicBezTo>
                  <a:pt x="1039" y="2223"/>
                  <a:pt x="1083" y="2223"/>
                  <a:pt x="1106" y="2178"/>
                </a:cubicBezTo>
                <a:cubicBezTo>
                  <a:pt x="1108" y="2160"/>
                  <a:pt x="1100" y="2137"/>
                  <a:pt x="1112" y="2124"/>
                </a:cubicBezTo>
                <a:cubicBezTo>
                  <a:pt x="1123" y="2112"/>
                  <a:pt x="1145" y="2124"/>
                  <a:pt x="1160" y="2118"/>
                </a:cubicBezTo>
                <a:cubicBezTo>
                  <a:pt x="1177" y="2112"/>
                  <a:pt x="1187" y="2093"/>
                  <a:pt x="1202" y="2082"/>
                </a:cubicBezTo>
                <a:cubicBezTo>
                  <a:pt x="1212" y="2051"/>
                  <a:pt x="1204" y="2021"/>
                  <a:pt x="1238" y="2010"/>
                </a:cubicBezTo>
                <a:cubicBezTo>
                  <a:pt x="1271" y="1977"/>
                  <a:pt x="1295" y="1952"/>
                  <a:pt x="1322" y="1914"/>
                </a:cubicBezTo>
                <a:cubicBezTo>
                  <a:pt x="1326" y="1908"/>
                  <a:pt x="1348" y="1874"/>
                  <a:pt x="1352" y="1872"/>
                </a:cubicBezTo>
                <a:cubicBezTo>
                  <a:pt x="1371" y="1863"/>
                  <a:pt x="1392" y="1864"/>
                  <a:pt x="1412" y="1860"/>
                </a:cubicBezTo>
                <a:cubicBezTo>
                  <a:pt x="1457" y="1838"/>
                  <a:pt x="1508" y="1828"/>
                  <a:pt x="1556" y="1812"/>
                </a:cubicBezTo>
                <a:cubicBezTo>
                  <a:pt x="1562" y="1773"/>
                  <a:pt x="1568" y="1760"/>
                  <a:pt x="1586" y="1728"/>
                </a:cubicBezTo>
                <a:cubicBezTo>
                  <a:pt x="1597" y="1709"/>
                  <a:pt x="1610" y="1668"/>
                  <a:pt x="1610" y="1668"/>
                </a:cubicBezTo>
                <a:cubicBezTo>
                  <a:pt x="1596" y="1625"/>
                  <a:pt x="1605" y="1643"/>
                  <a:pt x="1586" y="1614"/>
                </a:cubicBezTo>
                <a:cubicBezTo>
                  <a:pt x="1588" y="1602"/>
                  <a:pt x="1586" y="1588"/>
                  <a:pt x="1592" y="1578"/>
                </a:cubicBezTo>
                <a:cubicBezTo>
                  <a:pt x="1597" y="1570"/>
                  <a:pt x="1610" y="1572"/>
                  <a:pt x="1616" y="1566"/>
                </a:cubicBezTo>
                <a:cubicBezTo>
                  <a:pt x="1620" y="1562"/>
                  <a:pt x="1620" y="1554"/>
                  <a:pt x="1622" y="1548"/>
                </a:cubicBezTo>
                <a:cubicBezTo>
                  <a:pt x="1613" y="1513"/>
                  <a:pt x="1598" y="1489"/>
                  <a:pt x="1592" y="1452"/>
                </a:cubicBezTo>
                <a:cubicBezTo>
                  <a:pt x="1596" y="1406"/>
                  <a:pt x="1603" y="1375"/>
                  <a:pt x="1610" y="1332"/>
                </a:cubicBezTo>
                <a:cubicBezTo>
                  <a:pt x="1640" y="1352"/>
                  <a:pt x="1640" y="1341"/>
                  <a:pt x="1658" y="1314"/>
                </a:cubicBezTo>
                <a:cubicBezTo>
                  <a:pt x="1671" y="1251"/>
                  <a:pt x="1649" y="1309"/>
                  <a:pt x="1730" y="1278"/>
                </a:cubicBezTo>
                <a:cubicBezTo>
                  <a:pt x="1742" y="1273"/>
                  <a:pt x="1741" y="1245"/>
                  <a:pt x="1748" y="1236"/>
                </a:cubicBezTo>
                <a:cubicBezTo>
                  <a:pt x="1758" y="1223"/>
                  <a:pt x="1791" y="1216"/>
                  <a:pt x="1802" y="1212"/>
                </a:cubicBezTo>
                <a:cubicBezTo>
                  <a:pt x="1808" y="1210"/>
                  <a:pt x="1820" y="1206"/>
                  <a:pt x="1820" y="1206"/>
                </a:cubicBezTo>
                <a:cubicBezTo>
                  <a:pt x="1839" y="1177"/>
                  <a:pt x="1830" y="1181"/>
                  <a:pt x="1844" y="1224"/>
                </a:cubicBezTo>
                <a:cubicBezTo>
                  <a:pt x="1847" y="1232"/>
                  <a:pt x="1860" y="1228"/>
                  <a:pt x="1868" y="1230"/>
                </a:cubicBezTo>
                <a:cubicBezTo>
                  <a:pt x="1872" y="1224"/>
                  <a:pt x="1880" y="1219"/>
                  <a:pt x="1880" y="1212"/>
                </a:cubicBezTo>
                <a:cubicBezTo>
                  <a:pt x="1880" y="1211"/>
                  <a:pt x="1847" y="1154"/>
                  <a:pt x="1844" y="1152"/>
                </a:cubicBezTo>
                <a:cubicBezTo>
                  <a:pt x="1834" y="1144"/>
                  <a:pt x="1819" y="1141"/>
                  <a:pt x="1808" y="1134"/>
                </a:cubicBezTo>
                <a:cubicBezTo>
                  <a:pt x="1806" y="1128"/>
                  <a:pt x="1803" y="1122"/>
                  <a:pt x="1802" y="1116"/>
                </a:cubicBezTo>
                <a:cubicBezTo>
                  <a:pt x="1799" y="1086"/>
                  <a:pt x="1799" y="1056"/>
                  <a:pt x="1796" y="1026"/>
                </a:cubicBezTo>
                <a:cubicBezTo>
                  <a:pt x="1795" y="1020"/>
                  <a:pt x="1784" y="1005"/>
                  <a:pt x="1790" y="1008"/>
                </a:cubicBezTo>
                <a:cubicBezTo>
                  <a:pt x="1799" y="1012"/>
                  <a:pt x="1800" y="1026"/>
                  <a:pt x="1808" y="1032"/>
                </a:cubicBezTo>
                <a:cubicBezTo>
                  <a:pt x="1821" y="1041"/>
                  <a:pt x="1858" y="1047"/>
                  <a:pt x="1874" y="1050"/>
                </a:cubicBezTo>
                <a:cubicBezTo>
                  <a:pt x="1880" y="1048"/>
                  <a:pt x="1892" y="1050"/>
                  <a:pt x="1892" y="1044"/>
                </a:cubicBezTo>
                <a:cubicBezTo>
                  <a:pt x="1892" y="1038"/>
                  <a:pt x="1874" y="1038"/>
                  <a:pt x="1874" y="1038"/>
                </a:cubicBezTo>
              </a:path>
            </a:pathLst>
          </a:custGeom>
          <a:noFill/>
          <a:ln w="57150" cmpd="sng">
            <a:solidFill>
              <a:srgbClr val="FF0066"/>
            </a:solidFill>
            <a:round/>
            <a:headEnd/>
            <a:tailEnd/>
          </a:ln>
          <a:effectLst/>
        </p:spPr>
        <p:txBody>
          <a:bodyPr/>
          <a:lstStyle/>
          <a:p>
            <a:endParaRPr lang="en-US"/>
          </a:p>
        </p:txBody>
      </p:sp>
      <p:sp>
        <p:nvSpPr>
          <p:cNvPr id="22" name="Line 18"/>
          <p:cNvSpPr>
            <a:spLocks noChangeShapeType="1"/>
          </p:cNvSpPr>
          <p:nvPr/>
        </p:nvSpPr>
        <p:spPr bwMode="auto">
          <a:xfrm>
            <a:off x="5867400" y="2209800"/>
            <a:ext cx="2667000" cy="0"/>
          </a:xfrm>
          <a:prstGeom prst="line">
            <a:avLst/>
          </a:prstGeom>
          <a:noFill/>
          <a:ln w="38100">
            <a:solidFill>
              <a:srgbClr val="990000"/>
            </a:solidFill>
            <a:round/>
            <a:headEnd/>
            <a:tailEnd/>
          </a:ln>
          <a:effectLst/>
        </p:spPr>
        <p:txBody>
          <a:bodyPr/>
          <a:lstStyle/>
          <a:p>
            <a:endParaRPr lang="en-US"/>
          </a:p>
        </p:txBody>
      </p:sp>
      <p:sp>
        <p:nvSpPr>
          <p:cNvPr id="25" name="Line 19"/>
          <p:cNvSpPr>
            <a:spLocks noChangeShapeType="1"/>
          </p:cNvSpPr>
          <p:nvPr/>
        </p:nvSpPr>
        <p:spPr bwMode="auto">
          <a:xfrm>
            <a:off x="4572000" y="5257800"/>
            <a:ext cx="1219200" cy="0"/>
          </a:xfrm>
          <a:prstGeom prst="line">
            <a:avLst/>
          </a:prstGeom>
          <a:noFill/>
          <a:ln w="38100">
            <a:solidFill>
              <a:srgbClr val="990000"/>
            </a:solidFill>
            <a:round/>
            <a:headEnd/>
            <a:tailEnd/>
          </a:ln>
          <a:effectLst/>
        </p:spPr>
        <p:txBody>
          <a:bodyPr/>
          <a:lstStyle/>
          <a:p>
            <a:endParaRPr lang="en-US"/>
          </a:p>
        </p:txBody>
      </p:sp>
      <p:sp>
        <p:nvSpPr>
          <p:cNvPr id="30" name="Line 20"/>
          <p:cNvSpPr>
            <a:spLocks noChangeShapeType="1"/>
          </p:cNvSpPr>
          <p:nvPr/>
        </p:nvSpPr>
        <p:spPr bwMode="auto">
          <a:xfrm flipV="1">
            <a:off x="7732713" y="4457700"/>
            <a:ext cx="1165225" cy="601663"/>
          </a:xfrm>
          <a:prstGeom prst="line">
            <a:avLst/>
          </a:prstGeom>
          <a:noFill/>
          <a:ln w="38100">
            <a:solidFill>
              <a:srgbClr val="990000"/>
            </a:solidFill>
            <a:round/>
            <a:headEnd/>
            <a:tailEnd/>
          </a:ln>
          <a:effectLst/>
        </p:spPr>
        <p:txBody>
          <a:bodyPr/>
          <a:lstStyle/>
          <a:p>
            <a:endParaRPr lang="en-US"/>
          </a:p>
        </p:txBody>
      </p:sp>
    </p:spTree>
    <p:extLst>
      <p:ext uri="{BB962C8B-B14F-4D97-AF65-F5344CB8AC3E}">
        <p14:creationId xmlns:p14="http://schemas.microsoft.com/office/powerpoint/2010/main" val="34300758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idx="4294967295"/>
          </p:nvPr>
        </p:nvSpPr>
        <p:spPr>
          <a:xfrm>
            <a:off x="76200" y="152400"/>
            <a:ext cx="9220200" cy="744537"/>
          </a:xfrm>
        </p:spPr>
        <p:txBody>
          <a:bodyPr/>
          <a:lstStyle/>
          <a:p>
            <a:pPr algn="ctr"/>
            <a:r>
              <a:rPr lang="en-US" dirty="0" smtClean="0">
                <a:latin typeface="Times New Roman" pitchFamily="18" charset="0"/>
                <a:cs typeface="Times New Roman" pitchFamily="18" charset="0"/>
              </a:rPr>
              <a:t>CHUYÊN ĐỀ: PTBV VÙNG ĐỒNG BẰNG SÔNG HỒNG</a:t>
            </a:r>
          </a:p>
        </p:txBody>
      </p:sp>
      <p:sp>
        <p:nvSpPr>
          <p:cNvPr id="2" name="TextBox 1"/>
          <p:cNvSpPr txBox="1"/>
          <p:nvPr/>
        </p:nvSpPr>
        <p:spPr>
          <a:xfrm>
            <a:off x="609600" y="2327328"/>
            <a:ext cx="7696200" cy="1200329"/>
          </a:xfrm>
          <a:prstGeom prst="rect">
            <a:avLst/>
          </a:prstGeom>
          <a:noFill/>
        </p:spPr>
        <p:txBody>
          <a:bodyPr wrap="square" rtlCol="0">
            <a:spAutoFit/>
          </a:bodyPr>
          <a:lstStyle/>
          <a:p>
            <a:pPr algn="just"/>
            <a:r>
              <a:rPr lang="en-US" sz="2400" dirty="0" smtClean="0"/>
              <a:t>- </a:t>
            </a:r>
            <a:r>
              <a:rPr lang="en-US" sz="2400" dirty="0" err="1" smtClean="0"/>
              <a:t>Sức</a:t>
            </a:r>
            <a:r>
              <a:rPr lang="en-US" sz="2400" dirty="0" smtClean="0"/>
              <a:t> </a:t>
            </a:r>
            <a:r>
              <a:rPr lang="en-US" sz="2400" dirty="0" err="1" smtClean="0"/>
              <a:t>ép</a:t>
            </a:r>
            <a:r>
              <a:rPr lang="en-US" sz="2400" dirty="0" smtClean="0"/>
              <a:t> </a:t>
            </a:r>
            <a:r>
              <a:rPr lang="en-US" sz="2400" dirty="0" err="1" smtClean="0"/>
              <a:t>dân</a:t>
            </a:r>
            <a:r>
              <a:rPr lang="en-US" sz="2400" dirty="0" smtClean="0"/>
              <a:t> </a:t>
            </a:r>
            <a:r>
              <a:rPr lang="en-US" sz="2400" dirty="0" err="1" smtClean="0"/>
              <a:t>số</a:t>
            </a:r>
            <a:r>
              <a:rPr lang="en-US" sz="2400" dirty="0" smtClean="0"/>
              <a:t> </a:t>
            </a:r>
            <a:r>
              <a:rPr lang="en-US" sz="2400" dirty="0" err="1" smtClean="0"/>
              <a:t>lên</a:t>
            </a:r>
            <a:r>
              <a:rPr lang="en-US" sz="2400" dirty="0" smtClean="0"/>
              <a:t> </a:t>
            </a:r>
            <a:r>
              <a:rPr lang="en-US" sz="2400" dirty="0" err="1" smtClean="0"/>
              <a:t>sự</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kinh</a:t>
            </a:r>
            <a:r>
              <a:rPr lang="en-US" sz="2400" dirty="0" smtClean="0"/>
              <a:t> </a:t>
            </a:r>
            <a:r>
              <a:rPr lang="en-US" sz="2400" dirty="0" err="1" smtClean="0"/>
              <a:t>tế</a:t>
            </a:r>
            <a:r>
              <a:rPr lang="en-US" sz="2400" dirty="0" smtClean="0"/>
              <a:t> - </a:t>
            </a:r>
            <a:r>
              <a:rPr lang="en-US" sz="2400" dirty="0" err="1" smtClean="0"/>
              <a:t>xã</a:t>
            </a:r>
            <a:r>
              <a:rPr lang="en-US" sz="2400" dirty="0" smtClean="0"/>
              <a:t> </a:t>
            </a:r>
            <a:r>
              <a:rPr lang="en-US" sz="2400" dirty="0" err="1" smtClean="0"/>
              <a:t>hội</a:t>
            </a:r>
            <a:r>
              <a:rPr lang="en-US" sz="2400" dirty="0" smtClean="0"/>
              <a:t>, </a:t>
            </a:r>
            <a:r>
              <a:rPr lang="en-US" sz="2400" dirty="0" err="1" smtClean="0"/>
              <a:t>lên</a:t>
            </a:r>
            <a:r>
              <a:rPr lang="en-US" sz="2400" dirty="0" smtClean="0"/>
              <a:t> </a:t>
            </a:r>
            <a:r>
              <a:rPr lang="en-US" sz="2400" dirty="0" err="1" smtClean="0"/>
              <a:t>chất</a:t>
            </a:r>
            <a:r>
              <a:rPr lang="en-US" sz="2400" dirty="0" smtClean="0"/>
              <a:t> </a:t>
            </a:r>
            <a:r>
              <a:rPr lang="en-US" sz="2400" dirty="0" err="1" smtClean="0"/>
              <a:t>lượng</a:t>
            </a:r>
            <a:r>
              <a:rPr lang="en-US" sz="2400" dirty="0" smtClean="0"/>
              <a:t> </a:t>
            </a:r>
            <a:r>
              <a:rPr lang="en-US" sz="2400" dirty="0" err="1" smtClean="0"/>
              <a:t>cuộc</a:t>
            </a:r>
            <a:r>
              <a:rPr lang="en-US" sz="2400" dirty="0" smtClean="0"/>
              <a:t> </a:t>
            </a:r>
            <a:r>
              <a:rPr lang="en-US" sz="2400" dirty="0" err="1" smtClean="0"/>
              <a:t>sống</a:t>
            </a:r>
            <a:r>
              <a:rPr lang="en-US" sz="2400" dirty="0" smtClean="0"/>
              <a:t> </a:t>
            </a:r>
            <a:r>
              <a:rPr lang="en-US" sz="2400" dirty="0" err="1" smtClean="0"/>
              <a:t>và</a:t>
            </a:r>
            <a:r>
              <a:rPr lang="en-US" sz="2400" dirty="0" smtClean="0"/>
              <a:t> </a:t>
            </a:r>
            <a:r>
              <a:rPr lang="en-US" sz="2400" dirty="0" err="1" smtClean="0"/>
              <a:t>sức</a:t>
            </a:r>
            <a:r>
              <a:rPr lang="en-US" sz="2400" dirty="0" smtClean="0"/>
              <a:t> </a:t>
            </a:r>
            <a:r>
              <a:rPr lang="en-US" sz="2400" dirty="0" err="1" smtClean="0"/>
              <a:t>ép</a:t>
            </a:r>
            <a:r>
              <a:rPr lang="en-US" sz="2400" dirty="0" smtClean="0"/>
              <a:t> DS </a:t>
            </a:r>
            <a:r>
              <a:rPr lang="en-US" sz="2400" dirty="0" err="1" smtClean="0"/>
              <a:t>lên</a:t>
            </a:r>
            <a:r>
              <a:rPr lang="en-US" sz="2400" dirty="0" smtClean="0"/>
              <a:t> </a:t>
            </a:r>
            <a:r>
              <a:rPr lang="en-US" sz="2400" dirty="0" err="1" smtClean="0"/>
              <a:t>tài</a:t>
            </a:r>
            <a:r>
              <a:rPr lang="en-US" sz="2400" dirty="0" smtClean="0"/>
              <a:t> </a:t>
            </a:r>
            <a:r>
              <a:rPr lang="en-US" sz="2400" dirty="0" err="1" smtClean="0"/>
              <a:t>nguyên</a:t>
            </a:r>
            <a:r>
              <a:rPr lang="en-US" sz="2400" dirty="0" smtClean="0"/>
              <a:t>, </a:t>
            </a:r>
            <a:r>
              <a:rPr lang="en-US" sz="2400" dirty="0" err="1" smtClean="0"/>
              <a:t>môi</a:t>
            </a:r>
            <a:r>
              <a:rPr lang="en-US" sz="2400" dirty="0" smtClean="0"/>
              <a:t> </a:t>
            </a:r>
            <a:r>
              <a:rPr lang="en-US" sz="2400" dirty="0" err="1" smtClean="0"/>
              <a:t>trường</a:t>
            </a:r>
            <a:r>
              <a:rPr lang="en-US" sz="2400" dirty="0" smtClean="0"/>
              <a:t>.</a:t>
            </a:r>
            <a:endParaRPr lang="en-US" sz="2400" dirty="0"/>
          </a:p>
        </p:txBody>
      </p:sp>
      <p:sp>
        <p:nvSpPr>
          <p:cNvPr id="9" name="TextBox 8"/>
          <p:cNvSpPr txBox="1"/>
          <p:nvPr/>
        </p:nvSpPr>
        <p:spPr>
          <a:xfrm>
            <a:off x="685800" y="3810000"/>
            <a:ext cx="7848600" cy="461665"/>
          </a:xfrm>
          <a:prstGeom prst="rect">
            <a:avLst/>
          </a:prstGeom>
          <a:noFill/>
        </p:spPr>
        <p:txBody>
          <a:bodyPr wrap="square" rtlCol="0">
            <a:spAutoFit/>
          </a:bodyPr>
          <a:lstStyle/>
          <a:p>
            <a:pPr algn="just"/>
            <a:r>
              <a:rPr lang="en-US" sz="2400" dirty="0" smtClean="0"/>
              <a:t>- </a:t>
            </a:r>
            <a:r>
              <a:rPr lang="en-US" sz="2400" dirty="0" err="1" smtClean="0"/>
              <a:t>Dân</a:t>
            </a:r>
            <a:r>
              <a:rPr lang="en-US" sz="2400" dirty="0" smtClean="0"/>
              <a:t> </a:t>
            </a:r>
            <a:r>
              <a:rPr lang="en-US" sz="2400" dirty="0" err="1" smtClean="0"/>
              <a:t>số</a:t>
            </a:r>
            <a:r>
              <a:rPr lang="en-US" sz="2400" dirty="0" smtClean="0"/>
              <a:t> </a:t>
            </a:r>
            <a:r>
              <a:rPr lang="en-US" sz="2400" dirty="0" err="1" smtClean="0"/>
              <a:t>đông</a:t>
            </a:r>
            <a:r>
              <a:rPr lang="en-US" sz="2400" dirty="0" smtClean="0"/>
              <a:t> </a:t>
            </a:r>
            <a:r>
              <a:rPr lang="en-US" sz="2400" dirty="0" err="1" smtClean="0"/>
              <a:t>nhất</a:t>
            </a:r>
            <a:r>
              <a:rPr lang="en-US" sz="2400" dirty="0" smtClean="0"/>
              <a:t>, </a:t>
            </a:r>
            <a:r>
              <a:rPr lang="en-US" sz="2400" dirty="0" err="1" smtClean="0"/>
              <a:t>cơ</a:t>
            </a:r>
            <a:r>
              <a:rPr lang="en-US" sz="2400" dirty="0" smtClean="0"/>
              <a:t> </a:t>
            </a:r>
            <a:r>
              <a:rPr lang="en-US" sz="2400" dirty="0" err="1" smtClean="0"/>
              <a:t>cấu</a:t>
            </a:r>
            <a:r>
              <a:rPr lang="en-US" sz="2400" dirty="0" smtClean="0"/>
              <a:t> </a:t>
            </a:r>
            <a:r>
              <a:rPr lang="en-US" sz="2400" dirty="0" err="1" smtClean="0"/>
              <a:t>kinh</a:t>
            </a:r>
            <a:r>
              <a:rPr lang="en-US" sz="2400" dirty="0" smtClean="0"/>
              <a:t> </a:t>
            </a:r>
            <a:r>
              <a:rPr lang="en-US" sz="2400" dirty="0" err="1" smtClean="0"/>
              <a:t>tế</a:t>
            </a:r>
            <a:r>
              <a:rPr lang="en-US" sz="2400" dirty="0" smtClean="0"/>
              <a:t> </a:t>
            </a:r>
            <a:r>
              <a:rPr lang="en-US" sz="2400" dirty="0" err="1" smtClean="0"/>
              <a:t>chuyển</a:t>
            </a:r>
            <a:r>
              <a:rPr lang="en-US" sz="2400" dirty="0" smtClean="0"/>
              <a:t> </a:t>
            </a:r>
            <a:r>
              <a:rPr lang="en-US" sz="2400" dirty="0" err="1" smtClean="0"/>
              <a:t>dịch</a:t>
            </a:r>
            <a:r>
              <a:rPr lang="en-US" sz="2400" dirty="0" smtClean="0"/>
              <a:t> </a:t>
            </a:r>
            <a:r>
              <a:rPr lang="en-US" sz="2400" dirty="0" err="1" smtClean="0"/>
              <a:t>chậm</a:t>
            </a:r>
            <a:r>
              <a:rPr lang="en-US" sz="2400" dirty="0" smtClean="0"/>
              <a:t>.</a:t>
            </a:r>
            <a:endParaRPr lang="en-US" sz="2400" dirty="0"/>
          </a:p>
        </p:txBody>
      </p:sp>
      <p:grpSp>
        <p:nvGrpSpPr>
          <p:cNvPr id="34" name="Group 33"/>
          <p:cNvGrpSpPr/>
          <p:nvPr/>
        </p:nvGrpSpPr>
        <p:grpSpPr>
          <a:xfrm>
            <a:off x="914400" y="1255712"/>
            <a:ext cx="6400800" cy="623891"/>
            <a:chOff x="1646238" y="2779712"/>
            <a:chExt cx="5842000" cy="623891"/>
          </a:xfrm>
        </p:grpSpPr>
        <p:sp>
          <p:nvSpPr>
            <p:cNvPr id="35" name="Text Box 3"/>
            <p:cNvSpPr txBox="1">
              <a:spLocks noChangeArrowheads="1"/>
            </p:cNvSpPr>
            <p:nvPr/>
          </p:nvSpPr>
          <p:spPr bwMode="gray">
            <a:xfrm>
              <a:off x="1720850" y="2779712"/>
              <a:ext cx="415925"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algn="ctr" eaLnBrk="1" hangingPunct="1">
                <a:spcBef>
                  <a:spcPct val="50000"/>
                </a:spcBef>
              </a:pPr>
              <a:r>
                <a:rPr lang="en-US" sz="3200" b="1" dirty="0" smtClean="0">
                  <a:solidFill>
                    <a:schemeClr val="folHlink"/>
                  </a:solidFill>
                  <a:latin typeface="Cambria" panose="02040503050406030204" pitchFamily="18" charset="0"/>
                </a:rPr>
                <a:t>I</a:t>
              </a:r>
              <a:endParaRPr lang="en-US" sz="3200" b="1" dirty="0">
                <a:solidFill>
                  <a:schemeClr val="folHlink"/>
                </a:solidFill>
                <a:latin typeface="Cambria" panose="02040503050406030204" pitchFamily="18" charset="0"/>
              </a:endParaRPr>
            </a:p>
          </p:txBody>
        </p:sp>
        <p:grpSp>
          <p:nvGrpSpPr>
            <p:cNvPr id="36" name="Group 35"/>
            <p:cNvGrpSpPr>
              <a:grpSpLocks/>
            </p:cNvGrpSpPr>
            <p:nvPr/>
          </p:nvGrpSpPr>
          <p:grpSpPr bwMode="auto">
            <a:xfrm>
              <a:off x="1646238" y="2819403"/>
              <a:ext cx="5842000" cy="584200"/>
              <a:chOff x="1037" y="1406"/>
              <a:chExt cx="3680" cy="368"/>
            </a:xfrm>
          </p:grpSpPr>
          <p:sp>
            <p:nvSpPr>
              <p:cNvPr id="38" name="AutoShape 5"/>
              <p:cNvSpPr>
                <a:spLocks noChangeArrowheads="1"/>
              </p:cNvSpPr>
              <p:nvPr/>
            </p:nvSpPr>
            <p:spPr bwMode="gray">
              <a:xfrm>
                <a:off x="1399" y="1434"/>
                <a:ext cx="3294" cy="312"/>
              </a:xfrm>
              <a:prstGeom prst="roundRect">
                <a:avLst>
                  <a:gd name="adj" fmla="val 16667"/>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45791" dir="3378596" algn="ctr" rotWithShape="0">
                        <a:srgbClr val="B2B2B2">
                          <a:alpha val="50000"/>
                        </a:srgbClr>
                      </a:outerShdw>
                    </a:effectLst>
                  </a14:hiddenEffects>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sp>
            <p:nvSpPr>
              <p:cNvPr id="39" name="AutoShape 6"/>
              <p:cNvSpPr>
                <a:spLocks noChangeArrowheads="1"/>
              </p:cNvSpPr>
              <p:nvPr/>
            </p:nvSpPr>
            <p:spPr bwMode="gray">
              <a:xfrm>
                <a:off x="1037" y="1406"/>
                <a:ext cx="3680" cy="368"/>
              </a:xfrm>
              <a:prstGeom prst="roundRect">
                <a:avLst>
                  <a:gd name="adj" fmla="val 16667"/>
                </a:avLst>
              </a:prstGeom>
              <a:noFill/>
              <a:ln w="28575">
                <a:solidFill>
                  <a:schemeClr val="folHlink"/>
                </a:solidFill>
                <a:round/>
                <a:headEnd/>
                <a:tailEnd/>
              </a:ln>
              <a:effectLst>
                <a:outerShdw dist="45791" dir="3378596" algn="ctr" rotWithShape="0">
                  <a:srgbClr val="DDDDDD">
                    <a:alpha val="50000"/>
                  </a:srgbClr>
                </a:outerShdw>
              </a:effectLst>
              <a:extLst>
                <a:ext uri="{909E8E84-426E-40DD-AFC4-6F175D3DCCD1}">
                  <a14:hiddenFill xmlns:a14="http://schemas.microsoft.com/office/drawing/2010/main">
                    <a:solidFill>
                      <a:schemeClr val="folHlink"/>
                    </a:solidFill>
                  </a14:hiddenFill>
                </a:ext>
              </a:extLst>
            </p:spPr>
            <p:txBody>
              <a:bodyPr wrap="none" anchor="ctr"/>
              <a:lstStyle>
                <a:lvl1pPr>
                  <a:defRPr>
                    <a:solidFill>
                      <a:schemeClr val="tx1"/>
                    </a:solidFill>
                    <a:latin typeface="Lucida Bright" panose="02040602050505020304" pitchFamily="18" charset="0"/>
                  </a:defRPr>
                </a:lvl1pPr>
                <a:lvl2pPr marL="742950" indent="-285750">
                  <a:defRPr>
                    <a:solidFill>
                      <a:schemeClr val="tx1"/>
                    </a:solidFill>
                    <a:latin typeface="Lucida Bright" panose="02040602050505020304" pitchFamily="18" charset="0"/>
                  </a:defRPr>
                </a:lvl2pPr>
                <a:lvl3pPr marL="1143000" indent="-228600">
                  <a:defRPr>
                    <a:solidFill>
                      <a:schemeClr val="tx1"/>
                    </a:solidFill>
                    <a:latin typeface="Lucida Bright" panose="02040602050505020304" pitchFamily="18" charset="0"/>
                  </a:defRPr>
                </a:lvl3pPr>
                <a:lvl4pPr marL="1600200" indent="-228600">
                  <a:defRPr>
                    <a:solidFill>
                      <a:schemeClr val="tx1"/>
                    </a:solidFill>
                    <a:latin typeface="Lucida Bright" panose="02040602050505020304" pitchFamily="18" charset="0"/>
                  </a:defRPr>
                </a:lvl4pPr>
                <a:lvl5pPr marL="2057400" indent="-228600">
                  <a:defRPr>
                    <a:solidFill>
                      <a:schemeClr val="tx1"/>
                    </a:solidFill>
                    <a:latin typeface="Lucida Bright" panose="02040602050505020304" pitchFamily="18" charset="0"/>
                  </a:defRPr>
                </a:lvl5pPr>
                <a:lvl6pPr marL="2514600" indent="-228600" eaLnBrk="0" fontAlgn="base" hangingPunct="0">
                  <a:spcBef>
                    <a:spcPct val="0"/>
                  </a:spcBef>
                  <a:spcAft>
                    <a:spcPct val="0"/>
                  </a:spcAft>
                  <a:defRPr>
                    <a:solidFill>
                      <a:schemeClr val="tx1"/>
                    </a:solidFill>
                    <a:latin typeface="Lucida Bright" panose="02040602050505020304" pitchFamily="18" charset="0"/>
                  </a:defRPr>
                </a:lvl6pPr>
                <a:lvl7pPr marL="2971800" indent="-228600" eaLnBrk="0" fontAlgn="base" hangingPunct="0">
                  <a:spcBef>
                    <a:spcPct val="0"/>
                  </a:spcBef>
                  <a:spcAft>
                    <a:spcPct val="0"/>
                  </a:spcAft>
                  <a:defRPr>
                    <a:solidFill>
                      <a:schemeClr val="tx1"/>
                    </a:solidFill>
                    <a:latin typeface="Lucida Bright" panose="02040602050505020304" pitchFamily="18" charset="0"/>
                  </a:defRPr>
                </a:lvl7pPr>
                <a:lvl8pPr marL="3429000" indent="-228600" eaLnBrk="0" fontAlgn="base" hangingPunct="0">
                  <a:spcBef>
                    <a:spcPct val="0"/>
                  </a:spcBef>
                  <a:spcAft>
                    <a:spcPct val="0"/>
                  </a:spcAft>
                  <a:defRPr>
                    <a:solidFill>
                      <a:schemeClr val="tx1"/>
                    </a:solidFill>
                    <a:latin typeface="Lucida Bright" panose="02040602050505020304" pitchFamily="18" charset="0"/>
                  </a:defRPr>
                </a:lvl8pPr>
                <a:lvl9pPr marL="3886200" indent="-228600" eaLnBrk="0" fontAlgn="base" hangingPunct="0">
                  <a:spcBef>
                    <a:spcPct val="0"/>
                  </a:spcBef>
                  <a:spcAft>
                    <a:spcPct val="0"/>
                  </a:spcAft>
                  <a:defRPr>
                    <a:solidFill>
                      <a:schemeClr val="tx1"/>
                    </a:solidFill>
                    <a:latin typeface="Lucida Bright" panose="02040602050505020304" pitchFamily="18" charset="0"/>
                  </a:defRPr>
                </a:lvl9pPr>
              </a:lstStyle>
              <a:p>
                <a:pPr eaLnBrk="1" hangingPunct="1"/>
                <a:endParaRPr lang="vi-VN">
                  <a:latin typeface="Cambria" panose="02040503050406030204" pitchFamily="18" charset="0"/>
                </a:endParaRPr>
              </a:p>
            </p:txBody>
          </p:sp>
        </p:grpSp>
        <p:sp>
          <p:nvSpPr>
            <p:cNvPr id="37" name="Text Box 7"/>
            <p:cNvSpPr txBox="1">
              <a:spLocks noChangeArrowheads="1"/>
            </p:cNvSpPr>
            <p:nvPr/>
          </p:nvSpPr>
          <p:spPr bwMode="gray">
            <a:xfrm>
              <a:off x="2511424" y="2921764"/>
              <a:ext cx="493871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17961" dir="2700000" algn="ctr" rotWithShape="0">
                      <a:srgbClr val="292929">
                        <a:alpha val="50000"/>
                      </a:srgbClr>
                    </a:outerShdw>
                  </a:effectLst>
                </a14:hiddenEffects>
              </a:ext>
            </a:extLst>
          </p:spPr>
          <p:txBody>
            <a:bodyPr wrap="square">
              <a:spAutoFit/>
            </a:bodyPr>
            <a:lstStyle>
              <a:lvl1pPr marL="457200" indent="-457200">
                <a:spcBef>
                  <a:spcPct val="20000"/>
                </a:spcBef>
                <a:buFont typeface="Arial" panose="020B0604020202020204" pitchFamily="34" charset="0"/>
                <a:buChar char="•"/>
                <a:defRPr sz="3200">
                  <a:solidFill>
                    <a:schemeClr val="tx1"/>
                  </a:solidFill>
                  <a:latin typeface="Times New Roman" panose="02020603050405020304" pitchFamily="18" charset="0"/>
                </a:defRPr>
              </a:lvl1pPr>
              <a:lvl2pPr marL="914400" indent="-457200">
                <a:spcBef>
                  <a:spcPct val="20000"/>
                </a:spcBef>
                <a:buFont typeface="Arial" panose="020B0604020202020204" pitchFamily="34" charset="0"/>
                <a:buChar char="–"/>
                <a:defRPr sz="2800">
                  <a:solidFill>
                    <a:schemeClr val="tx1"/>
                  </a:solidFill>
                  <a:latin typeface="Times New Roman" panose="02020603050405020304" pitchFamily="18" charset="0"/>
                </a:defRPr>
              </a:lvl2pPr>
              <a:lvl3pPr marL="1371600" indent="-457200">
                <a:spcBef>
                  <a:spcPct val="20000"/>
                </a:spcBef>
                <a:buFont typeface="Arial" panose="020B0604020202020204" pitchFamily="34" charset="0"/>
                <a:buChar char="•"/>
                <a:defRPr sz="2400">
                  <a:solidFill>
                    <a:schemeClr val="tx1"/>
                  </a:solidFill>
                  <a:latin typeface="Times New Roman" panose="02020603050405020304" pitchFamily="18" charset="0"/>
                </a:defRPr>
              </a:lvl3pPr>
              <a:lvl4pPr marL="18288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4pPr>
              <a:lvl5pPr marL="2286000" indent="-457200">
                <a:spcBef>
                  <a:spcPct val="20000"/>
                </a:spcBef>
                <a:buFont typeface="Arial" panose="020B0604020202020204" pitchFamily="34" charset="0"/>
                <a:buChar char="»"/>
                <a:defRPr sz="2000">
                  <a:solidFill>
                    <a:schemeClr val="tx1"/>
                  </a:solidFill>
                  <a:latin typeface="Times New Roman" panose="02020603050405020304" pitchFamily="18" charset="0"/>
                </a:defRPr>
              </a:lvl5pPr>
              <a:lvl6pPr marL="27432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6pPr>
              <a:lvl7pPr marL="32004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7pPr>
              <a:lvl8pPr marL="36576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8pPr>
              <a:lvl9pPr marL="4114800" indent="-457200" eaLnBrk="0" fontAlgn="base" hangingPunct="0">
                <a:spcBef>
                  <a:spcPct val="20000"/>
                </a:spcBef>
                <a:spcAft>
                  <a:spcPct val="0"/>
                </a:spcAft>
                <a:buFont typeface="Arial" panose="020B0604020202020204" pitchFamily="34" charset="0"/>
                <a:buChar char="»"/>
                <a:defRPr sz="2000">
                  <a:solidFill>
                    <a:schemeClr val="tx1"/>
                  </a:solidFill>
                  <a:latin typeface="Times New Roman" panose="02020603050405020304" pitchFamily="18" charset="0"/>
                </a:defRPr>
              </a:lvl9pPr>
            </a:lstStyle>
            <a:p>
              <a:pPr eaLnBrk="1" hangingPunct="1">
                <a:spcBef>
                  <a:spcPct val="50000"/>
                </a:spcBef>
                <a:buClr>
                  <a:schemeClr val="tx1"/>
                </a:buClr>
                <a:buFontTx/>
                <a:buNone/>
              </a:pPr>
              <a:r>
                <a:rPr lang="en-US" sz="2000" b="1" dirty="0" smtClean="0">
                  <a:solidFill>
                    <a:schemeClr val="bg1"/>
                  </a:solidFill>
                  <a:cs typeface="Times New Roman" pitchFamily="18" charset="0"/>
                </a:rPr>
                <a:t>VẤN ĐỀ ĐẶT RA CHO VÙNG ĐB S.HỒNG</a:t>
              </a:r>
              <a:endParaRPr lang="en-US" sz="2000" b="1" dirty="0">
                <a:solidFill>
                  <a:schemeClr val="bg1"/>
                </a:solidFill>
                <a:cs typeface="Times New Roman" pitchFamily="18" charset="0"/>
              </a:endParaRPr>
            </a:p>
          </p:txBody>
        </p:sp>
      </p:grpSp>
      <p:sp>
        <p:nvSpPr>
          <p:cNvPr id="11" name="TextBox 10"/>
          <p:cNvSpPr txBox="1"/>
          <p:nvPr/>
        </p:nvSpPr>
        <p:spPr>
          <a:xfrm>
            <a:off x="640080" y="4576491"/>
            <a:ext cx="7970520" cy="1200329"/>
          </a:xfrm>
          <a:prstGeom prst="rect">
            <a:avLst/>
          </a:prstGeom>
          <a:noFill/>
        </p:spPr>
        <p:txBody>
          <a:bodyPr wrap="square" rtlCol="0">
            <a:spAutoFit/>
          </a:bodyPr>
          <a:lstStyle/>
          <a:p>
            <a:pPr algn="just"/>
            <a:r>
              <a:rPr lang="en-US" sz="2400" dirty="0" smtClean="0"/>
              <a:t>- </a:t>
            </a:r>
            <a:r>
              <a:rPr lang="en-US" sz="2400" dirty="0" err="1" smtClean="0"/>
              <a:t>Sự</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kinh</a:t>
            </a:r>
            <a:r>
              <a:rPr lang="en-US" sz="2400" dirty="0" smtClean="0"/>
              <a:t> </a:t>
            </a:r>
            <a:r>
              <a:rPr lang="en-US" sz="2400" dirty="0" err="1" smtClean="0"/>
              <a:t>tế</a:t>
            </a:r>
            <a:r>
              <a:rPr lang="en-US" sz="2400" dirty="0" smtClean="0"/>
              <a:t> </a:t>
            </a:r>
            <a:r>
              <a:rPr lang="en-US" sz="2400" dirty="0" err="1" smtClean="0"/>
              <a:t>đặc</a:t>
            </a:r>
            <a:r>
              <a:rPr lang="en-US" sz="2400" dirty="0" smtClean="0"/>
              <a:t> </a:t>
            </a:r>
            <a:r>
              <a:rPr lang="en-US" sz="2400" dirty="0" err="1" smtClean="0"/>
              <a:t>biệt</a:t>
            </a:r>
            <a:r>
              <a:rPr lang="en-US" sz="2400" dirty="0" smtClean="0"/>
              <a:t> </a:t>
            </a:r>
            <a:r>
              <a:rPr lang="en-US" sz="2400" dirty="0" err="1" smtClean="0"/>
              <a:t>là</a:t>
            </a:r>
            <a:r>
              <a:rPr lang="en-US" sz="2400" dirty="0" smtClean="0"/>
              <a:t> </a:t>
            </a:r>
            <a:r>
              <a:rPr lang="en-US" sz="2400" dirty="0" err="1" smtClean="0"/>
              <a:t>phát</a:t>
            </a:r>
            <a:r>
              <a:rPr lang="en-US" sz="2400" dirty="0" smtClean="0"/>
              <a:t> </a:t>
            </a:r>
            <a:r>
              <a:rPr lang="en-US" sz="2400" dirty="0" err="1" smtClean="0"/>
              <a:t>triển</a:t>
            </a:r>
            <a:r>
              <a:rPr lang="en-US" sz="2400" dirty="0" smtClean="0"/>
              <a:t> </a:t>
            </a:r>
            <a:r>
              <a:rPr lang="en-US" sz="2400" dirty="0" err="1" smtClean="0"/>
              <a:t>công</a:t>
            </a:r>
            <a:r>
              <a:rPr lang="en-US" sz="2400" dirty="0" smtClean="0"/>
              <a:t> </a:t>
            </a:r>
            <a:r>
              <a:rPr lang="en-US" sz="2400" dirty="0" err="1" smtClean="0"/>
              <a:t>nghiệp</a:t>
            </a:r>
            <a:r>
              <a:rPr lang="en-US" sz="2400" dirty="0" smtClean="0"/>
              <a:t> </a:t>
            </a:r>
            <a:r>
              <a:rPr lang="en-US" sz="2400" dirty="0" err="1" smtClean="0"/>
              <a:t>đã</a:t>
            </a:r>
            <a:r>
              <a:rPr lang="en-US" sz="2400" dirty="0" smtClean="0"/>
              <a:t> </a:t>
            </a:r>
            <a:r>
              <a:rPr lang="en-US" sz="2400" dirty="0" err="1" smtClean="0"/>
              <a:t>tác</a:t>
            </a:r>
            <a:r>
              <a:rPr lang="en-US" sz="2400" dirty="0" smtClean="0"/>
              <a:t> </a:t>
            </a:r>
            <a:r>
              <a:rPr lang="en-US" sz="2400" dirty="0" err="1" smtClean="0"/>
              <a:t>động</a:t>
            </a:r>
            <a:r>
              <a:rPr lang="en-US" sz="2400" dirty="0" smtClean="0"/>
              <a:t> </a:t>
            </a:r>
            <a:r>
              <a:rPr lang="en-US" sz="2400" dirty="0" err="1" smtClean="0"/>
              <a:t>xấu</a:t>
            </a:r>
            <a:r>
              <a:rPr lang="en-US" sz="2400" dirty="0" smtClean="0"/>
              <a:t> </a:t>
            </a:r>
            <a:r>
              <a:rPr lang="en-US" sz="2400" dirty="0" err="1" smtClean="0"/>
              <a:t>đến</a:t>
            </a:r>
            <a:r>
              <a:rPr lang="en-US" sz="2400" dirty="0" smtClean="0"/>
              <a:t> </a:t>
            </a:r>
            <a:r>
              <a:rPr lang="en-US" sz="2400" dirty="0" err="1" smtClean="0"/>
              <a:t>môi</a:t>
            </a:r>
            <a:r>
              <a:rPr lang="en-US" sz="2400" dirty="0" smtClean="0"/>
              <a:t> </a:t>
            </a:r>
            <a:r>
              <a:rPr lang="en-US" sz="2400" dirty="0" err="1" smtClean="0"/>
              <a:t>trường</a:t>
            </a:r>
            <a:r>
              <a:rPr lang="en-US" sz="2400" dirty="0" smtClean="0"/>
              <a:t>, </a:t>
            </a:r>
            <a:r>
              <a:rPr lang="en-US" sz="2400" dirty="0" err="1" smtClean="0"/>
              <a:t>tài</a:t>
            </a:r>
            <a:r>
              <a:rPr lang="en-US" sz="2400" dirty="0" smtClean="0"/>
              <a:t> </a:t>
            </a:r>
            <a:r>
              <a:rPr lang="en-US" sz="2400" dirty="0" err="1" smtClean="0"/>
              <a:t>nguyên</a:t>
            </a:r>
            <a:r>
              <a:rPr lang="en-US" sz="2400" dirty="0" smtClean="0"/>
              <a:t>, </a:t>
            </a:r>
            <a:r>
              <a:rPr lang="en-US" sz="2400" dirty="0" err="1" smtClean="0"/>
              <a:t>làm</a:t>
            </a:r>
            <a:r>
              <a:rPr lang="en-US" sz="2400" dirty="0" smtClean="0"/>
              <a:t> </a:t>
            </a:r>
            <a:r>
              <a:rPr lang="en-US" sz="2400" dirty="0" err="1" smtClean="0"/>
              <a:t>gia</a:t>
            </a:r>
            <a:r>
              <a:rPr lang="en-US" sz="2400" dirty="0" smtClean="0"/>
              <a:t> </a:t>
            </a:r>
            <a:r>
              <a:rPr lang="en-US" sz="2400" dirty="0" err="1" smtClean="0"/>
              <a:t>tăng</a:t>
            </a:r>
            <a:r>
              <a:rPr lang="en-US" sz="2400" dirty="0" smtClean="0"/>
              <a:t> </a:t>
            </a:r>
            <a:r>
              <a:rPr lang="en-US" sz="2400" dirty="0" err="1" smtClean="0"/>
              <a:t>biến</a:t>
            </a:r>
            <a:r>
              <a:rPr lang="en-US" sz="2400" dirty="0" smtClean="0"/>
              <a:t> </a:t>
            </a:r>
            <a:r>
              <a:rPr lang="en-US" sz="2400" dirty="0" err="1" smtClean="0"/>
              <a:t>đổi</a:t>
            </a:r>
            <a:r>
              <a:rPr lang="en-US" sz="2400" dirty="0" smtClean="0"/>
              <a:t> </a:t>
            </a:r>
            <a:r>
              <a:rPr lang="en-US" sz="2400" dirty="0" err="1" smtClean="0"/>
              <a:t>khí</a:t>
            </a:r>
            <a:r>
              <a:rPr lang="en-US" sz="2400" dirty="0" smtClean="0"/>
              <a:t> </a:t>
            </a:r>
            <a:r>
              <a:rPr lang="en-US" sz="2400" dirty="0" err="1" smtClean="0"/>
              <a:t>hậu</a:t>
            </a:r>
            <a:r>
              <a:rPr lang="en-US" sz="2400" dirty="0" smtClean="0"/>
              <a:t>.</a:t>
            </a:r>
            <a:endParaRPr lang="en-US" sz="2400" dirty="0"/>
          </a:p>
        </p:txBody>
      </p:sp>
      <p:sp>
        <p:nvSpPr>
          <p:cNvPr id="3" name="TextBox 2"/>
          <p:cNvSpPr txBox="1"/>
          <p:nvPr/>
        </p:nvSpPr>
        <p:spPr>
          <a:xfrm>
            <a:off x="652272" y="5867400"/>
            <a:ext cx="8016240" cy="830997"/>
          </a:xfrm>
          <a:prstGeom prst="rect">
            <a:avLst/>
          </a:prstGeom>
          <a:noFill/>
        </p:spPr>
        <p:txBody>
          <a:bodyPr wrap="square" rtlCol="0">
            <a:spAutoFit/>
          </a:bodyPr>
          <a:lstStyle/>
          <a:p>
            <a:r>
              <a:rPr lang="en-US" sz="2400" dirty="0">
                <a:cs typeface="Times New Roman" pitchFamily="18" charset="0"/>
              </a:rPr>
              <a:t>-</a:t>
            </a:r>
            <a:r>
              <a:rPr lang="en-US" sz="2400" dirty="0" smtClean="0"/>
              <a:t> </a:t>
            </a:r>
            <a:r>
              <a:rPr lang="en-US" sz="2400" dirty="0" err="1"/>
              <a:t>Thiên</a:t>
            </a:r>
            <a:r>
              <a:rPr lang="en-US" sz="2400" dirty="0"/>
              <a:t> tai: </a:t>
            </a:r>
            <a:r>
              <a:rPr lang="en-US" sz="2400" dirty="0" err="1"/>
              <a:t>Bão</a:t>
            </a:r>
            <a:r>
              <a:rPr lang="en-US" sz="2400" dirty="0"/>
              <a:t>, </a:t>
            </a:r>
            <a:r>
              <a:rPr lang="en-US" sz="2400" dirty="0" err="1"/>
              <a:t>lũ</a:t>
            </a:r>
            <a:r>
              <a:rPr lang="en-US" sz="2400" dirty="0"/>
              <a:t> </a:t>
            </a:r>
            <a:r>
              <a:rPr lang="en-US" sz="2400" dirty="0" err="1"/>
              <a:t>lụt</a:t>
            </a:r>
            <a:r>
              <a:rPr lang="en-US" sz="2400" dirty="0"/>
              <a:t>, </a:t>
            </a:r>
            <a:r>
              <a:rPr lang="en-US" sz="2400" dirty="0" err="1"/>
              <a:t>hạn</a:t>
            </a:r>
            <a:r>
              <a:rPr lang="en-US" sz="2400" dirty="0"/>
              <a:t> </a:t>
            </a:r>
            <a:r>
              <a:rPr lang="en-US" sz="2400" dirty="0" err="1"/>
              <a:t>hán</a:t>
            </a:r>
            <a:r>
              <a:rPr lang="en-US" sz="2400" dirty="0"/>
              <a:t>, </a:t>
            </a:r>
            <a:r>
              <a:rPr lang="en-US" sz="2400" dirty="0" err="1"/>
              <a:t>thời</a:t>
            </a:r>
            <a:r>
              <a:rPr lang="en-US" sz="2400" dirty="0"/>
              <a:t> </a:t>
            </a:r>
            <a:r>
              <a:rPr lang="en-US" sz="2400" dirty="0" err="1"/>
              <a:t>tiết</a:t>
            </a:r>
            <a:r>
              <a:rPr lang="en-US" sz="2400" dirty="0"/>
              <a:t> </a:t>
            </a:r>
            <a:r>
              <a:rPr lang="en-US" sz="2400" dirty="0" err="1"/>
              <a:t>thất</a:t>
            </a:r>
            <a:r>
              <a:rPr lang="en-US" sz="2400" dirty="0"/>
              <a:t> </a:t>
            </a:r>
            <a:r>
              <a:rPr lang="en-US" sz="2400" dirty="0" err="1"/>
              <a:t>thường</a:t>
            </a:r>
            <a:r>
              <a:rPr lang="en-US" sz="2400" dirty="0"/>
              <a:t>, </a:t>
            </a:r>
            <a:r>
              <a:rPr lang="en-US" sz="2400" dirty="0" err="1"/>
              <a:t>giá</a:t>
            </a:r>
            <a:r>
              <a:rPr lang="en-US" sz="2400" dirty="0"/>
              <a:t> </a:t>
            </a:r>
            <a:r>
              <a:rPr lang="en-US" sz="2400" dirty="0" err="1"/>
              <a:t>rét</a:t>
            </a:r>
            <a:r>
              <a:rPr lang="en-US" sz="2400" dirty="0"/>
              <a:t>, </a:t>
            </a:r>
            <a:r>
              <a:rPr lang="en-US" sz="2400" dirty="0" err="1"/>
              <a:t>sương</a:t>
            </a:r>
            <a:r>
              <a:rPr lang="en-US" sz="2400" dirty="0"/>
              <a:t> </a:t>
            </a:r>
            <a:r>
              <a:rPr lang="en-US" sz="2400" dirty="0" err="1"/>
              <a:t>muối</a:t>
            </a:r>
            <a:r>
              <a:rPr lang="en-US" sz="2400" dirty="0"/>
              <a:t>, </a:t>
            </a:r>
            <a:r>
              <a:rPr lang="en-US" sz="2400" dirty="0" err="1"/>
              <a:t>mưa</a:t>
            </a:r>
            <a:r>
              <a:rPr lang="en-US" sz="2400" dirty="0"/>
              <a:t> </a:t>
            </a:r>
            <a:r>
              <a:rPr lang="en-US" sz="2400" dirty="0" err="1"/>
              <a:t>ngâu</a:t>
            </a:r>
            <a:r>
              <a:rPr lang="en-US" sz="2400" dirty="0" smtClean="0"/>
              <a:t>.</a:t>
            </a:r>
            <a:endParaRPr lang="en-US" sz="2400" dirty="0"/>
          </a:p>
        </p:txBody>
      </p:sp>
    </p:spTree>
    <p:extLst>
      <p:ext uri="{BB962C8B-B14F-4D97-AF65-F5344CB8AC3E}">
        <p14:creationId xmlns:p14="http://schemas.microsoft.com/office/powerpoint/2010/main" val="1858059324"/>
      </p:ext>
    </p:ext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1"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images309988_1"/>
          <p:cNvPicPr>
            <a:picLocks noChangeAspect="1" noChangeArrowheads="1"/>
          </p:cNvPicPr>
          <p:nvPr/>
        </p:nvPicPr>
        <p:blipFill>
          <a:blip r:embed="rId2"/>
          <a:srcRect/>
          <a:stretch>
            <a:fillRect/>
          </a:stretch>
        </p:blipFill>
        <p:spPr bwMode="auto">
          <a:xfrm>
            <a:off x="0" y="1"/>
            <a:ext cx="4648200" cy="3505200"/>
          </a:xfrm>
          <a:prstGeom prst="rect">
            <a:avLst/>
          </a:prstGeom>
          <a:noFill/>
          <a:ln w="9525">
            <a:noFill/>
            <a:miter lim="800000"/>
            <a:headEnd/>
            <a:tailEnd/>
          </a:ln>
        </p:spPr>
      </p:pic>
      <p:pic>
        <p:nvPicPr>
          <p:cNvPr id="31749" name="Picture 9" descr="Image result for thất nghiệp ở hà nội"/>
          <p:cNvPicPr>
            <a:picLocks noChangeAspect="1" noChangeArrowheads="1"/>
          </p:cNvPicPr>
          <p:nvPr/>
        </p:nvPicPr>
        <p:blipFill>
          <a:blip r:embed="rId3"/>
          <a:srcRect/>
          <a:stretch>
            <a:fillRect/>
          </a:stretch>
        </p:blipFill>
        <p:spPr bwMode="auto">
          <a:xfrm>
            <a:off x="0" y="3581401"/>
            <a:ext cx="4648200" cy="3276600"/>
          </a:xfrm>
          <a:prstGeom prst="rect">
            <a:avLst/>
          </a:prstGeom>
          <a:noFill/>
          <a:ln w="9525">
            <a:noFill/>
            <a:miter lim="800000"/>
            <a:headEnd/>
            <a:tailEnd/>
          </a:ln>
        </p:spPr>
      </p:pic>
      <p:sp>
        <p:nvSpPr>
          <p:cNvPr id="31750" name="AutoShape 11" descr="Image result for vô gia cư ở hà nội"/>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endParaRPr lang="en-US"/>
          </a:p>
        </p:txBody>
      </p:sp>
      <p:pic>
        <p:nvPicPr>
          <p:cNvPr id="31751" name="Picture 12" descr="ha-noi-nguoi-vo-gia-cu-run-ray-chong-choi-voi-cai-ret-thau-xuong"/>
          <p:cNvPicPr>
            <a:picLocks noChangeAspect="1" noChangeArrowheads="1"/>
          </p:cNvPicPr>
          <p:nvPr/>
        </p:nvPicPr>
        <p:blipFill>
          <a:blip r:embed="rId4"/>
          <a:srcRect/>
          <a:stretch>
            <a:fillRect/>
          </a:stretch>
        </p:blipFill>
        <p:spPr bwMode="auto">
          <a:xfrm>
            <a:off x="4643438" y="3581400"/>
            <a:ext cx="4500562" cy="3276600"/>
          </a:xfrm>
          <a:prstGeom prst="rect">
            <a:avLst/>
          </a:prstGeom>
          <a:noFill/>
          <a:ln w="9525">
            <a:noFill/>
            <a:miter lim="800000"/>
            <a:headEnd/>
            <a:tailEnd/>
          </a:ln>
        </p:spPr>
      </p:pic>
      <p:pic>
        <p:nvPicPr>
          <p:cNvPr id="8" name="Picture 2" descr="D:\bai bao cao nhom 3\index.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0"/>
            <a:ext cx="4495800" cy="35052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8638" y="6488668"/>
            <a:ext cx="3738561" cy="400110"/>
          </a:xfrm>
          <a:prstGeom prst="rect">
            <a:avLst/>
          </a:prstGeom>
          <a:solidFill>
            <a:schemeClr val="bg1"/>
          </a:solidFill>
        </p:spPr>
        <p:txBody>
          <a:bodyPr wrap="square">
            <a:spAutoFit/>
          </a:bodyPr>
          <a:lstStyle/>
          <a:p>
            <a:pPr algn="ctr"/>
            <a:r>
              <a:rPr lang="en-US" sz="2000" b="1" dirty="0" err="1" smtClean="0">
                <a:solidFill>
                  <a:srgbClr val="FF0000"/>
                </a:solidFill>
                <a:latin typeface="NotoSerif"/>
              </a:rPr>
              <a:t>Thất</a:t>
            </a:r>
            <a:r>
              <a:rPr lang="en-US" sz="2000" b="1" dirty="0" smtClean="0">
                <a:solidFill>
                  <a:srgbClr val="FF0000"/>
                </a:solidFill>
                <a:latin typeface="NotoSerif"/>
              </a:rPr>
              <a:t> </a:t>
            </a:r>
            <a:r>
              <a:rPr lang="en-US" sz="2000" b="1" dirty="0" err="1" smtClean="0">
                <a:solidFill>
                  <a:srgbClr val="FF0000"/>
                </a:solidFill>
                <a:latin typeface="NotoSerif"/>
              </a:rPr>
              <a:t>nghiệp</a:t>
            </a:r>
            <a:r>
              <a:rPr lang="en-US" sz="2000" b="1" dirty="0" smtClean="0">
                <a:solidFill>
                  <a:srgbClr val="FF0000"/>
                </a:solidFill>
                <a:latin typeface="NotoSerif"/>
              </a:rPr>
              <a:t>, </a:t>
            </a:r>
            <a:r>
              <a:rPr lang="en-US" sz="2000" b="1" dirty="0" err="1" smtClean="0">
                <a:solidFill>
                  <a:srgbClr val="FF0000"/>
                </a:solidFill>
                <a:latin typeface="NotoSerif"/>
              </a:rPr>
              <a:t>thiếu</a:t>
            </a:r>
            <a:r>
              <a:rPr lang="en-US" sz="2000" b="1" dirty="0" smtClean="0">
                <a:solidFill>
                  <a:srgbClr val="FF0000"/>
                </a:solidFill>
                <a:latin typeface="NotoSerif"/>
              </a:rPr>
              <a:t> </a:t>
            </a:r>
            <a:r>
              <a:rPr lang="en-US" sz="2000" b="1" dirty="0" err="1">
                <a:solidFill>
                  <a:srgbClr val="FF0000"/>
                </a:solidFill>
                <a:latin typeface="NotoSerif"/>
              </a:rPr>
              <a:t>việc</a:t>
            </a:r>
            <a:r>
              <a:rPr lang="en-US" sz="2000" b="1" dirty="0">
                <a:solidFill>
                  <a:srgbClr val="FF0000"/>
                </a:solidFill>
                <a:latin typeface="NotoSerif"/>
              </a:rPr>
              <a:t> </a:t>
            </a:r>
            <a:r>
              <a:rPr lang="en-US" sz="2000" b="1" dirty="0" err="1">
                <a:solidFill>
                  <a:srgbClr val="FF0000"/>
                </a:solidFill>
                <a:latin typeface="NotoSerif"/>
              </a:rPr>
              <a:t>làm</a:t>
            </a:r>
            <a:endParaRPr lang="en-US" sz="2000" b="1" dirty="0">
              <a:solidFill>
                <a:srgbClr val="FF0000"/>
              </a:solidFill>
            </a:endParaRPr>
          </a:p>
        </p:txBody>
      </p:sp>
      <p:sp>
        <p:nvSpPr>
          <p:cNvPr id="9" name="Rectangle 8"/>
          <p:cNvSpPr/>
          <p:nvPr/>
        </p:nvSpPr>
        <p:spPr>
          <a:xfrm>
            <a:off x="5105400" y="3105091"/>
            <a:ext cx="2667000" cy="400110"/>
          </a:xfrm>
          <a:prstGeom prst="rect">
            <a:avLst/>
          </a:prstGeom>
          <a:solidFill>
            <a:schemeClr val="bg1"/>
          </a:solidFill>
        </p:spPr>
        <p:txBody>
          <a:bodyPr wrap="square">
            <a:spAutoFit/>
          </a:bodyPr>
          <a:lstStyle/>
          <a:p>
            <a:pPr algn="ctr"/>
            <a:r>
              <a:rPr lang="en-US" sz="2000" b="1" dirty="0" smtClean="0">
                <a:solidFill>
                  <a:srgbClr val="FF0000"/>
                </a:solidFill>
                <a:latin typeface="NotoSerif"/>
              </a:rPr>
              <a:t>Ô </a:t>
            </a:r>
            <a:r>
              <a:rPr lang="en-US" sz="2000" b="1" dirty="0" err="1" smtClean="0">
                <a:solidFill>
                  <a:srgbClr val="FF0000"/>
                </a:solidFill>
                <a:latin typeface="NotoSerif"/>
              </a:rPr>
              <a:t>nhiễm</a:t>
            </a:r>
            <a:r>
              <a:rPr lang="en-US" sz="2000" b="1" dirty="0" smtClean="0">
                <a:solidFill>
                  <a:srgbClr val="FF0000"/>
                </a:solidFill>
                <a:latin typeface="NotoSerif"/>
              </a:rPr>
              <a:t> </a:t>
            </a:r>
            <a:r>
              <a:rPr lang="en-US" sz="2000" b="1" dirty="0" err="1" smtClean="0">
                <a:solidFill>
                  <a:srgbClr val="FF0000"/>
                </a:solidFill>
                <a:latin typeface="NotoSerif"/>
              </a:rPr>
              <a:t>môi</a:t>
            </a:r>
            <a:r>
              <a:rPr lang="en-US" sz="2000" b="1" dirty="0" smtClean="0">
                <a:solidFill>
                  <a:srgbClr val="FF0000"/>
                </a:solidFill>
                <a:latin typeface="NotoSerif"/>
              </a:rPr>
              <a:t> </a:t>
            </a:r>
            <a:r>
              <a:rPr lang="en-US" sz="2000" b="1" dirty="0" err="1" smtClean="0">
                <a:solidFill>
                  <a:srgbClr val="FF0000"/>
                </a:solidFill>
                <a:latin typeface="NotoSerif"/>
              </a:rPr>
              <a:t>trường</a:t>
            </a:r>
            <a:endParaRPr lang="en-US" sz="2000" b="1" dirty="0">
              <a:solidFill>
                <a:srgbClr val="FF0000"/>
              </a:solidFill>
            </a:endParaRPr>
          </a:p>
        </p:txBody>
      </p:sp>
      <p:sp>
        <p:nvSpPr>
          <p:cNvPr id="10" name="Rectangle 9"/>
          <p:cNvSpPr/>
          <p:nvPr/>
        </p:nvSpPr>
        <p:spPr>
          <a:xfrm>
            <a:off x="6095999" y="6457890"/>
            <a:ext cx="1714499" cy="400110"/>
          </a:xfrm>
          <a:prstGeom prst="rect">
            <a:avLst/>
          </a:prstGeom>
          <a:solidFill>
            <a:schemeClr val="bg1"/>
          </a:solidFill>
        </p:spPr>
        <p:txBody>
          <a:bodyPr wrap="square">
            <a:spAutoFit/>
          </a:bodyPr>
          <a:lstStyle/>
          <a:p>
            <a:pPr algn="ctr"/>
            <a:r>
              <a:rPr lang="en-US" sz="2000" b="1" dirty="0" err="1" smtClean="0">
                <a:solidFill>
                  <a:srgbClr val="FF0000"/>
                </a:solidFill>
                <a:latin typeface="NotoSerif"/>
              </a:rPr>
              <a:t>Thiếu</a:t>
            </a:r>
            <a:r>
              <a:rPr lang="en-US" sz="2000" b="1" dirty="0" smtClean="0">
                <a:solidFill>
                  <a:srgbClr val="FF0000"/>
                </a:solidFill>
                <a:latin typeface="NotoSerif"/>
              </a:rPr>
              <a:t> </a:t>
            </a:r>
            <a:r>
              <a:rPr lang="en-US" sz="2000" b="1" dirty="0" err="1" smtClean="0">
                <a:solidFill>
                  <a:srgbClr val="FF0000"/>
                </a:solidFill>
                <a:latin typeface="NotoSerif"/>
              </a:rPr>
              <a:t>nhà</a:t>
            </a:r>
            <a:r>
              <a:rPr lang="en-US" sz="2000" b="1" dirty="0" smtClean="0">
                <a:solidFill>
                  <a:srgbClr val="FF0000"/>
                </a:solidFill>
                <a:latin typeface="NotoSerif"/>
              </a:rPr>
              <a:t> ở</a:t>
            </a:r>
            <a:endParaRPr lang="en-US" sz="2000" b="1" dirty="0">
              <a:solidFill>
                <a:srgbClr val="FF0000"/>
              </a:solidFill>
            </a:endParaRPr>
          </a:p>
        </p:txBody>
      </p:sp>
      <p:sp>
        <p:nvSpPr>
          <p:cNvPr id="11" name="Rectangle 10"/>
          <p:cNvSpPr/>
          <p:nvPr/>
        </p:nvSpPr>
        <p:spPr>
          <a:xfrm>
            <a:off x="528638" y="3181290"/>
            <a:ext cx="2667000" cy="400110"/>
          </a:xfrm>
          <a:prstGeom prst="rect">
            <a:avLst/>
          </a:prstGeom>
          <a:solidFill>
            <a:schemeClr val="bg1"/>
          </a:solidFill>
        </p:spPr>
        <p:txBody>
          <a:bodyPr wrap="square">
            <a:spAutoFit/>
          </a:bodyPr>
          <a:lstStyle/>
          <a:p>
            <a:pPr algn="ctr"/>
            <a:r>
              <a:rPr lang="en-US" sz="2000" b="1" dirty="0" err="1" smtClean="0">
                <a:solidFill>
                  <a:srgbClr val="FF0000"/>
                </a:solidFill>
                <a:latin typeface="NotoSerif"/>
              </a:rPr>
              <a:t>Ùn</a:t>
            </a:r>
            <a:r>
              <a:rPr lang="en-US" sz="2000" b="1" dirty="0" smtClean="0">
                <a:solidFill>
                  <a:srgbClr val="FF0000"/>
                </a:solidFill>
                <a:latin typeface="NotoSerif"/>
              </a:rPr>
              <a:t> </a:t>
            </a:r>
            <a:r>
              <a:rPr lang="en-US" sz="2000" b="1" dirty="0" err="1" smtClean="0">
                <a:solidFill>
                  <a:srgbClr val="FF0000"/>
                </a:solidFill>
                <a:latin typeface="NotoSerif"/>
              </a:rPr>
              <a:t>tắc</a:t>
            </a:r>
            <a:r>
              <a:rPr lang="en-US" sz="2000" b="1" dirty="0" smtClean="0">
                <a:solidFill>
                  <a:srgbClr val="FF0000"/>
                </a:solidFill>
                <a:latin typeface="NotoSerif"/>
              </a:rPr>
              <a:t> </a:t>
            </a:r>
            <a:r>
              <a:rPr lang="en-US" sz="2000" b="1" dirty="0" err="1" smtClean="0">
                <a:solidFill>
                  <a:srgbClr val="FF0000"/>
                </a:solidFill>
                <a:latin typeface="NotoSerif"/>
              </a:rPr>
              <a:t>giao</a:t>
            </a:r>
            <a:r>
              <a:rPr lang="en-US" sz="2000" b="1" dirty="0" smtClean="0">
                <a:solidFill>
                  <a:srgbClr val="FF0000"/>
                </a:solidFill>
                <a:latin typeface="NotoSerif"/>
              </a:rPr>
              <a:t> </a:t>
            </a:r>
            <a:r>
              <a:rPr lang="en-US" sz="2000" b="1" dirty="0" err="1" smtClean="0">
                <a:solidFill>
                  <a:srgbClr val="FF0000"/>
                </a:solidFill>
                <a:latin typeface="NotoSerif"/>
              </a:rPr>
              <a:t>thông</a:t>
            </a:r>
            <a:endParaRPr lang="en-US" sz="2000" b="1" dirty="0">
              <a:solidFill>
                <a:srgbClr val="FF00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Custom 503">
      <a:dk1>
        <a:srgbClr val="000000"/>
      </a:dk1>
      <a:lt1>
        <a:srgbClr val="FFFFFF"/>
      </a:lt1>
      <a:dk2>
        <a:srgbClr val="0B7297"/>
      </a:dk2>
      <a:lt2>
        <a:srgbClr val="DDDDDD"/>
      </a:lt2>
      <a:accent1>
        <a:srgbClr val="40C5EE"/>
      </a:accent1>
      <a:accent2>
        <a:srgbClr val="439FDD"/>
      </a:accent2>
      <a:accent3>
        <a:srgbClr val="F09714"/>
      </a:accent3>
      <a:accent4>
        <a:srgbClr val="83B743"/>
      </a:accent4>
      <a:accent5>
        <a:srgbClr val="CE80A9"/>
      </a:accent5>
      <a:accent6>
        <a:srgbClr val="6F7BD7"/>
      </a:accent6>
      <a:hlink>
        <a:srgbClr val="49BAB7"/>
      </a:hlink>
      <a:folHlink>
        <a:srgbClr val="997EDC"/>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318379"/>
        </a:dk2>
        <a:lt2>
          <a:srgbClr val="DDDDDD"/>
        </a:lt2>
        <a:accent1>
          <a:srgbClr val="B1C539"/>
        </a:accent1>
        <a:accent2>
          <a:srgbClr val="7FBC48"/>
        </a:accent2>
        <a:accent3>
          <a:srgbClr val="FFFFFF"/>
        </a:accent3>
        <a:accent4>
          <a:srgbClr val="000000"/>
        </a:accent4>
        <a:accent5>
          <a:srgbClr val="D5DFAE"/>
        </a:accent5>
        <a:accent6>
          <a:srgbClr val="72AA40"/>
        </a:accent6>
        <a:hlink>
          <a:srgbClr val="52B6AC"/>
        </a:hlink>
        <a:folHlink>
          <a:srgbClr val="DFA54F"/>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CC3300"/>
        </a:dk2>
        <a:lt2>
          <a:srgbClr val="DDDDDD"/>
        </a:lt2>
        <a:accent1>
          <a:srgbClr val="F8AF1C"/>
        </a:accent1>
        <a:accent2>
          <a:srgbClr val="EA8132"/>
        </a:accent2>
        <a:accent3>
          <a:srgbClr val="FFFFFF"/>
        </a:accent3>
        <a:accent4>
          <a:srgbClr val="000000"/>
        </a:accent4>
        <a:accent5>
          <a:srgbClr val="FBD4AB"/>
        </a:accent5>
        <a:accent6>
          <a:srgbClr val="D4742C"/>
        </a:accent6>
        <a:hlink>
          <a:srgbClr val="CA8BED"/>
        </a:hlink>
        <a:folHlink>
          <a:srgbClr val="EA7F44"/>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B7297"/>
        </a:dk2>
        <a:lt2>
          <a:srgbClr val="DDDDDD"/>
        </a:lt2>
        <a:accent1>
          <a:srgbClr val="40C5EE"/>
        </a:accent1>
        <a:accent2>
          <a:srgbClr val="439FDD"/>
        </a:accent2>
        <a:accent3>
          <a:srgbClr val="FFFFFF"/>
        </a:accent3>
        <a:accent4>
          <a:srgbClr val="000000"/>
        </a:accent4>
        <a:accent5>
          <a:srgbClr val="AFDFF5"/>
        </a:accent5>
        <a:accent6>
          <a:srgbClr val="3C90C8"/>
        </a:accent6>
        <a:hlink>
          <a:srgbClr val="49BAB7"/>
        </a:hlink>
        <a:folHlink>
          <a:srgbClr val="997E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ddong bang song hong</Template>
  <TotalTime>2547</TotalTime>
  <Words>909</Words>
  <Application>Microsoft Office PowerPoint</Application>
  <PresentationFormat>On-screen Show (4:3)</PresentationFormat>
  <Paragraphs>124</Paragraphs>
  <Slides>22</Slides>
  <Notes>2</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.VnTime</vt:lpstr>
      <vt:lpstr>Arial</vt:lpstr>
      <vt:lpstr>Arial Black</vt:lpstr>
      <vt:lpstr>Calibri</vt:lpstr>
      <vt:lpstr>Cambria</vt:lpstr>
      <vt:lpstr>NotoSerif</vt:lpstr>
      <vt:lpstr>Times New Roman</vt:lpstr>
      <vt:lpstr>VNE1</vt:lpstr>
      <vt:lpstr>Default Design</vt:lpstr>
      <vt:lpstr>PowerPoint Presentation</vt:lpstr>
      <vt:lpstr>PowerPoint Presentation</vt:lpstr>
      <vt:lpstr>PowerPoint Presentation</vt:lpstr>
      <vt:lpstr>PowerPoint Presentation</vt:lpstr>
      <vt:lpstr>PowerPoint Presentation</vt:lpstr>
      <vt:lpstr>PowerPoint Presentation</vt:lpstr>
      <vt:lpstr>CHUYÊN ĐỀ:VÙNG ĐỒNG BẰNG SÔNG HỒNG</vt:lpstr>
      <vt:lpstr>CHUYÊN ĐỀ: PTBV VÙNG ĐỒNG BẰNG SÔNG HỒNG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20</dc:title>
  <dc:creator>PC</dc:creator>
  <cp:lastModifiedBy>Windows User</cp:lastModifiedBy>
  <cp:revision>276</cp:revision>
  <dcterms:created xsi:type="dcterms:W3CDTF">2015-04-12T09:45:10Z</dcterms:created>
  <dcterms:modified xsi:type="dcterms:W3CDTF">2022-12-01T22:13:07Z</dcterms:modified>
</cp:coreProperties>
</file>