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61" r:id="rId3"/>
    <p:sldId id="260" r:id="rId4"/>
    <p:sldId id="259" r:id="rId5"/>
    <p:sldId id="258" r:id="rId6"/>
    <p:sldId id="267" r:id="rId7"/>
    <p:sldId id="293" r:id="rId8"/>
    <p:sldId id="300" r:id="rId9"/>
    <p:sldId id="280" r:id="rId10"/>
    <p:sldId id="298" r:id="rId11"/>
    <p:sldId id="290" r:id="rId12"/>
    <p:sldId id="305" r:id="rId13"/>
    <p:sldId id="301" r:id="rId14"/>
    <p:sldId id="302" r:id="rId15"/>
    <p:sldId id="306" r:id="rId16"/>
    <p:sldId id="307" r:id="rId17"/>
    <p:sldId id="266" r:id="rId18"/>
    <p:sldId id="308" r:id="rId1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1243" autoAdjust="0"/>
  </p:normalViewPr>
  <p:slideViewPr>
    <p:cSldViewPr snapToGrid="0">
      <p:cViewPr varScale="1">
        <p:scale>
          <a:sx n="90" d="100"/>
          <a:sy n="90" d="100"/>
        </p:scale>
        <p:origin x="35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51BDA-95BD-4095-9304-DF264028A6B2}" type="datetimeFigureOut">
              <a:rPr lang="vi-VN" smtClean="0"/>
              <a:t>31/07/2022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74F174-9947-4E5D-B60E-0CE773835F9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26036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" name="Google Shape;3522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3" name="Google Shape;3523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3059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4F174-9947-4E5D-B60E-0CE773835F96}" type="slidenum">
              <a:rPr lang="vi-VN" smtClean="0"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93610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4F174-9947-4E5D-B60E-0CE773835F96}" type="slidenum">
              <a:rPr lang="vi-VN" smtClean="0"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2289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6" name="Google Shape;4676;g109e91da496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7" name="Google Shape;4677;g109e91da496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9061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7" name="Google Shape;3477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8" name="Google Shape;3478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5822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5" name="Google Shape;3735;g108b4651a39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6" name="Google Shape;3736;g108b4651a39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67931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B8561-28FF-43AE-AD08-237FCEBE8E0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564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D4C51-6A3C-4FAC-970E-945382213C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423B9-2DBA-4CCA-82F7-56044A0053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4BD93-BE11-4815-BB78-B9643DE11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FC9DF-7FF3-4AFC-B43C-CF776526E9B6}" type="datetimeFigureOut">
              <a:rPr lang="vi-VN" smtClean="0"/>
              <a:t>31/07/2022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7885B-FFFF-40F2-8002-9A85D4DD9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5514AC-1D53-4A52-9AE1-347D53FF5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6D9B3-C37D-40A4-9CC4-B5B22E768D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01889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6DF9E-FAD3-4A7F-ADC6-D9AC99613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40887C-7970-42CB-BC7F-9735C2299E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84658-812B-4F34-B68D-BE817443E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FC9DF-7FF3-4AFC-B43C-CF776526E9B6}" type="datetimeFigureOut">
              <a:rPr lang="vi-VN" smtClean="0"/>
              <a:t>31/07/2022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10E7-F897-42D0-8D3E-D1E51E0B8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7B1D3-B423-4E94-8112-1B79C1937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6D9B3-C37D-40A4-9CC4-B5B22E768D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38951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317161-8FBB-4F28-AC99-4B870EBCA9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ABD052-83A4-4A7E-9E1C-4995645626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2CBCD-EC61-4B44-9BFE-B6C215D44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FC9DF-7FF3-4AFC-B43C-CF776526E9B6}" type="datetimeFigureOut">
              <a:rPr lang="vi-VN" smtClean="0"/>
              <a:t>31/07/2022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4799F-E356-4A0B-8952-DC77BC9C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573A76-ED60-4663-ACC3-A7ECDAFE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6D9B3-C37D-40A4-9CC4-B5B22E768D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20877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5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5"/>
          <p:cNvSpPr/>
          <p:nvPr/>
        </p:nvSpPr>
        <p:spPr>
          <a:xfrm>
            <a:off x="25700" y="6064834"/>
            <a:ext cx="5029200" cy="800100"/>
          </a:xfrm>
          <a:custGeom>
            <a:avLst/>
            <a:gdLst/>
            <a:ahLst/>
            <a:cxnLst/>
            <a:rect l="l" t="t" r="r" b="b"/>
            <a:pathLst>
              <a:path w="150876" h="24003" extrusionOk="0">
                <a:moveTo>
                  <a:pt x="0" y="24003"/>
                </a:moveTo>
                <a:cubicBezTo>
                  <a:pt x="10852" y="9534"/>
                  <a:pt x="35709" y="14746"/>
                  <a:pt x="53721" y="16383"/>
                </a:cubicBezTo>
                <a:cubicBezTo>
                  <a:pt x="60931" y="17038"/>
                  <a:pt x="68716" y="19453"/>
                  <a:pt x="75438" y="16764"/>
                </a:cubicBezTo>
                <a:cubicBezTo>
                  <a:pt x="79540" y="15123"/>
                  <a:pt x="83615" y="13013"/>
                  <a:pt x="88011" y="12573"/>
                </a:cubicBezTo>
                <a:cubicBezTo>
                  <a:pt x="94249" y="11949"/>
                  <a:pt x="100483" y="13906"/>
                  <a:pt x="106680" y="14859"/>
                </a:cubicBezTo>
                <a:cubicBezTo>
                  <a:pt x="122042" y="17222"/>
                  <a:pt x="150876" y="15542"/>
                  <a:pt x="150876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69" name="Google Shape;369;p5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5"/>
          <p:cNvSpPr txBox="1">
            <a:spLocks noGrp="1"/>
          </p:cNvSpPr>
          <p:nvPr>
            <p:ph type="title"/>
          </p:nvPr>
        </p:nvSpPr>
        <p:spPr>
          <a:xfrm>
            <a:off x="1718452" y="3688247"/>
            <a:ext cx="3706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600"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5"/>
          <p:cNvSpPr txBox="1">
            <a:spLocks noGrp="1"/>
          </p:cNvSpPr>
          <p:nvPr>
            <p:ph type="title" idx="2"/>
          </p:nvPr>
        </p:nvSpPr>
        <p:spPr>
          <a:xfrm>
            <a:off x="6767148" y="3688247"/>
            <a:ext cx="37064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600"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5"/>
          <p:cNvSpPr txBox="1">
            <a:spLocks noGrp="1"/>
          </p:cNvSpPr>
          <p:nvPr>
            <p:ph type="subTitle" idx="1"/>
          </p:nvPr>
        </p:nvSpPr>
        <p:spPr>
          <a:xfrm>
            <a:off x="6765548" y="4240616"/>
            <a:ext cx="3709600" cy="12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73" name="Google Shape;373;p5"/>
          <p:cNvSpPr txBox="1">
            <a:spLocks noGrp="1"/>
          </p:cNvSpPr>
          <p:nvPr>
            <p:ph type="subTitle" idx="3"/>
          </p:nvPr>
        </p:nvSpPr>
        <p:spPr>
          <a:xfrm>
            <a:off x="1716852" y="4240616"/>
            <a:ext cx="3709600" cy="12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74" name="Google Shape;374;p5"/>
          <p:cNvSpPr txBox="1">
            <a:spLocks noGrp="1"/>
          </p:cNvSpPr>
          <p:nvPr>
            <p:ph type="title" idx="4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5"/>
          <p:cNvSpPr/>
          <p:nvPr/>
        </p:nvSpPr>
        <p:spPr>
          <a:xfrm>
            <a:off x="7315501" y="222174"/>
            <a:ext cx="4914500" cy="1740567"/>
          </a:xfrm>
          <a:custGeom>
            <a:avLst/>
            <a:gdLst/>
            <a:ahLst/>
            <a:cxnLst/>
            <a:rect l="l" t="t" r="r" b="b"/>
            <a:pathLst>
              <a:path w="147435" h="52217" extrusionOk="0">
                <a:moveTo>
                  <a:pt x="147066" y="52217"/>
                </a:moveTo>
                <a:cubicBezTo>
                  <a:pt x="147983" y="39373"/>
                  <a:pt x="147461" y="22605"/>
                  <a:pt x="137160" y="14879"/>
                </a:cubicBezTo>
                <a:cubicBezTo>
                  <a:pt x="129687" y="9274"/>
                  <a:pt x="118594" y="12771"/>
                  <a:pt x="109347" y="11450"/>
                </a:cubicBezTo>
                <a:cubicBezTo>
                  <a:pt x="100399" y="10172"/>
                  <a:pt x="93576" y="1300"/>
                  <a:pt x="84582" y="401"/>
                </a:cubicBezTo>
                <a:cubicBezTo>
                  <a:pt x="74215" y="-636"/>
                  <a:pt x="64059" y="4062"/>
                  <a:pt x="53721" y="5354"/>
                </a:cubicBezTo>
                <a:cubicBezTo>
                  <a:pt x="42137" y="6802"/>
                  <a:pt x="30498" y="-1889"/>
                  <a:pt x="19050" y="401"/>
                </a:cubicBezTo>
                <a:cubicBezTo>
                  <a:pt x="11589" y="1893"/>
                  <a:pt x="5380" y="7594"/>
                  <a:pt x="0" y="12974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376" name="Google Shape;376;p5"/>
          <p:cNvGrpSpPr/>
          <p:nvPr/>
        </p:nvGrpSpPr>
        <p:grpSpPr>
          <a:xfrm flipH="1">
            <a:off x="370395" y="431397"/>
            <a:ext cx="1718591" cy="1272705"/>
            <a:chOff x="1156200" y="3428725"/>
            <a:chExt cx="684625" cy="507000"/>
          </a:xfrm>
        </p:grpSpPr>
        <p:sp>
          <p:nvSpPr>
            <p:cNvPr id="377" name="Google Shape;377;p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5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5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5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5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5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5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5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5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5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5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5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08" name="Google Shape;408;p5"/>
          <p:cNvGrpSpPr/>
          <p:nvPr/>
        </p:nvGrpSpPr>
        <p:grpSpPr>
          <a:xfrm>
            <a:off x="10492662" y="5685594"/>
            <a:ext cx="1496751" cy="893972"/>
            <a:chOff x="7734396" y="189920"/>
            <a:chExt cx="1122563" cy="670479"/>
          </a:xfrm>
        </p:grpSpPr>
        <p:sp>
          <p:nvSpPr>
            <p:cNvPr id="409" name="Google Shape;409;p5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5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5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5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5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5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5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5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5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5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5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5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5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5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5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5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5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5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5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5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5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0" name="Google Shape;430;p5"/>
          <p:cNvGrpSpPr/>
          <p:nvPr/>
        </p:nvGrpSpPr>
        <p:grpSpPr>
          <a:xfrm rot="-2864756">
            <a:off x="10895115" y="401464"/>
            <a:ext cx="457189" cy="425456"/>
            <a:chOff x="-1003774" y="3010923"/>
            <a:chExt cx="671424" cy="624822"/>
          </a:xfrm>
        </p:grpSpPr>
        <p:sp>
          <p:nvSpPr>
            <p:cNvPr id="431" name="Google Shape;431;p5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5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5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5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5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5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5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5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5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5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5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5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5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5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5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5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5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5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5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5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5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826894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9" name="Google Shape;1739;p17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0" name="Google Shape;1740;p17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1" name="Google Shape;1741;p17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grpSp>
        <p:nvGrpSpPr>
          <p:cNvPr id="1742" name="Google Shape;1742;p17"/>
          <p:cNvGrpSpPr/>
          <p:nvPr/>
        </p:nvGrpSpPr>
        <p:grpSpPr>
          <a:xfrm>
            <a:off x="10939529" y="6224877"/>
            <a:ext cx="1496751" cy="893972"/>
            <a:chOff x="7734396" y="189920"/>
            <a:chExt cx="1122563" cy="670479"/>
          </a:xfrm>
        </p:grpSpPr>
        <p:sp>
          <p:nvSpPr>
            <p:cNvPr id="1743" name="Google Shape;1743;p17"/>
            <p:cNvSpPr/>
            <p:nvPr/>
          </p:nvSpPr>
          <p:spPr>
            <a:xfrm>
              <a:off x="7747000" y="189920"/>
              <a:ext cx="1109957" cy="616606"/>
            </a:xfrm>
            <a:custGeom>
              <a:avLst/>
              <a:gdLst/>
              <a:ahLst/>
              <a:cxnLst/>
              <a:rect l="l" t="t" r="r" b="b"/>
              <a:pathLst>
                <a:path w="40245" h="22357" extrusionOk="0">
                  <a:moveTo>
                    <a:pt x="5569" y="1"/>
                  </a:moveTo>
                  <a:lnTo>
                    <a:pt x="5382" y="22"/>
                  </a:lnTo>
                  <a:lnTo>
                    <a:pt x="5174" y="43"/>
                  </a:lnTo>
                  <a:lnTo>
                    <a:pt x="4987" y="84"/>
                  </a:lnTo>
                  <a:lnTo>
                    <a:pt x="4800" y="167"/>
                  </a:lnTo>
                  <a:lnTo>
                    <a:pt x="4613" y="250"/>
                  </a:lnTo>
                  <a:lnTo>
                    <a:pt x="4447" y="354"/>
                  </a:lnTo>
                  <a:lnTo>
                    <a:pt x="4301" y="458"/>
                  </a:lnTo>
                  <a:lnTo>
                    <a:pt x="4156" y="583"/>
                  </a:lnTo>
                  <a:lnTo>
                    <a:pt x="4011" y="728"/>
                  </a:lnTo>
                  <a:lnTo>
                    <a:pt x="3907" y="894"/>
                  </a:lnTo>
                  <a:lnTo>
                    <a:pt x="3803" y="1061"/>
                  </a:lnTo>
                  <a:lnTo>
                    <a:pt x="3720" y="1227"/>
                  </a:lnTo>
                  <a:lnTo>
                    <a:pt x="3637" y="1435"/>
                  </a:lnTo>
                  <a:lnTo>
                    <a:pt x="3595" y="1622"/>
                  </a:lnTo>
                  <a:lnTo>
                    <a:pt x="3553" y="1829"/>
                  </a:lnTo>
                  <a:lnTo>
                    <a:pt x="2806" y="9205"/>
                  </a:lnTo>
                  <a:lnTo>
                    <a:pt x="7543" y="9703"/>
                  </a:lnTo>
                  <a:lnTo>
                    <a:pt x="7646" y="9724"/>
                  </a:lnTo>
                  <a:lnTo>
                    <a:pt x="7750" y="9766"/>
                  </a:lnTo>
                  <a:lnTo>
                    <a:pt x="7833" y="9807"/>
                  </a:lnTo>
                  <a:lnTo>
                    <a:pt x="7896" y="9890"/>
                  </a:lnTo>
                  <a:lnTo>
                    <a:pt x="7958" y="9974"/>
                  </a:lnTo>
                  <a:lnTo>
                    <a:pt x="8000" y="10057"/>
                  </a:lnTo>
                  <a:lnTo>
                    <a:pt x="8020" y="10161"/>
                  </a:lnTo>
                  <a:lnTo>
                    <a:pt x="8020" y="10264"/>
                  </a:lnTo>
                  <a:lnTo>
                    <a:pt x="7916" y="11386"/>
                  </a:lnTo>
                  <a:lnTo>
                    <a:pt x="7896" y="11469"/>
                  </a:lnTo>
                  <a:lnTo>
                    <a:pt x="7854" y="11553"/>
                  </a:lnTo>
                  <a:lnTo>
                    <a:pt x="7813" y="11615"/>
                  </a:lnTo>
                  <a:lnTo>
                    <a:pt x="7771" y="11677"/>
                  </a:lnTo>
                  <a:lnTo>
                    <a:pt x="7709" y="11740"/>
                  </a:lnTo>
                  <a:lnTo>
                    <a:pt x="7626" y="11781"/>
                  </a:lnTo>
                  <a:lnTo>
                    <a:pt x="7543" y="11823"/>
                  </a:lnTo>
                  <a:lnTo>
                    <a:pt x="7459" y="11843"/>
                  </a:lnTo>
                  <a:lnTo>
                    <a:pt x="1912" y="12695"/>
                  </a:lnTo>
                  <a:lnTo>
                    <a:pt x="1767" y="12737"/>
                  </a:lnTo>
                  <a:lnTo>
                    <a:pt x="1600" y="12778"/>
                  </a:lnTo>
                  <a:lnTo>
                    <a:pt x="1455" y="12841"/>
                  </a:lnTo>
                  <a:lnTo>
                    <a:pt x="1330" y="12903"/>
                  </a:lnTo>
                  <a:lnTo>
                    <a:pt x="1185" y="12986"/>
                  </a:lnTo>
                  <a:lnTo>
                    <a:pt x="1060" y="13069"/>
                  </a:lnTo>
                  <a:lnTo>
                    <a:pt x="832" y="13277"/>
                  </a:lnTo>
                  <a:lnTo>
                    <a:pt x="645" y="13506"/>
                  </a:lnTo>
                  <a:lnTo>
                    <a:pt x="562" y="13630"/>
                  </a:lnTo>
                  <a:lnTo>
                    <a:pt x="479" y="13776"/>
                  </a:lnTo>
                  <a:lnTo>
                    <a:pt x="437" y="13921"/>
                  </a:lnTo>
                  <a:lnTo>
                    <a:pt x="375" y="14067"/>
                  </a:lnTo>
                  <a:lnTo>
                    <a:pt x="354" y="14212"/>
                  </a:lnTo>
                  <a:lnTo>
                    <a:pt x="312" y="14378"/>
                  </a:lnTo>
                  <a:lnTo>
                    <a:pt x="1" y="17495"/>
                  </a:lnTo>
                  <a:lnTo>
                    <a:pt x="1" y="17682"/>
                  </a:lnTo>
                  <a:lnTo>
                    <a:pt x="42" y="17869"/>
                  </a:lnTo>
                  <a:lnTo>
                    <a:pt x="105" y="18035"/>
                  </a:lnTo>
                  <a:lnTo>
                    <a:pt x="208" y="18180"/>
                  </a:lnTo>
                  <a:lnTo>
                    <a:pt x="333" y="18305"/>
                  </a:lnTo>
                  <a:lnTo>
                    <a:pt x="479" y="18409"/>
                  </a:lnTo>
                  <a:lnTo>
                    <a:pt x="645" y="18471"/>
                  </a:lnTo>
                  <a:lnTo>
                    <a:pt x="832" y="18513"/>
                  </a:lnTo>
                  <a:lnTo>
                    <a:pt x="38541" y="22356"/>
                  </a:lnTo>
                  <a:lnTo>
                    <a:pt x="40244" y="5569"/>
                  </a:lnTo>
                  <a:lnTo>
                    <a:pt x="40244" y="5361"/>
                  </a:lnTo>
                  <a:lnTo>
                    <a:pt x="40244" y="5153"/>
                  </a:lnTo>
                  <a:lnTo>
                    <a:pt x="40203" y="4966"/>
                  </a:lnTo>
                  <a:lnTo>
                    <a:pt x="40161" y="4759"/>
                  </a:lnTo>
                  <a:lnTo>
                    <a:pt x="40099" y="4572"/>
                  </a:lnTo>
                  <a:lnTo>
                    <a:pt x="40016" y="4406"/>
                  </a:lnTo>
                  <a:lnTo>
                    <a:pt x="39912" y="4239"/>
                  </a:lnTo>
                  <a:lnTo>
                    <a:pt x="39787" y="4073"/>
                  </a:lnTo>
                  <a:lnTo>
                    <a:pt x="39663" y="3928"/>
                  </a:lnTo>
                  <a:lnTo>
                    <a:pt x="39517" y="3803"/>
                  </a:lnTo>
                  <a:lnTo>
                    <a:pt x="39372" y="3678"/>
                  </a:lnTo>
                  <a:lnTo>
                    <a:pt x="39206" y="3574"/>
                  </a:lnTo>
                  <a:lnTo>
                    <a:pt x="39019" y="3491"/>
                  </a:lnTo>
                  <a:lnTo>
                    <a:pt x="38832" y="3429"/>
                  </a:lnTo>
                  <a:lnTo>
                    <a:pt x="38624" y="3367"/>
                  </a:lnTo>
                  <a:lnTo>
                    <a:pt x="38437" y="3346"/>
                  </a:lnTo>
                  <a:lnTo>
                    <a:pt x="5777" y="22"/>
                  </a:lnTo>
                  <a:lnTo>
                    <a:pt x="55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4" name="Google Shape;1744;p17"/>
            <p:cNvSpPr/>
            <p:nvPr/>
          </p:nvSpPr>
          <p:spPr>
            <a:xfrm>
              <a:off x="8722850" y="549790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1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8" y="3719"/>
                  </a:lnTo>
                  <a:lnTo>
                    <a:pt x="582" y="3761"/>
                  </a:lnTo>
                  <a:lnTo>
                    <a:pt x="3678" y="4073"/>
                  </a:lnTo>
                  <a:lnTo>
                    <a:pt x="4073" y="3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5" name="Google Shape;1745;p17"/>
            <p:cNvSpPr/>
            <p:nvPr/>
          </p:nvSpPr>
          <p:spPr>
            <a:xfrm>
              <a:off x="8494208" y="52687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500" y="125"/>
                  </a:lnTo>
                  <a:lnTo>
                    <a:pt x="416" y="229"/>
                  </a:lnTo>
                  <a:lnTo>
                    <a:pt x="333" y="333"/>
                  </a:lnTo>
                  <a:lnTo>
                    <a:pt x="292" y="437"/>
                  </a:lnTo>
                  <a:lnTo>
                    <a:pt x="250" y="582"/>
                  </a:lnTo>
                  <a:lnTo>
                    <a:pt x="1" y="3013"/>
                  </a:lnTo>
                  <a:lnTo>
                    <a:pt x="1" y="3158"/>
                  </a:lnTo>
                  <a:lnTo>
                    <a:pt x="43" y="3283"/>
                  </a:lnTo>
                  <a:lnTo>
                    <a:pt x="84" y="3387"/>
                  </a:lnTo>
                  <a:lnTo>
                    <a:pt x="146" y="3491"/>
                  </a:lnTo>
                  <a:lnTo>
                    <a:pt x="250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3" y="3740"/>
                  </a:lnTo>
                  <a:lnTo>
                    <a:pt x="3138" y="3989"/>
                  </a:lnTo>
                  <a:lnTo>
                    <a:pt x="3263" y="3989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44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4" y="3532"/>
                  </a:lnTo>
                  <a:lnTo>
                    <a:pt x="3845" y="3408"/>
                  </a:lnTo>
                  <a:lnTo>
                    <a:pt x="4094" y="956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32" y="582"/>
                  </a:lnTo>
                  <a:lnTo>
                    <a:pt x="3948" y="478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7" y="27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6" name="Google Shape;1746;p17"/>
            <p:cNvSpPr/>
            <p:nvPr/>
          </p:nvSpPr>
          <p:spPr>
            <a:xfrm>
              <a:off x="8344088" y="511398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1" y="458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2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32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7" name="Google Shape;1747;p17"/>
            <p:cNvSpPr/>
            <p:nvPr/>
          </p:nvSpPr>
          <p:spPr>
            <a:xfrm>
              <a:off x="8193968" y="495925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1" y="1"/>
                  </a:moveTo>
                  <a:lnTo>
                    <a:pt x="707" y="21"/>
                  </a:lnTo>
                  <a:lnTo>
                    <a:pt x="603" y="84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58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9"/>
                  </a:lnTo>
                  <a:lnTo>
                    <a:pt x="21" y="3283"/>
                  </a:lnTo>
                  <a:lnTo>
                    <a:pt x="8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62" y="4010"/>
                  </a:lnTo>
                  <a:lnTo>
                    <a:pt x="3387" y="3990"/>
                  </a:lnTo>
                  <a:lnTo>
                    <a:pt x="3491" y="3927"/>
                  </a:lnTo>
                  <a:lnTo>
                    <a:pt x="3594" y="3865"/>
                  </a:lnTo>
                  <a:lnTo>
                    <a:pt x="3698" y="3782"/>
                  </a:lnTo>
                  <a:lnTo>
                    <a:pt x="3761" y="3678"/>
                  </a:lnTo>
                  <a:lnTo>
                    <a:pt x="3823" y="3553"/>
                  </a:lnTo>
                  <a:lnTo>
                    <a:pt x="3844" y="3429"/>
                  </a:lnTo>
                  <a:lnTo>
                    <a:pt x="4093" y="977"/>
                  </a:lnTo>
                  <a:lnTo>
                    <a:pt x="4093" y="852"/>
                  </a:lnTo>
                  <a:lnTo>
                    <a:pt x="4072" y="728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1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8" name="Google Shape;1748;p17"/>
            <p:cNvSpPr/>
            <p:nvPr/>
          </p:nvSpPr>
          <p:spPr>
            <a:xfrm>
              <a:off x="8043820" y="48045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33" y="354"/>
                  </a:lnTo>
                  <a:lnTo>
                    <a:pt x="271" y="458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616"/>
                  </a:lnTo>
                  <a:lnTo>
                    <a:pt x="333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63" y="4010"/>
                  </a:lnTo>
                  <a:lnTo>
                    <a:pt x="3387" y="3990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44" y="3429"/>
                  </a:lnTo>
                  <a:lnTo>
                    <a:pt x="4094" y="977"/>
                  </a:lnTo>
                  <a:lnTo>
                    <a:pt x="4094" y="852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54"/>
                  </a:lnTo>
                  <a:lnTo>
                    <a:pt x="3637" y="291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9" name="Google Shape;1749;p17"/>
            <p:cNvSpPr/>
            <p:nvPr/>
          </p:nvSpPr>
          <p:spPr>
            <a:xfrm>
              <a:off x="8514287" y="332621"/>
              <a:ext cx="112913" cy="110044"/>
            </a:xfrm>
            <a:custGeom>
              <a:avLst/>
              <a:gdLst/>
              <a:ahLst/>
              <a:cxnLst/>
              <a:rect l="l" t="t" r="r" b="b"/>
              <a:pathLst>
                <a:path w="4094" h="3990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8" y="125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0" y="437"/>
                  </a:lnTo>
                  <a:lnTo>
                    <a:pt x="249" y="582"/>
                  </a:lnTo>
                  <a:lnTo>
                    <a:pt x="0" y="3013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83" y="3387"/>
                  </a:lnTo>
                  <a:lnTo>
                    <a:pt x="146" y="349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3989"/>
                  </a:lnTo>
                  <a:lnTo>
                    <a:pt x="3262" y="3989"/>
                  </a:lnTo>
                  <a:lnTo>
                    <a:pt x="3387" y="3969"/>
                  </a:lnTo>
                  <a:lnTo>
                    <a:pt x="3491" y="3927"/>
                  </a:lnTo>
                  <a:lnTo>
                    <a:pt x="3594" y="3844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2" y="3532"/>
                  </a:lnTo>
                  <a:lnTo>
                    <a:pt x="3844" y="3408"/>
                  </a:lnTo>
                  <a:lnTo>
                    <a:pt x="4093" y="956"/>
                  </a:lnTo>
                  <a:lnTo>
                    <a:pt x="4093" y="831"/>
                  </a:lnTo>
                  <a:lnTo>
                    <a:pt x="4051" y="707"/>
                  </a:lnTo>
                  <a:lnTo>
                    <a:pt x="4010" y="582"/>
                  </a:lnTo>
                  <a:lnTo>
                    <a:pt x="3948" y="478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6" y="270"/>
                  </a:lnTo>
                  <a:lnTo>
                    <a:pt x="351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0" name="Google Shape;1750;p17"/>
            <p:cNvSpPr/>
            <p:nvPr/>
          </p:nvSpPr>
          <p:spPr>
            <a:xfrm>
              <a:off x="8364139" y="317149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582" y="63"/>
                  </a:lnTo>
                  <a:lnTo>
                    <a:pt x="47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71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22" y="3283"/>
                  </a:lnTo>
                  <a:lnTo>
                    <a:pt x="63" y="3408"/>
                  </a:lnTo>
                  <a:lnTo>
                    <a:pt x="146" y="3511"/>
                  </a:lnTo>
                  <a:lnTo>
                    <a:pt x="229" y="3595"/>
                  </a:lnTo>
                  <a:lnTo>
                    <a:pt x="333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6" y="396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61"/>
                  </a:lnTo>
                  <a:lnTo>
                    <a:pt x="3761" y="3657"/>
                  </a:lnTo>
                  <a:lnTo>
                    <a:pt x="3803" y="3553"/>
                  </a:lnTo>
                  <a:lnTo>
                    <a:pt x="3844" y="342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52" y="707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44" y="395"/>
                  </a:lnTo>
                  <a:lnTo>
                    <a:pt x="3740" y="333"/>
                  </a:lnTo>
                  <a:lnTo>
                    <a:pt x="3637" y="291"/>
                  </a:lnTo>
                  <a:lnTo>
                    <a:pt x="3491" y="25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1" name="Google Shape;1751;p17"/>
            <p:cNvSpPr/>
            <p:nvPr/>
          </p:nvSpPr>
          <p:spPr>
            <a:xfrm>
              <a:off x="8214019" y="301676"/>
              <a:ext cx="112333" cy="110623"/>
            </a:xfrm>
            <a:custGeom>
              <a:avLst/>
              <a:gdLst/>
              <a:ahLst/>
              <a:cxnLst/>
              <a:rect l="l" t="t" r="r" b="b"/>
              <a:pathLst>
                <a:path w="4073" h="4011" extrusionOk="0">
                  <a:moveTo>
                    <a:pt x="831" y="0"/>
                  </a:moveTo>
                  <a:lnTo>
                    <a:pt x="707" y="21"/>
                  </a:lnTo>
                  <a:lnTo>
                    <a:pt x="582" y="83"/>
                  </a:lnTo>
                  <a:lnTo>
                    <a:pt x="478" y="146"/>
                  </a:lnTo>
                  <a:lnTo>
                    <a:pt x="395" y="229"/>
                  </a:lnTo>
                  <a:lnTo>
                    <a:pt x="312" y="333"/>
                  </a:lnTo>
                  <a:lnTo>
                    <a:pt x="270" y="457"/>
                  </a:lnTo>
                  <a:lnTo>
                    <a:pt x="250" y="582"/>
                  </a:lnTo>
                  <a:lnTo>
                    <a:pt x="0" y="3034"/>
                  </a:lnTo>
                  <a:lnTo>
                    <a:pt x="0" y="3158"/>
                  </a:lnTo>
                  <a:lnTo>
                    <a:pt x="21" y="3283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33" y="3678"/>
                  </a:lnTo>
                  <a:lnTo>
                    <a:pt x="457" y="3719"/>
                  </a:lnTo>
                  <a:lnTo>
                    <a:pt x="582" y="3740"/>
                  </a:lnTo>
                  <a:lnTo>
                    <a:pt x="3117" y="4010"/>
                  </a:lnTo>
                  <a:lnTo>
                    <a:pt x="3241" y="4010"/>
                  </a:lnTo>
                  <a:lnTo>
                    <a:pt x="3366" y="3989"/>
                  </a:lnTo>
                  <a:lnTo>
                    <a:pt x="3491" y="3927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2" y="3553"/>
                  </a:lnTo>
                  <a:lnTo>
                    <a:pt x="3823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0" y="603"/>
                  </a:lnTo>
                  <a:lnTo>
                    <a:pt x="3927" y="499"/>
                  </a:lnTo>
                  <a:lnTo>
                    <a:pt x="3844" y="416"/>
                  </a:lnTo>
                  <a:lnTo>
                    <a:pt x="3740" y="333"/>
                  </a:lnTo>
                  <a:lnTo>
                    <a:pt x="3636" y="291"/>
                  </a:lnTo>
                  <a:lnTo>
                    <a:pt x="3491" y="27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2" name="Google Shape;1752;p17"/>
            <p:cNvSpPr/>
            <p:nvPr/>
          </p:nvSpPr>
          <p:spPr>
            <a:xfrm>
              <a:off x="8063871" y="286203"/>
              <a:ext cx="112361" cy="110623"/>
            </a:xfrm>
            <a:custGeom>
              <a:avLst/>
              <a:gdLst/>
              <a:ahLst/>
              <a:cxnLst/>
              <a:rect l="l" t="t" r="r" b="b"/>
              <a:pathLst>
                <a:path w="4074" h="4011" extrusionOk="0">
                  <a:moveTo>
                    <a:pt x="832" y="0"/>
                  </a:moveTo>
                  <a:lnTo>
                    <a:pt x="707" y="42"/>
                  </a:lnTo>
                  <a:lnTo>
                    <a:pt x="583" y="83"/>
                  </a:lnTo>
                  <a:lnTo>
                    <a:pt x="479" y="146"/>
                  </a:lnTo>
                  <a:lnTo>
                    <a:pt x="396" y="250"/>
                  </a:lnTo>
                  <a:lnTo>
                    <a:pt x="313" y="354"/>
                  </a:lnTo>
                  <a:lnTo>
                    <a:pt x="271" y="457"/>
                  </a:lnTo>
                  <a:lnTo>
                    <a:pt x="250" y="603"/>
                  </a:lnTo>
                  <a:lnTo>
                    <a:pt x="1" y="3034"/>
                  </a:lnTo>
                  <a:lnTo>
                    <a:pt x="1" y="3179"/>
                  </a:lnTo>
                  <a:lnTo>
                    <a:pt x="22" y="3304"/>
                  </a:lnTo>
                  <a:lnTo>
                    <a:pt x="63" y="3408"/>
                  </a:lnTo>
                  <a:lnTo>
                    <a:pt x="146" y="3512"/>
                  </a:lnTo>
                  <a:lnTo>
                    <a:pt x="230" y="3615"/>
                  </a:lnTo>
                  <a:lnTo>
                    <a:pt x="333" y="3678"/>
                  </a:lnTo>
                  <a:lnTo>
                    <a:pt x="437" y="3719"/>
                  </a:lnTo>
                  <a:lnTo>
                    <a:pt x="583" y="3761"/>
                  </a:lnTo>
                  <a:lnTo>
                    <a:pt x="3117" y="4010"/>
                  </a:lnTo>
                  <a:lnTo>
                    <a:pt x="3242" y="4010"/>
                  </a:lnTo>
                  <a:lnTo>
                    <a:pt x="3367" y="3989"/>
                  </a:lnTo>
                  <a:lnTo>
                    <a:pt x="3491" y="3948"/>
                  </a:lnTo>
                  <a:lnTo>
                    <a:pt x="3595" y="3865"/>
                  </a:lnTo>
                  <a:lnTo>
                    <a:pt x="3678" y="3782"/>
                  </a:lnTo>
                  <a:lnTo>
                    <a:pt x="3761" y="3678"/>
                  </a:lnTo>
                  <a:lnTo>
                    <a:pt x="3803" y="3553"/>
                  </a:lnTo>
                  <a:lnTo>
                    <a:pt x="3824" y="3428"/>
                  </a:lnTo>
                  <a:lnTo>
                    <a:pt x="4073" y="977"/>
                  </a:lnTo>
                  <a:lnTo>
                    <a:pt x="4073" y="852"/>
                  </a:lnTo>
                  <a:lnTo>
                    <a:pt x="4052" y="728"/>
                  </a:lnTo>
                  <a:lnTo>
                    <a:pt x="4011" y="603"/>
                  </a:lnTo>
                  <a:lnTo>
                    <a:pt x="3928" y="499"/>
                  </a:lnTo>
                  <a:lnTo>
                    <a:pt x="3845" y="416"/>
                  </a:lnTo>
                  <a:lnTo>
                    <a:pt x="3741" y="354"/>
                  </a:lnTo>
                  <a:lnTo>
                    <a:pt x="3616" y="291"/>
                  </a:lnTo>
                  <a:lnTo>
                    <a:pt x="3491" y="270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3" name="Google Shape;1753;p17"/>
            <p:cNvSpPr/>
            <p:nvPr/>
          </p:nvSpPr>
          <p:spPr>
            <a:xfrm>
              <a:off x="7899989" y="269572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1"/>
                  </a:moveTo>
                  <a:lnTo>
                    <a:pt x="707" y="42"/>
                  </a:lnTo>
                  <a:lnTo>
                    <a:pt x="603" y="84"/>
                  </a:lnTo>
                  <a:lnTo>
                    <a:pt x="500" y="146"/>
                  </a:lnTo>
                  <a:lnTo>
                    <a:pt x="396" y="229"/>
                  </a:lnTo>
                  <a:lnTo>
                    <a:pt x="333" y="354"/>
                  </a:lnTo>
                  <a:lnTo>
                    <a:pt x="292" y="458"/>
                  </a:lnTo>
                  <a:lnTo>
                    <a:pt x="250" y="583"/>
                  </a:lnTo>
                  <a:lnTo>
                    <a:pt x="1" y="3034"/>
                  </a:lnTo>
                  <a:lnTo>
                    <a:pt x="1" y="3180"/>
                  </a:lnTo>
                  <a:lnTo>
                    <a:pt x="43" y="3304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50" y="3616"/>
                  </a:lnTo>
                  <a:lnTo>
                    <a:pt x="354" y="3678"/>
                  </a:lnTo>
                  <a:lnTo>
                    <a:pt x="458" y="3720"/>
                  </a:lnTo>
                  <a:lnTo>
                    <a:pt x="583" y="3761"/>
                  </a:lnTo>
                  <a:lnTo>
                    <a:pt x="3138" y="4011"/>
                  </a:lnTo>
                  <a:lnTo>
                    <a:pt x="3263" y="4011"/>
                  </a:lnTo>
                  <a:lnTo>
                    <a:pt x="3388" y="3990"/>
                  </a:lnTo>
                  <a:lnTo>
                    <a:pt x="3512" y="3948"/>
                  </a:lnTo>
                  <a:lnTo>
                    <a:pt x="3616" y="3865"/>
                  </a:lnTo>
                  <a:lnTo>
                    <a:pt x="3699" y="3782"/>
                  </a:lnTo>
                  <a:lnTo>
                    <a:pt x="3761" y="3678"/>
                  </a:lnTo>
                  <a:lnTo>
                    <a:pt x="3824" y="3554"/>
                  </a:lnTo>
                  <a:lnTo>
                    <a:pt x="3845" y="3429"/>
                  </a:lnTo>
                  <a:lnTo>
                    <a:pt x="4094" y="977"/>
                  </a:lnTo>
                  <a:lnTo>
                    <a:pt x="4094" y="853"/>
                  </a:lnTo>
                  <a:lnTo>
                    <a:pt x="4073" y="728"/>
                  </a:lnTo>
                  <a:lnTo>
                    <a:pt x="4011" y="603"/>
                  </a:lnTo>
                  <a:lnTo>
                    <a:pt x="3948" y="499"/>
                  </a:lnTo>
                  <a:lnTo>
                    <a:pt x="3865" y="416"/>
                  </a:lnTo>
                  <a:lnTo>
                    <a:pt x="3761" y="333"/>
                  </a:lnTo>
                  <a:lnTo>
                    <a:pt x="3637" y="292"/>
                  </a:lnTo>
                  <a:lnTo>
                    <a:pt x="3512" y="27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4" name="Google Shape;1754;p17"/>
            <p:cNvSpPr/>
            <p:nvPr/>
          </p:nvSpPr>
          <p:spPr>
            <a:xfrm>
              <a:off x="8689615" y="350383"/>
              <a:ext cx="112913" cy="110623"/>
            </a:xfrm>
            <a:custGeom>
              <a:avLst/>
              <a:gdLst/>
              <a:ahLst/>
              <a:cxnLst/>
              <a:rect l="l" t="t" r="r" b="b"/>
              <a:pathLst>
                <a:path w="4094" h="4011" extrusionOk="0">
                  <a:moveTo>
                    <a:pt x="832" y="0"/>
                  </a:moveTo>
                  <a:lnTo>
                    <a:pt x="707" y="21"/>
                  </a:lnTo>
                  <a:lnTo>
                    <a:pt x="603" y="63"/>
                  </a:lnTo>
                  <a:lnTo>
                    <a:pt x="499" y="146"/>
                  </a:lnTo>
                  <a:lnTo>
                    <a:pt x="395" y="229"/>
                  </a:lnTo>
                  <a:lnTo>
                    <a:pt x="333" y="333"/>
                  </a:lnTo>
                  <a:lnTo>
                    <a:pt x="292" y="457"/>
                  </a:lnTo>
                  <a:lnTo>
                    <a:pt x="250" y="582"/>
                  </a:lnTo>
                  <a:lnTo>
                    <a:pt x="1" y="3034"/>
                  </a:lnTo>
                  <a:lnTo>
                    <a:pt x="1" y="3158"/>
                  </a:lnTo>
                  <a:lnTo>
                    <a:pt x="42" y="3283"/>
                  </a:lnTo>
                  <a:lnTo>
                    <a:pt x="84" y="3408"/>
                  </a:lnTo>
                  <a:lnTo>
                    <a:pt x="146" y="3512"/>
                  </a:lnTo>
                  <a:lnTo>
                    <a:pt x="229" y="3595"/>
                  </a:lnTo>
                  <a:lnTo>
                    <a:pt x="354" y="3657"/>
                  </a:lnTo>
                  <a:lnTo>
                    <a:pt x="458" y="3719"/>
                  </a:lnTo>
                  <a:lnTo>
                    <a:pt x="582" y="3740"/>
                  </a:lnTo>
                  <a:lnTo>
                    <a:pt x="3138" y="4010"/>
                  </a:lnTo>
                  <a:lnTo>
                    <a:pt x="3263" y="4010"/>
                  </a:lnTo>
                  <a:lnTo>
                    <a:pt x="3387" y="3969"/>
                  </a:lnTo>
                  <a:lnTo>
                    <a:pt x="3512" y="3927"/>
                  </a:lnTo>
                  <a:lnTo>
                    <a:pt x="3616" y="3865"/>
                  </a:lnTo>
                  <a:lnTo>
                    <a:pt x="3699" y="3761"/>
                  </a:lnTo>
                  <a:lnTo>
                    <a:pt x="3761" y="3657"/>
                  </a:lnTo>
                  <a:lnTo>
                    <a:pt x="3823" y="3553"/>
                  </a:lnTo>
                  <a:lnTo>
                    <a:pt x="3844" y="3408"/>
                  </a:lnTo>
                  <a:lnTo>
                    <a:pt x="4094" y="977"/>
                  </a:lnTo>
                  <a:lnTo>
                    <a:pt x="4094" y="831"/>
                  </a:lnTo>
                  <a:lnTo>
                    <a:pt x="4073" y="707"/>
                  </a:lnTo>
                  <a:lnTo>
                    <a:pt x="4010" y="603"/>
                  </a:lnTo>
                  <a:lnTo>
                    <a:pt x="3948" y="499"/>
                  </a:lnTo>
                  <a:lnTo>
                    <a:pt x="3865" y="395"/>
                  </a:lnTo>
                  <a:lnTo>
                    <a:pt x="3761" y="333"/>
                  </a:lnTo>
                  <a:lnTo>
                    <a:pt x="3636" y="291"/>
                  </a:lnTo>
                  <a:lnTo>
                    <a:pt x="3512" y="250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5" name="Google Shape;1755;p17"/>
            <p:cNvSpPr/>
            <p:nvPr/>
          </p:nvSpPr>
          <p:spPr>
            <a:xfrm>
              <a:off x="7826652" y="444929"/>
              <a:ext cx="142147" cy="91124"/>
            </a:xfrm>
            <a:custGeom>
              <a:avLst/>
              <a:gdLst/>
              <a:ahLst/>
              <a:cxnLst/>
              <a:rect l="l" t="t" r="r" b="b"/>
              <a:pathLst>
                <a:path w="5154" h="3304" extrusionOk="0">
                  <a:moveTo>
                    <a:pt x="354" y="0"/>
                  </a:moveTo>
                  <a:lnTo>
                    <a:pt x="1" y="3304"/>
                  </a:lnTo>
                  <a:lnTo>
                    <a:pt x="1" y="3304"/>
                  </a:lnTo>
                  <a:lnTo>
                    <a:pt x="4696" y="2577"/>
                  </a:lnTo>
                  <a:lnTo>
                    <a:pt x="4821" y="2535"/>
                  </a:lnTo>
                  <a:lnTo>
                    <a:pt x="4904" y="2473"/>
                  </a:lnTo>
                  <a:lnTo>
                    <a:pt x="4966" y="2369"/>
                  </a:lnTo>
                  <a:lnTo>
                    <a:pt x="5008" y="2244"/>
                  </a:lnTo>
                  <a:lnTo>
                    <a:pt x="5153" y="873"/>
                  </a:lnTo>
                  <a:lnTo>
                    <a:pt x="5153" y="790"/>
                  </a:lnTo>
                  <a:lnTo>
                    <a:pt x="5132" y="728"/>
                  </a:lnTo>
                  <a:lnTo>
                    <a:pt x="5112" y="665"/>
                  </a:lnTo>
                  <a:lnTo>
                    <a:pt x="5070" y="603"/>
                  </a:lnTo>
                  <a:lnTo>
                    <a:pt x="5008" y="541"/>
                  </a:lnTo>
                  <a:lnTo>
                    <a:pt x="4966" y="520"/>
                  </a:lnTo>
                  <a:lnTo>
                    <a:pt x="4883" y="478"/>
                  </a:lnTo>
                  <a:lnTo>
                    <a:pt x="4821" y="457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A2E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6" name="Google Shape;1756;p17"/>
            <p:cNvSpPr/>
            <p:nvPr/>
          </p:nvSpPr>
          <p:spPr>
            <a:xfrm>
              <a:off x="7763631" y="563553"/>
              <a:ext cx="40708" cy="52733"/>
            </a:xfrm>
            <a:custGeom>
              <a:avLst/>
              <a:gdLst/>
              <a:ahLst/>
              <a:cxnLst/>
              <a:rect l="l" t="t" r="r" b="b"/>
              <a:pathLst>
                <a:path w="1476" h="1912" extrusionOk="0">
                  <a:moveTo>
                    <a:pt x="686" y="0"/>
                  </a:moveTo>
                  <a:lnTo>
                    <a:pt x="540" y="42"/>
                  </a:lnTo>
                  <a:lnTo>
                    <a:pt x="416" y="125"/>
                  </a:lnTo>
                  <a:lnTo>
                    <a:pt x="291" y="229"/>
                  </a:lnTo>
                  <a:lnTo>
                    <a:pt x="187" y="353"/>
                  </a:lnTo>
                  <a:lnTo>
                    <a:pt x="104" y="520"/>
                  </a:lnTo>
                  <a:lnTo>
                    <a:pt x="42" y="686"/>
                  </a:lnTo>
                  <a:lnTo>
                    <a:pt x="21" y="873"/>
                  </a:lnTo>
                  <a:lnTo>
                    <a:pt x="0" y="1080"/>
                  </a:lnTo>
                  <a:lnTo>
                    <a:pt x="42" y="1267"/>
                  </a:lnTo>
                  <a:lnTo>
                    <a:pt x="83" y="1434"/>
                  </a:lnTo>
                  <a:lnTo>
                    <a:pt x="166" y="1579"/>
                  </a:lnTo>
                  <a:lnTo>
                    <a:pt x="250" y="1704"/>
                  </a:lnTo>
                  <a:lnTo>
                    <a:pt x="374" y="1808"/>
                  </a:lnTo>
                  <a:lnTo>
                    <a:pt x="499" y="1891"/>
                  </a:lnTo>
                  <a:lnTo>
                    <a:pt x="644" y="1912"/>
                  </a:lnTo>
                  <a:lnTo>
                    <a:pt x="790" y="1912"/>
                  </a:lnTo>
                  <a:lnTo>
                    <a:pt x="935" y="1870"/>
                  </a:lnTo>
                  <a:lnTo>
                    <a:pt x="1060" y="1787"/>
                  </a:lnTo>
                  <a:lnTo>
                    <a:pt x="1184" y="1683"/>
                  </a:lnTo>
                  <a:lnTo>
                    <a:pt x="1288" y="1558"/>
                  </a:lnTo>
                  <a:lnTo>
                    <a:pt x="1371" y="1392"/>
                  </a:lnTo>
                  <a:lnTo>
                    <a:pt x="1434" y="1226"/>
                  </a:lnTo>
                  <a:lnTo>
                    <a:pt x="1455" y="1039"/>
                  </a:lnTo>
                  <a:lnTo>
                    <a:pt x="1475" y="831"/>
                  </a:lnTo>
                  <a:lnTo>
                    <a:pt x="1434" y="644"/>
                  </a:lnTo>
                  <a:lnTo>
                    <a:pt x="1392" y="478"/>
                  </a:lnTo>
                  <a:lnTo>
                    <a:pt x="1330" y="333"/>
                  </a:lnTo>
                  <a:lnTo>
                    <a:pt x="1226" y="208"/>
                  </a:lnTo>
                  <a:lnTo>
                    <a:pt x="1101" y="104"/>
                  </a:lnTo>
                  <a:lnTo>
                    <a:pt x="977" y="21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7" name="Google Shape;1757;p17"/>
            <p:cNvSpPr/>
            <p:nvPr/>
          </p:nvSpPr>
          <p:spPr>
            <a:xfrm>
              <a:off x="7734396" y="631732"/>
              <a:ext cx="1095615" cy="182249"/>
            </a:xfrm>
            <a:custGeom>
              <a:avLst/>
              <a:gdLst/>
              <a:ahLst/>
              <a:cxnLst/>
              <a:rect l="l" t="t" r="r" b="b"/>
              <a:pathLst>
                <a:path w="39725" h="6608" extrusionOk="0">
                  <a:moveTo>
                    <a:pt x="271" y="1"/>
                  </a:moveTo>
                  <a:lnTo>
                    <a:pt x="1" y="2598"/>
                  </a:lnTo>
                  <a:lnTo>
                    <a:pt x="39476" y="6607"/>
                  </a:lnTo>
                  <a:lnTo>
                    <a:pt x="39725" y="403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dist="38100" dir="348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8" name="Google Shape;1758;p17"/>
            <p:cNvSpPr/>
            <p:nvPr/>
          </p:nvSpPr>
          <p:spPr>
            <a:xfrm>
              <a:off x="7855308" y="625416"/>
              <a:ext cx="163329" cy="163356"/>
            </a:xfrm>
            <a:custGeom>
              <a:avLst/>
              <a:gdLst/>
              <a:ahLst/>
              <a:cxnLst/>
              <a:rect l="l" t="t" r="r" b="b"/>
              <a:pathLst>
                <a:path w="5922" h="5923" extrusionOk="0">
                  <a:moveTo>
                    <a:pt x="2971" y="1"/>
                  </a:moveTo>
                  <a:lnTo>
                    <a:pt x="2660" y="22"/>
                  </a:lnTo>
                  <a:lnTo>
                    <a:pt x="2369" y="63"/>
                  </a:lnTo>
                  <a:lnTo>
                    <a:pt x="2099" y="126"/>
                  </a:lnTo>
                  <a:lnTo>
                    <a:pt x="1829" y="230"/>
                  </a:lnTo>
                  <a:lnTo>
                    <a:pt x="1559" y="354"/>
                  </a:lnTo>
                  <a:lnTo>
                    <a:pt x="1330" y="500"/>
                  </a:lnTo>
                  <a:lnTo>
                    <a:pt x="1102" y="666"/>
                  </a:lnTo>
                  <a:lnTo>
                    <a:pt x="873" y="853"/>
                  </a:lnTo>
                  <a:lnTo>
                    <a:pt x="686" y="1061"/>
                  </a:lnTo>
                  <a:lnTo>
                    <a:pt x="520" y="1289"/>
                  </a:lnTo>
                  <a:lnTo>
                    <a:pt x="374" y="1538"/>
                  </a:lnTo>
                  <a:lnTo>
                    <a:pt x="250" y="1809"/>
                  </a:lnTo>
                  <a:lnTo>
                    <a:pt x="146" y="2079"/>
                  </a:lnTo>
                  <a:lnTo>
                    <a:pt x="63" y="2369"/>
                  </a:lnTo>
                  <a:lnTo>
                    <a:pt x="21" y="2660"/>
                  </a:lnTo>
                  <a:lnTo>
                    <a:pt x="0" y="2972"/>
                  </a:lnTo>
                  <a:lnTo>
                    <a:pt x="21" y="3263"/>
                  </a:lnTo>
                  <a:lnTo>
                    <a:pt x="63" y="3554"/>
                  </a:lnTo>
                  <a:lnTo>
                    <a:pt x="125" y="3845"/>
                  </a:lnTo>
                  <a:lnTo>
                    <a:pt x="229" y="4115"/>
                  </a:lnTo>
                  <a:lnTo>
                    <a:pt x="354" y="4364"/>
                  </a:lnTo>
                  <a:lnTo>
                    <a:pt x="499" y="4613"/>
                  </a:lnTo>
                  <a:lnTo>
                    <a:pt x="665" y="4842"/>
                  </a:lnTo>
                  <a:lnTo>
                    <a:pt x="852" y="5050"/>
                  </a:lnTo>
                  <a:lnTo>
                    <a:pt x="1060" y="5237"/>
                  </a:lnTo>
                  <a:lnTo>
                    <a:pt x="1289" y="5403"/>
                  </a:lnTo>
                  <a:lnTo>
                    <a:pt x="1538" y="5569"/>
                  </a:lnTo>
                  <a:lnTo>
                    <a:pt x="1808" y="5694"/>
                  </a:lnTo>
                  <a:lnTo>
                    <a:pt x="2078" y="5798"/>
                  </a:lnTo>
                  <a:lnTo>
                    <a:pt x="2369" y="5860"/>
                  </a:lnTo>
                  <a:lnTo>
                    <a:pt x="2660" y="5922"/>
                  </a:lnTo>
                  <a:lnTo>
                    <a:pt x="3262" y="5922"/>
                  </a:lnTo>
                  <a:lnTo>
                    <a:pt x="3553" y="5860"/>
                  </a:lnTo>
                  <a:lnTo>
                    <a:pt x="3844" y="5798"/>
                  </a:lnTo>
                  <a:lnTo>
                    <a:pt x="4114" y="5694"/>
                  </a:lnTo>
                  <a:lnTo>
                    <a:pt x="4363" y="5569"/>
                  </a:lnTo>
                  <a:lnTo>
                    <a:pt x="4613" y="5424"/>
                  </a:lnTo>
                  <a:lnTo>
                    <a:pt x="4841" y="5257"/>
                  </a:lnTo>
                  <a:lnTo>
                    <a:pt x="5049" y="5070"/>
                  </a:lnTo>
                  <a:lnTo>
                    <a:pt x="5236" y="4863"/>
                  </a:lnTo>
                  <a:lnTo>
                    <a:pt x="5423" y="4634"/>
                  </a:lnTo>
                  <a:lnTo>
                    <a:pt x="5568" y="4385"/>
                  </a:lnTo>
                  <a:lnTo>
                    <a:pt x="5693" y="4135"/>
                  </a:lnTo>
                  <a:lnTo>
                    <a:pt x="5797" y="3845"/>
                  </a:lnTo>
                  <a:lnTo>
                    <a:pt x="5880" y="3554"/>
                  </a:lnTo>
                  <a:lnTo>
                    <a:pt x="5922" y="3263"/>
                  </a:lnTo>
                  <a:lnTo>
                    <a:pt x="5922" y="2951"/>
                  </a:lnTo>
                  <a:lnTo>
                    <a:pt x="5922" y="2660"/>
                  </a:lnTo>
                  <a:lnTo>
                    <a:pt x="5880" y="2369"/>
                  </a:lnTo>
                  <a:lnTo>
                    <a:pt x="5797" y="2099"/>
                  </a:lnTo>
                  <a:lnTo>
                    <a:pt x="5693" y="1829"/>
                  </a:lnTo>
                  <a:lnTo>
                    <a:pt x="5589" y="1559"/>
                  </a:lnTo>
                  <a:lnTo>
                    <a:pt x="5444" y="1310"/>
                  </a:lnTo>
                  <a:lnTo>
                    <a:pt x="5257" y="1081"/>
                  </a:lnTo>
                  <a:lnTo>
                    <a:pt x="5070" y="874"/>
                  </a:lnTo>
                  <a:lnTo>
                    <a:pt x="4862" y="687"/>
                  </a:lnTo>
                  <a:lnTo>
                    <a:pt x="4634" y="520"/>
                  </a:lnTo>
                  <a:lnTo>
                    <a:pt x="4384" y="354"/>
                  </a:lnTo>
                  <a:lnTo>
                    <a:pt x="4135" y="230"/>
                  </a:lnTo>
                  <a:lnTo>
                    <a:pt x="3865" y="126"/>
                  </a:lnTo>
                  <a:lnTo>
                    <a:pt x="3574" y="63"/>
                  </a:lnTo>
                  <a:lnTo>
                    <a:pt x="3262" y="22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9" name="Google Shape;1759;p17"/>
            <p:cNvSpPr/>
            <p:nvPr/>
          </p:nvSpPr>
          <p:spPr>
            <a:xfrm>
              <a:off x="7893121" y="663256"/>
              <a:ext cx="87704" cy="87677"/>
            </a:xfrm>
            <a:custGeom>
              <a:avLst/>
              <a:gdLst/>
              <a:ahLst/>
              <a:cxnLst/>
              <a:rect l="l" t="t" r="r" b="b"/>
              <a:pathLst>
                <a:path w="3180" h="3179" extrusionOk="0">
                  <a:moveTo>
                    <a:pt x="1600" y="0"/>
                  </a:moveTo>
                  <a:lnTo>
                    <a:pt x="1434" y="21"/>
                  </a:lnTo>
                  <a:lnTo>
                    <a:pt x="1289" y="42"/>
                  </a:lnTo>
                  <a:lnTo>
                    <a:pt x="1123" y="83"/>
                  </a:lnTo>
                  <a:lnTo>
                    <a:pt x="977" y="125"/>
                  </a:lnTo>
                  <a:lnTo>
                    <a:pt x="852" y="187"/>
                  </a:lnTo>
                  <a:lnTo>
                    <a:pt x="707" y="270"/>
                  </a:lnTo>
                  <a:lnTo>
                    <a:pt x="603" y="353"/>
                  </a:lnTo>
                  <a:lnTo>
                    <a:pt x="479" y="457"/>
                  </a:lnTo>
                  <a:lnTo>
                    <a:pt x="375" y="582"/>
                  </a:lnTo>
                  <a:lnTo>
                    <a:pt x="292" y="707"/>
                  </a:lnTo>
                  <a:lnTo>
                    <a:pt x="208" y="831"/>
                  </a:lnTo>
                  <a:lnTo>
                    <a:pt x="146" y="977"/>
                  </a:lnTo>
                  <a:lnTo>
                    <a:pt x="84" y="1122"/>
                  </a:lnTo>
                  <a:lnTo>
                    <a:pt x="42" y="1268"/>
                  </a:lnTo>
                  <a:lnTo>
                    <a:pt x="21" y="1434"/>
                  </a:lnTo>
                  <a:lnTo>
                    <a:pt x="1" y="1600"/>
                  </a:lnTo>
                  <a:lnTo>
                    <a:pt x="21" y="1745"/>
                  </a:lnTo>
                  <a:lnTo>
                    <a:pt x="42" y="1912"/>
                  </a:lnTo>
                  <a:lnTo>
                    <a:pt x="84" y="2057"/>
                  </a:lnTo>
                  <a:lnTo>
                    <a:pt x="125" y="2202"/>
                  </a:lnTo>
                  <a:lnTo>
                    <a:pt x="208" y="2348"/>
                  </a:lnTo>
                  <a:lnTo>
                    <a:pt x="271" y="2473"/>
                  </a:lnTo>
                  <a:lnTo>
                    <a:pt x="375" y="2597"/>
                  </a:lnTo>
                  <a:lnTo>
                    <a:pt x="479" y="2701"/>
                  </a:lnTo>
                  <a:lnTo>
                    <a:pt x="582" y="2805"/>
                  </a:lnTo>
                  <a:lnTo>
                    <a:pt x="707" y="2909"/>
                  </a:lnTo>
                  <a:lnTo>
                    <a:pt x="832" y="2992"/>
                  </a:lnTo>
                  <a:lnTo>
                    <a:pt x="977" y="3054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79"/>
                  </a:lnTo>
                  <a:lnTo>
                    <a:pt x="1767" y="3179"/>
                  </a:lnTo>
                  <a:lnTo>
                    <a:pt x="1912" y="3137"/>
                  </a:lnTo>
                  <a:lnTo>
                    <a:pt x="2058" y="3117"/>
                  </a:lnTo>
                  <a:lnTo>
                    <a:pt x="2203" y="3054"/>
                  </a:lnTo>
                  <a:lnTo>
                    <a:pt x="2348" y="2992"/>
                  </a:lnTo>
                  <a:lnTo>
                    <a:pt x="2473" y="2909"/>
                  </a:lnTo>
                  <a:lnTo>
                    <a:pt x="2598" y="2826"/>
                  </a:lnTo>
                  <a:lnTo>
                    <a:pt x="2702" y="2722"/>
                  </a:lnTo>
                  <a:lnTo>
                    <a:pt x="2805" y="2597"/>
                  </a:lnTo>
                  <a:lnTo>
                    <a:pt x="2909" y="2493"/>
                  </a:lnTo>
                  <a:lnTo>
                    <a:pt x="2992" y="2348"/>
                  </a:lnTo>
                  <a:lnTo>
                    <a:pt x="3055" y="2223"/>
                  </a:lnTo>
                  <a:lnTo>
                    <a:pt x="3117" y="2057"/>
                  </a:lnTo>
                  <a:lnTo>
                    <a:pt x="3159" y="1912"/>
                  </a:lnTo>
                  <a:lnTo>
                    <a:pt x="3179" y="1745"/>
                  </a:lnTo>
                  <a:lnTo>
                    <a:pt x="3179" y="1600"/>
                  </a:lnTo>
                  <a:lnTo>
                    <a:pt x="3179" y="1434"/>
                  </a:lnTo>
                  <a:lnTo>
                    <a:pt x="3159" y="1268"/>
                  </a:lnTo>
                  <a:lnTo>
                    <a:pt x="3117" y="1122"/>
                  </a:lnTo>
                  <a:lnTo>
                    <a:pt x="3055" y="977"/>
                  </a:lnTo>
                  <a:lnTo>
                    <a:pt x="2992" y="852"/>
                  </a:lnTo>
                  <a:lnTo>
                    <a:pt x="2909" y="707"/>
                  </a:lnTo>
                  <a:lnTo>
                    <a:pt x="2826" y="582"/>
                  </a:lnTo>
                  <a:lnTo>
                    <a:pt x="2722" y="478"/>
                  </a:lnTo>
                  <a:lnTo>
                    <a:pt x="2618" y="374"/>
                  </a:lnTo>
                  <a:lnTo>
                    <a:pt x="2494" y="291"/>
                  </a:lnTo>
                  <a:lnTo>
                    <a:pt x="2348" y="208"/>
                  </a:lnTo>
                  <a:lnTo>
                    <a:pt x="2224" y="125"/>
                  </a:lnTo>
                  <a:lnTo>
                    <a:pt x="2078" y="83"/>
                  </a:lnTo>
                  <a:lnTo>
                    <a:pt x="1912" y="42"/>
                  </a:lnTo>
                  <a:lnTo>
                    <a:pt x="1767" y="21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0" name="Google Shape;1760;p17"/>
            <p:cNvSpPr/>
            <p:nvPr/>
          </p:nvSpPr>
          <p:spPr>
            <a:xfrm>
              <a:off x="8559546" y="697070"/>
              <a:ext cx="163329" cy="163329"/>
            </a:xfrm>
            <a:custGeom>
              <a:avLst/>
              <a:gdLst/>
              <a:ahLst/>
              <a:cxnLst/>
              <a:rect l="l" t="t" r="r" b="b"/>
              <a:pathLst>
                <a:path w="5922" h="5922" extrusionOk="0">
                  <a:moveTo>
                    <a:pt x="2951" y="0"/>
                  </a:moveTo>
                  <a:lnTo>
                    <a:pt x="2660" y="21"/>
                  </a:lnTo>
                  <a:lnTo>
                    <a:pt x="2369" y="62"/>
                  </a:lnTo>
                  <a:lnTo>
                    <a:pt x="2099" y="125"/>
                  </a:lnTo>
                  <a:lnTo>
                    <a:pt x="1829" y="229"/>
                  </a:lnTo>
                  <a:lnTo>
                    <a:pt x="1559" y="353"/>
                  </a:lnTo>
                  <a:lnTo>
                    <a:pt x="1309" y="499"/>
                  </a:lnTo>
                  <a:lnTo>
                    <a:pt x="1081" y="665"/>
                  </a:lnTo>
                  <a:lnTo>
                    <a:pt x="873" y="852"/>
                  </a:lnTo>
                  <a:lnTo>
                    <a:pt x="686" y="1060"/>
                  </a:lnTo>
                  <a:lnTo>
                    <a:pt x="520" y="1288"/>
                  </a:lnTo>
                  <a:lnTo>
                    <a:pt x="354" y="1537"/>
                  </a:lnTo>
                  <a:lnTo>
                    <a:pt x="229" y="1808"/>
                  </a:lnTo>
                  <a:lnTo>
                    <a:pt x="125" y="2078"/>
                  </a:lnTo>
                  <a:lnTo>
                    <a:pt x="63" y="2369"/>
                  </a:lnTo>
                  <a:lnTo>
                    <a:pt x="21" y="2659"/>
                  </a:lnTo>
                  <a:lnTo>
                    <a:pt x="0" y="2971"/>
                  </a:lnTo>
                  <a:lnTo>
                    <a:pt x="0" y="3262"/>
                  </a:lnTo>
                  <a:lnTo>
                    <a:pt x="63" y="3553"/>
                  </a:lnTo>
                  <a:lnTo>
                    <a:pt x="125" y="3844"/>
                  </a:lnTo>
                  <a:lnTo>
                    <a:pt x="229" y="4114"/>
                  </a:lnTo>
                  <a:lnTo>
                    <a:pt x="354" y="4363"/>
                  </a:lnTo>
                  <a:lnTo>
                    <a:pt x="499" y="4612"/>
                  </a:lnTo>
                  <a:lnTo>
                    <a:pt x="665" y="4841"/>
                  </a:lnTo>
                  <a:lnTo>
                    <a:pt x="852" y="5049"/>
                  </a:lnTo>
                  <a:lnTo>
                    <a:pt x="1060" y="5236"/>
                  </a:lnTo>
                  <a:lnTo>
                    <a:pt x="1289" y="5423"/>
                  </a:lnTo>
                  <a:lnTo>
                    <a:pt x="1538" y="5568"/>
                  </a:lnTo>
                  <a:lnTo>
                    <a:pt x="1787" y="5693"/>
                  </a:lnTo>
                  <a:lnTo>
                    <a:pt x="2078" y="5797"/>
                  </a:lnTo>
                  <a:lnTo>
                    <a:pt x="2369" y="5880"/>
                  </a:lnTo>
                  <a:lnTo>
                    <a:pt x="2660" y="5921"/>
                  </a:lnTo>
                  <a:lnTo>
                    <a:pt x="3262" y="5921"/>
                  </a:lnTo>
                  <a:lnTo>
                    <a:pt x="3553" y="5880"/>
                  </a:lnTo>
                  <a:lnTo>
                    <a:pt x="3823" y="5797"/>
                  </a:lnTo>
                  <a:lnTo>
                    <a:pt x="4093" y="5713"/>
                  </a:lnTo>
                  <a:lnTo>
                    <a:pt x="4363" y="5589"/>
                  </a:lnTo>
                  <a:lnTo>
                    <a:pt x="4613" y="5443"/>
                  </a:lnTo>
                  <a:lnTo>
                    <a:pt x="4841" y="5256"/>
                  </a:lnTo>
                  <a:lnTo>
                    <a:pt x="5049" y="5069"/>
                  </a:lnTo>
                  <a:lnTo>
                    <a:pt x="5236" y="4862"/>
                  </a:lnTo>
                  <a:lnTo>
                    <a:pt x="5402" y="4633"/>
                  </a:lnTo>
                  <a:lnTo>
                    <a:pt x="5568" y="4384"/>
                  </a:lnTo>
                  <a:lnTo>
                    <a:pt x="5693" y="4134"/>
                  </a:lnTo>
                  <a:lnTo>
                    <a:pt x="5797" y="3864"/>
                  </a:lnTo>
                  <a:lnTo>
                    <a:pt x="5859" y="3574"/>
                  </a:lnTo>
                  <a:lnTo>
                    <a:pt x="5901" y="3262"/>
                  </a:lnTo>
                  <a:lnTo>
                    <a:pt x="5922" y="2971"/>
                  </a:lnTo>
                  <a:lnTo>
                    <a:pt x="5901" y="2659"/>
                  </a:lnTo>
                  <a:lnTo>
                    <a:pt x="5859" y="2369"/>
                  </a:lnTo>
                  <a:lnTo>
                    <a:pt x="5797" y="2098"/>
                  </a:lnTo>
                  <a:lnTo>
                    <a:pt x="5693" y="1828"/>
                  </a:lnTo>
                  <a:lnTo>
                    <a:pt x="5568" y="1558"/>
                  </a:lnTo>
                  <a:lnTo>
                    <a:pt x="5423" y="1330"/>
                  </a:lnTo>
                  <a:lnTo>
                    <a:pt x="5257" y="1101"/>
                  </a:lnTo>
                  <a:lnTo>
                    <a:pt x="5070" y="893"/>
                  </a:lnTo>
                  <a:lnTo>
                    <a:pt x="4862" y="686"/>
                  </a:lnTo>
                  <a:lnTo>
                    <a:pt x="4634" y="519"/>
                  </a:lnTo>
                  <a:lnTo>
                    <a:pt x="4384" y="374"/>
                  </a:lnTo>
                  <a:lnTo>
                    <a:pt x="4114" y="249"/>
                  </a:lnTo>
                  <a:lnTo>
                    <a:pt x="3844" y="145"/>
                  </a:lnTo>
                  <a:lnTo>
                    <a:pt x="3553" y="62"/>
                  </a:lnTo>
                  <a:lnTo>
                    <a:pt x="3262" y="21"/>
                  </a:lnTo>
                  <a:lnTo>
                    <a:pt x="295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1" name="Google Shape;1761;p17"/>
            <p:cNvSpPr/>
            <p:nvPr/>
          </p:nvSpPr>
          <p:spPr>
            <a:xfrm>
              <a:off x="8597359" y="735462"/>
              <a:ext cx="87704" cy="87125"/>
            </a:xfrm>
            <a:custGeom>
              <a:avLst/>
              <a:gdLst/>
              <a:ahLst/>
              <a:cxnLst/>
              <a:rect l="l" t="t" r="r" b="b"/>
              <a:pathLst>
                <a:path w="3180" h="3159" extrusionOk="0">
                  <a:moveTo>
                    <a:pt x="1434" y="0"/>
                  </a:moveTo>
                  <a:lnTo>
                    <a:pt x="1268" y="21"/>
                  </a:lnTo>
                  <a:lnTo>
                    <a:pt x="1123" y="62"/>
                  </a:lnTo>
                  <a:lnTo>
                    <a:pt x="977" y="104"/>
                  </a:lnTo>
                  <a:lnTo>
                    <a:pt x="832" y="187"/>
                  </a:lnTo>
                  <a:lnTo>
                    <a:pt x="707" y="249"/>
                  </a:lnTo>
                  <a:lnTo>
                    <a:pt x="582" y="353"/>
                  </a:lnTo>
                  <a:lnTo>
                    <a:pt x="479" y="457"/>
                  </a:lnTo>
                  <a:lnTo>
                    <a:pt x="375" y="561"/>
                  </a:lnTo>
                  <a:lnTo>
                    <a:pt x="271" y="686"/>
                  </a:lnTo>
                  <a:lnTo>
                    <a:pt x="208" y="810"/>
                  </a:lnTo>
                  <a:lnTo>
                    <a:pt x="125" y="956"/>
                  </a:lnTo>
                  <a:lnTo>
                    <a:pt x="84" y="1101"/>
                  </a:lnTo>
                  <a:lnTo>
                    <a:pt x="42" y="1247"/>
                  </a:lnTo>
                  <a:lnTo>
                    <a:pt x="21" y="1413"/>
                  </a:lnTo>
                  <a:lnTo>
                    <a:pt x="1" y="1579"/>
                  </a:lnTo>
                  <a:lnTo>
                    <a:pt x="21" y="1745"/>
                  </a:lnTo>
                  <a:lnTo>
                    <a:pt x="42" y="1891"/>
                  </a:lnTo>
                  <a:lnTo>
                    <a:pt x="63" y="2036"/>
                  </a:lnTo>
                  <a:lnTo>
                    <a:pt x="125" y="2182"/>
                  </a:lnTo>
                  <a:lnTo>
                    <a:pt x="188" y="2327"/>
                  </a:lnTo>
                  <a:lnTo>
                    <a:pt x="271" y="2452"/>
                  </a:lnTo>
                  <a:lnTo>
                    <a:pt x="354" y="2576"/>
                  </a:lnTo>
                  <a:lnTo>
                    <a:pt x="458" y="2680"/>
                  </a:lnTo>
                  <a:lnTo>
                    <a:pt x="582" y="2784"/>
                  </a:lnTo>
                  <a:lnTo>
                    <a:pt x="686" y="2888"/>
                  </a:lnTo>
                  <a:lnTo>
                    <a:pt x="832" y="2971"/>
                  </a:lnTo>
                  <a:lnTo>
                    <a:pt x="956" y="3033"/>
                  </a:lnTo>
                  <a:lnTo>
                    <a:pt x="1123" y="3096"/>
                  </a:lnTo>
                  <a:lnTo>
                    <a:pt x="1268" y="3137"/>
                  </a:lnTo>
                  <a:lnTo>
                    <a:pt x="1434" y="3158"/>
                  </a:lnTo>
                  <a:lnTo>
                    <a:pt x="1746" y="3158"/>
                  </a:lnTo>
                  <a:lnTo>
                    <a:pt x="1912" y="3137"/>
                  </a:lnTo>
                  <a:lnTo>
                    <a:pt x="2058" y="3096"/>
                  </a:lnTo>
                  <a:lnTo>
                    <a:pt x="2203" y="3033"/>
                  </a:lnTo>
                  <a:lnTo>
                    <a:pt x="2328" y="2971"/>
                  </a:lnTo>
                  <a:lnTo>
                    <a:pt x="2473" y="2888"/>
                  </a:lnTo>
                  <a:lnTo>
                    <a:pt x="2598" y="2805"/>
                  </a:lnTo>
                  <a:lnTo>
                    <a:pt x="2702" y="2701"/>
                  </a:lnTo>
                  <a:lnTo>
                    <a:pt x="2805" y="2597"/>
                  </a:lnTo>
                  <a:lnTo>
                    <a:pt x="2909" y="2472"/>
                  </a:lnTo>
                  <a:lnTo>
                    <a:pt x="2972" y="2348"/>
                  </a:lnTo>
                  <a:lnTo>
                    <a:pt x="3055" y="2202"/>
                  </a:lnTo>
                  <a:lnTo>
                    <a:pt x="3096" y="2057"/>
                  </a:lnTo>
                  <a:lnTo>
                    <a:pt x="3138" y="1891"/>
                  </a:lnTo>
                  <a:lnTo>
                    <a:pt x="3159" y="1745"/>
                  </a:lnTo>
                  <a:lnTo>
                    <a:pt x="3179" y="1579"/>
                  </a:lnTo>
                  <a:lnTo>
                    <a:pt x="3159" y="1413"/>
                  </a:lnTo>
                  <a:lnTo>
                    <a:pt x="3138" y="1267"/>
                  </a:lnTo>
                  <a:lnTo>
                    <a:pt x="3096" y="1101"/>
                  </a:lnTo>
                  <a:lnTo>
                    <a:pt x="3055" y="956"/>
                  </a:lnTo>
                  <a:lnTo>
                    <a:pt x="2992" y="831"/>
                  </a:lnTo>
                  <a:lnTo>
                    <a:pt x="2909" y="706"/>
                  </a:lnTo>
                  <a:lnTo>
                    <a:pt x="2826" y="582"/>
                  </a:lnTo>
                  <a:lnTo>
                    <a:pt x="2722" y="457"/>
                  </a:lnTo>
                  <a:lnTo>
                    <a:pt x="2598" y="353"/>
                  </a:lnTo>
                  <a:lnTo>
                    <a:pt x="2473" y="270"/>
                  </a:lnTo>
                  <a:lnTo>
                    <a:pt x="2348" y="187"/>
                  </a:lnTo>
                  <a:lnTo>
                    <a:pt x="2203" y="125"/>
                  </a:lnTo>
                  <a:lnTo>
                    <a:pt x="2058" y="62"/>
                  </a:lnTo>
                  <a:lnTo>
                    <a:pt x="1912" y="21"/>
                  </a:lnTo>
                  <a:lnTo>
                    <a:pt x="17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2" name="Google Shape;1762;p17"/>
            <p:cNvSpPr/>
            <p:nvPr/>
          </p:nvSpPr>
          <p:spPr>
            <a:xfrm>
              <a:off x="7828362" y="385328"/>
              <a:ext cx="1013703" cy="124386"/>
            </a:xfrm>
            <a:custGeom>
              <a:avLst/>
              <a:gdLst/>
              <a:ahLst/>
              <a:cxnLst/>
              <a:rect l="l" t="t" r="r" b="b"/>
              <a:pathLst>
                <a:path w="36755" h="4510" extrusionOk="0">
                  <a:moveTo>
                    <a:pt x="63" y="1"/>
                  </a:moveTo>
                  <a:lnTo>
                    <a:pt x="1" y="769"/>
                  </a:lnTo>
                  <a:lnTo>
                    <a:pt x="36671" y="4509"/>
                  </a:lnTo>
                  <a:lnTo>
                    <a:pt x="36754" y="3740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3" name="Google Shape;1763;p17"/>
            <p:cNvSpPr/>
            <p:nvPr/>
          </p:nvSpPr>
          <p:spPr>
            <a:xfrm>
              <a:off x="7844993" y="238627"/>
              <a:ext cx="1011965" cy="106624"/>
            </a:xfrm>
            <a:custGeom>
              <a:avLst/>
              <a:gdLst/>
              <a:ahLst/>
              <a:cxnLst/>
              <a:rect l="l" t="t" r="r" b="b"/>
              <a:pathLst>
                <a:path w="36692" h="3866" extrusionOk="0">
                  <a:moveTo>
                    <a:pt x="21" y="1"/>
                  </a:moveTo>
                  <a:lnTo>
                    <a:pt x="0" y="126"/>
                  </a:lnTo>
                  <a:lnTo>
                    <a:pt x="36691" y="3865"/>
                  </a:lnTo>
                  <a:lnTo>
                    <a:pt x="36691" y="374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4" name="Google Shape;1764;p17"/>
          <p:cNvGrpSpPr/>
          <p:nvPr/>
        </p:nvGrpSpPr>
        <p:grpSpPr>
          <a:xfrm>
            <a:off x="169095" y="387781"/>
            <a:ext cx="1718591" cy="1272705"/>
            <a:chOff x="1156200" y="3428725"/>
            <a:chExt cx="684625" cy="507000"/>
          </a:xfrm>
        </p:grpSpPr>
        <p:sp>
          <p:nvSpPr>
            <p:cNvPr id="1765" name="Google Shape;1765;p1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extrusionOk="0">
                  <a:moveTo>
                    <a:pt x="2324" y="1"/>
                  </a:moveTo>
                  <a:lnTo>
                    <a:pt x="0" y="13422"/>
                  </a:lnTo>
                  <a:lnTo>
                    <a:pt x="13422" y="15745"/>
                  </a:lnTo>
                  <a:lnTo>
                    <a:pt x="15767" y="232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45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6" name="Google Shape;1766;p17"/>
            <p:cNvSpPr/>
            <p:nvPr/>
          </p:nvSpPr>
          <p:spPr>
            <a:xfrm>
              <a:off x="1446625" y="3542075"/>
              <a:ext cx="394200" cy="393650"/>
            </a:xfrm>
            <a:custGeom>
              <a:avLst/>
              <a:gdLst/>
              <a:ahLst/>
              <a:cxnLst/>
              <a:rect l="l" t="t" r="r" b="b"/>
              <a:pathLst>
                <a:path w="15768" h="15746" fill="none" extrusionOk="0">
                  <a:moveTo>
                    <a:pt x="13422" y="15745"/>
                  </a:moveTo>
                  <a:lnTo>
                    <a:pt x="0" y="13422"/>
                  </a:lnTo>
                  <a:lnTo>
                    <a:pt x="2324" y="1"/>
                  </a:lnTo>
                  <a:lnTo>
                    <a:pt x="15767" y="2324"/>
                  </a:lnTo>
                  <a:lnTo>
                    <a:pt x="13422" y="15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7" name="Google Shape;1767;p1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extrusionOk="0">
                  <a:moveTo>
                    <a:pt x="1895" y="0"/>
                  </a:moveTo>
                  <a:lnTo>
                    <a:pt x="0" y="10940"/>
                  </a:lnTo>
                  <a:lnTo>
                    <a:pt x="10985" y="12858"/>
                  </a:lnTo>
                  <a:lnTo>
                    <a:pt x="12880" y="1918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8" name="Google Shape;1768;p17"/>
            <p:cNvSpPr/>
            <p:nvPr/>
          </p:nvSpPr>
          <p:spPr>
            <a:xfrm>
              <a:off x="1482725" y="3574225"/>
              <a:ext cx="322000" cy="321450"/>
            </a:xfrm>
            <a:custGeom>
              <a:avLst/>
              <a:gdLst/>
              <a:ahLst/>
              <a:cxnLst/>
              <a:rect l="l" t="t" r="r" b="b"/>
              <a:pathLst>
                <a:path w="12880" h="12858" fill="none" extrusionOk="0">
                  <a:moveTo>
                    <a:pt x="10985" y="12858"/>
                  </a:moveTo>
                  <a:lnTo>
                    <a:pt x="0" y="10940"/>
                  </a:lnTo>
                  <a:lnTo>
                    <a:pt x="1895" y="0"/>
                  </a:lnTo>
                  <a:lnTo>
                    <a:pt x="12880" y="1918"/>
                  </a:lnTo>
                  <a:lnTo>
                    <a:pt x="10985" y="128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9" name="Google Shape;1769;p1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extrusionOk="0">
                  <a:moveTo>
                    <a:pt x="10895" y="1"/>
                  </a:moveTo>
                  <a:lnTo>
                    <a:pt x="7060" y="4061"/>
                  </a:lnTo>
                  <a:lnTo>
                    <a:pt x="4692" y="790"/>
                  </a:lnTo>
                  <a:lnTo>
                    <a:pt x="0" y="6993"/>
                  </a:lnTo>
                  <a:lnTo>
                    <a:pt x="10985" y="8911"/>
                  </a:lnTo>
                  <a:lnTo>
                    <a:pt x="12113" y="2414"/>
                  </a:lnTo>
                  <a:lnTo>
                    <a:pt x="108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0" name="Google Shape;1770;p17"/>
            <p:cNvSpPr/>
            <p:nvPr/>
          </p:nvSpPr>
          <p:spPr>
            <a:xfrm>
              <a:off x="1482725" y="3672900"/>
              <a:ext cx="302825" cy="222775"/>
            </a:xfrm>
            <a:custGeom>
              <a:avLst/>
              <a:gdLst/>
              <a:ahLst/>
              <a:cxnLst/>
              <a:rect l="l" t="t" r="r" b="b"/>
              <a:pathLst>
                <a:path w="12113" h="8911" fill="none" extrusionOk="0">
                  <a:moveTo>
                    <a:pt x="0" y="6993"/>
                  </a:moveTo>
                  <a:lnTo>
                    <a:pt x="4692" y="790"/>
                  </a:lnTo>
                  <a:lnTo>
                    <a:pt x="7060" y="4061"/>
                  </a:lnTo>
                  <a:lnTo>
                    <a:pt x="10895" y="1"/>
                  </a:lnTo>
                  <a:lnTo>
                    <a:pt x="12113" y="2414"/>
                  </a:lnTo>
                  <a:lnTo>
                    <a:pt x="10985" y="8911"/>
                  </a:lnTo>
                  <a:lnTo>
                    <a:pt x="0" y="69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1" name="Google Shape;1771;p17"/>
            <p:cNvSpPr/>
            <p:nvPr/>
          </p:nvSpPr>
          <p:spPr>
            <a:xfrm>
              <a:off x="1637225" y="3624400"/>
              <a:ext cx="49075" cy="49100"/>
            </a:xfrm>
            <a:custGeom>
              <a:avLst/>
              <a:gdLst/>
              <a:ahLst/>
              <a:cxnLst/>
              <a:rect l="l" t="t" r="r" b="b"/>
              <a:pathLst>
                <a:path w="1963" h="1964" extrusionOk="0">
                  <a:moveTo>
                    <a:pt x="993" y="1"/>
                  </a:moveTo>
                  <a:lnTo>
                    <a:pt x="790" y="23"/>
                  </a:lnTo>
                  <a:lnTo>
                    <a:pt x="610" y="69"/>
                  </a:lnTo>
                  <a:lnTo>
                    <a:pt x="452" y="159"/>
                  </a:lnTo>
                  <a:lnTo>
                    <a:pt x="294" y="272"/>
                  </a:lnTo>
                  <a:lnTo>
                    <a:pt x="181" y="429"/>
                  </a:lnTo>
                  <a:lnTo>
                    <a:pt x="91" y="587"/>
                  </a:lnTo>
                  <a:lnTo>
                    <a:pt x="23" y="790"/>
                  </a:lnTo>
                  <a:lnTo>
                    <a:pt x="1" y="971"/>
                  </a:lnTo>
                  <a:lnTo>
                    <a:pt x="23" y="1174"/>
                  </a:lnTo>
                  <a:lnTo>
                    <a:pt x="68" y="1354"/>
                  </a:lnTo>
                  <a:lnTo>
                    <a:pt x="158" y="1512"/>
                  </a:lnTo>
                  <a:lnTo>
                    <a:pt x="271" y="1670"/>
                  </a:lnTo>
                  <a:lnTo>
                    <a:pt x="429" y="1783"/>
                  </a:lnTo>
                  <a:lnTo>
                    <a:pt x="587" y="1896"/>
                  </a:lnTo>
                  <a:lnTo>
                    <a:pt x="790" y="1941"/>
                  </a:lnTo>
                  <a:lnTo>
                    <a:pt x="970" y="1963"/>
                  </a:lnTo>
                  <a:lnTo>
                    <a:pt x="1173" y="1941"/>
                  </a:lnTo>
                  <a:lnTo>
                    <a:pt x="1354" y="1896"/>
                  </a:lnTo>
                  <a:lnTo>
                    <a:pt x="1512" y="1805"/>
                  </a:lnTo>
                  <a:lnTo>
                    <a:pt x="1670" y="1693"/>
                  </a:lnTo>
                  <a:lnTo>
                    <a:pt x="1783" y="1535"/>
                  </a:lnTo>
                  <a:lnTo>
                    <a:pt x="1873" y="1377"/>
                  </a:lnTo>
                  <a:lnTo>
                    <a:pt x="1940" y="1196"/>
                  </a:lnTo>
                  <a:lnTo>
                    <a:pt x="1963" y="993"/>
                  </a:lnTo>
                  <a:lnTo>
                    <a:pt x="1940" y="790"/>
                  </a:lnTo>
                  <a:lnTo>
                    <a:pt x="1895" y="610"/>
                  </a:lnTo>
                  <a:lnTo>
                    <a:pt x="1805" y="452"/>
                  </a:lnTo>
                  <a:lnTo>
                    <a:pt x="1692" y="294"/>
                  </a:lnTo>
                  <a:lnTo>
                    <a:pt x="1534" y="181"/>
                  </a:lnTo>
                  <a:lnTo>
                    <a:pt x="1376" y="91"/>
                  </a:lnTo>
                  <a:lnTo>
                    <a:pt x="1173" y="23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2" name="Google Shape;1772;p1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B2CA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3" name="Google Shape;1773;p17"/>
            <p:cNvSpPr/>
            <p:nvPr/>
          </p:nvSpPr>
          <p:spPr>
            <a:xfrm>
              <a:off x="1482725" y="3795275"/>
              <a:ext cx="20325" cy="52475"/>
            </a:xfrm>
            <a:custGeom>
              <a:avLst/>
              <a:gdLst/>
              <a:ahLst/>
              <a:cxnLst/>
              <a:rect l="l" t="t" r="r" b="b"/>
              <a:pathLst>
                <a:path w="813" h="2099" fill="none" extrusionOk="0">
                  <a:moveTo>
                    <a:pt x="812" y="0"/>
                  </a:moveTo>
                  <a:lnTo>
                    <a:pt x="316" y="294"/>
                  </a:lnTo>
                  <a:lnTo>
                    <a:pt x="0" y="2098"/>
                  </a:lnTo>
                  <a:lnTo>
                    <a:pt x="767" y="1083"/>
                  </a:lnTo>
                  <a:lnTo>
                    <a:pt x="767" y="1083"/>
                  </a:lnTo>
                  <a:lnTo>
                    <a:pt x="722" y="880"/>
                  </a:lnTo>
                  <a:lnTo>
                    <a:pt x="722" y="655"/>
                  </a:lnTo>
                  <a:lnTo>
                    <a:pt x="812" y="0"/>
                  </a:lnTo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4" name="Google Shape;1774;p1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5" name="Google Shape;1775;p17"/>
            <p:cNvSpPr/>
            <p:nvPr/>
          </p:nvSpPr>
          <p:spPr>
            <a:xfrm>
              <a:off x="1482725" y="3822350"/>
              <a:ext cx="274650" cy="73325"/>
            </a:xfrm>
            <a:custGeom>
              <a:avLst/>
              <a:gdLst/>
              <a:ahLst/>
              <a:cxnLst/>
              <a:rect l="l" t="t" r="r" b="b"/>
              <a:pathLst>
                <a:path w="10986" h="2933" fill="none" extrusionOk="0">
                  <a:moveTo>
                    <a:pt x="767" y="0"/>
                  </a:moveTo>
                  <a:lnTo>
                    <a:pt x="0" y="1015"/>
                  </a:lnTo>
                  <a:lnTo>
                    <a:pt x="10985" y="2933"/>
                  </a:lnTo>
                  <a:lnTo>
                    <a:pt x="1556" y="767"/>
                  </a:lnTo>
                  <a:lnTo>
                    <a:pt x="1556" y="767"/>
                  </a:lnTo>
                  <a:lnTo>
                    <a:pt x="1421" y="722"/>
                  </a:lnTo>
                  <a:lnTo>
                    <a:pt x="1286" y="654"/>
                  </a:lnTo>
                  <a:lnTo>
                    <a:pt x="1150" y="587"/>
                  </a:lnTo>
                  <a:lnTo>
                    <a:pt x="1060" y="496"/>
                  </a:lnTo>
                  <a:lnTo>
                    <a:pt x="947" y="384"/>
                  </a:lnTo>
                  <a:lnTo>
                    <a:pt x="880" y="271"/>
                  </a:lnTo>
                  <a:lnTo>
                    <a:pt x="812" y="136"/>
                  </a:lnTo>
                  <a:lnTo>
                    <a:pt x="76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6" name="Google Shape;1776;p1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66" y="5135"/>
                  </a:lnTo>
                  <a:lnTo>
                    <a:pt x="3266" y="5135"/>
                  </a:lnTo>
                  <a:lnTo>
                    <a:pt x="4038" y="700"/>
                  </a:lnTo>
                  <a:lnTo>
                    <a:pt x="0" y="0"/>
                  </a:lnTo>
                  <a:close/>
                  <a:moveTo>
                    <a:pt x="3266" y="5135"/>
                  </a:moveTo>
                  <a:lnTo>
                    <a:pt x="2594" y="9000"/>
                  </a:lnTo>
                  <a:lnTo>
                    <a:pt x="3271" y="5143"/>
                  </a:lnTo>
                  <a:lnTo>
                    <a:pt x="3266" y="5135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7" name="Google Shape;1777;p17"/>
            <p:cNvSpPr/>
            <p:nvPr/>
          </p:nvSpPr>
          <p:spPr>
            <a:xfrm>
              <a:off x="1703775" y="3604675"/>
              <a:ext cx="100950" cy="225025"/>
            </a:xfrm>
            <a:custGeom>
              <a:avLst/>
              <a:gdLst/>
              <a:ahLst/>
              <a:cxnLst/>
              <a:rect l="l" t="t" r="r" b="b"/>
              <a:pathLst>
                <a:path w="4038" h="9001" fill="none" extrusionOk="0">
                  <a:moveTo>
                    <a:pt x="0" y="0"/>
                  </a:moveTo>
                  <a:lnTo>
                    <a:pt x="3609" y="1015"/>
                  </a:lnTo>
                  <a:lnTo>
                    <a:pt x="3090" y="4805"/>
                  </a:lnTo>
                  <a:lnTo>
                    <a:pt x="3271" y="5143"/>
                  </a:lnTo>
                  <a:lnTo>
                    <a:pt x="2594" y="9000"/>
                  </a:lnTo>
                  <a:lnTo>
                    <a:pt x="4038" y="70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8" name="Google Shape;1778;p17"/>
            <p:cNvSpPr/>
            <p:nvPr/>
          </p:nvSpPr>
          <p:spPr>
            <a:xfrm>
              <a:off x="1762425" y="3724775"/>
              <a:ext cx="23125" cy="143275"/>
            </a:xfrm>
            <a:custGeom>
              <a:avLst/>
              <a:gdLst/>
              <a:ahLst/>
              <a:cxnLst/>
              <a:rect l="l" t="t" r="r" b="b"/>
              <a:pathLst>
                <a:path w="925" h="5731" extrusionOk="0">
                  <a:moveTo>
                    <a:pt x="744" y="1"/>
                  </a:moveTo>
                  <a:lnTo>
                    <a:pt x="0" y="5730"/>
                  </a:lnTo>
                  <a:lnTo>
                    <a:pt x="248" y="4196"/>
                  </a:lnTo>
                  <a:lnTo>
                    <a:pt x="925" y="339"/>
                  </a:lnTo>
                  <a:lnTo>
                    <a:pt x="744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9" name="Google Shape;1779;p1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extrusionOk="0">
                  <a:moveTo>
                    <a:pt x="11730" y="1"/>
                  </a:moveTo>
                  <a:lnTo>
                    <a:pt x="1" y="6948"/>
                  </a:lnTo>
                  <a:lnTo>
                    <a:pt x="6971" y="18745"/>
                  </a:lnTo>
                  <a:lnTo>
                    <a:pt x="18723" y="11798"/>
                  </a:lnTo>
                  <a:lnTo>
                    <a:pt x="117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28575" dir="56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0" name="Google Shape;1780;p17"/>
            <p:cNvSpPr/>
            <p:nvPr/>
          </p:nvSpPr>
          <p:spPr>
            <a:xfrm>
              <a:off x="1156200" y="3428725"/>
              <a:ext cx="468075" cy="468650"/>
            </a:xfrm>
            <a:custGeom>
              <a:avLst/>
              <a:gdLst/>
              <a:ahLst/>
              <a:cxnLst/>
              <a:rect l="l" t="t" r="r" b="b"/>
              <a:pathLst>
                <a:path w="18723" h="18746" fill="none" extrusionOk="0">
                  <a:moveTo>
                    <a:pt x="18723" y="11798"/>
                  </a:moveTo>
                  <a:lnTo>
                    <a:pt x="6971" y="18745"/>
                  </a:lnTo>
                  <a:lnTo>
                    <a:pt x="1" y="6948"/>
                  </a:lnTo>
                  <a:lnTo>
                    <a:pt x="11730" y="1"/>
                  </a:lnTo>
                  <a:lnTo>
                    <a:pt x="18723" y="117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1" name="Google Shape;1781;p1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extrusionOk="0">
                  <a:moveTo>
                    <a:pt x="9609" y="0"/>
                  </a:moveTo>
                  <a:lnTo>
                    <a:pt x="0" y="5662"/>
                  </a:lnTo>
                  <a:lnTo>
                    <a:pt x="5662" y="15226"/>
                  </a:lnTo>
                  <a:lnTo>
                    <a:pt x="15249" y="9542"/>
                  </a:lnTo>
                  <a:lnTo>
                    <a:pt x="9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2" name="Google Shape;1782;p17"/>
            <p:cNvSpPr/>
            <p:nvPr/>
          </p:nvSpPr>
          <p:spPr>
            <a:xfrm>
              <a:off x="1196250" y="3468775"/>
              <a:ext cx="381225" cy="380650"/>
            </a:xfrm>
            <a:custGeom>
              <a:avLst/>
              <a:gdLst/>
              <a:ahLst/>
              <a:cxnLst/>
              <a:rect l="l" t="t" r="r" b="b"/>
              <a:pathLst>
                <a:path w="15249" h="15226" fill="none" extrusionOk="0">
                  <a:moveTo>
                    <a:pt x="15249" y="9542"/>
                  </a:moveTo>
                  <a:lnTo>
                    <a:pt x="5662" y="15226"/>
                  </a:lnTo>
                  <a:lnTo>
                    <a:pt x="0" y="5662"/>
                  </a:lnTo>
                  <a:lnTo>
                    <a:pt x="9609" y="0"/>
                  </a:lnTo>
                  <a:lnTo>
                    <a:pt x="15249" y="95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3" name="Google Shape;1783;p1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extrusionOk="0">
                  <a:moveTo>
                    <a:pt x="4219" y="1"/>
                  </a:moveTo>
                  <a:lnTo>
                    <a:pt x="3926" y="5595"/>
                  </a:lnTo>
                  <a:lnTo>
                    <a:pt x="1" y="4647"/>
                  </a:lnTo>
                  <a:lnTo>
                    <a:pt x="452" y="12407"/>
                  </a:lnTo>
                  <a:lnTo>
                    <a:pt x="10039" y="6723"/>
                  </a:lnTo>
                  <a:lnTo>
                    <a:pt x="6700" y="1061"/>
                  </a:lnTo>
                  <a:lnTo>
                    <a:pt x="42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4" name="Google Shape;1784;p17"/>
            <p:cNvSpPr/>
            <p:nvPr/>
          </p:nvSpPr>
          <p:spPr>
            <a:xfrm>
              <a:off x="1326500" y="3539250"/>
              <a:ext cx="250975" cy="310175"/>
            </a:xfrm>
            <a:custGeom>
              <a:avLst/>
              <a:gdLst/>
              <a:ahLst/>
              <a:cxnLst/>
              <a:rect l="l" t="t" r="r" b="b"/>
              <a:pathLst>
                <a:path w="10039" h="12407" fill="none" extrusionOk="0">
                  <a:moveTo>
                    <a:pt x="452" y="12407"/>
                  </a:moveTo>
                  <a:lnTo>
                    <a:pt x="1" y="4647"/>
                  </a:lnTo>
                  <a:lnTo>
                    <a:pt x="3926" y="5595"/>
                  </a:lnTo>
                  <a:lnTo>
                    <a:pt x="4219" y="1"/>
                  </a:lnTo>
                  <a:lnTo>
                    <a:pt x="6700" y="1061"/>
                  </a:lnTo>
                  <a:lnTo>
                    <a:pt x="10039" y="6723"/>
                  </a:lnTo>
                  <a:lnTo>
                    <a:pt x="452" y="124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5" name="Google Shape;1785;p17"/>
            <p:cNvSpPr/>
            <p:nvPr/>
          </p:nvSpPr>
          <p:spPr>
            <a:xfrm>
              <a:off x="1320875" y="3557300"/>
              <a:ext cx="48525" cy="49100"/>
            </a:xfrm>
            <a:custGeom>
              <a:avLst/>
              <a:gdLst/>
              <a:ahLst/>
              <a:cxnLst/>
              <a:rect l="l" t="t" r="r" b="b"/>
              <a:pathLst>
                <a:path w="1941" h="1964" extrusionOk="0">
                  <a:moveTo>
                    <a:pt x="880" y="1"/>
                  </a:moveTo>
                  <a:lnTo>
                    <a:pt x="677" y="46"/>
                  </a:lnTo>
                  <a:lnTo>
                    <a:pt x="497" y="113"/>
                  </a:lnTo>
                  <a:lnTo>
                    <a:pt x="339" y="226"/>
                  </a:lnTo>
                  <a:lnTo>
                    <a:pt x="203" y="384"/>
                  </a:lnTo>
                  <a:lnTo>
                    <a:pt x="91" y="542"/>
                  </a:lnTo>
                  <a:lnTo>
                    <a:pt x="23" y="700"/>
                  </a:lnTo>
                  <a:lnTo>
                    <a:pt x="0" y="903"/>
                  </a:lnTo>
                  <a:lnTo>
                    <a:pt x="0" y="1083"/>
                  </a:lnTo>
                  <a:lnTo>
                    <a:pt x="23" y="1264"/>
                  </a:lnTo>
                  <a:lnTo>
                    <a:pt x="113" y="1444"/>
                  </a:lnTo>
                  <a:lnTo>
                    <a:pt x="226" y="1625"/>
                  </a:lnTo>
                  <a:lnTo>
                    <a:pt x="361" y="1760"/>
                  </a:lnTo>
                  <a:lnTo>
                    <a:pt x="519" y="1850"/>
                  </a:lnTo>
                  <a:lnTo>
                    <a:pt x="700" y="1918"/>
                  </a:lnTo>
                  <a:lnTo>
                    <a:pt x="880" y="1963"/>
                  </a:lnTo>
                  <a:lnTo>
                    <a:pt x="1061" y="1963"/>
                  </a:lnTo>
                  <a:lnTo>
                    <a:pt x="1264" y="1918"/>
                  </a:lnTo>
                  <a:lnTo>
                    <a:pt x="1444" y="1850"/>
                  </a:lnTo>
                  <a:lnTo>
                    <a:pt x="1602" y="1737"/>
                  </a:lnTo>
                  <a:lnTo>
                    <a:pt x="1737" y="1602"/>
                  </a:lnTo>
                  <a:lnTo>
                    <a:pt x="1850" y="1444"/>
                  </a:lnTo>
                  <a:lnTo>
                    <a:pt x="1918" y="1264"/>
                  </a:lnTo>
                  <a:lnTo>
                    <a:pt x="1940" y="1083"/>
                  </a:lnTo>
                  <a:lnTo>
                    <a:pt x="1940" y="880"/>
                  </a:lnTo>
                  <a:lnTo>
                    <a:pt x="1918" y="700"/>
                  </a:lnTo>
                  <a:lnTo>
                    <a:pt x="1827" y="519"/>
                  </a:lnTo>
                  <a:lnTo>
                    <a:pt x="1715" y="362"/>
                  </a:lnTo>
                  <a:lnTo>
                    <a:pt x="1579" y="226"/>
                  </a:lnTo>
                  <a:lnTo>
                    <a:pt x="1421" y="113"/>
                  </a:lnTo>
                  <a:lnTo>
                    <a:pt x="1241" y="46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6" name="Google Shape;1786;p1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7" name="Google Shape;1787;p17"/>
            <p:cNvSpPr/>
            <p:nvPr/>
          </p:nvSpPr>
          <p:spPr>
            <a:xfrm>
              <a:off x="1196250" y="3610300"/>
              <a:ext cx="141575" cy="239125"/>
            </a:xfrm>
            <a:custGeom>
              <a:avLst/>
              <a:gdLst/>
              <a:ahLst/>
              <a:cxnLst/>
              <a:rect l="l" t="t" r="r" b="b"/>
              <a:pathLst>
                <a:path w="5663" h="9565" fill="none" extrusionOk="0">
                  <a:moveTo>
                    <a:pt x="0" y="1"/>
                  </a:moveTo>
                  <a:lnTo>
                    <a:pt x="5662" y="9565"/>
                  </a:lnTo>
                  <a:lnTo>
                    <a:pt x="5594" y="8302"/>
                  </a:lnTo>
                  <a:lnTo>
                    <a:pt x="5594" y="8302"/>
                  </a:lnTo>
                  <a:lnTo>
                    <a:pt x="5414" y="8166"/>
                  </a:lnTo>
                  <a:lnTo>
                    <a:pt x="5279" y="79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8" name="Google Shape;1788;p1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extrusionOk="0">
                  <a:moveTo>
                    <a:pt x="9655" y="1"/>
                  </a:move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9" name="Google Shape;1789;p17"/>
            <p:cNvSpPr/>
            <p:nvPr/>
          </p:nvSpPr>
          <p:spPr>
            <a:xfrm>
              <a:off x="1336100" y="3707300"/>
              <a:ext cx="241375" cy="142125"/>
            </a:xfrm>
            <a:custGeom>
              <a:avLst/>
              <a:gdLst/>
              <a:ahLst/>
              <a:cxnLst/>
              <a:rect l="l" t="t" r="r" b="b"/>
              <a:pathLst>
                <a:path w="9655" h="5685" fill="none" extrusionOk="0">
                  <a:moveTo>
                    <a:pt x="9655" y="1"/>
                  </a:moveTo>
                  <a:lnTo>
                    <a:pt x="1083" y="4489"/>
                  </a:lnTo>
                  <a:lnTo>
                    <a:pt x="1083" y="4489"/>
                  </a:lnTo>
                  <a:lnTo>
                    <a:pt x="970" y="4535"/>
                  </a:lnTo>
                  <a:lnTo>
                    <a:pt x="835" y="4580"/>
                  </a:lnTo>
                  <a:lnTo>
                    <a:pt x="722" y="4602"/>
                  </a:lnTo>
                  <a:lnTo>
                    <a:pt x="587" y="4602"/>
                  </a:lnTo>
                  <a:lnTo>
                    <a:pt x="587" y="4602"/>
                  </a:lnTo>
                  <a:lnTo>
                    <a:pt x="429" y="4580"/>
                  </a:lnTo>
                  <a:lnTo>
                    <a:pt x="271" y="4557"/>
                  </a:lnTo>
                  <a:lnTo>
                    <a:pt x="136" y="4489"/>
                  </a:lnTo>
                  <a:lnTo>
                    <a:pt x="0" y="4422"/>
                  </a:lnTo>
                  <a:lnTo>
                    <a:pt x="68" y="5685"/>
                  </a:lnTo>
                  <a:lnTo>
                    <a:pt x="96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0" name="Google Shape;1790;p17"/>
            <p:cNvSpPr/>
            <p:nvPr/>
          </p:nvSpPr>
          <p:spPr>
            <a:xfrm>
              <a:off x="1436475" y="3468775"/>
              <a:ext cx="126900" cy="214875"/>
            </a:xfrm>
            <a:custGeom>
              <a:avLst/>
              <a:gdLst/>
              <a:ahLst/>
              <a:cxnLst/>
              <a:rect l="l" t="t" r="r" b="b"/>
              <a:pathLst>
                <a:path w="5076" h="8595" extrusionOk="0">
                  <a:moveTo>
                    <a:pt x="0" y="0"/>
                  </a:moveTo>
                  <a:lnTo>
                    <a:pt x="5076" y="8594"/>
                  </a:lnTo>
                  <a:lnTo>
                    <a:pt x="5076" y="8594"/>
                  </a:lnTo>
                  <a:lnTo>
                    <a:pt x="2301" y="38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1" name="Google Shape;1791;p17"/>
            <p:cNvSpPr/>
            <p:nvPr/>
          </p:nvSpPr>
          <p:spPr>
            <a:xfrm>
              <a:off x="1348500" y="3468775"/>
              <a:ext cx="214875" cy="214875"/>
            </a:xfrm>
            <a:custGeom>
              <a:avLst/>
              <a:gdLst/>
              <a:ahLst/>
              <a:cxnLst/>
              <a:rect l="l" t="t" r="r" b="b"/>
              <a:pathLst>
                <a:path w="8595" h="8595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519" y="0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8595" y="8594"/>
                  </a:lnTo>
                  <a:lnTo>
                    <a:pt x="8595" y="8594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2" name="Google Shape;1792;p1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extrusionOk="0">
                  <a:moveTo>
                    <a:pt x="3519" y="0"/>
                  </a:moveTo>
                  <a:lnTo>
                    <a:pt x="1" y="2075"/>
                  </a:ln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5820" y="3880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3" name="Google Shape;1793;p17"/>
            <p:cNvSpPr/>
            <p:nvPr/>
          </p:nvSpPr>
          <p:spPr>
            <a:xfrm>
              <a:off x="1348500" y="3468775"/>
              <a:ext cx="145525" cy="97000"/>
            </a:xfrm>
            <a:custGeom>
              <a:avLst/>
              <a:gdLst/>
              <a:ahLst/>
              <a:cxnLst/>
              <a:rect l="l" t="t" r="r" b="b"/>
              <a:pathLst>
                <a:path w="5821" h="3880" fill="none" extrusionOk="0">
                  <a:moveTo>
                    <a:pt x="3519" y="0"/>
                  </a:moveTo>
                  <a:lnTo>
                    <a:pt x="1" y="2075"/>
                  </a:lnTo>
                  <a:lnTo>
                    <a:pt x="3384" y="519"/>
                  </a:lnTo>
                  <a:lnTo>
                    <a:pt x="5482" y="3745"/>
                  </a:lnTo>
                  <a:lnTo>
                    <a:pt x="5820" y="3880"/>
                  </a:lnTo>
                  <a:lnTo>
                    <a:pt x="351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4" name="Google Shape;1794;p1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extrusionOk="0">
                  <a:moveTo>
                    <a:pt x="1" y="1"/>
                  </a:moveTo>
                  <a:lnTo>
                    <a:pt x="3114" y="4850"/>
                  </a:lnTo>
                  <a:lnTo>
                    <a:pt x="3114" y="4850"/>
                  </a:lnTo>
                  <a:lnTo>
                    <a:pt x="339" y="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5E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5" name="Google Shape;1795;p17"/>
            <p:cNvSpPr/>
            <p:nvPr/>
          </p:nvSpPr>
          <p:spPr>
            <a:xfrm>
              <a:off x="1485525" y="3562375"/>
              <a:ext cx="77850" cy="121275"/>
            </a:xfrm>
            <a:custGeom>
              <a:avLst/>
              <a:gdLst/>
              <a:ahLst/>
              <a:cxnLst/>
              <a:rect l="l" t="t" r="r" b="b"/>
              <a:pathLst>
                <a:path w="3114" h="4851" fill="none" extrusionOk="0">
                  <a:moveTo>
                    <a:pt x="1" y="1"/>
                  </a:moveTo>
                  <a:lnTo>
                    <a:pt x="3114" y="4850"/>
                  </a:lnTo>
                  <a:lnTo>
                    <a:pt x="339" y="136"/>
                  </a:lnTo>
                  <a:lnTo>
                    <a:pt x="339" y="13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96" name="Google Shape;1796;p17"/>
          <p:cNvSpPr/>
          <p:nvPr/>
        </p:nvSpPr>
        <p:spPr>
          <a:xfrm>
            <a:off x="7201201" y="-82066"/>
            <a:ext cx="5194300" cy="1892300"/>
          </a:xfrm>
          <a:custGeom>
            <a:avLst/>
            <a:gdLst/>
            <a:ahLst/>
            <a:cxnLst/>
            <a:rect l="l" t="t" r="r" b="b"/>
            <a:pathLst>
              <a:path w="155829" h="56769" extrusionOk="0">
                <a:moveTo>
                  <a:pt x="155829" y="56769"/>
                </a:moveTo>
                <a:cubicBezTo>
                  <a:pt x="152089" y="44304"/>
                  <a:pt x="148800" y="28299"/>
                  <a:pt x="137160" y="22479"/>
                </a:cubicBezTo>
                <a:cubicBezTo>
                  <a:pt x="126461" y="17129"/>
                  <a:pt x="113249" y="21383"/>
                  <a:pt x="101346" y="20193"/>
                </a:cubicBezTo>
                <a:cubicBezTo>
                  <a:pt x="92427" y="19301"/>
                  <a:pt x="85041" y="12142"/>
                  <a:pt x="76200" y="10668"/>
                </a:cubicBezTo>
                <a:cubicBezTo>
                  <a:pt x="67180" y="9165"/>
                  <a:pt x="58238" y="14230"/>
                  <a:pt x="49149" y="15240"/>
                </a:cubicBezTo>
                <a:cubicBezTo>
                  <a:pt x="32101" y="17134"/>
                  <a:pt x="7671" y="15342"/>
                  <a:pt x="0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797" name="Google Shape;1797;p17"/>
          <p:cNvSpPr/>
          <p:nvPr/>
        </p:nvSpPr>
        <p:spPr>
          <a:xfrm>
            <a:off x="-241000" y="1693767"/>
            <a:ext cx="1016000" cy="5272667"/>
          </a:xfrm>
          <a:custGeom>
            <a:avLst/>
            <a:gdLst/>
            <a:ahLst/>
            <a:cxnLst/>
            <a:rect l="l" t="t" r="r" b="b"/>
            <a:pathLst>
              <a:path w="30480" h="158180" extrusionOk="0">
                <a:moveTo>
                  <a:pt x="30480" y="158180"/>
                </a:moveTo>
                <a:cubicBezTo>
                  <a:pt x="26589" y="152344"/>
                  <a:pt x="20100" y="148507"/>
                  <a:pt x="16383" y="142559"/>
                </a:cubicBezTo>
                <a:cubicBezTo>
                  <a:pt x="13018" y="137174"/>
                  <a:pt x="11947" y="130557"/>
                  <a:pt x="11049" y="124271"/>
                </a:cubicBezTo>
                <a:cubicBezTo>
                  <a:pt x="8736" y="108082"/>
                  <a:pt x="13695" y="91633"/>
                  <a:pt x="16383" y="75503"/>
                </a:cubicBezTo>
                <a:cubicBezTo>
                  <a:pt x="18004" y="65779"/>
                  <a:pt x="10696" y="56594"/>
                  <a:pt x="8763" y="46928"/>
                </a:cubicBezTo>
                <a:cubicBezTo>
                  <a:pt x="6150" y="33861"/>
                  <a:pt x="18574" y="20829"/>
                  <a:pt x="16383" y="7685"/>
                </a:cubicBezTo>
                <a:cubicBezTo>
                  <a:pt x="15953" y="5105"/>
                  <a:pt x="14912" y="1997"/>
                  <a:pt x="12573" y="827"/>
                </a:cubicBezTo>
                <a:cubicBezTo>
                  <a:pt x="8782" y="-1069"/>
                  <a:pt x="3791" y="836"/>
                  <a:pt x="0" y="2732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798" name="Google Shape;1798;p17"/>
          <p:cNvGrpSpPr/>
          <p:nvPr/>
        </p:nvGrpSpPr>
        <p:grpSpPr>
          <a:xfrm rot="-2864756">
            <a:off x="10920515" y="363364"/>
            <a:ext cx="457189" cy="425456"/>
            <a:chOff x="-1003774" y="3010923"/>
            <a:chExt cx="671424" cy="624822"/>
          </a:xfrm>
        </p:grpSpPr>
        <p:sp>
          <p:nvSpPr>
            <p:cNvPr id="1799" name="Google Shape;1799;p17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0" name="Google Shape;1800;p17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1" name="Google Shape;1801;p17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2" name="Google Shape;1802;p1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3" name="Google Shape;1803;p17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4" name="Google Shape;1804;p1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5" name="Google Shape;1805;p17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6" name="Google Shape;1806;p1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7" name="Google Shape;1807;p17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8" name="Google Shape;1808;p1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9" name="Google Shape;1809;p17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0" name="Google Shape;1810;p1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1" name="Google Shape;1811;p17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2" name="Google Shape;1812;p1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3" name="Google Shape;1813;p17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4" name="Google Shape;1814;p1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5" name="Google Shape;1815;p17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6" name="Google Shape;1816;p1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7" name="Google Shape;1817;p17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8" name="Google Shape;1818;p1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9" name="Google Shape;1819;p17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0" name="Google Shape;1820;p1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1" name="Google Shape;1821;p17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2" name="Google Shape;1822;p17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3" name="Google Shape;1823;p1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4" name="Google Shape;1824;p17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5" name="Google Shape;1825;p17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6" name="Google Shape;1826;p1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7" name="Google Shape;1827;p17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8" name="Google Shape;1828;p1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9" name="Google Shape;1829;p17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0" name="Google Shape;1830;p1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1" name="Google Shape;1831;p17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2" name="Google Shape;1832;p1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3" name="Google Shape;1833;p17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4" name="Google Shape;1834;p1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5" name="Google Shape;1835;p17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937196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8" name="Google Shape;1088;p1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9" name="Google Shape;1089;p13"/>
          <p:cNvSpPr/>
          <p:nvPr/>
        </p:nvSpPr>
        <p:spPr>
          <a:xfrm>
            <a:off x="11586009" y="2506385"/>
            <a:ext cx="657100" cy="4345833"/>
          </a:xfrm>
          <a:custGeom>
            <a:avLst/>
            <a:gdLst/>
            <a:ahLst/>
            <a:cxnLst/>
            <a:rect l="l" t="t" r="r" b="b"/>
            <a:pathLst>
              <a:path w="19713" h="130375" extrusionOk="0">
                <a:moveTo>
                  <a:pt x="18951" y="130375"/>
                </a:moveTo>
                <a:cubicBezTo>
                  <a:pt x="12501" y="119625"/>
                  <a:pt x="8009" y="106145"/>
                  <a:pt x="10188" y="93799"/>
                </a:cubicBezTo>
                <a:cubicBezTo>
                  <a:pt x="11661" y="85449"/>
                  <a:pt x="18821" y="77778"/>
                  <a:pt x="17427" y="69415"/>
                </a:cubicBezTo>
                <a:cubicBezTo>
                  <a:pt x="15545" y="58123"/>
                  <a:pt x="7136" y="48421"/>
                  <a:pt x="5997" y="37030"/>
                </a:cubicBezTo>
                <a:cubicBezTo>
                  <a:pt x="4792" y="24982"/>
                  <a:pt x="17606" y="9396"/>
                  <a:pt x="9045" y="835"/>
                </a:cubicBezTo>
                <a:cubicBezTo>
                  <a:pt x="4426" y="-3784"/>
                  <a:pt x="-1302" y="12024"/>
                  <a:pt x="282" y="18361"/>
                </a:cubicBezTo>
                <a:cubicBezTo>
                  <a:pt x="1415" y="22895"/>
                  <a:pt x="5959" y="27118"/>
                  <a:pt x="10569" y="27886"/>
                </a:cubicBezTo>
                <a:cubicBezTo>
                  <a:pt x="14182" y="28488"/>
                  <a:pt x="17123" y="24380"/>
                  <a:pt x="19713" y="2179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090" name="Google Shape;1090;p13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1" name="Google Shape;1091;p13"/>
          <p:cNvSpPr txBox="1">
            <a:spLocks noGrp="1"/>
          </p:cNvSpPr>
          <p:nvPr>
            <p:ph type="title"/>
          </p:nvPr>
        </p:nvSpPr>
        <p:spPr>
          <a:xfrm>
            <a:off x="2563987" y="2055555"/>
            <a:ext cx="307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92" name="Google Shape;1092;p13"/>
          <p:cNvSpPr txBox="1">
            <a:spLocks noGrp="1"/>
          </p:cNvSpPr>
          <p:nvPr>
            <p:ph type="subTitle" idx="1"/>
          </p:nvPr>
        </p:nvSpPr>
        <p:spPr>
          <a:xfrm>
            <a:off x="2563987" y="2581211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3" name="Google Shape;1093;p13"/>
          <p:cNvSpPr txBox="1">
            <a:spLocks noGrp="1"/>
          </p:cNvSpPr>
          <p:nvPr>
            <p:ph type="title" idx="2"/>
          </p:nvPr>
        </p:nvSpPr>
        <p:spPr>
          <a:xfrm>
            <a:off x="7926851" y="2055555"/>
            <a:ext cx="307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94" name="Google Shape;1094;p13"/>
          <p:cNvSpPr txBox="1">
            <a:spLocks noGrp="1"/>
          </p:cNvSpPr>
          <p:nvPr>
            <p:ph type="subTitle" idx="3"/>
          </p:nvPr>
        </p:nvSpPr>
        <p:spPr>
          <a:xfrm>
            <a:off x="7926851" y="2581211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5" name="Google Shape;1095;p13"/>
          <p:cNvSpPr txBox="1">
            <a:spLocks noGrp="1"/>
          </p:cNvSpPr>
          <p:nvPr>
            <p:ph type="title" idx="4"/>
          </p:nvPr>
        </p:nvSpPr>
        <p:spPr>
          <a:xfrm>
            <a:off x="2563987" y="4240821"/>
            <a:ext cx="307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96" name="Google Shape;1096;p13"/>
          <p:cNvSpPr txBox="1">
            <a:spLocks noGrp="1"/>
          </p:cNvSpPr>
          <p:nvPr>
            <p:ph type="subTitle" idx="5"/>
          </p:nvPr>
        </p:nvSpPr>
        <p:spPr>
          <a:xfrm>
            <a:off x="2563987" y="4766531"/>
            <a:ext cx="3074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7" name="Google Shape;1097;p13"/>
          <p:cNvSpPr txBox="1">
            <a:spLocks noGrp="1"/>
          </p:cNvSpPr>
          <p:nvPr>
            <p:ph type="title" idx="6"/>
          </p:nvPr>
        </p:nvSpPr>
        <p:spPr>
          <a:xfrm>
            <a:off x="7926851" y="4240771"/>
            <a:ext cx="307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98" name="Google Shape;1098;p13"/>
          <p:cNvSpPr txBox="1">
            <a:spLocks noGrp="1"/>
          </p:cNvSpPr>
          <p:nvPr>
            <p:ph type="subTitle" idx="7"/>
          </p:nvPr>
        </p:nvSpPr>
        <p:spPr>
          <a:xfrm>
            <a:off x="7926851" y="4766480"/>
            <a:ext cx="3074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99" name="Google Shape;1099;p13"/>
          <p:cNvSpPr txBox="1">
            <a:spLocks noGrp="1"/>
          </p:cNvSpPr>
          <p:nvPr>
            <p:ph type="title" idx="8" hasCustomPrompt="1"/>
          </p:nvPr>
        </p:nvSpPr>
        <p:spPr>
          <a:xfrm>
            <a:off x="1290353" y="2343175"/>
            <a:ext cx="979600" cy="5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00" name="Google Shape;1100;p13"/>
          <p:cNvSpPr txBox="1">
            <a:spLocks noGrp="1"/>
          </p:cNvSpPr>
          <p:nvPr>
            <p:ph type="title" idx="9" hasCustomPrompt="1"/>
          </p:nvPr>
        </p:nvSpPr>
        <p:spPr>
          <a:xfrm>
            <a:off x="1290368" y="4528464"/>
            <a:ext cx="979600" cy="5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01" name="Google Shape;1101;p13"/>
          <p:cNvSpPr txBox="1">
            <a:spLocks noGrp="1"/>
          </p:cNvSpPr>
          <p:nvPr>
            <p:ph type="title" idx="13" hasCustomPrompt="1"/>
          </p:nvPr>
        </p:nvSpPr>
        <p:spPr>
          <a:xfrm>
            <a:off x="6644012" y="2343175"/>
            <a:ext cx="979600" cy="5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02" name="Google Shape;1102;p13"/>
          <p:cNvSpPr txBox="1">
            <a:spLocks noGrp="1"/>
          </p:cNvSpPr>
          <p:nvPr>
            <p:ph type="title" idx="14" hasCustomPrompt="1"/>
          </p:nvPr>
        </p:nvSpPr>
        <p:spPr>
          <a:xfrm>
            <a:off x="6650053" y="4528464"/>
            <a:ext cx="979600" cy="5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03" name="Google Shape;1103;p13"/>
          <p:cNvSpPr txBox="1">
            <a:spLocks noGrp="1"/>
          </p:cNvSpPr>
          <p:nvPr>
            <p:ph type="title" idx="15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104" name="Google Shape;1104;p13"/>
          <p:cNvSpPr/>
          <p:nvPr/>
        </p:nvSpPr>
        <p:spPr>
          <a:xfrm>
            <a:off x="-63199" y="19633"/>
            <a:ext cx="1714500" cy="3378200"/>
          </a:xfrm>
          <a:custGeom>
            <a:avLst/>
            <a:gdLst/>
            <a:ahLst/>
            <a:cxnLst/>
            <a:rect l="l" t="t" r="r" b="b"/>
            <a:pathLst>
              <a:path w="51435" h="101346" extrusionOk="0">
                <a:moveTo>
                  <a:pt x="51435" y="0"/>
                </a:moveTo>
                <a:cubicBezTo>
                  <a:pt x="44705" y="1683"/>
                  <a:pt x="36548" y="2832"/>
                  <a:pt x="32385" y="8382"/>
                </a:cubicBezTo>
                <a:cubicBezTo>
                  <a:pt x="27211" y="15280"/>
                  <a:pt x="32472" y="26422"/>
                  <a:pt x="28194" y="33909"/>
                </a:cubicBezTo>
                <a:cubicBezTo>
                  <a:pt x="23708" y="41760"/>
                  <a:pt x="16138" y="48580"/>
                  <a:pt x="14859" y="57531"/>
                </a:cubicBezTo>
                <a:cubicBezTo>
                  <a:pt x="13725" y="65468"/>
                  <a:pt x="17955" y="73673"/>
                  <a:pt x="16383" y="81534"/>
                </a:cubicBezTo>
                <a:cubicBezTo>
                  <a:pt x="14702" y="89937"/>
                  <a:pt x="8130" y="98636"/>
                  <a:pt x="0" y="101346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105" name="Google Shape;1105;p13"/>
          <p:cNvGrpSpPr/>
          <p:nvPr/>
        </p:nvGrpSpPr>
        <p:grpSpPr>
          <a:xfrm rot="3446927">
            <a:off x="811195" y="234746"/>
            <a:ext cx="457223" cy="425487"/>
            <a:chOff x="-1003774" y="3010923"/>
            <a:chExt cx="671424" cy="624822"/>
          </a:xfrm>
        </p:grpSpPr>
        <p:sp>
          <p:nvSpPr>
            <p:cNvPr id="1106" name="Google Shape;1106;p13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13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13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1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13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1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13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1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13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1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13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1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13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1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13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1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13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1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13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1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13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1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13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13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1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13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13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1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13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1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13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1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13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1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13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1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13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43" name="Google Shape;1143;p13"/>
          <p:cNvGrpSpPr/>
          <p:nvPr/>
        </p:nvGrpSpPr>
        <p:grpSpPr>
          <a:xfrm>
            <a:off x="10372815" y="495025"/>
            <a:ext cx="1431471" cy="1337616"/>
            <a:chOff x="10715325" y="1566575"/>
            <a:chExt cx="934950" cy="873650"/>
          </a:xfrm>
        </p:grpSpPr>
        <p:sp>
          <p:nvSpPr>
            <p:cNvPr id="1144" name="Google Shape;1144;p13"/>
            <p:cNvSpPr/>
            <p:nvPr/>
          </p:nvSpPr>
          <p:spPr>
            <a:xfrm>
              <a:off x="10810900" y="1566575"/>
              <a:ext cx="672650" cy="605125"/>
            </a:xfrm>
            <a:custGeom>
              <a:avLst/>
              <a:gdLst/>
              <a:ahLst/>
              <a:cxnLst/>
              <a:rect l="l" t="t" r="r" b="b"/>
              <a:pathLst>
                <a:path w="26906" h="24205" extrusionOk="0">
                  <a:moveTo>
                    <a:pt x="25326" y="12819"/>
                  </a:moveTo>
                  <a:lnTo>
                    <a:pt x="25451" y="13089"/>
                  </a:lnTo>
                  <a:lnTo>
                    <a:pt x="25555" y="13359"/>
                  </a:lnTo>
                  <a:lnTo>
                    <a:pt x="25638" y="13629"/>
                  </a:lnTo>
                  <a:lnTo>
                    <a:pt x="25700" y="13899"/>
                  </a:lnTo>
                  <a:lnTo>
                    <a:pt x="25721" y="14170"/>
                  </a:lnTo>
                  <a:lnTo>
                    <a:pt x="25742" y="14440"/>
                  </a:lnTo>
                  <a:lnTo>
                    <a:pt x="25742" y="14710"/>
                  </a:lnTo>
                  <a:lnTo>
                    <a:pt x="25742" y="14959"/>
                  </a:lnTo>
                  <a:lnTo>
                    <a:pt x="25700" y="15229"/>
                  </a:lnTo>
                  <a:lnTo>
                    <a:pt x="25659" y="15499"/>
                  </a:lnTo>
                  <a:lnTo>
                    <a:pt x="25534" y="16039"/>
                  </a:lnTo>
                  <a:lnTo>
                    <a:pt x="25347" y="16559"/>
                  </a:lnTo>
                  <a:lnTo>
                    <a:pt x="25139" y="17099"/>
                  </a:lnTo>
                  <a:lnTo>
                    <a:pt x="24973" y="16850"/>
                  </a:lnTo>
                  <a:lnTo>
                    <a:pt x="24848" y="16580"/>
                  </a:lnTo>
                  <a:lnTo>
                    <a:pt x="24807" y="16455"/>
                  </a:lnTo>
                  <a:lnTo>
                    <a:pt x="24786" y="16309"/>
                  </a:lnTo>
                  <a:lnTo>
                    <a:pt x="24765" y="16164"/>
                  </a:lnTo>
                  <a:lnTo>
                    <a:pt x="24765" y="16039"/>
                  </a:lnTo>
                  <a:lnTo>
                    <a:pt x="24807" y="15271"/>
                  </a:lnTo>
                  <a:lnTo>
                    <a:pt x="24848" y="14876"/>
                  </a:lnTo>
                  <a:lnTo>
                    <a:pt x="24911" y="14502"/>
                  </a:lnTo>
                  <a:lnTo>
                    <a:pt x="24994" y="14086"/>
                  </a:lnTo>
                  <a:lnTo>
                    <a:pt x="25098" y="13671"/>
                  </a:lnTo>
                  <a:lnTo>
                    <a:pt x="25326" y="12819"/>
                  </a:lnTo>
                  <a:close/>
                  <a:moveTo>
                    <a:pt x="9204" y="0"/>
                  </a:moveTo>
                  <a:lnTo>
                    <a:pt x="8955" y="21"/>
                  </a:lnTo>
                  <a:lnTo>
                    <a:pt x="9266" y="229"/>
                  </a:lnTo>
                  <a:lnTo>
                    <a:pt x="9453" y="374"/>
                  </a:lnTo>
                  <a:lnTo>
                    <a:pt x="9619" y="519"/>
                  </a:lnTo>
                  <a:lnTo>
                    <a:pt x="9765" y="686"/>
                  </a:lnTo>
                  <a:lnTo>
                    <a:pt x="9890" y="873"/>
                  </a:lnTo>
                  <a:lnTo>
                    <a:pt x="9993" y="1060"/>
                  </a:lnTo>
                  <a:lnTo>
                    <a:pt x="10076" y="1267"/>
                  </a:lnTo>
                  <a:lnTo>
                    <a:pt x="10118" y="1496"/>
                  </a:lnTo>
                  <a:lnTo>
                    <a:pt x="10118" y="1745"/>
                  </a:lnTo>
                  <a:lnTo>
                    <a:pt x="10097" y="1932"/>
                  </a:lnTo>
                  <a:lnTo>
                    <a:pt x="10056" y="2098"/>
                  </a:lnTo>
                  <a:lnTo>
                    <a:pt x="9993" y="2265"/>
                  </a:lnTo>
                  <a:lnTo>
                    <a:pt x="9890" y="2389"/>
                  </a:lnTo>
                  <a:lnTo>
                    <a:pt x="9786" y="2514"/>
                  </a:lnTo>
                  <a:lnTo>
                    <a:pt x="9640" y="2597"/>
                  </a:lnTo>
                  <a:lnTo>
                    <a:pt x="9474" y="2659"/>
                  </a:lnTo>
                  <a:lnTo>
                    <a:pt x="9287" y="2680"/>
                  </a:lnTo>
                  <a:lnTo>
                    <a:pt x="9038" y="2701"/>
                  </a:lnTo>
                  <a:lnTo>
                    <a:pt x="8788" y="2680"/>
                  </a:lnTo>
                  <a:lnTo>
                    <a:pt x="8539" y="2659"/>
                  </a:lnTo>
                  <a:lnTo>
                    <a:pt x="8290" y="2618"/>
                  </a:lnTo>
                  <a:lnTo>
                    <a:pt x="7833" y="2556"/>
                  </a:lnTo>
                  <a:lnTo>
                    <a:pt x="7355" y="2535"/>
                  </a:lnTo>
                  <a:lnTo>
                    <a:pt x="7126" y="2535"/>
                  </a:lnTo>
                  <a:lnTo>
                    <a:pt x="6898" y="2556"/>
                  </a:lnTo>
                  <a:lnTo>
                    <a:pt x="6648" y="2597"/>
                  </a:lnTo>
                  <a:lnTo>
                    <a:pt x="6420" y="2659"/>
                  </a:lnTo>
                  <a:lnTo>
                    <a:pt x="6212" y="2680"/>
                  </a:lnTo>
                  <a:lnTo>
                    <a:pt x="6004" y="2701"/>
                  </a:lnTo>
                  <a:lnTo>
                    <a:pt x="5568" y="2722"/>
                  </a:lnTo>
                  <a:lnTo>
                    <a:pt x="4820" y="2722"/>
                  </a:lnTo>
                  <a:lnTo>
                    <a:pt x="4446" y="2743"/>
                  </a:lnTo>
                  <a:lnTo>
                    <a:pt x="4093" y="2784"/>
                  </a:lnTo>
                  <a:lnTo>
                    <a:pt x="3719" y="2846"/>
                  </a:lnTo>
                  <a:lnTo>
                    <a:pt x="3366" y="2930"/>
                  </a:lnTo>
                  <a:lnTo>
                    <a:pt x="2992" y="3033"/>
                  </a:lnTo>
                  <a:lnTo>
                    <a:pt x="2639" y="3158"/>
                  </a:lnTo>
                  <a:lnTo>
                    <a:pt x="2514" y="3220"/>
                  </a:lnTo>
                  <a:lnTo>
                    <a:pt x="2389" y="3241"/>
                  </a:lnTo>
                  <a:lnTo>
                    <a:pt x="2244" y="3262"/>
                  </a:lnTo>
                  <a:lnTo>
                    <a:pt x="2119" y="3283"/>
                  </a:lnTo>
                  <a:lnTo>
                    <a:pt x="1995" y="3262"/>
                  </a:lnTo>
                  <a:lnTo>
                    <a:pt x="1870" y="3262"/>
                  </a:lnTo>
                  <a:lnTo>
                    <a:pt x="1766" y="3220"/>
                  </a:lnTo>
                  <a:lnTo>
                    <a:pt x="1641" y="3179"/>
                  </a:lnTo>
                  <a:lnTo>
                    <a:pt x="1537" y="3117"/>
                  </a:lnTo>
                  <a:lnTo>
                    <a:pt x="1434" y="3054"/>
                  </a:lnTo>
                  <a:lnTo>
                    <a:pt x="1330" y="2950"/>
                  </a:lnTo>
                  <a:lnTo>
                    <a:pt x="1226" y="2867"/>
                  </a:lnTo>
                  <a:lnTo>
                    <a:pt x="1143" y="2763"/>
                  </a:lnTo>
                  <a:lnTo>
                    <a:pt x="1060" y="2639"/>
                  </a:lnTo>
                  <a:lnTo>
                    <a:pt x="914" y="2348"/>
                  </a:lnTo>
                  <a:lnTo>
                    <a:pt x="852" y="2182"/>
                  </a:lnTo>
                  <a:lnTo>
                    <a:pt x="810" y="2015"/>
                  </a:lnTo>
                  <a:lnTo>
                    <a:pt x="810" y="1849"/>
                  </a:lnTo>
                  <a:lnTo>
                    <a:pt x="831" y="1683"/>
                  </a:lnTo>
                  <a:lnTo>
                    <a:pt x="893" y="1538"/>
                  </a:lnTo>
                  <a:lnTo>
                    <a:pt x="977" y="1392"/>
                  </a:lnTo>
                  <a:lnTo>
                    <a:pt x="1060" y="1267"/>
                  </a:lnTo>
                  <a:lnTo>
                    <a:pt x="1184" y="1122"/>
                  </a:lnTo>
                  <a:lnTo>
                    <a:pt x="1579" y="769"/>
                  </a:lnTo>
                  <a:lnTo>
                    <a:pt x="1413" y="810"/>
                  </a:lnTo>
                  <a:lnTo>
                    <a:pt x="1267" y="873"/>
                  </a:lnTo>
                  <a:lnTo>
                    <a:pt x="1101" y="935"/>
                  </a:lnTo>
                  <a:lnTo>
                    <a:pt x="956" y="1018"/>
                  </a:lnTo>
                  <a:lnTo>
                    <a:pt x="810" y="1101"/>
                  </a:lnTo>
                  <a:lnTo>
                    <a:pt x="686" y="1205"/>
                  </a:lnTo>
                  <a:lnTo>
                    <a:pt x="457" y="1413"/>
                  </a:lnTo>
                  <a:lnTo>
                    <a:pt x="353" y="1538"/>
                  </a:lnTo>
                  <a:lnTo>
                    <a:pt x="270" y="1662"/>
                  </a:lnTo>
                  <a:lnTo>
                    <a:pt x="187" y="1808"/>
                  </a:lnTo>
                  <a:lnTo>
                    <a:pt x="125" y="1932"/>
                  </a:lnTo>
                  <a:lnTo>
                    <a:pt x="62" y="2078"/>
                  </a:lnTo>
                  <a:lnTo>
                    <a:pt x="21" y="2223"/>
                  </a:lnTo>
                  <a:lnTo>
                    <a:pt x="0" y="2369"/>
                  </a:lnTo>
                  <a:lnTo>
                    <a:pt x="0" y="2514"/>
                  </a:lnTo>
                  <a:lnTo>
                    <a:pt x="0" y="2680"/>
                  </a:lnTo>
                  <a:lnTo>
                    <a:pt x="21" y="2846"/>
                  </a:lnTo>
                  <a:lnTo>
                    <a:pt x="42" y="3013"/>
                  </a:lnTo>
                  <a:lnTo>
                    <a:pt x="104" y="3179"/>
                  </a:lnTo>
                  <a:lnTo>
                    <a:pt x="145" y="3345"/>
                  </a:lnTo>
                  <a:lnTo>
                    <a:pt x="229" y="3490"/>
                  </a:lnTo>
                  <a:lnTo>
                    <a:pt x="312" y="3636"/>
                  </a:lnTo>
                  <a:lnTo>
                    <a:pt x="416" y="3781"/>
                  </a:lnTo>
                  <a:lnTo>
                    <a:pt x="540" y="3927"/>
                  </a:lnTo>
                  <a:lnTo>
                    <a:pt x="665" y="4051"/>
                  </a:lnTo>
                  <a:lnTo>
                    <a:pt x="810" y="4176"/>
                  </a:lnTo>
                  <a:lnTo>
                    <a:pt x="977" y="4280"/>
                  </a:lnTo>
                  <a:lnTo>
                    <a:pt x="1163" y="4384"/>
                  </a:lnTo>
                  <a:lnTo>
                    <a:pt x="1371" y="4467"/>
                  </a:lnTo>
                  <a:lnTo>
                    <a:pt x="1579" y="4550"/>
                  </a:lnTo>
                  <a:lnTo>
                    <a:pt x="1808" y="4633"/>
                  </a:lnTo>
                  <a:lnTo>
                    <a:pt x="1330" y="5256"/>
                  </a:lnTo>
                  <a:lnTo>
                    <a:pt x="1558" y="5360"/>
                  </a:lnTo>
                  <a:lnTo>
                    <a:pt x="1350" y="5568"/>
                  </a:lnTo>
                  <a:lnTo>
                    <a:pt x="1579" y="5755"/>
                  </a:lnTo>
                  <a:lnTo>
                    <a:pt x="1828" y="5901"/>
                  </a:lnTo>
                  <a:lnTo>
                    <a:pt x="2078" y="6004"/>
                  </a:lnTo>
                  <a:lnTo>
                    <a:pt x="2327" y="6067"/>
                  </a:lnTo>
                  <a:lnTo>
                    <a:pt x="2597" y="6088"/>
                  </a:lnTo>
                  <a:lnTo>
                    <a:pt x="3158" y="6088"/>
                  </a:lnTo>
                  <a:lnTo>
                    <a:pt x="3428" y="6046"/>
                  </a:lnTo>
                  <a:lnTo>
                    <a:pt x="3470" y="6482"/>
                  </a:lnTo>
                  <a:lnTo>
                    <a:pt x="3511" y="7085"/>
                  </a:lnTo>
                  <a:lnTo>
                    <a:pt x="3553" y="7667"/>
                  </a:lnTo>
                  <a:lnTo>
                    <a:pt x="3636" y="8269"/>
                  </a:lnTo>
                  <a:lnTo>
                    <a:pt x="3740" y="8851"/>
                  </a:lnTo>
                  <a:lnTo>
                    <a:pt x="3864" y="9433"/>
                  </a:lnTo>
                  <a:lnTo>
                    <a:pt x="4010" y="9993"/>
                  </a:lnTo>
                  <a:lnTo>
                    <a:pt x="4176" y="10575"/>
                  </a:lnTo>
                  <a:lnTo>
                    <a:pt x="4342" y="11136"/>
                  </a:lnTo>
                  <a:lnTo>
                    <a:pt x="4425" y="11385"/>
                  </a:lnTo>
                  <a:lnTo>
                    <a:pt x="4488" y="11635"/>
                  </a:lnTo>
                  <a:lnTo>
                    <a:pt x="4529" y="11863"/>
                  </a:lnTo>
                  <a:lnTo>
                    <a:pt x="4550" y="12113"/>
                  </a:lnTo>
                  <a:lnTo>
                    <a:pt x="4571" y="12611"/>
                  </a:lnTo>
                  <a:lnTo>
                    <a:pt x="4550" y="13110"/>
                  </a:lnTo>
                  <a:lnTo>
                    <a:pt x="4550" y="13401"/>
                  </a:lnTo>
                  <a:lnTo>
                    <a:pt x="4550" y="13692"/>
                  </a:lnTo>
                  <a:lnTo>
                    <a:pt x="4592" y="13983"/>
                  </a:lnTo>
                  <a:lnTo>
                    <a:pt x="4633" y="14273"/>
                  </a:lnTo>
                  <a:lnTo>
                    <a:pt x="4716" y="14543"/>
                  </a:lnTo>
                  <a:lnTo>
                    <a:pt x="4799" y="14814"/>
                  </a:lnTo>
                  <a:lnTo>
                    <a:pt x="4986" y="15354"/>
                  </a:lnTo>
                  <a:lnTo>
                    <a:pt x="5256" y="15977"/>
                  </a:lnTo>
                  <a:lnTo>
                    <a:pt x="5527" y="16580"/>
                  </a:lnTo>
                  <a:lnTo>
                    <a:pt x="5817" y="17182"/>
                  </a:lnTo>
                  <a:lnTo>
                    <a:pt x="6067" y="17785"/>
                  </a:lnTo>
                  <a:lnTo>
                    <a:pt x="6171" y="18075"/>
                  </a:lnTo>
                  <a:lnTo>
                    <a:pt x="6274" y="18346"/>
                  </a:lnTo>
                  <a:lnTo>
                    <a:pt x="6420" y="18927"/>
                  </a:lnTo>
                  <a:lnTo>
                    <a:pt x="6732" y="19925"/>
                  </a:lnTo>
                  <a:lnTo>
                    <a:pt x="6877" y="20423"/>
                  </a:lnTo>
                  <a:lnTo>
                    <a:pt x="7064" y="20922"/>
                  </a:lnTo>
                  <a:lnTo>
                    <a:pt x="7189" y="21317"/>
                  </a:lnTo>
                  <a:lnTo>
                    <a:pt x="7272" y="21732"/>
                  </a:lnTo>
                  <a:lnTo>
                    <a:pt x="7334" y="22148"/>
                  </a:lnTo>
                  <a:lnTo>
                    <a:pt x="7355" y="22563"/>
                  </a:lnTo>
                  <a:lnTo>
                    <a:pt x="7334" y="22979"/>
                  </a:lnTo>
                  <a:lnTo>
                    <a:pt x="7292" y="23394"/>
                  </a:lnTo>
                  <a:lnTo>
                    <a:pt x="7209" y="23810"/>
                  </a:lnTo>
                  <a:lnTo>
                    <a:pt x="7105" y="24204"/>
                  </a:lnTo>
                  <a:lnTo>
                    <a:pt x="8643" y="24080"/>
                  </a:lnTo>
                  <a:lnTo>
                    <a:pt x="8498" y="23644"/>
                  </a:lnTo>
                  <a:lnTo>
                    <a:pt x="8726" y="23581"/>
                  </a:lnTo>
                  <a:lnTo>
                    <a:pt x="8643" y="23290"/>
                  </a:lnTo>
                  <a:lnTo>
                    <a:pt x="8581" y="22999"/>
                  </a:lnTo>
                  <a:lnTo>
                    <a:pt x="8477" y="22625"/>
                  </a:lnTo>
                  <a:lnTo>
                    <a:pt x="8394" y="22251"/>
                  </a:lnTo>
                  <a:lnTo>
                    <a:pt x="8311" y="21878"/>
                  </a:lnTo>
                  <a:lnTo>
                    <a:pt x="8269" y="21504"/>
                  </a:lnTo>
                  <a:lnTo>
                    <a:pt x="8248" y="21130"/>
                  </a:lnTo>
                  <a:lnTo>
                    <a:pt x="8227" y="20756"/>
                  </a:lnTo>
                  <a:lnTo>
                    <a:pt x="8248" y="20382"/>
                  </a:lnTo>
                  <a:lnTo>
                    <a:pt x="8290" y="19987"/>
                  </a:lnTo>
                  <a:lnTo>
                    <a:pt x="8290" y="19821"/>
                  </a:lnTo>
                  <a:lnTo>
                    <a:pt x="8269" y="19634"/>
                  </a:lnTo>
                  <a:lnTo>
                    <a:pt x="8227" y="19280"/>
                  </a:lnTo>
                  <a:lnTo>
                    <a:pt x="8103" y="17888"/>
                  </a:lnTo>
                  <a:lnTo>
                    <a:pt x="8290" y="17972"/>
                  </a:lnTo>
                  <a:lnTo>
                    <a:pt x="8414" y="18055"/>
                  </a:lnTo>
                  <a:lnTo>
                    <a:pt x="8705" y="18242"/>
                  </a:lnTo>
                  <a:lnTo>
                    <a:pt x="8996" y="18429"/>
                  </a:lnTo>
                  <a:lnTo>
                    <a:pt x="9142" y="18491"/>
                  </a:lnTo>
                  <a:lnTo>
                    <a:pt x="9266" y="18533"/>
                  </a:lnTo>
                  <a:lnTo>
                    <a:pt x="9391" y="18574"/>
                  </a:lnTo>
                  <a:lnTo>
                    <a:pt x="9640" y="18574"/>
                  </a:lnTo>
                  <a:lnTo>
                    <a:pt x="9765" y="18533"/>
                  </a:lnTo>
                  <a:lnTo>
                    <a:pt x="9890" y="18491"/>
                  </a:lnTo>
                  <a:lnTo>
                    <a:pt x="10014" y="18408"/>
                  </a:lnTo>
                  <a:lnTo>
                    <a:pt x="10222" y="18262"/>
                  </a:lnTo>
                  <a:lnTo>
                    <a:pt x="10430" y="18096"/>
                  </a:lnTo>
                  <a:lnTo>
                    <a:pt x="10845" y="17764"/>
                  </a:lnTo>
                  <a:lnTo>
                    <a:pt x="11095" y="17577"/>
                  </a:lnTo>
                  <a:lnTo>
                    <a:pt x="11178" y="17577"/>
                  </a:lnTo>
                  <a:lnTo>
                    <a:pt x="11219" y="18117"/>
                  </a:lnTo>
                  <a:lnTo>
                    <a:pt x="11240" y="18387"/>
                  </a:lnTo>
                  <a:lnTo>
                    <a:pt x="11282" y="18657"/>
                  </a:lnTo>
                  <a:lnTo>
                    <a:pt x="11385" y="19073"/>
                  </a:lnTo>
                  <a:lnTo>
                    <a:pt x="11469" y="19467"/>
                  </a:lnTo>
                  <a:lnTo>
                    <a:pt x="11676" y="20278"/>
                  </a:lnTo>
                  <a:lnTo>
                    <a:pt x="11759" y="20631"/>
                  </a:lnTo>
                  <a:lnTo>
                    <a:pt x="11801" y="21005"/>
                  </a:lnTo>
                  <a:lnTo>
                    <a:pt x="11822" y="21358"/>
                  </a:lnTo>
                  <a:lnTo>
                    <a:pt x="11842" y="21711"/>
                  </a:lnTo>
                  <a:lnTo>
                    <a:pt x="11822" y="22065"/>
                  </a:lnTo>
                  <a:lnTo>
                    <a:pt x="11801" y="22438"/>
                  </a:lnTo>
                  <a:lnTo>
                    <a:pt x="11759" y="22792"/>
                  </a:lnTo>
                  <a:lnTo>
                    <a:pt x="11697" y="23145"/>
                  </a:lnTo>
                  <a:lnTo>
                    <a:pt x="11593" y="23831"/>
                  </a:lnTo>
                  <a:lnTo>
                    <a:pt x="12985" y="23706"/>
                  </a:lnTo>
                  <a:lnTo>
                    <a:pt x="12944" y="23394"/>
                  </a:lnTo>
                  <a:lnTo>
                    <a:pt x="12944" y="23311"/>
                  </a:lnTo>
                  <a:lnTo>
                    <a:pt x="12964" y="23270"/>
                  </a:lnTo>
                  <a:lnTo>
                    <a:pt x="12964" y="23249"/>
                  </a:lnTo>
                  <a:lnTo>
                    <a:pt x="13068" y="23186"/>
                  </a:lnTo>
                  <a:lnTo>
                    <a:pt x="13110" y="23124"/>
                  </a:lnTo>
                  <a:lnTo>
                    <a:pt x="13151" y="23062"/>
                  </a:lnTo>
                  <a:lnTo>
                    <a:pt x="13151" y="22979"/>
                  </a:lnTo>
                  <a:lnTo>
                    <a:pt x="13110" y="22812"/>
                  </a:lnTo>
                  <a:lnTo>
                    <a:pt x="13068" y="22667"/>
                  </a:lnTo>
                  <a:lnTo>
                    <a:pt x="12964" y="22023"/>
                  </a:lnTo>
                  <a:lnTo>
                    <a:pt x="12923" y="21711"/>
                  </a:lnTo>
                  <a:lnTo>
                    <a:pt x="12902" y="21379"/>
                  </a:lnTo>
                  <a:lnTo>
                    <a:pt x="12902" y="21046"/>
                  </a:lnTo>
                  <a:lnTo>
                    <a:pt x="12902" y="20735"/>
                  </a:lnTo>
                  <a:lnTo>
                    <a:pt x="12923" y="20402"/>
                  </a:lnTo>
                  <a:lnTo>
                    <a:pt x="12964" y="20070"/>
                  </a:lnTo>
                  <a:lnTo>
                    <a:pt x="13131" y="19239"/>
                  </a:lnTo>
                  <a:lnTo>
                    <a:pt x="13276" y="18408"/>
                  </a:lnTo>
                  <a:lnTo>
                    <a:pt x="13338" y="18013"/>
                  </a:lnTo>
                  <a:lnTo>
                    <a:pt x="13359" y="17598"/>
                  </a:lnTo>
                  <a:lnTo>
                    <a:pt x="13380" y="17514"/>
                  </a:lnTo>
                  <a:lnTo>
                    <a:pt x="13421" y="17431"/>
                  </a:lnTo>
                  <a:lnTo>
                    <a:pt x="13484" y="17390"/>
                  </a:lnTo>
                  <a:lnTo>
                    <a:pt x="13588" y="17348"/>
                  </a:lnTo>
                  <a:lnTo>
                    <a:pt x="14377" y="17203"/>
                  </a:lnTo>
                  <a:lnTo>
                    <a:pt x="15167" y="17037"/>
                  </a:lnTo>
                  <a:lnTo>
                    <a:pt x="15458" y="16974"/>
                  </a:lnTo>
                  <a:lnTo>
                    <a:pt x="15748" y="16912"/>
                  </a:lnTo>
                  <a:lnTo>
                    <a:pt x="15977" y="16891"/>
                  </a:lnTo>
                  <a:lnTo>
                    <a:pt x="16185" y="16912"/>
                  </a:lnTo>
                  <a:lnTo>
                    <a:pt x="16372" y="16954"/>
                  </a:lnTo>
                  <a:lnTo>
                    <a:pt x="16517" y="17037"/>
                  </a:lnTo>
                  <a:lnTo>
                    <a:pt x="16663" y="17161"/>
                  </a:lnTo>
                  <a:lnTo>
                    <a:pt x="16766" y="17307"/>
                  </a:lnTo>
                  <a:lnTo>
                    <a:pt x="16850" y="17494"/>
                  </a:lnTo>
                  <a:lnTo>
                    <a:pt x="16912" y="17722"/>
                  </a:lnTo>
                  <a:lnTo>
                    <a:pt x="17182" y="17494"/>
                  </a:lnTo>
                  <a:lnTo>
                    <a:pt x="17452" y="17265"/>
                  </a:lnTo>
                  <a:lnTo>
                    <a:pt x="17743" y="17078"/>
                  </a:lnTo>
                  <a:lnTo>
                    <a:pt x="18055" y="16891"/>
                  </a:lnTo>
                  <a:lnTo>
                    <a:pt x="18117" y="17016"/>
                  </a:lnTo>
                  <a:lnTo>
                    <a:pt x="18158" y="17120"/>
                  </a:lnTo>
                  <a:lnTo>
                    <a:pt x="18491" y="18179"/>
                  </a:lnTo>
                  <a:lnTo>
                    <a:pt x="18636" y="18720"/>
                  </a:lnTo>
                  <a:lnTo>
                    <a:pt x="18782" y="19239"/>
                  </a:lnTo>
                  <a:lnTo>
                    <a:pt x="18865" y="19675"/>
                  </a:lnTo>
                  <a:lnTo>
                    <a:pt x="18886" y="19883"/>
                  </a:lnTo>
                  <a:lnTo>
                    <a:pt x="18886" y="20112"/>
                  </a:lnTo>
                  <a:lnTo>
                    <a:pt x="18886" y="20299"/>
                  </a:lnTo>
                  <a:lnTo>
                    <a:pt x="18865" y="20506"/>
                  </a:lnTo>
                  <a:lnTo>
                    <a:pt x="18844" y="20714"/>
                  </a:lnTo>
                  <a:lnTo>
                    <a:pt x="18782" y="20901"/>
                  </a:lnTo>
                  <a:lnTo>
                    <a:pt x="18719" y="21088"/>
                  </a:lnTo>
                  <a:lnTo>
                    <a:pt x="18657" y="21275"/>
                  </a:lnTo>
                  <a:lnTo>
                    <a:pt x="18574" y="21462"/>
                  </a:lnTo>
                  <a:lnTo>
                    <a:pt x="18470" y="21628"/>
                  </a:lnTo>
                  <a:lnTo>
                    <a:pt x="18345" y="21815"/>
                  </a:lnTo>
                  <a:lnTo>
                    <a:pt x="18200" y="21981"/>
                  </a:lnTo>
                  <a:lnTo>
                    <a:pt x="18055" y="22148"/>
                  </a:lnTo>
                  <a:lnTo>
                    <a:pt x="17888" y="22293"/>
                  </a:lnTo>
                  <a:lnTo>
                    <a:pt x="17784" y="22418"/>
                  </a:lnTo>
                  <a:lnTo>
                    <a:pt x="17701" y="22522"/>
                  </a:lnTo>
                  <a:lnTo>
                    <a:pt x="17639" y="22667"/>
                  </a:lnTo>
                  <a:lnTo>
                    <a:pt x="17577" y="22792"/>
                  </a:lnTo>
                  <a:lnTo>
                    <a:pt x="17494" y="23062"/>
                  </a:lnTo>
                  <a:lnTo>
                    <a:pt x="17411" y="23332"/>
                  </a:lnTo>
                  <a:lnTo>
                    <a:pt x="18948" y="23207"/>
                  </a:lnTo>
                  <a:lnTo>
                    <a:pt x="18969" y="22750"/>
                  </a:lnTo>
                  <a:lnTo>
                    <a:pt x="19239" y="22833"/>
                  </a:lnTo>
                  <a:lnTo>
                    <a:pt x="19280" y="22709"/>
                  </a:lnTo>
                  <a:lnTo>
                    <a:pt x="19322" y="22563"/>
                  </a:lnTo>
                  <a:lnTo>
                    <a:pt x="19384" y="22148"/>
                  </a:lnTo>
                  <a:lnTo>
                    <a:pt x="19447" y="21753"/>
                  </a:lnTo>
                  <a:lnTo>
                    <a:pt x="19550" y="21358"/>
                  </a:lnTo>
                  <a:lnTo>
                    <a:pt x="19654" y="20963"/>
                  </a:lnTo>
                  <a:lnTo>
                    <a:pt x="19800" y="20589"/>
                  </a:lnTo>
                  <a:lnTo>
                    <a:pt x="19945" y="20215"/>
                  </a:lnTo>
                  <a:lnTo>
                    <a:pt x="20132" y="19841"/>
                  </a:lnTo>
                  <a:lnTo>
                    <a:pt x="20319" y="19488"/>
                  </a:lnTo>
                  <a:lnTo>
                    <a:pt x="20402" y="19343"/>
                  </a:lnTo>
                  <a:lnTo>
                    <a:pt x="20444" y="19218"/>
                  </a:lnTo>
                  <a:lnTo>
                    <a:pt x="20485" y="19114"/>
                  </a:lnTo>
                  <a:lnTo>
                    <a:pt x="20506" y="18990"/>
                  </a:lnTo>
                  <a:lnTo>
                    <a:pt x="20527" y="18865"/>
                  </a:lnTo>
                  <a:lnTo>
                    <a:pt x="20506" y="18740"/>
                  </a:lnTo>
                  <a:lnTo>
                    <a:pt x="20485" y="18595"/>
                  </a:lnTo>
                  <a:lnTo>
                    <a:pt x="20444" y="18449"/>
                  </a:lnTo>
                  <a:lnTo>
                    <a:pt x="20402" y="18304"/>
                  </a:lnTo>
                  <a:lnTo>
                    <a:pt x="20361" y="18159"/>
                  </a:lnTo>
                  <a:lnTo>
                    <a:pt x="20361" y="18013"/>
                  </a:lnTo>
                  <a:lnTo>
                    <a:pt x="20361" y="17888"/>
                  </a:lnTo>
                  <a:lnTo>
                    <a:pt x="20382" y="17743"/>
                  </a:lnTo>
                  <a:lnTo>
                    <a:pt x="20402" y="17598"/>
                  </a:lnTo>
                  <a:lnTo>
                    <a:pt x="20485" y="17348"/>
                  </a:lnTo>
                  <a:lnTo>
                    <a:pt x="20631" y="17120"/>
                  </a:lnTo>
                  <a:lnTo>
                    <a:pt x="20797" y="16891"/>
                  </a:lnTo>
                  <a:lnTo>
                    <a:pt x="20984" y="16683"/>
                  </a:lnTo>
                  <a:lnTo>
                    <a:pt x="21213" y="16517"/>
                  </a:lnTo>
                  <a:lnTo>
                    <a:pt x="21254" y="16496"/>
                  </a:lnTo>
                  <a:lnTo>
                    <a:pt x="21337" y="16476"/>
                  </a:lnTo>
                  <a:lnTo>
                    <a:pt x="21337" y="16995"/>
                  </a:lnTo>
                  <a:lnTo>
                    <a:pt x="21358" y="17203"/>
                  </a:lnTo>
                  <a:lnTo>
                    <a:pt x="21420" y="17369"/>
                  </a:lnTo>
                  <a:lnTo>
                    <a:pt x="21483" y="17514"/>
                  </a:lnTo>
                  <a:lnTo>
                    <a:pt x="21587" y="17639"/>
                  </a:lnTo>
                  <a:lnTo>
                    <a:pt x="21690" y="17743"/>
                  </a:lnTo>
                  <a:lnTo>
                    <a:pt x="21836" y="17826"/>
                  </a:lnTo>
                  <a:lnTo>
                    <a:pt x="21981" y="17868"/>
                  </a:lnTo>
                  <a:lnTo>
                    <a:pt x="22127" y="17868"/>
                  </a:lnTo>
                  <a:lnTo>
                    <a:pt x="22314" y="17847"/>
                  </a:lnTo>
                  <a:lnTo>
                    <a:pt x="22501" y="17785"/>
                  </a:lnTo>
                  <a:lnTo>
                    <a:pt x="22646" y="17701"/>
                  </a:lnTo>
                  <a:lnTo>
                    <a:pt x="22771" y="17577"/>
                  </a:lnTo>
                  <a:lnTo>
                    <a:pt x="22875" y="17431"/>
                  </a:lnTo>
                  <a:lnTo>
                    <a:pt x="22958" y="17265"/>
                  </a:lnTo>
                  <a:lnTo>
                    <a:pt x="22999" y="17078"/>
                  </a:lnTo>
                  <a:lnTo>
                    <a:pt x="23020" y="16891"/>
                  </a:lnTo>
                  <a:lnTo>
                    <a:pt x="22999" y="16642"/>
                  </a:lnTo>
                  <a:lnTo>
                    <a:pt x="23062" y="16725"/>
                  </a:lnTo>
                  <a:lnTo>
                    <a:pt x="23124" y="16787"/>
                  </a:lnTo>
                  <a:lnTo>
                    <a:pt x="23394" y="17348"/>
                  </a:lnTo>
                  <a:lnTo>
                    <a:pt x="23498" y="17618"/>
                  </a:lnTo>
                  <a:lnTo>
                    <a:pt x="23602" y="17909"/>
                  </a:lnTo>
                  <a:lnTo>
                    <a:pt x="23706" y="18200"/>
                  </a:lnTo>
                  <a:lnTo>
                    <a:pt x="23789" y="18470"/>
                  </a:lnTo>
                  <a:lnTo>
                    <a:pt x="23913" y="19052"/>
                  </a:lnTo>
                  <a:lnTo>
                    <a:pt x="23976" y="19654"/>
                  </a:lnTo>
                  <a:lnTo>
                    <a:pt x="23997" y="20257"/>
                  </a:lnTo>
                  <a:lnTo>
                    <a:pt x="23976" y="20859"/>
                  </a:lnTo>
                  <a:lnTo>
                    <a:pt x="23913" y="21462"/>
                  </a:lnTo>
                  <a:lnTo>
                    <a:pt x="23872" y="21691"/>
                  </a:lnTo>
                  <a:lnTo>
                    <a:pt x="23789" y="21919"/>
                  </a:lnTo>
                  <a:lnTo>
                    <a:pt x="23643" y="22376"/>
                  </a:lnTo>
                  <a:lnTo>
                    <a:pt x="23519" y="22812"/>
                  </a:lnTo>
                  <a:lnTo>
                    <a:pt x="24952" y="22709"/>
                  </a:lnTo>
                  <a:lnTo>
                    <a:pt x="24911" y="22148"/>
                  </a:lnTo>
                  <a:lnTo>
                    <a:pt x="25181" y="22106"/>
                  </a:lnTo>
                  <a:lnTo>
                    <a:pt x="25077" y="21649"/>
                  </a:lnTo>
                  <a:lnTo>
                    <a:pt x="25035" y="21192"/>
                  </a:lnTo>
                  <a:lnTo>
                    <a:pt x="25015" y="20714"/>
                  </a:lnTo>
                  <a:lnTo>
                    <a:pt x="25015" y="20257"/>
                  </a:lnTo>
                  <a:lnTo>
                    <a:pt x="25056" y="19800"/>
                  </a:lnTo>
                  <a:lnTo>
                    <a:pt x="25118" y="19343"/>
                  </a:lnTo>
                  <a:lnTo>
                    <a:pt x="25222" y="18865"/>
                  </a:lnTo>
                  <a:lnTo>
                    <a:pt x="25326" y="18408"/>
                  </a:lnTo>
                  <a:lnTo>
                    <a:pt x="25638" y="18865"/>
                  </a:lnTo>
                  <a:lnTo>
                    <a:pt x="25783" y="19093"/>
                  </a:lnTo>
                  <a:lnTo>
                    <a:pt x="25970" y="19280"/>
                  </a:lnTo>
                  <a:lnTo>
                    <a:pt x="26157" y="19467"/>
                  </a:lnTo>
                  <a:lnTo>
                    <a:pt x="26365" y="19634"/>
                  </a:lnTo>
                  <a:lnTo>
                    <a:pt x="26614" y="19758"/>
                  </a:lnTo>
                  <a:lnTo>
                    <a:pt x="26905" y="19841"/>
                  </a:lnTo>
                  <a:lnTo>
                    <a:pt x="26843" y="19717"/>
                  </a:lnTo>
                  <a:lnTo>
                    <a:pt x="26801" y="19634"/>
                  </a:lnTo>
                  <a:lnTo>
                    <a:pt x="26614" y="19384"/>
                  </a:lnTo>
                  <a:lnTo>
                    <a:pt x="26469" y="19135"/>
                  </a:lnTo>
                  <a:lnTo>
                    <a:pt x="26365" y="18865"/>
                  </a:lnTo>
                  <a:lnTo>
                    <a:pt x="26303" y="18574"/>
                  </a:lnTo>
                  <a:lnTo>
                    <a:pt x="26282" y="18304"/>
                  </a:lnTo>
                  <a:lnTo>
                    <a:pt x="26282" y="18013"/>
                  </a:lnTo>
                  <a:lnTo>
                    <a:pt x="26303" y="17701"/>
                  </a:lnTo>
                  <a:lnTo>
                    <a:pt x="26344" y="17411"/>
                  </a:lnTo>
                  <a:lnTo>
                    <a:pt x="26469" y="16517"/>
                  </a:lnTo>
                  <a:lnTo>
                    <a:pt x="26552" y="15624"/>
                  </a:lnTo>
                  <a:lnTo>
                    <a:pt x="26573" y="15229"/>
                  </a:lnTo>
                  <a:lnTo>
                    <a:pt x="26573" y="14855"/>
                  </a:lnTo>
                  <a:lnTo>
                    <a:pt x="26511" y="14481"/>
                  </a:lnTo>
                  <a:lnTo>
                    <a:pt x="26427" y="14107"/>
                  </a:lnTo>
                  <a:lnTo>
                    <a:pt x="26303" y="13754"/>
                  </a:lnTo>
                  <a:lnTo>
                    <a:pt x="26157" y="13401"/>
                  </a:lnTo>
                  <a:lnTo>
                    <a:pt x="26012" y="13048"/>
                  </a:lnTo>
                  <a:lnTo>
                    <a:pt x="25846" y="12694"/>
                  </a:lnTo>
                  <a:lnTo>
                    <a:pt x="25679" y="12424"/>
                  </a:lnTo>
                  <a:lnTo>
                    <a:pt x="25576" y="12258"/>
                  </a:lnTo>
                  <a:lnTo>
                    <a:pt x="25513" y="12092"/>
                  </a:lnTo>
                  <a:lnTo>
                    <a:pt x="25430" y="11926"/>
                  </a:lnTo>
                  <a:lnTo>
                    <a:pt x="25389" y="11759"/>
                  </a:lnTo>
                  <a:lnTo>
                    <a:pt x="25347" y="11572"/>
                  </a:lnTo>
                  <a:lnTo>
                    <a:pt x="25326" y="11406"/>
                  </a:lnTo>
                  <a:lnTo>
                    <a:pt x="25305" y="11032"/>
                  </a:lnTo>
                  <a:lnTo>
                    <a:pt x="25285" y="10367"/>
                  </a:lnTo>
                  <a:lnTo>
                    <a:pt x="25264" y="10035"/>
                  </a:lnTo>
                  <a:lnTo>
                    <a:pt x="25222" y="9723"/>
                  </a:lnTo>
                  <a:lnTo>
                    <a:pt x="25160" y="9391"/>
                  </a:lnTo>
                  <a:lnTo>
                    <a:pt x="25077" y="9079"/>
                  </a:lnTo>
                  <a:lnTo>
                    <a:pt x="24973" y="8747"/>
                  </a:lnTo>
                  <a:lnTo>
                    <a:pt x="24828" y="8456"/>
                  </a:lnTo>
                  <a:lnTo>
                    <a:pt x="24703" y="8207"/>
                  </a:lnTo>
                  <a:lnTo>
                    <a:pt x="24558" y="7978"/>
                  </a:lnTo>
                  <a:lnTo>
                    <a:pt x="24246" y="7542"/>
                  </a:lnTo>
                  <a:lnTo>
                    <a:pt x="24163" y="7438"/>
                  </a:lnTo>
                  <a:lnTo>
                    <a:pt x="24100" y="7334"/>
                  </a:lnTo>
                  <a:lnTo>
                    <a:pt x="24059" y="7230"/>
                  </a:lnTo>
                  <a:lnTo>
                    <a:pt x="23997" y="7126"/>
                  </a:lnTo>
                  <a:lnTo>
                    <a:pt x="23913" y="7064"/>
                  </a:lnTo>
                  <a:lnTo>
                    <a:pt x="23830" y="7002"/>
                  </a:lnTo>
                  <a:lnTo>
                    <a:pt x="23747" y="6981"/>
                  </a:lnTo>
                  <a:lnTo>
                    <a:pt x="23643" y="6960"/>
                  </a:lnTo>
                  <a:lnTo>
                    <a:pt x="23540" y="6939"/>
                  </a:lnTo>
                  <a:lnTo>
                    <a:pt x="23436" y="6960"/>
                  </a:lnTo>
                  <a:lnTo>
                    <a:pt x="22002" y="7085"/>
                  </a:lnTo>
                  <a:lnTo>
                    <a:pt x="21296" y="7168"/>
                  </a:lnTo>
                  <a:lnTo>
                    <a:pt x="20589" y="7272"/>
                  </a:lnTo>
                  <a:lnTo>
                    <a:pt x="19737" y="7417"/>
                  </a:lnTo>
                  <a:lnTo>
                    <a:pt x="18906" y="7521"/>
                  </a:lnTo>
                  <a:lnTo>
                    <a:pt x="18055" y="7625"/>
                  </a:lnTo>
                  <a:lnTo>
                    <a:pt x="17224" y="7687"/>
                  </a:lnTo>
                  <a:lnTo>
                    <a:pt x="15520" y="7812"/>
                  </a:lnTo>
                  <a:lnTo>
                    <a:pt x="13837" y="7937"/>
                  </a:lnTo>
                  <a:lnTo>
                    <a:pt x="13338" y="7937"/>
                  </a:lnTo>
                  <a:lnTo>
                    <a:pt x="13151" y="7916"/>
                  </a:lnTo>
                  <a:lnTo>
                    <a:pt x="12964" y="7874"/>
                  </a:lnTo>
                  <a:lnTo>
                    <a:pt x="12777" y="7812"/>
                  </a:lnTo>
                  <a:lnTo>
                    <a:pt x="12611" y="7729"/>
                  </a:lnTo>
                  <a:lnTo>
                    <a:pt x="12424" y="7625"/>
                  </a:lnTo>
                  <a:lnTo>
                    <a:pt x="12279" y="7500"/>
                  </a:lnTo>
                  <a:lnTo>
                    <a:pt x="12113" y="7355"/>
                  </a:lnTo>
                  <a:lnTo>
                    <a:pt x="11842" y="7085"/>
                  </a:lnTo>
                  <a:lnTo>
                    <a:pt x="11552" y="6835"/>
                  </a:lnTo>
                  <a:lnTo>
                    <a:pt x="11261" y="6586"/>
                  </a:lnTo>
                  <a:lnTo>
                    <a:pt x="10949" y="6358"/>
                  </a:lnTo>
                  <a:lnTo>
                    <a:pt x="10637" y="6150"/>
                  </a:lnTo>
                  <a:lnTo>
                    <a:pt x="10326" y="5942"/>
                  </a:lnTo>
                  <a:lnTo>
                    <a:pt x="9973" y="5776"/>
                  </a:lnTo>
                  <a:lnTo>
                    <a:pt x="9640" y="5610"/>
                  </a:lnTo>
                  <a:lnTo>
                    <a:pt x="9557" y="5547"/>
                  </a:lnTo>
                  <a:lnTo>
                    <a:pt x="9910" y="5277"/>
                  </a:lnTo>
                  <a:lnTo>
                    <a:pt x="10263" y="4986"/>
                  </a:lnTo>
                  <a:lnTo>
                    <a:pt x="10388" y="4862"/>
                  </a:lnTo>
                  <a:lnTo>
                    <a:pt x="10430" y="4820"/>
                  </a:lnTo>
                  <a:lnTo>
                    <a:pt x="10430" y="4758"/>
                  </a:lnTo>
                  <a:lnTo>
                    <a:pt x="10409" y="4716"/>
                  </a:lnTo>
                  <a:lnTo>
                    <a:pt x="10367" y="4675"/>
                  </a:lnTo>
                  <a:lnTo>
                    <a:pt x="10222" y="4571"/>
                  </a:lnTo>
                  <a:lnTo>
                    <a:pt x="9723" y="4342"/>
                  </a:lnTo>
                  <a:lnTo>
                    <a:pt x="9162" y="4114"/>
                  </a:lnTo>
                  <a:lnTo>
                    <a:pt x="9412" y="4010"/>
                  </a:lnTo>
                  <a:lnTo>
                    <a:pt x="9723" y="3885"/>
                  </a:lnTo>
                  <a:lnTo>
                    <a:pt x="10035" y="3740"/>
                  </a:lnTo>
                  <a:lnTo>
                    <a:pt x="10180" y="3657"/>
                  </a:lnTo>
                  <a:lnTo>
                    <a:pt x="10326" y="3574"/>
                  </a:lnTo>
                  <a:lnTo>
                    <a:pt x="10450" y="3470"/>
                  </a:lnTo>
                  <a:lnTo>
                    <a:pt x="10554" y="3345"/>
                  </a:lnTo>
                  <a:lnTo>
                    <a:pt x="10762" y="3075"/>
                  </a:lnTo>
                  <a:lnTo>
                    <a:pt x="10908" y="2805"/>
                  </a:lnTo>
                  <a:lnTo>
                    <a:pt x="11011" y="2535"/>
                  </a:lnTo>
                  <a:lnTo>
                    <a:pt x="11074" y="2285"/>
                  </a:lnTo>
                  <a:lnTo>
                    <a:pt x="11095" y="2036"/>
                  </a:lnTo>
                  <a:lnTo>
                    <a:pt x="11095" y="1787"/>
                  </a:lnTo>
                  <a:lnTo>
                    <a:pt x="11032" y="1558"/>
                  </a:lnTo>
                  <a:lnTo>
                    <a:pt x="10949" y="1330"/>
                  </a:lnTo>
                  <a:lnTo>
                    <a:pt x="10845" y="1122"/>
                  </a:lnTo>
                  <a:lnTo>
                    <a:pt x="10721" y="935"/>
                  </a:lnTo>
                  <a:lnTo>
                    <a:pt x="10575" y="748"/>
                  </a:lnTo>
                  <a:lnTo>
                    <a:pt x="10388" y="582"/>
                  </a:lnTo>
                  <a:lnTo>
                    <a:pt x="10201" y="436"/>
                  </a:lnTo>
                  <a:lnTo>
                    <a:pt x="10014" y="312"/>
                  </a:lnTo>
                  <a:lnTo>
                    <a:pt x="9806" y="208"/>
                  </a:lnTo>
                  <a:lnTo>
                    <a:pt x="9578" y="125"/>
                  </a:lnTo>
                  <a:lnTo>
                    <a:pt x="92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13"/>
            <p:cNvSpPr/>
            <p:nvPr/>
          </p:nvSpPr>
          <p:spPr>
            <a:xfrm>
              <a:off x="10715325" y="2211150"/>
              <a:ext cx="166750" cy="229075"/>
            </a:xfrm>
            <a:custGeom>
              <a:avLst/>
              <a:gdLst/>
              <a:ahLst/>
              <a:cxnLst/>
              <a:rect l="l" t="t" r="r" b="b"/>
              <a:pathLst>
                <a:path w="6670" h="9163" extrusionOk="0">
                  <a:moveTo>
                    <a:pt x="2888" y="0"/>
                  </a:moveTo>
                  <a:lnTo>
                    <a:pt x="2556" y="42"/>
                  </a:lnTo>
                  <a:lnTo>
                    <a:pt x="2244" y="104"/>
                  </a:lnTo>
                  <a:lnTo>
                    <a:pt x="1953" y="187"/>
                  </a:lnTo>
                  <a:lnTo>
                    <a:pt x="1662" y="291"/>
                  </a:lnTo>
                  <a:lnTo>
                    <a:pt x="1392" y="416"/>
                  </a:lnTo>
                  <a:lnTo>
                    <a:pt x="1143" y="541"/>
                  </a:lnTo>
                  <a:lnTo>
                    <a:pt x="935" y="707"/>
                  </a:lnTo>
                  <a:lnTo>
                    <a:pt x="727" y="873"/>
                  </a:lnTo>
                  <a:lnTo>
                    <a:pt x="540" y="1060"/>
                  </a:lnTo>
                  <a:lnTo>
                    <a:pt x="395" y="1289"/>
                  </a:lnTo>
                  <a:lnTo>
                    <a:pt x="250" y="1496"/>
                  </a:lnTo>
                  <a:lnTo>
                    <a:pt x="146" y="1746"/>
                  </a:lnTo>
                  <a:lnTo>
                    <a:pt x="63" y="2016"/>
                  </a:lnTo>
                  <a:lnTo>
                    <a:pt x="21" y="2286"/>
                  </a:lnTo>
                  <a:lnTo>
                    <a:pt x="0" y="2577"/>
                  </a:lnTo>
                  <a:lnTo>
                    <a:pt x="21" y="2868"/>
                  </a:lnTo>
                  <a:lnTo>
                    <a:pt x="42" y="3138"/>
                  </a:lnTo>
                  <a:lnTo>
                    <a:pt x="104" y="3387"/>
                  </a:lnTo>
                  <a:lnTo>
                    <a:pt x="166" y="3595"/>
                  </a:lnTo>
                  <a:lnTo>
                    <a:pt x="250" y="3823"/>
                  </a:lnTo>
                  <a:lnTo>
                    <a:pt x="353" y="4010"/>
                  </a:lnTo>
                  <a:lnTo>
                    <a:pt x="478" y="4197"/>
                  </a:lnTo>
                  <a:lnTo>
                    <a:pt x="603" y="4364"/>
                  </a:lnTo>
                  <a:lnTo>
                    <a:pt x="748" y="4509"/>
                  </a:lnTo>
                  <a:lnTo>
                    <a:pt x="894" y="4634"/>
                  </a:lnTo>
                  <a:lnTo>
                    <a:pt x="1060" y="4758"/>
                  </a:lnTo>
                  <a:lnTo>
                    <a:pt x="1226" y="4883"/>
                  </a:lnTo>
                  <a:lnTo>
                    <a:pt x="1392" y="4966"/>
                  </a:lnTo>
                  <a:lnTo>
                    <a:pt x="1766" y="5132"/>
                  </a:lnTo>
                  <a:lnTo>
                    <a:pt x="2140" y="5236"/>
                  </a:lnTo>
                  <a:lnTo>
                    <a:pt x="3491" y="5548"/>
                  </a:lnTo>
                  <a:lnTo>
                    <a:pt x="3865" y="5631"/>
                  </a:lnTo>
                  <a:lnTo>
                    <a:pt x="4052" y="5693"/>
                  </a:lnTo>
                  <a:lnTo>
                    <a:pt x="4218" y="5776"/>
                  </a:lnTo>
                  <a:lnTo>
                    <a:pt x="4363" y="5880"/>
                  </a:lnTo>
                  <a:lnTo>
                    <a:pt x="4488" y="6005"/>
                  </a:lnTo>
                  <a:lnTo>
                    <a:pt x="4529" y="6088"/>
                  </a:lnTo>
                  <a:lnTo>
                    <a:pt x="4571" y="6171"/>
                  </a:lnTo>
                  <a:lnTo>
                    <a:pt x="4592" y="6254"/>
                  </a:lnTo>
                  <a:lnTo>
                    <a:pt x="4613" y="6358"/>
                  </a:lnTo>
                  <a:lnTo>
                    <a:pt x="4613" y="6566"/>
                  </a:lnTo>
                  <a:lnTo>
                    <a:pt x="4571" y="6753"/>
                  </a:lnTo>
                  <a:lnTo>
                    <a:pt x="4509" y="6919"/>
                  </a:lnTo>
                  <a:lnTo>
                    <a:pt x="4405" y="7044"/>
                  </a:lnTo>
                  <a:lnTo>
                    <a:pt x="4259" y="7168"/>
                  </a:lnTo>
                  <a:lnTo>
                    <a:pt x="4072" y="7251"/>
                  </a:lnTo>
                  <a:lnTo>
                    <a:pt x="3865" y="7314"/>
                  </a:lnTo>
                  <a:lnTo>
                    <a:pt x="3636" y="7355"/>
                  </a:lnTo>
                  <a:lnTo>
                    <a:pt x="3158" y="7355"/>
                  </a:lnTo>
                  <a:lnTo>
                    <a:pt x="3034" y="7314"/>
                  </a:lnTo>
                  <a:lnTo>
                    <a:pt x="2909" y="7272"/>
                  </a:lnTo>
                  <a:lnTo>
                    <a:pt x="2784" y="7231"/>
                  </a:lnTo>
                  <a:lnTo>
                    <a:pt x="2680" y="7168"/>
                  </a:lnTo>
                  <a:lnTo>
                    <a:pt x="2597" y="7106"/>
                  </a:lnTo>
                  <a:lnTo>
                    <a:pt x="2493" y="7023"/>
                  </a:lnTo>
                  <a:lnTo>
                    <a:pt x="2431" y="6940"/>
                  </a:lnTo>
                  <a:lnTo>
                    <a:pt x="2369" y="6857"/>
                  </a:lnTo>
                  <a:lnTo>
                    <a:pt x="2306" y="6753"/>
                  </a:lnTo>
                  <a:lnTo>
                    <a:pt x="2223" y="6524"/>
                  </a:lnTo>
                  <a:lnTo>
                    <a:pt x="2182" y="6275"/>
                  </a:lnTo>
                  <a:lnTo>
                    <a:pt x="2161" y="5922"/>
                  </a:lnTo>
                  <a:lnTo>
                    <a:pt x="63" y="6088"/>
                  </a:lnTo>
                  <a:lnTo>
                    <a:pt x="208" y="7833"/>
                  </a:lnTo>
                  <a:lnTo>
                    <a:pt x="810" y="7771"/>
                  </a:lnTo>
                  <a:lnTo>
                    <a:pt x="914" y="7958"/>
                  </a:lnTo>
                  <a:lnTo>
                    <a:pt x="1018" y="8124"/>
                  </a:lnTo>
                  <a:lnTo>
                    <a:pt x="1164" y="8269"/>
                  </a:lnTo>
                  <a:lnTo>
                    <a:pt x="1288" y="8415"/>
                  </a:lnTo>
                  <a:lnTo>
                    <a:pt x="1455" y="8540"/>
                  </a:lnTo>
                  <a:lnTo>
                    <a:pt x="1621" y="8664"/>
                  </a:lnTo>
                  <a:lnTo>
                    <a:pt x="1787" y="8768"/>
                  </a:lnTo>
                  <a:lnTo>
                    <a:pt x="1995" y="8872"/>
                  </a:lnTo>
                  <a:lnTo>
                    <a:pt x="2182" y="8955"/>
                  </a:lnTo>
                  <a:lnTo>
                    <a:pt x="2389" y="9017"/>
                  </a:lnTo>
                  <a:lnTo>
                    <a:pt x="2597" y="9080"/>
                  </a:lnTo>
                  <a:lnTo>
                    <a:pt x="2826" y="9121"/>
                  </a:lnTo>
                  <a:lnTo>
                    <a:pt x="3054" y="9142"/>
                  </a:lnTo>
                  <a:lnTo>
                    <a:pt x="3262" y="9163"/>
                  </a:lnTo>
                  <a:lnTo>
                    <a:pt x="3740" y="9163"/>
                  </a:lnTo>
                  <a:lnTo>
                    <a:pt x="6669" y="5672"/>
                  </a:lnTo>
                  <a:lnTo>
                    <a:pt x="6607" y="5423"/>
                  </a:lnTo>
                  <a:lnTo>
                    <a:pt x="6545" y="5215"/>
                  </a:lnTo>
                  <a:lnTo>
                    <a:pt x="6462" y="5028"/>
                  </a:lnTo>
                  <a:lnTo>
                    <a:pt x="6358" y="4862"/>
                  </a:lnTo>
                  <a:lnTo>
                    <a:pt x="6254" y="4717"/>
                  </a:lnTo>
                  <a:lnTo>
                    <a:pt x="6150" y="4571"/>
                  </a:lnTo>
                  <a:lnTo>
                    <a:pt x="6025" y="4447"/>
                  </a:lnTo>
                  <a:lnTo>
                    <a:pt x="5901" y="4322"/>
                  </a:lnTo>
                  <a:lnTo>
                    <a:pt x="5755" y="4218"/>
                  </a:lnTo>
                  <a:lnTo>
                    <a:pt x="5610" y="4135"/>
                  </a:lnTo>
                  <a:lnTo>
                    <a:pt x="5298" y="3969"/>
                  </a:lnTo>
                  <a:lnTo>
                    <a:pt x="4966" y="3865"/>
                  </a:lnTo>
                  <a:lnTo>
                    <a:pt x="3345" y="3470"/>
                  </a:lnTo>
                  <a:lnTo>
                    <a:pt x="2930" y="3387"/>
                  </a:lnTo>
                  <a:lnTo>
                    <a:pt x="2722" y="3325"/>
                  </a:lnTo>
                  <a:lnTo>
                    <a:pt x="2514" y="3262"/>
                  </a:lnTo>
                  <a:lnTo>
                    <a:pt x="2348" y="3158"/>
                  </a:lnTo>
                  <a:lnTo>
                    <a:pt x="2202" y="3034"/>
                  </a:lnTo>
                  <a:lnTo>
                    <a:pt x="2161" y="2951"/>
                  </a:lnTo>
                  <a:lnTo>
                    <a:pt x="2119" y="2868"/>
                  </a:lnTo>
                  <a:lnTo>
                    <a:pt x="2078" y="2764"/>
                  </a:lnTo>
                  <a:lnTo>
                    <a:pt x="2057" y="2639"/>
                  </a:lnTo>
                  <a:lnTo>
                    <a:pt x="2078" y="2431"/>
                  </a:lnTo>
                  <a:lnTo>
                    <a:pt x="2119" y="2265"/>
                  </a:lnTo>
                  <a:lnTo>
                    <a:pt x="2202" y="2120"/>
                  </a:lnTo>
                  <a:lnTo>
                    <a:pt x="2327" y="2016"/>
                  </a:lnTo>
                  <a:lnTo>
                    <a:pt x="2473" y="1912"/>
                  </a:lnTo>
                  <a:lnTo>
                    <a:pt x="2639" y="1829"/>
                  </a:lnTo>
                  <a:lnTo>
                    <a:pt x="2826" y="1787"/>
                  </a:lnTo>
                  <a:lnTo>
                    <a:pt x="3034" y="1766"/>
                  </a:lnTo>
                  <a:lnTo>
                    <a:pt x="3283" y="1746"/>
                  </a:lnTo>
                  <a:lnTo>
                    <a:pt x="3511" y="1787"/>
                  </a:lnTo>
                  <a:lnTo>
                    <a:pt x="3740" y="1870"/>
                  </a:lnTo>
                  <a:lnTo>
                    <a:pt x="3927" y="1953"/>
                  </a:lnTo>
                  <a:lnTo>
                    <a:pt x="4093" y="2099"/>
                  </a:lnTo>
                  <a:lnTo>
                    <a:pt x="4239" y="2244"/>
                  </a:lnTo>
                  <a:lnTo>
                    <a:pt x="4342" y="2431"/>
                  </a:lnTo>
                  <a:lnTo>
                    <a:pt x="4405" y="2618"/>
                  </a:lnTo>
                  <a:lnTo>
                    <a:pt x="4446" y="3117"/>
                  </a:lnTo>
                  <a:lnTo>
                    <a:pt x="6545" y="2951"/>
                  </a:lnTo>
                  <a:lnTo>
                    <a:pt x="6399" y="1206"/>
                  </a:lnTo>
                  <a:lnTo>
                    <a:pt x="5818" y="1247"/>
                  </a:lnTo>
                  <a:lnTo>
                    <a:pt x="5734" y="1122"/>
                  </a:lnTo>
                  <a:lnTo>
                    <a:pt x="5631" y="977"/>
                  </a:lnTo>
                  <a:lnTo>
                    <a:pt x="5506" y="852"/>
                  </a:lnTo>
                  <a:lnTo>
                    <a:pt x="5381" y="728"/>
                  </a:lnTo>
                  <a:lnTo>
                    <a:pt x="5236" y="624"/>
                  </a:lnTo>
                  <a:lnTo>
                    <a:pt x="5090" y="499"/>
                  </a:lnTo>
                  <a:lnTo>
                    <a:pt x="4924" y="395"/>
                  </a:lnTo>
                  <a:lnTo>
                    <a:pt x="4737" y="312"/>
                  </a:lnTo>
                  <a:lnTo>
                    <a:pt x="4550" y="229"/>
                  </a:lnTo>
                  <a:lnTo>
                    <a:pt x="4342" y="167"/>
                  </a:lnTo>
                  <a:lnTo>
                    <a:pt x="4114" y="104"/>
                  </a:lnTo>
                  <a:lnTo>
                    <a:pt x="3885" y="42"/>
                  </a:lnTo>
                  <a:lnTo>
                    <a:pt x="3657" y="21"/>
                  </a:lnTo>
                  <a:lnTo>
                    <a:pt x="340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13"/>
            <p:cNvSpPr/>
            <p:nvPr/>
          </p:nvSpPr>
          <p:spPr>
            <a:xfrm>
              <a:off x="10894500" y="2199725"/>
              <a:ext cx="116375" cy="101825"/>
            </a:xfrm>
            <a:custGeom>
              <a:avLst/>
              <a:gdLst/>
              <a:ahLst/>
              <a:cxnLst/>
              <a:rect l="l" t="t" r="r" b="b"/>
              <a:pathLst>
                <a:path w="4655" h="4073" extrusionOk="0">
                  <a:moveTo>
                    <a:pt x="4343" y="0"/>
                  </a:moveTo>
                  <a:lnTo>
                    <a:pt x="4032" y="21"/>
                  </a:lnTo>
                  <a:lnTo>
                    <a:pt x="1" y="354"/>
                  </a:lnTo>
                  <a:lnTo>
                    <a:pt x="146" y="1953"/>
                  </a:lnTo>
                  <a:lnTo>
                    <a:pt x="1040" y="1870"/>
                  </a:lnTo>
                  <a:lnTo>
                    <a:pt x="1227" y="4073"/>
                  </a:lnTo>
                  <a:lnTo>
                    <a:pt x="2972" y="2016"/>
                  </a:lnTo>
                  <a:lnTo>
                    <a:pt x="2951" y="1704"/>
                  </a:lnTo>
                  <a:lnTo>
                    <a:pt x="3263" y="1683"/>
                  </a:lnTo>
                  <a:lnTo>
                    <a:pt x="4655" y="21"/>
                  </a:lnTo>
                  <a:lnTo>
                    <a:pt x="43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13"/>
            <p:cNvSpPr/>
            <p:nvPr/>
          </p:nvSpPr>
          <p:spPr>
            <a:xfrm>
              <a:off x="11564025" y="2150900"/>
              <a:ext cx="11450" cy="12500"/>
            </a:xfrm>
            <a:custGeom>
              <a:avLst/>
              <a:gdLst/>
              <a:ahLst/>
              <a:cxnLst/>
              <a:rect l="l" t="t" r="r" b="b"/>
              <a:pathLst>
                <a:path w="458" h="500" extrusionOk="0">
                  <a:moveTo>
                    <a:pt x="458" y="0"/>
                  </a:moveTo>
                  <a:lnTo>
                    <a:pt x="1" y="42"/>
                  </a:lnTo>
                  <a:lnTo>
                    <a:pt x="42" y="499"/>
                  </a:lnTo>
                  <a:lnTo>
                    <a:pt x="458" y="0"/>
                  </a:ln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13"/>
            <p:cNvSpPr/>
            <p:nvPr/>
          </p:nvSpPr>
          <p:spPr>
            <a:xfrm>
              <a:off x="11310025" y="2165450"/>
              <a:ext cx="102350" cy="225950"/>
            </a:xfrm>
            <a:custGeom>
              <a:avLst/>
              <a:gdLst/>
              <a:ahLst/>
              <a:cxnLst/>
              <a:rect l="l" t="t" r="r" b="b"/>
              <a:pathLst>
                <a:path w="4094" h="9038" extrusionOk="0">
                  <a:moveTo>
                    <a:pt x="3741" y="0"/>
                  </a:moveTo>
                  <a:lnTo>
                    <a:pt x="1" y="333"/>
                  </a:lnTo>
                  <a:lnTo>
                    <a:pt x="126" y="1891"/>
                  </a:lnTo>
                  <a:lnTo>
                    <a:pt x="1040" y="1828"/>
                  </a:lnTo>
                  <a:lnTo>
                    <a:pt x="1518" y="7397"/>
                  </a:lnTo>
                  <a:lnTo>
                    <a:pt x="604" y="7459"/>
                  </a:lnTo>
                  <a:lnTo>
                    <a:pt x="749" y="9038"/>
                  </a:lnTo>
                  <a:lnTo>
                    <a:pt x="2640" y="8872"/>
                  </a:lnTo>
                  <a:lnTo>
                    <a:pt x="4094" y="7168"/>
                  </a:lnTo>
                  <a:lnTo>
                    <a:pt x="3408" y="7230"/>
                  </a:lnTo>
                  <a:lnTo>
                    <a:pt x="2951" y="1662"/>
                  </a:lnTo>
                  <a:lnTo>
                    <a:pt x="3865" y="1579"/>
                  </a:lnTo>
                  <a:lnTo>
                    <a:pt x="37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13"/>
            <p:cNvSpPr/>
            <p:nvPr/>
          </p:nvSpPr>
          <p:spPr>
            <a:xfrm>
              <a:off x="11098650" y="2181550"/>
              <a:ext cx="210375" cy="229075"/>
            </a:xfrm>
            <a:custGeom>
              <a:avLst/>
              <a:gdLst/>
              <a:ahLst/>
              <a:cxnLst/>
              <a:rect l="l" t="t" r="r" b="b"/>
              <a:pathLst>
                <a:path w="8415" h="9163" extrusionOk="0">
                  <a:moveTo>
                    <a:pt x="3636" y="1683"/>
                  </a:moveTo>
                  <a:lnTo>
                    <a:pt x="4758" y="4446"/>
                  </a:lnTo>
                  <a:lnTo>
                    <a:pt x="2992" y="4592"/>
                  </a:lnTo>
                  <a:lnTo>
                    <a:pt x="2992" y="4592"/>
                  </a:lnTo>
                  <a:lnTo>
                    <a:pt x="3636" y="1683"/>
                  </a:lnTo>
                  <a:close/>
                  <a:moveTo>
                    <a:pt x="4716" y="0"/>
                  </a:moveTo>
                  <a:lnTo>
                    <a:pt x="2410" y="187"/>
                  </a:lnTo>
                  <a:lnTo>
                    <a:pt x="644" y="7542"/>
                  </a:lnTo>
                  <a:lnTo>
                    <a:pt x="0" y="7584"/>
                  </a:lnTo>
                  <a:lnTo>
                    <a:pt x="125" y="9163"/>
                  </a:lnTo>
                  <a:lnTo>
                    <a:pt x="3428" y="8892"/>
                  </a:lnTo>
                  <a:lnTo>
                    <a:pt x="3303" y="7313"/>
                  </a:lnTo>
                  <a:lnTo>
                    <a:pt x="2389" y="7376"/>
                  </a:lnTo>
                  <a:lnTo>
                    <a:pt x="2659" y="6108"/>
                  </a:lnTo>
                  <a:lnTo>
                    <a:pt x="5340" y="5880"/>
                  </a:lnTo>
                  <a:lnTo>
                    <a:pt x="5838" y="7085"/>
                  </a:lnTo>
                  <a:lnTo>
                    <a:pt x="4966" y="7168"/>
                  </a:lnTo>
                  <a:lnTo>
                    <a:pt x="5111" y="8747"/>
                  </a:lnTo>
                  <a:lnTo>
                    <a:pt x="8414" y="8456"/>
                  </a:lnTo>
                  <a:lnTo>
                    <a:pt x="8269" y="6877"/>
                  </a:lnTo>
                  <a:lnTo>
                    <a:pt x="7646" y="6940"/>
                  </a:lnTo>
                  <a:lnTo>
                    <a:pt x="47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13"/>
            <p:cNvSpPr/>
            <p:nvPr/>
          </p:nvSpPr>
          <p:spPr>
            <a:xfrm>
              <a:off x="11426900" y="2158175"/>
              <a:ext cx="101825" cy="135075"/>
            </a:xfrm>
            <a:custGeom>
              <a:avLst/>
              <a:gdLst/>
              <a:ahLst/>
              <a:cxnLst/>
              <a:rect l="l" t="t" r="r" b="b"/>
              <a:pathLst>
                <a:path w="4073" h="5403" extrusionOk="0">
                  <a:moveTo>
                    <a:pt x="2618" y="0"/>
                  </a:moveTo>
                  <a:lnTo>
                    <a:pt x="1" y="229"/>
                  </a:lnTo>
                  <a:lnTo>
                    <a:pt x="125" y="1808"/>
                  </a:lnTo>
                  <a:lnTo>
                    <a:pt x="832" y="1746"/>
                  </a:lnTo>
                  <a:lnTo>
                    <a:pt x="1143" y="5402"/>
                  </a:lnTo>
                  <a:lnTo>
                    <a:pt x="2847" y="3387"/>
                  </a:lnTo>
                  <a:lnTo>
                    <a:pt x="2826" y="3075"/>
                  </a:lnTo>
                  <a:lnTo>
                    <a:pt x="2951" y="3262"/>
                  </a:lnTo>
                  <a:lnTo>
                    <a:pt x="4073" y="1912"/>
                  </a:lnTo>
                  <a:lnTo>
                    <a:pt x="2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13"/>
            <p:cNvSpPr/>
            <p:nvPr/>
          </p:nvSpPr>
          <p:spPr>
            <a:xfrm>
              <a:off x="10909575" y="2200250"/>
              <a:ext cx="168300" cy="226475"/>
            </a:xfrm>
            <a:custGeom>
              <a:avLst/>
              <a:gdLst/>
              <a:ahLst/>
              <a:cxnLst/>
              <a:rect l="l" t="t" r="r" b="b"/>
              <a:pathLst>
                <a:path w="6732" h="9059" extrusionOk="0">
                  <a:moveTo>
                    <a:pt x="4052" y="0"/>
                  </a:moveTo>
                  <a:lnTo>
                    <a:pt x="2660" y="1662"/>
                  </a:lnTo>
                  <a:lnTo>
                    <a:pt x="2660" y="1662"/>
                  </a:lnTo>
                  <a:lnTo>
                    <a:pt x="3138" y="1621"/>
                  </a:lnTo>
                  <a:lnTo>
                    <a:pt x="3470" y="1600"/>
                  </a:lnTo>
                  <a:lnTo>
                    <a:pt x="3761" y="1642"/>
                  </a:lnTo>
                  <a:lnTo>
                    <a:pt x="3886" y="1683"/>
                  </a:lnTo>
                  <a:lnTo>
                    <a:pt x="4010" y="1725"/>
                  </a:lnTo>
                  <a:lnTo>
                    <a:pt x="4114" y="1787"/>
                  </a:lnTo>
                  <a:lnTo>
                    <a:pt x="4218" y="1849"/>
                  </a:lnTo>
                  <a:lnTo>
                    <a:pt x="4322" y="1912"/>
                  </a:lnTo>
                  <a:lnTo>
                    <a:pt x="4405" y="1995"/>
                  </a:lnTo>
                  <a:lnTo>
                    <a:pt x="4467" y="2099"/>
                  </a:lnTo>
                  <a:lnTo>
                    <a:pt x="4530" y="2202"/>
                  </a:lnTo>
                  <a:lnTo>
                    <a:pt x="4571" y="2306"/>
                  </a:lnTo>
                  <a:lnTo>
                    <a:pt x="4613" y="2431"/>
                  </a:lnTo>
                  <a:lnTo>
                    <a:pt x="4654" y="2680"/>
                  </a:lnTo>
                  <a:lnTo>
                    <a:pt x="4675" y="2826"/>
                  </a:lnTo>
                  <a:lnTo>
                    <a:pt x="4654" y="2971"/>
                  </a:lnTo>
                  <a:lnTo>
                    <a:pt x="4634" y="3096"/>
                  </a:lnTo>
                  <a:lnTo>
                    <a:pt x="4613" y="3221"/>
                  </a:lnTo>
                  <a:lnTo>
                    <a:pt x="4571" y="3324"/>
                  </a:lnTo>
                  <a:lnTo>
                    <a:pt x="4509" y="3428"/>
                  </a:lnTo>
                  <a:lnTo>
                    <a:pt x="4426" y="3511"/>
                  </a:lnTo>
                  <a:lnTo>
                    <a:pt x="4343" y="3594"/>
                  </a:lnTo>
                  <a:lnTo>
                    <a:pt x="4156" y="3740"/>
                  </a:lnTo>
                  <a:lnTo>
                    <a:pt x="3906" y="3844"/>
                  </a:lnTo>
                  <a:lnTo>
                    <a:pt x="3636" y="3906"/>
                  </a:lnTo>
                  <a:lnTo>
                    <a:pt x="3325" y="3948"/>
                  </a:lnTo>
                  <a:lnTo>
                    <a:pt x="2535" y="4031"/>
                  </a:lnTo>
                  <a:lnTo>
                    <a:pt x="2369" y="1995"/>
                  </a:lnTo>
                  <a:lnTo>
                    <a:pt x="624" y="4052"/>
                  </a:lnTo>
                  <a:lnTo>
                    <a:pt x="915" y="7397"/>
                  </a:lnTo>
                  <a:lnTo>
                    <a:pt x="1" y="7480"/>
                  </a:lnTo>
                  <a:lnTo>
                    <a:pt x="146" y="9059"/>
                  </a:lnTo>
                  <a:lnTo>
                    <a:pt x="3740" y="8747"/>
                  </a:lnTo>
                  <a:lnTo>
                    <a:pt x="3616" y="7168"/>
                  </a:lnTo>
                  <a:lnTo>
                    <a:pt x="2826" y="7251"/>
                  </a:lnTo>
                  <a:lnTo>
                    <a:pt x="2681" y="5589"/>
                  </a:lnTo>
                  <a:lnTo>
                    <a:pt x="3886" y="5485"/>
                  </a:lnTo>
                  <a:lnTo>
                    <a:pt x="4280" y="5423"/>
                  </a:lnTo>
                  <a:lnTo>
                    <a:pt x="4634" y="5360"/>
                  </a:lnTo>
                  <a:lnTo>
                    <a:pt x="4945" y="5257"/>
                  </a:lnTo>
                  <a:lnTo>
                    <a:pt x="5236" y="5132"/>
                  </a:lnTo>
                  <a:lnTo>
                    <a:pt x="5506" y="4986"/>
                  </a:lnTo>
                  <a:lnTo>
                    <a:pt x="5756" y="4820"/>
                  </a:lnTo>
                  <a:lnTo>
                    <a:pt x="5963" y="4633"/>
                  </a:lnTo>
                  <a:lnTo>
                    <a:pt x="6150" y="4426"/>
                  </a:lnTo>
                  <a:lnTo>
                    <a:pt x="6316" y="4218"/>
                  </a:lnTo>
                  <a:lnTo>
                    <a:pt x="6441" y="3989"/>
                  </a:lnTo>
                  <a:lnTo>
                    <a:pt x="6545" y="3740"/>
                  </a:lnTo>
                  <a:lnTo>
                    <a:pt x="6628" y="3470"/>
                  </a:lnTo>
                  <a:lnTo>
                    <a:pt x="6690" y="3179"/>
                  </a:lnTo>
                  <a:lnTo>
                    <a:pt x="6732" y="2909"/>
                  </a:lnTo>
                  <a:lnTo>
                    <a:pt x="6732" y="2618"/>
                  </a:lnTo>
                  <a:lnTo>
                    <a:pt x="6711" y="2306"/>
                  </a:lnTo>
                  <a:lnTo>
                    <a:pt x="6690" y="2057"/>
                  </a:lnTo>
                  <a:lnTo>
                    <a:pt x="6628" y="1828"/>
                  </a:lnTo>
                  <a:lnTo>
                    <a:pt x="6524" y="1579"/>
                  </a:lnTo>
                  <a:lnTo>
                    <a:pt x="6400" y="1351"/>
                  </a:lnTo>
                  <a:lnTo>
                    <a:pt x="6254" y="1143"/>
                  </a:lnTo>
                  <a:lnTo>
                    <a:pt x="6088" y="935"/>
                  </a:lnTo>
                  <a:lnTo>
                    <a:pt x="5901" y="748"/>
                  </a:lnTo>
                  <a:lnTo>
                    <a:pt x="5693" y="582"/>
                  </a:lnTo>
                  <a:lnTo>
                    <a:pt x="5465" y="436"/>
                  </a:lnTo>
                  <a:lnTo>
                    <a:pt x="5215" y="312"/>
                  </a:lnTo>
                  <a:lnTo>
                    <a:pt x="4966" y="187"/>
                  </a:lnTo>
                  <a:lnTo>
                    <a:pt x="4675" y="104"/>
                  </a:lnTo>
                  <a:lnTo>
                    <a:pt x="4364" y="42"/>
                  </a:lnTo>
                  <a:lnTo>
                    <a:pt x="40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13"/>
            <p:cNvSpPr/>
            <p:nvPr/>
          </p:nvSpPr>
          <p:spPr>
            <a:xfrm>
              <a:off x="10808800" y="2352950"/>
              <a:ext cx="74825" cy="87275"/>
            </a:xfrm>
            <a:custGeom>
              <a:avLst/>
              <a:gdLst/>
              <a:ahLst/>
              <a:cxnLst/>
              <a:rect l="l" t="t" r="r" b="b"/>
              <a:pathLst>
                <a:path w="2993" h="3491" extrusionOk="0">
                  <a:moveTo>
                    <a:pt x="2930" y="0"/>
                  </a:moveTo>
                  <a:lnTo>
                    <a:pt x="1" y="3491"/>
                  </a:lnTo>
                  <a:lnTo>
                    <a:pt x="42" y="3470"/>
                  </a:lnTo>
                  <a:lnTo>
                    <a:pt x="396" y="3429"/>
                  </a:lnTo>
                  <a:lnTo>
                    <a:pt x="728" y="3366"/>
                  </a:lnTo>
                  <a:lnTo>
                    <a:pt x="1040" y="3283"/>
                  </a:lnTo>
                  <a:lnTo>
                    <a:pt x="1331" y="3158"/>
                  </a:lnTo>
                  <a:lnTo>
                    <a:pt x="1601" y="3034"/>
                  </a:lnTo>
                  <a:lnTo>
                    <a:pt x="1850" y="2868"/>
                  </a:lnTo>
                  <a:lnTo>
                    <a:pt x="2079" y="2681"/>
                  </a:lnTo>
                  <a:lnTo>
                    <a:pt x="2286" y="2494"/>
                  </a:lnTo>
                  <a:lnTo>
                    <a:pt x="2453" y="2286"/>
                  </a:lnTo>
                  <a:lnTo>
                    <a:pt x="2619" y="2057"/>
                  </a:lnTo>
                  <a:lnTo>
                    <a:pt x="2743" y="1808"/>
                  </a:lnTo>
                  <a:lnTo>
                    <a:pt x="2847" y="1538"/>
                  </a:lnTo>
                  <a:lnTo>
                    <a:pt x="2930" y="1268"/>
                  </a:lnTo>
                  <a:lnTo>
                    <a:pt x="2993" y="977"/>
                  </a:lnTo>
                  <a:lnTo>
                    <a:pt x="2993" y="686"/>
                  </a:lnTo>
                  <a:lnTo>
                    <a:pt x="2993" y="374"/>
                  </a:lnTo>
                  <a:lnTo>
                    <a:pt x="2930" y="0"/>
                  </a:ln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13"/>
            <p:cNvSpPr/>
            <p:nvPr/>
          </p:nvSpPr>
          <p:spPr>
            <a:xfrm>
              <a:off x="11376000" y="2344125"/>
              <a:ext cx="45725" cy="43125"/>
            </a:xfrm>
            <a:custGeom>
              <a:avLst/>
              <a:gdLst/>
              <a:ahLst/>
              <a:cxnLst/>
              <a:rect l="l" t="t" r="r" b="b"/>
              <a:pathLst>
                <a:path w="1829" h="1725" extrusionOk="0">
                  <a:moveTo>
                    <a:pt x="1704" y="0"/>
                  </a:moveTo>
                  <a:lnTo>
                    <a:pt x="1455" y="21"/>
                  </a:lnTo>
                  <a:lnTo>
                    <a:pt x="1" y="1725"/>
                  </a:lnTo>
                  <a:lnTo>
                    <a:pt x="1829" y="1579"/>
                  </a:lnTo>
                  <a:lnTo>
                    <a:pt x="17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13"/>
            <p:cNvSpPr/>
            <p:nvPr/>
          </p:nvSpPr>
          <p:spPr>
            <a:xfrm>
              <a:off x="11441450" y="2242825"/>
              <a:ext cx="86250" cy="138725"/>
            </a:xfrm>
            <a:custGeom>
              <a:avLst/>
              <a:gdLst/>
              <a:ahLst/>
              <a:cxnLst/>
              <a:rect l="l" t="t" r="r" b="b"/>
              <a:pathLst>
                <a:path w="3450" h="5549" extrusionOk="0">
                  <a:moveTo>
                    <a:pt x="2265" y="1"/>
                  </a:moveTo>
                  <a:lnTo>
                    <a:pt x="561" y="2016"/>
                  </a:lnTo>
                  <a:lnTo>
                    <a:pt x="728" y="3907"/>
                  </a:lnTo>
                  <a:lnTo>
                    <a:pt x="0" y="3969"/>
                  </a:lnTo>
                  <a:lnTo>
                    <a:pt x="146" y="5548"/>
                  </a:lnTo>
                  <a:lnTo>
                    <a:pt x="3449" y="5278"/>
                  </a:lnTo>
                  <a:lnTo>
                    <a:pt x="3304" y="3699"/>
                  </a:lnTo>
                  <a:lnTo>
                    <a:pt x="2577" y="3761"/>
                  </a:lnTo>
                  <a:lnTo>
                    <a:pt x="226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13"/>
            <p:cNvSpPr/>
            <p:nvPr/>
          </p:nvSpPr>
          <p:spPr>
            <a:xfrm>
              <a:off x="11500650" y="2145175"/>
              <a:ext cx="149625" cy="223375"/>
            </a:xfrm>
            <a:custGeom>
              <a:avLst/>
              <a:gdLst/>
              <a:ahLst/>
              <a:cxnLst/>
              <a:rect l="l" t="t" r="r" b="b"/>
              <a:pathLst>
                <a:path w="5985" h="8935" extrusionOk="0">
                  <a:moveTo>
                    <a:pt x="5839" y="1"/>
                  </a:moveTo>
                  <a:lnTo>
                    <a:pt x="2993" y="229"/>
                  </a:lnTo>
                  <a:lnTo>
                    <a:pt x="2577" y="728"/>
                  </a:lnTo>
                  <a:lnTo>
                    <a:pt x="2681" y="1850"/>
                  </a:lnTo>
                  <a:lnTo>
                    <a:pt x="3408" y="1788"/>
                  </a:lnTo>
                  <a:lnTo>
                    <a:pt x="3761" y="5922"/>
                  </a:lnTo>
                  <a:lnTo>
                    <a:pt x="1123" y="2432"/>
                  </a:lnTo>
                  <a:lnTo>
                    <a:pt x="1" y="3782"/>
                  </a:lnTo>
                  <a:lnTo>
                    <a:pt x="3969" y="8935"/>
                  </a:lnTo>
                  <a:lnTo>
                    <a:pt x="5881" y="8768"/>
                  </a:lnTo>
                  <a:lnTo>
                    <a:pt x="5278" y="1642"/>
                  </a:lnTo>
                  <a:lnTo>
                    <a:pt x="5984" y="1580"/>
                  </a:lnTo>
                  <a:lnTo>
                    <a:pt x="58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56" name="Google Shape;1156;p13"/>
          <p:cNvGrpSpPr/>
          <p:nvPr/>
        </p:nvGrpSpPr>
        <p:grpSpPr>
          <a:xfrm>
            <a:off x="34001" y="5328396"/>
            <a:ext cx="1833913" cy="1811528"/>
            <a:chOff x="5180763" y="3483322"/>
            <a:chExt cx="1375435" cy="1358646"/>
          </a:xfrm>
        </p:grpSpPr>
        <p:sp>
          <p:nvSpPr>
            <p:cNvPr id="1157" name="Google Shape;1157;p13"/>
            <p:cNvSpPr/>
            <p:nvPr/>
          </p:nvSpPr>
          <p:spPr>
            <a:xfrm rot="-3245359">
              <a:off x="6029294" y="3775024"/>
              <a:ext cx="155694" cy="184668"/>
            </a:xfrm>
            <a:custGeom>
              <a:avLst/>
              <a:gdLst/>
              <a:ahLst/>
              <a:cxnLst/>
              <a:rect l="l" t="t" r="r" b="b"/>
              <a:pathLst>
                <a:path w="6228" h="7387" extrusionOk="0">
                  <a:moveTo>
                    <a:pt x="1415" y="0"/>
                  </a:moveTo>
                  <a:lnTo>
                    <a:pt x="1317" y="40"/>
                  </a:lnTo>
                  <a:lnTo>
                    <a:pt x="1238" y="79"/>
                  </a:lnTo>
                  <a:lnTo>
                    <a:pt x="0" y="1041"/>
                  </a:lnTo>
                  <a:lnTo>
                    <a:pt x="4793" y="7386"/>
                  </a:lnTo>
                  <a:lnTo>
                    <a:pt x="6031" y="6443"/>
                  </a:lnTo>
                  <a:lnTo>
                    <a:pt x="6109" y="6365"/>
                  </a:lnTo>
                  <a:lnTo>
                    <a:pt x="6149" y="6306"/>
                  </a:lnTo>
                  <a:lnTo>
                    <a:pt x="6188" y="6208"/>
                  </a:lnTo>
                  <a:lnTo>
                    <a:pt x="6208" y="6129"/>
                  </a:lnTo>
                  <a:lnTo>
                    <a:pt x="6227" y="6050"/>
                  </a:lnTo>
                  <a:lnTo>
                    <a:pt x="6208" y="5952"/>
                  </a:lnTo>
                  <a:lnTo>
                    <a:pt x="6168" y="5874"/>
                  </a:lnTo>
                  <a:lnTo>
                    <a:pt x="6129" y="5795"/>
                  </a:lnTo>
                  <a:lnTo>
                    <a:pt x="1886" y="177"/>
                  </a:lnTo>
                  <a:lnTo>
                    <a:pt x="1827" y="118"/>
                  </a:lnTo>
                  <a:lnTo>
                    <a:pt x="1749" y="59"/>
                  </a:lnTo>
                  <a:lnTo>
                    <a:pt x="1670" y="20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13"/>
            <p:cNvSpPr/>
            <p:nvPr/>
          </p:nvSpPr>
          <p:spPr>
            <a:xfrm rot="-3245359">
              <a:off x="6115951" y="3849336"/>
              <a:ext cx="33924" cy="28499"/>
            </a:xfrm>
            <a:custGeom>
              <a:avLst/>
              <a:gdLst/>
              <a:ahLst/>
              <a:cxnLst/>
              <a:rect l="l" t="t" r="r" b="b"/>
              <a:pathLst>
                <a:path w="1357" h="1140" extrusionOk="0">
                  <a:moveTo>
                    <a:pt x="1140" y="0"/>
                  </a:moveTo>
                  <a:lnTo>
                    <a:pt x="1" y="864"/>
                  </a:lnTo>
                  <a:lnTo>
                    <a:pt x="197" y="1139"/>
                  </a:lnTo>
                  <a:lnTo>
                    <a:pt x="1356" y="275"/>
                  </a:lnTo>
                  <a:lnTo>
                    <a:pt x="11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13"/>
            <p:cNvSpPr/>
            <p:nvPr/>
          </p:nvSpPr>
          <p:spPr>
            <a:xfrm rot="-3245359">
              <a:off x="6168979" y="3847946"/>
              <a:ext cx="34399" cy="28999"/>
            </a:xfrm>
            <a:custGeom>
              <a:avLst/>
              <a:gdLst/>
              <a:ahLst/>
              <a:cxnLst/>
              <a:rect l="l" t="t" r="r" b="b"/>
              <a:pathLst>
                <a:path w="1376" h="1160" extrusionOk="0">
                  <a:moveTo>
                    <a:pt x="1160" y="0"/>
                  </a:moveTo>
                  <a:lnTo>
                    <a:pt x="1" y="884"/>
                  </a:lnTo>
                  <a:lnTo>
                    <a:pt x="217" y="1159"/>
                  </a:lnTo>
                  <a:lnTo>
                    <a:pt x="1376" y="295"/>
                  </a:lnTo>
                  <a:lnTo>
                    <a:pt x="116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13"/>
            <p:cNvSpPr/>
            <p:nvPr/>
          </p:nvSpPr>
          <p:spPr>
            <a:xfrm rot="-3245359">
              <a:off x="6063026" y="3850406"/>
              <a:ext cx="33899" cy="28499"/>
            </a:xfrm>
            <a:custGeom>
              <a:avLst/>
              <a:gdLst/>
              <a:ahLst/>
              <a:cxnLst/>
              <a:rect l="l" t="t" r="r" b="b"/>
              <a:pathLst>
                <a:path w="1356" h="1140" extrusionOk="0">
                  <a:moveTo>
                    <a:pt x="1159" y="1"/>
                  </a:moveTo>
                  <a:lnTo>
                    <a:pt x="0" y="865"/>
                  </a:lnTo>
                  <a:lnTo>
                    <a:pt x="197" y="1140"/>
                  </a:lnTo>
                  <a:lnTo>
                    <a:pt x="1356" y="276"/>
                  </a:lnTo>
                  <a:lnTo>
                    <a:pt x="1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13"/>
            <p:cNvSpPr/>
            <p:nvPr/>
          </p:nvSpPr>
          <p:spPr>
            <a:xfrm rot="-3245359">
              <a:off x="6009311" y="3851404"/>
              <a:ext cx="34399" cy="28524"/>
            </a:xfrm>
            <a:custGeom>
              <a:avLst/>
              <a:gdLst/>
              <a:ahLst/>
              <a:cxnLst/>
              <a:rect l="l" t="t" r="r" b="b"/>
              <a:pathLst>
                <a:path w="1376" h="1141" extrusionOk="0">
                  <a:moveTo>
                    <a:pt x="1160" y="1"/>
                  </a:moveTo>
                  <a:lnTo>
                    <a:pt x="1" y="865"/>
                  </a:lnTo>
                  <a:lnTo>
                    <a:pt x="217" y="1140"/>
                  </a:lnTo>
                  <a:lnTo>
                    <a:pt x="1376" y="276"/>
                  </a:lnTo>
                  <a:lnTo>
                    <a:pt x="1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13"/>
            <p:cNvSpPr/>
            <p:nvPr/>
          </p:nvSpPr>
          <p:spPr>
            <a:xfrm rot="-3245359">
              <a:off x="5526589" y="3812269"/>
              <a:ext cx="118370" cy="138494"/>
            </a:xfrm>
            <a:custGeom>
              <a:avLst/>
              <a:gdLst/>
              <a:ahLst/>
              <a:cxnLst/>
              <a:rect l="l" t="t" r="r" b="b"/>
              <a:pathLst>
                <a:path w="4735" h="5540" extrusionOk="0">
                  <a:moveTo>
                    <a:pt x="1277" y="1"/>
                  </a:moveTo>
                  <a:lnTo>
                    <a:pt x="1160" y="20"/>
                  </a:lnTo>
                  <a:lnTo>
                    <a:pt x="1061" y="40"/>
                  </a:lnTo>
                  <a:lnTo>
                    <a:pt x="963" y="99"/>
                  </a:lnTo>
                  <a:lnTo>
                    <a:pt x="1" y="845"/>
                  </a:lnTo>
                  <a:lnTo>
                    <a:pt x="3536" y="5540"/>
                  </a:lnTo>
                  <a:lnTo>
                    <a:pt x="4519" y="4794"/>
                  </a:lnTo>
                  <a:lnTo>
                    <a:pt x="4597" y="4735"/>
                  </a:lnTo>
                  <a:lnTo>
                    <a:pt x="4656" y="4636"/>
                  </a:lnTo>
                  <a:lnTo>
                    <a:pt x="4695" y="4538"/>
                  </a:lnTo>
                  <a:lnTo>
                    <a:pt x="4735" y="4440"/>
                  </a:lnTo>
                  <a:lnTo>
                    <a:pt x="4735" y="4342"/>
                  </a:lnTo>
                  <a:lnTo>
                    <a:pt x="4715" y="4244"/>
                  </a:lnTo>
                  <a:lnTo>
                    <a:pt x="4676" y="4126"/>
                  </a:lnTo>
                  <a:lnTo>
                    <a:pt x="4617" y="4047"/>
                  </a:lnTo>
                  <a:lnTo>
                    <a:pt x="1729" y="217"/>
                  </a:lnTo>
                  <a:lnTo>
                    <a:pt x="1651" y="138"/>
                  </a:lnTo>
                  <a:lnTo>
                    <a:pt x="1572" y="79"/>
                  </a:lnTo>
                  <a:lnTo>
                    <a:pt x="1474" y="20"/>
                  </a:lnTo>
                  <a:lnTo>
                    <a:pt x="13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13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extrusionOk="0">
                  <a:moveTo>
                    <a:pt x="15773" y="1"/>
                  </a:move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13"/>
            <p:cNvSpPr/>
            <p:nvPr/>
          </p:nvSpPr>
          <p:spPr>
            <a:xfrm rot="-3245359">
              <a:off x="5397799" y="3654391"/>
              <a:ext cx="941362" cy="1016509"/>
            </a:xfrm>
            <a:custGeom>
              <a:avLst/>
              <a:gdLst/>
              <a:ahLst/>
              <a:cxnLst/>
              <a:rect l="l" t="t" r="r" b="b"/>
              <a:pathLst>
                <a:path w="37656" h="40662" fill="none" extrusionOk="0">
                  <a:moveTo>
                    <a:pt x="37223" y="26892"/>
                  </a:moveTo>
                  <a:lnTo>
                    <a:pt x="17561" y="826"/>
                  </a:lnTo>
                  <a:lnTo>
                    <a:pt x="17561" y="826"/>
                  </a:lnTo>
                  <a:lnTo>
                    <a:pt x="17423" y="668"/>
                  </a:lnTo>
                  <a:lnTo>
                    <a:pt x="17266" y="511"/>
                  </a:lnTo>
                  <a:lnTo>
                    <a:pt x="17109" y="393"/>
                  </a:lnTo>
                  <a:lnTo>
                    <a:pt x="16932" y="276"/>
                  </a:lnTo>
                  <a:lnTo>
                    <a:pt x="16755" y="177"/>
                  </a:lnTo>
                  <a:lnTo>
                    <a:pt x="16559" y="118"/>
                  </a:lnTo>
                  <a:lnTo>
                    <a:pt x="16362" y="59"/>
                  </a:lnTo>
                  <a:lnTo>
                    <a:pt x="16166" y="20"/>
                  </a:lnTo>
                  <a:lnTo>
                    <a:pt x="15970" y="1"/>
                  </a:lnTo>
                  <a:lnTo>
                    <a:pt x="15773" y="1"/>
                  </a:lnTo>
                  <a:lnTo>
                    <a:pt x="15557" y="20"/>
                  </a:lnTo>
                  <a:lnTo>
                    <a:pt x="15361" y="59"/>
                  </a:lnTo>
                  <a:lnTo>
                    <a:pt x="15164" y="118"/>
                  </a:lnTo>
                  <a:lnTo>
                    <a:pt x="14987" y="197"/>
                  </a:lnTo>
                  <a:lnTo>
                    <a:pt x="14791" y="295"/>
                  </a:lnTo>
                  <a:lnTo>
                    <a:pt x="14614" y="413"/>
                  </a:lnTo>
                  <a:lnTo>
                    <a:pt x="825" y="10824"/>
                  </a:lnTo>
                  <a:lnTo>
                    <a:pt x="825" y="10824"/>
                  </a:lnTo>
                  <a:lnTo>
                    <a:pt x="668" y="10961"/>
                  </a:lnTo>
                  <a:lnTo>
                    <a:pt x="530" y="11118"/>
                  </a:lnTo>
                  <a:lnTo>
                    <a:pt x="393" y="11276"/>
                  </a:lnTo>
                  <a:lnTo>
                    <a:pt x="275" y="11452"/>
                  </a:lnTo>
                  <a:lnTo>
                    <a:pt x="196" y="11629"/>
                  </a:lnTo>
                  <a:lnTo>
                    <a:pt x="118" y="11806"/>
                  </a:lnTo>
                  <a:lnTo>
                    <a:pt x="59" y="12002"/>
                  </a:lnTo>
                  <a:lnTo>
                    <a:pt x="20" y="12199"/>
                  </a:lnTo>
                  <a:lnTo>
                    <a:pt x="0" y="12415"/>
                  </a:lnTo>
                  <a:lnTo>
                    <a:pt x="0" y="12611"/>
                  </a:lnTo>
                  <a:lnTo>
                    <a:pt x="20" y="12808"/>
                  </a:lnTo>
                  <a:lnTo>
                    <a:pt x="59" y="13004"/>
                  </a:lnTo>
                  <a:lnTo>
                    <a:pt x="118" y="13201"/>
                  </a:lnTo>
                  <a:lnTo>
                    <a:pt x="196" y="13397"/>
                  </a:lnTo>
                  <a:lnTo>
                    <a:pt x="295" y="13574"/>
                  </a:lnTo>
                  <a:lnTo>
                    <a:pt x="432" y="13751"/>
                  </a:lnTo>
                  <a:lnTo>
                    <a:pt x="20095" y="39836"/>
                  </a:lnTo>
                  <a:lnTo>
                    <a:pt x="20095" y="39836"/>
                  </a:lnTo>
                  <a:lnTo>
                    <a:pt x="20232" y="39993"/>
                  </a:lnTo>
                  <a:lnTo>
                    <a:pt x="20389" y="40131"/>
                  </a:lnTo>
                  <a:lnTo>
                    <a:pt x="20546" y="40268"/>
                  </a:lnTo>
                  <a:lnTo>
                    <a:pt x="20723" y="40386"/>
                  </a:lnTo>
                  <a:lnTo>
                    <a:pt x="20900" y="40465"/>
                  </a:lnTo>
                  <a:lnTo>
                    <a:pt x="21096" y="40543"/>
                  </a:lnTo>
                  <a:lnTo>
                    <a:pt x="21293" y="40602"/>
                  </a:lnTo>
                  <a:lnTo>
                    <a:pt x="21489" y="40642"/>
                  </a:lnTo>
                  <a:lnTo>
                    <a:pt x="21686" y="40661"/>
                  </a:lnTo>
                  <a:lnTo>
                    <a:pt x="21882" y="40661"/>
                  </a:lnTo>
                  <a:lnTo>
                    <a:pt x="22098" y="40642"/>
                  </a:lnTo>
                  <a:lnTo>
                    <a:pt x="22295" y="40602"/>
                  </a:lnTo>
                  <a:lnTo>
                    <a:pt x="22491" y="40543"/>
                  </a:lnTo>
                  <a:lnTo>
                    <a:pt x="22668" y="40465"/>
                  </a:lnTo>
                  <a:lnTo>
                    <a:pt x="22864" y="40367"/>
                  </a:lnTo>
                  <a:lnTo>
                    <a:pt x="23041" y="40229"/>
                  </a:lnTo>
                  <a:lnTo>
                    <a:pt x="36830" y="29838"/>
                  </a:lnTo>
                  <a:lnTo>
                    <a:pt x="36830" y="29838"/>
                  </a:lnTo>
                  <a:lnTo>
                    <a:pt x="36987" y="29701"/>
                  </a:lnTo>
                  <a:lnTo>
                    <a:pt x="37125" y="29543"/>
                  </a:lnTo>
                  <a:lnTo>
                    <a:pt x="37262" y="29386"/>
                  </a:lnTo>
                  <a:lnTo>
                    <a:pt x="37380" y="29209"/>
                  </a:lnTo>
                  <a:lnTo>
                    <a:pt x="37459" y="29033"/>
                  </a:lnTo>
                  <a:lnTo>
                    <a:pt x="37537" y="28836"/>
                  </a:lnTo>
                  <a:lnTo>
                    <a:pt x="37596" y="28640"/>
                  </a:lnTo>
                  <a:lnTo>
                    <a:pt x="37636" y="28443"/>
                  </a:lnTo>
                  <a:lnTo>
                    <a:pt x="37655" y="28247"/>
                  </a:lnTo>
                  <a:lnTo>
                    <a:pt x="37655" y="28051"/>
                  </a:lnTo>
                  <a:lnTo>
                    <a:pt x="37636" y="27854"/>
                  </a:lnTo>
                  <a:lnTo>
                    <a:pt x="37596" y="27658"/>
                  </a:lnTo>
                  <a:lnTo>
                    <a:pt x="37537" y="27461"/>
                  </a:lnTo>
                  <a:lnTo>
                    <a:pt x="37459" y="27265"/>
                  </a:lnTo>
                  <a:lnTo>
                    <a:pt x="37361" y="27068"/>
                  </a:lnTo>
                  <a:lnTo>
                    <a:pt x="37223" y="268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13"/>
            <p:cNvSpPr/>
            <p:nvPr/>
          </p:nvSpPr>
          <p:spPr>
            <a:xfrm rot="-3245359">
              <a:off x="5442239" y="3741430"/>
              <a:ext cx="850516" cy="953162"/>
            </a:xfrm>
            <a:custGeom>
              <a:avLst/>
              <a:gdLst/>
              <a:ahLst/>
              <a:cxnLst/>
              <a:rect l="l" t="t" r="r" b="b"/>
              <a:pathLst>
                <a:path w="34022" h="38128" extrusionOk="0">
                  <a:moveTo>
                    <a:pt x="11825" y="0"/>
                  </a:moveTo>
                  <a:lnTo>
                    <a:pt x="825" y="8290"/>
                  </a:lnTo>
                  <a:lnTo>
                    <a:pt x="668" y="8427"/>
                  </a:lnTo>
                  <a:lnTo>
                    <a:pt x="530" y="8584"/>
                  </a:lnTo>
                  <a:lnTo>
                    <a:pt x="393" y="8742"/>
                  </a:lnTo>
                  <a:lnTo>
                    <a:pt x="275" y="8918"/>
                  </a:lnTo>
                  <a:lnTo>
                    <a:pt x="196" y="9095"/>
                  </a:lnTo>
                  <a:lnTo>
                    <a:pt x="118" y="9272"/>
                  </a:lnTo>
                  <a:lnTo>
                    <a:pt x="59" y="9468"/>
                  </a:lnTo>
                  <a:lnTo>
                    <a:pt x="20" y="9665"/>
                  </a:lnTo>
                  <a:lnTo>
                    <a:pt x="0" y="9881"/>
                  </a:lnTo>
                  <a:lnTo>
                    <a:pt x="0" y="10077"/>
                  </a:lnTo>
                  <a:lnTo>
                    <a:pt x="20" y="10274"/>
                  </a:lnTo>
                  <a:lnTo>
                    <a:pt x="59" y="10470"/>
                  </a:lnTo>
                  <a:lnTo>
                    <a:pt x="118" y="10667"/>
                  </a:lnTo>
                  <a:lnTo>
                    <a:pt x="196" y="10863"/>
                  </a:lnTo>
                  <a:lnTo>
                    <a:pt x="295" y="11040"/>
                  </a:lnTo>
                  <a:lnTo>
                    <a:pt x="432" y="11217"/>
                  </a:lnTo>
                  <a:lnTo>
                    <a:pt x="20095" y="37302"/>
                  </a:lnTo>
                  <a:lnTo>
                    <a:pt x="20232" y="37459"/>
                  </a:lnTo>
                  <a:lnTo>
                    <a:pt x="20389" y="37597"/>
                  </a:lnTo>
                  <a:lnTo>
                    <a:pt x="20546" y="37734"/>
                  </a:lnTo>
                  <a:lnTo>
                    <a:pt x="20723" y="37852"/>
                  </a:lnTo>
                  <a:lnTo>
                    <a:pt x="20900" y="37931"/>
                  </a:lnTo>
                  <a:lnTo>
                    <a:pt x="21096" y="38009"/>
                  </a:lnTo>
                  <a:lnTo>
                    <a:pt x="21293" y="38068"/>
                  </a:lnTo>
                  <a:lnTo>
                    <a:pt x="21489" y="38108"/>
                  </a:lnTo>
                  <a:lnTo>
                    <a:pt x="21686" y="38127"/>
                  </a:lnTo>
                  <a:lnTo>
                    <a:pt x="21882" y="38127"/>
                  </a:lnTo>
                  <a:lnTo>
                    <a:pt x="22098" y="38108"/>
                  </a:lnTo>
                  <a:lnTo>
                    <a:pt x="22295" y="38068"/>
                  </a:lnTo>
                  <a:lnTo>
                    <a:pt x="22491" y="38009"/>
                  </a:lnTo>
                  <a:lnTo>
                    <a:pt x="22668" y="37931"/>
                  </a:lnTo>
                  <a:lnTo>
                    <a:pt x="22864" y="37833"/>
                  </a:lnTo>
                  <a:lnTo>
                    <a:pt x="23041" y="37695"/>
                  </a:lnTo>
                  <a:lnTo>
                    <a:pt x="34021" y="29406"/>
                  </a:lnTo>
                  <a:lnTo>
                    <a:pt x="118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47625" dir="36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13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extrusionOk="0">
                  <a:moveTo>
                    <a:pt x="8585" y="0"/>
                  </a:moveTo>
                  <a:lnTo>
                    <a:pt x="8153" y="40"/>
                  </a:lnTo>
                  <a:lnTo>
                    <a:pt x="7721" y="99"/>
                  </a:lnTo>
                  <a:lnTo>
                    <a:pt x="7288" y="177"/>
                  </a:lnTo>
                  <a:lnTo>
                    <a:pt x="6856" y="275"/>
                  </a:lnTo>
                  <a:lnTo>
                    <a:pt x="6424" y="393"/>
                  </a:lnTo>
                  <a:lnTo>
                    <a:pt x="6012" y="531"/>
                  </a:lnTo>
                  <a:lnTo>
                    <a:pt x="5599" y="688"/>
                  </a:lnTo>
                  <a:lnTo>
                    <a:pt x="5187" y="865"/>
                  </a:lnTo>
                  <a:lnTo>
                    <a:pt x="4774" y="1081"/>
                  </a:lnTo>
                  <a:lnTo>
                    <a:pt x="4381" y="1297"/>
                  </a:lnTo>
                  <a:lnTo>
                    <a:pt x="3988" y="1552"/>
                  </a:lnTo>
                  <a:lnTo>
                    <a:pt x="3615" y="1827"/>
                  </a:lnTo>
                  <a:lnTo>
                    <a:pt x="3242" y="2122"/>
                  </a:lnTo>
                  <a:lnTo>
                    <a:pt x="2908" y="2417"/>
                  </a:lnTo>
                  <a:lnTo>
                    <a:pt x="2574" y="2750"/>
                  </a:lnTo>
                  <a:lnTo>
                    <a:pt x="2260" y="3084"/>
                  </a:lnTo>
                  <a:lnTo>
                    <a:pt x="1965" y="3418"/>
                  </a:lnTo>
                  <a:lnTo>
                    <a:pt x="1710" y="3772"/>
                  </a:lnTo>
                  <a:lnTo>
                    <a:pt x="1454" y="4145"/>
                  </a:lnTo>
                  <a:lnTo>
                    <a:pt x="1219" y="4518"/>
                  </a:lnTo>
                  <a:lnTo>
                    <a:pt x="1022" y="4911"/>
                  </a:lnTo>
                  <a:lnTo>
                    <a:pt x="826" y="5304"/>
                  </a:lnTo>
                  <a:lnTo>
                    <a:pt x="649" y="5697"/>
                  </a:lnTo>
                  <a:lnTo>
                    <a:pt x="492" y="6109"/>
                  </a:lnTo>
                  <a:lnTo>
                    <a:pt x="374" y="6522"/>
                  </a:lnTo>
                  <a:lnTo>
                    <a:pt x="256" y="6954"/>
                  </a:lnTo>
                  <a:lnTo>
                    <a:pt x="158" y="7386"/>
                  </a:lnTo>
                  <a:lnTo>
                    <a:pt x="99" y="7799"/>
                  </a:lnTo>
                  <a:lnTo>
                    <a:pt x="40" y="8231"/>
                  </a:lnTo>
                  <a:lnTo>
                    <a:pt x="21" y="8663"/>
                  </a:lnTo>
                  <a:lnTo>
                    <a:pt x="1" y="9115"/>
                  </a:lnTo>
                  <a:lnTo>
                    <a:pt x="21" y="9547"/>
                  </a:lnTo>
                  <a:lnTo>
                    <a:pt x="60" y="9979"/>
                  </a:lnTo>
                  <a:lnTo>
                    <a:pt x="99" y="10411"/>
                  </a:lnTo>
                  <a:lnTo>
                    <a:pt x="178" y="10843"/>
                  </a:lnTo>
                  <a:lnTo>
                    <a:pt x="276" y="11275"/>
                  </a:lnTo>
                  <a:lnTo>
                    <a:pt x="394" y="11708"/>
                  </a:lnTo>
                  <a:lnTo>
                    <a:pt x="531" y="12120"/>
                  </a:lnTo>
                  <a:lnTo>
                    <a:pt x="708" y="12533"/>
                  </a:lnTo>
                  <a:lnTo>
                    <a:pt x="885" y="12945"/>
                  </a:lnTo>
                  <a:lnTo>
                    <a:pt x="1081" y="13358"/>
                  </a:lnTo>
                  <a:lnTo>
                    <a:pt x="1317" y="13750"/>
                  </a:lnTo>
                  <a:lnTo>
                    <a:pt x="1572" y="14143"/>
                  </a:lnTo>
                  <a:lnTo>
                    <a:pt x="1847" y="14517"/>
                  </a:lnTo>
                  <a:lnTo>
                    <a:pt x="2122" y="14890"/>
                  </a:lnTo>
                  <a:lnTo>
                    <a:pt x="2437" y="15224"/>
                  </a:lnTo>
                  <a:lnTo>
                    <a:pt x="2751" y="15558"/>
                  </a:lnTo>
                  <a:lnTo>
                    <a:pt x="3085" y="15872"/>
                  </a:lnTo>
                  <a:lnTo>
                    <a:pt x="3438" y="16147"/>
                  </a:lnTo>
                  <a:lnTo>
                    <a:pt x="3792" y="16422"/>
                  </a:lnTo>
                  <a:lnTo>
                    <a:pt x="4146" y="16677"/>
                  </a:lnTo>
                  <a:lnTo>
                    <a:pt x="4538" y="16913"/>
                  </a:lnTo>
                  <a:lnTo>
                    <a:pt x="4912" y="17109"/>
                  </a:lnTo>
                  <a:lnTo>
                    <a:pt x="5304" y="17306"/>
                  </a:lnTo>
                  <a:lnTo>
                    <a:pt x="5717" y="17483"/>
                  </a:lnTo>
                  <a:lnTo>
                    <a:pt x="6129" y="17640"/>
                  </a:lnTo>
                  <a:lnTo>
                    <a:pt x="6542" y="17758"/>
                  </a:lnTo>
                  <a:lnTo>
                    <a:pt x="6954" y="17875"/>
                  </a:lnTo>
                  <a:lnTo>
                    <a:pt x="7387" y="17974"/>
                  </a:lnTo>
                  <a:lnTo>
                    <a:pt x="7819" y="18033"/>
                  </a:lnTo>
                  <a:lnTo>
                    <a:pt x="8251" y="18092"/>
                  </a:lnTo>
                  <a:lnTo>
                    <a:pt x="8683" y="18111"/>
                  </a:lnTo>
                  <a:lnTo>
                    <a:pt x="9115" y="18131"/>
                  </a:lnTo>
                  <a:lnTo>
                    <a:pt x="9547" y="18111"/>
                  </a:lnTo>
                  <a:lnTo>
                    <a:pt x="9999" y="18072"/>
                  </a:lnTo>
                  <a:lnTo>
                    <a:pt x="10431" y="18013"/>
                  </a:lnTo>
                  <a:lnTo>
                    <a:pt x="10863" y="17954"/>
                  </a:lnTo>
                  <a:lnTo>
                    <a:pt x="11296" y="17856"/>
                  </a:lnTo>
                  <a:lnTo>
                    <a:pt x="11708" y="17738"/>
                  </a:lnTo>
                  <a:lnTo>
                    <a:pt x="12140" y="17600"/>
                  </a:lnTo>
                  <a:lnTo>
                    <a:pt x="12553" y="17424"/>
                  </a:lnTo>
                  <a:lnTo>
                    <a:pt x="12965" y="17247"/>
                  </a:lnTo>
                  <a:lnTo>
                    <a:pt x="13358" y="17050"/>
                  </a:lnTo>
                  <a:lnTo>
                    <a:pt x="13771" y="16815"/>
                  </a:lnTo>
                  <a:lnTo>
                    <a:pt x="14144" y="16559"/>
                  </a:lnTo>
                  <a:lnTo>
                    <a:pt x="14537" y="16284"/>
                  </a:lnTo>
                  <a:lnTo>
                    <a:pt x="14890" y="16009"/>
                  </a:lnTo>
                  <a:lnTo>
                    <a:pt x="15244" y="15695"/>
                  </a:lnTo>
                  <a:lnTo>
                    <a:pt x="15578" y="15381"/>
                  </a:lnTo>
                  <a:lnTo>
                    <a:pt x="15872" y="15047"/>
                  </a:lnTo>
                  <a:lnTo>
                    <a:pt x="16167" y="14693"/>
                  </a:lnTo>
                  <a:lnTo>
                    <a:pt x="16442" y="14340"/>
                  </a:lnTo>
                  <a:lnTo>
                    <a:pt x="16678" y="13986"/>
                  </a:lnTo>
                  <a:lnTo>
                    <a:pt x="16913" y="13593"/>
                  </a:lnTo>
                  <a:lnTo>
                    <a:pt x="17129" y="13220"/>
                  </a:lnTo>
                  <a:lnTo>
                    <a:pt x="17326" y="12808"/>
                  </a:lnTo>
                  <a:lnTo>
                    <a:pt x="17483" y="12415"/>
                  </a:lnTo>
                  <a:lnTo>
                    <a:pt x="17640" y="12002"/>
                  </a:lnTo>
                  <a:lnTo>
                    <a:pt x="17778" y="11590"/>
                  </a:lnTo>
                  <a:lnTo>
                    <a:pt x="17876" y="11177"/>
                  </a:lnTo>
                  <a:lnTo>
                    <a:pt x="17974" y="10745"/>
                  </a:lnTo>
                  <a:lnTo>
                    <a:pt x="18053" y="10313"/>
                  </a:lnTo>
                  <a:lnTo>
                    <a:pt x="18092" y="9881"/>
                  </a:lnTo>
                  <a:lnTo>
                    <a:pt x="18131" y="9449"/>
                  </a:lnTo>
                  <a:lnTo>
                    <a:pt x="18131" y="9017"/>
                  </a:lnTo>
                  <a:lnTo>
                    <a:pt x="18112" y="8584"/>
                  </a:lnTo>
                  <a:lnTo>
                    <a:pt x="18092" y="8133"/>
                  </a:lnTo>
                  <a:lnTo>
                    <a:pt x="18033" y="7700"/>
                  </a:lnTo>
                  <a:lnTo>
                    <a:pt x="17954" y="7268"/>
                  </a:lnTo>
                  <a:lnTo>
                    <a:pt x="17856" y="6836"/>
                  </a:lnTo>
                  <a:lnTo>
                    <a:pt x="17738" y="6424"/>
                  </a:lnTo>
                  <a:lnTo>
                    <a:pt x="17601" y="5992"/>
                  </a:lnTo>
                  <a:lnTo>
                    <a:pt x="17444" y="5579"/>
                  </a:lnTo>
                  <a:lnTo>
                    <a:pt x="17247" y="5167"/>
                  </a:lnTo>
                  <a:lnTo>
                    <a:pt x="17051" y="4774"/>
                  </a:lnTo>
                  <a:lnTo>
                    <a:pt x="16815" y="4361"/>
                  </a:lnTo>
                  <a:lnTo>
                    <a:pt x="16579" y="3988"/>
                  </a:lnTo>
                  <a:lnTo>
                    <a:pt x="16304" y="3595"/>
                  </a:lnTo>
                  <a:lnTo>
                    <a:pt x="16010" y="3242"/>
                  </a:lnTo>
                  <a:lnTo>
                    <a:pt x="15715" y="2888"/>
                  </a:lnTo>
                  <a:lnTo>
                    <a:pt x="15381" y="2554"/>
                  </a:lnTo>
                  <a:lnTo>
                    <a:pt x="15047" y="2259"/>
                  </a:lnTo>
                  <a:lnTo>
                    <a:pt x="14713" y="1965"/>
                  </a:lnTo>
                  <a:lnTo>
                    <a:pt x="14360" y="1690"/>
                  </a:lnTo>
                  <a:lnTo>
                    <a:pt x="13987" y="1454"/>
                  </a:lnTo>
                  <a:lnTo>
                    <a:pt x="13613" y="1218"/>
                  </a:lnTo>
                  <a:lnTo>
                    <a:pt x="13221" y="1002"/>
                  </a:lnTo>
                  <a:lnTo>
                    <a:pt x="12828" y="806"/>
                  </a:lnTo>
                  <a:lnTo>
                    <a:pt x="12415" y="649"/>
                  </a:lnTo>
                  <a:lnTo>
                    <a:pt x="12022" y="492"/>
                  </a:lnTo>
                  <a:lnTo>
                    <a:pt x="11590" y="354"/>
                  </a:lnTo>
                  <a:lnTo>
                    <a:pt x="11178" y="256"/>
                  </a:lnTo>
                  <a:lnTo>
                    <a:pt x="10746" y="158"/>
                  </a:lnTo>
                  <a:lnTo>
                    <a:pt x="10333" y="79"/>
                  </a:lnTo>
                  <a:lnTo>
                    <a:pt x="9901" y="40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13"/>
            <p:cNvSpPr/>
            <p:nvPr/>
          </p:nvSpPr>
          <p:spPr>
            <a:xfrm rot="-3245359">
              <a:off x="5730022" y="3934368"/>
              <a:ext cx="453282" cy="453257"/>
            </a:xfrm>
            <a:custGeom>
              <a:avLst/>
              <a:gdLst/>
              <a:ahLst/>
              <a:cxnLst/>
              <a:rect l="l" t="t" r="r" b="b"/>
              <a:pathLst>
                <a:path w="18132" h="18131" fill="none" extrusionOk="0">
                  <a:moveTo>
                    <a:pt x="14537" y="16284"/>
                  </a:moveTo>
                  <a:lnTo>
                    <a:pt x="14537" y="16284"/>
                  </a:lnTo>
                  <a:lnTo>
                    <a:pt x="14144" y="16559"/>
                  </a:lnTo>
                  <a:lnTo>
                    <a:pt x="13771" y="16815"/>
                  </a:lnTo>
                  <a:lnTo>
                    <a:pt x="13358" y="17050"/>
                  </a:lnTo>
                  <a:lnTo>
                    <a:pt x="12965" y="17247"/>
                  </a:lnTo>
                  <a:lnTo>
                    <a:pt x="12553" y="17424"/>
                  </a:lnTo>
                  <a:lnTo>
                    <a:pt x="12140" y="17600"/>
                  </a:lnTo>
                  <a:lnTo>
                    <a:pt x="11708" y="17738"/>
                  </a:lnTo>
                  <a:lnTo>
                    <a:pt x="11296" y="17856"/>
                  </a:lnTo>
                  <a:lnTo>
                    <a:pt x="10863" y="17954"/>
                  </a:lnTo>
                  <a:lnTo>
                    <a:pt x="10431" y="18013"/>
                  </a:lnTo>
                  <a:lnTo>
                    <a:pt x="9999" y="18072"/>
                  </a:lnTo>
                  <a:lnTo>
                    <a:pt x="9547" y="18111"/>
                  </a:lnTo>
                  <a:lnTo>
                    <a:pt x="9115" y="18131"/>
                  </a:lnTo>
                  <a:lnTo>
                    <a:pt x="8683" y="18111"/>
                  </a:lnTo>
                  <a:lnTo>
                    <a:pt x="8251" y="18092"/>
                  </a:lnTo>
                  <a:lnTo>
                    <a:pt x="7819" y="18033"/>
                  </a:lnTo>
                  <a:lnTo>
                    <a:pt x="7387" y="17974"/>
                  </a:lnTo>
                  <a:lnTo>
                    <a:pt x="6954" y="17875"/>
                  </a:lnTo>
                  <a:lnTo>
                    <a:pt x="6542" y="17758"/>
                  </a:lnTo>
                  <a:lnTo>
                    <a:pt x="6129" y="17640"/>
                  </a:lnTo>
                  <a:lnTo>
                    <a:pt x="5717" y="17483"/>
                  </a:lnTo>
                  <a:lnTo>
                    <a:pt x="5304" y="17306"/>
                  </a:lnTo>
                  <a:lnTo>
                    <a:pt x="4912" y="17109"/>
                  </a:lnTo>
                  <a:lnTo>
                    <a:pt x="4538" y="16913"/>
                  </a:lnTo>
                  <a:lnTo>
                    <a:pt x="4146" y="16677"/>
                  </a:lnTo>
                  <a:lnTo>
                    <a:pt x="3792" y="16422"/>
                  </a:lnTo>
                  <a:lnTo>
                    <a:pt x="3438" y="16147"/>
                  </a:lnTo>
                  <a:lnTo>
                    <a:pt x="3085" y="15872"/>
                  </a:lnTo>
                  <a:lnTo>
                    <a:pt x="2751" y="15558"/>
                  </a:lnTo>
                  <a:lnTo>
                    <a:pt x="2437" y="15224"/>
                  </a:lnTo>
                  <a:lnTo>
                    <a:pt x="2122" y="14890"/>
                  </a:lnTo>
                  <a:lnTo>
                    <a:pt x="1847" y="14517"/>
                  </a:lnTo>
                  <a:lnTo>
                    <a:pt x="1847" y="14517"/>
                  </a:lnTo>
                  <a:lnTo>
                    <a:pt x="1572" y="14143"/>
                  </a:lnTo>
                  <a:lnTo>
                    <a:pt x="1317" y="13750"/>
                  </a:lnTo>
                  <a:lnTo>
                    <a:pt x="1081" y="13358"/>
                  </a:lnTo>
                  <a:lnTo>
                    <a:pt x="885" y="12945"/>
                  </a:lnTo>
                  <a:lnTo>
                    <a:pt x="708" y="12533"/>
                  </a:lnTo>
                  <a:lnTo>
                    <a:pt x="531" y="12120"/>
                  </a:lnTo>
                  <a:lnTo>
                    <a:pt x="394" y="11708"/>
                  </a:lnTo>
                  <a:lnTo>
                    <a:pt x="276" y="11275"/>
                  </a:lnTo>
                  <a:lnTo>
                    <a:pt x="178" y="10843"/>
                  </a:lnTo>
                  <a:lnTo>
                    <a:pt x="99" y="10411"/>
                  </a:lnTo>
                  <a:lnTo>
                    <a:pt x="60" y="9979"/>
                  </a:lnTo>
                  <a:lnTo>
                    <a:pt x="21" y="9547"/>
                  </a:lnTo>
                  <a:lnTo>
                    <a:pt x="1" y="9115"/>
                  </a:lnTo>
                  <a:lnTo>
                    <a:pt x="21" y="8663"/>
                  </a:lnTo>
                  <a:lnTo>
                    <a:pt x="40" y="8231"/>
                  </a:lnTo>
                  <a:lnTo>
                    <a:pt x="99" y="7799"/>
                  </a:lnTo>
                  <a:lnTo>
                    <a:pt x="158" y="7386"/>
                  </a:lnTo>
                  <a:lnTo>
                    <a:pt x="256" y="6954"/>
                  </a:lnTo>
                  <a:lnTo>
                    <a:pt x="374" y="6522"/>
                  </a:lnTo>
                  <a:lnTo>
                    <a:pt x="492" y="6109"/>
                  </a:lnTo>
                  <a:lnTo>
                    <a:pt x="649" y="5697"/>
                  </a:lnTo>
                  <a:lnTo>
                    <a:pt x="826" y="5304"/>
                  </a:lnTo>
                  <a:lnTo>
                    <a:pt x="1022" y="4911"/>
                  </a:lnTo>
                  <a:lnTo>
                    <a:pt x="1219" y="4518"/>
                  </a:lnTo>
                  <a:lnTo>
                    <a:pt x="1454" y="4145"/>
                  </a:lnTo>
                  <a:lnTo>
                    <a:pt x="1710" y="3772"/>
                  </a:lnTo>
                  <a:lnTo>
                    <a:pt x="1965" y="3418"/>
                  </a:lnTo>
                  <a:lnTo>
                    <a:pt x="2260" y="3084"/>
                  </a:lnTo>
                  <a:lnTo>
                    <a:pt x="2574" y="2750"/>
                  </a:lnTo>
                  <a:lnTo>
                    <a:pt x="2908" y="2417"/>
                  </a:lnTo>
                  <a:lnTo>
                    <a:pt x="3242" y="2122"/>
                  </a:lnTo>
                  <a:lnTo>
                    <a:pt x="3615" y="1827"/>
                  </a:lnTo>
                  <a:lnTo>
                    <a:pt x="3615" y="1827"/>
                  </a:lnTo>
                  <a:lnTo>
                    <a:pt x="3988" y="1552"/>
                  </a:lnTo>
                  <a:lnTo>
                    <a:pt x="4381" y="1297"/>
                  </a:lnTo>
                  <a:lnTo>
                    <a:pt x="4774" y="1081"/>
                  </a:lnTo>
                  <a:lnTo>
                    <a:pt x="5187" y="865"/>
                  </a:lnTo>
                  <a:lnTo>
                    <a:pt x="5599" y="688"/>
                  </a:lnTo>
                  <a:lnTo>
                    <a:pt x="6012" y="531"/>
                  </a:lnTo>
                  <a:lnTo>
                    <a:pt x="6424" y="393"/>
                  </a:lnTo>
                  <a:lnTo>
                    <a:pt x="6856" y="275"/>
                  </a:lnTo>
                  <a:lnTo>
                    <a:pt x="7288" y="177"/>
                  </a:lnTo>
                  <a:lnTo>
                    <a:pt x="7721" y="99"/>
                  </a:lnTo>
                  <a:lnTo>
                    <a:pt x="8153" y="40"/>
                  </a:lnTo>
                  <a:lnTo>
                    <a:pt x="8585" y="0"/>
                  </a:lnTo>
                  <a:lnTo>
                    <a:pt x="9017" y="0"/>
                  </a:lnTo>
                  <a:lnTo>
                    <a:pt x="9449" y="0"/>
                  </a:lnTo>
                  <a:lnTo>
                    <a:pt x="9901" y="40"/>
                  </a:lnTo>
                  <a:lnTo>
                    <a:pt x="10333" y="79"/>
                  </a:lnTo>
                  <a:lnTo>
                    <a:pt x="10746" y="158"/>
                  </a:lnTo>
                  <a:lnTo>
                    <a:pt x="11178" y="256"/>
                  </a:lnTo>
                  <a:lnTo>
                    <a:pt x="11590" y="354"/>
                  </a:lnTo>
                  <a:lnTo>
                    <a:pt x="12022" y="492"/>
                  </a:lnTo>
                  <a:lnTo>
                    <a:pt x="12415" y="649"/>
                  </a:lnTo>
                  <a:lnTo>
                    <a:pt x="12828" y="806"/>
                  </a:lnTo>
                  <a:lnTo>
                    <a:pt x="13221" y="1002"/>
                  </a:lnTo>
                  <a:lnTo>
                    <a:pt x="13613" y="1218"/>
                  </a:lnTo>
                  <a:lnTo>
                    <a:pt x="13987" y="1454"/>
                  </a:lnTo>
                  <a:lnTo>
                    <a:pt x="14360" y="1690"/>
                  </a:lnTo>
                  <a:lnTo>
                    <a:pt x="14713" y="1965"/>
                  </a:lnTo>
                  <a:lnTo>
                    <a:pt x="15047" y="2259"/>
                  </a:lnTo>
                  <a:lnTo>
                    <a:pt x="15381" y="2554"/>
                  </a:lnTo>
                  <a:lnTo>
                    <a:pt x="15715" y="2888"/>
                  </a:lnTo>
                  <a:lnTo>
                    <a:pt x="16010" y="3242"/>
                  </a:lnTo>
                  <a:lnTo>
                    <a:pt x="16304" y="3595"/>
                  </a:lnTo>
                  <a:lnTo>
                    <a:pt x="16304" y="3595"/>
                  </a:lnTo>
                  <a:lnTo>
                    <a:pt x="16579" y="3988"/>
                  </a:lnTo>
                  <a:lnTo>
                    <a:pt x="16815" y="4361"/>
                  </a:lnTo>
                  <a:lnTo>
                    <a:pt x="17051" y="4774"/>
                  </a:lnTo>
                  <a:lnTo>
                    <a:pt x="17247" y="5167"/>
                  </a:lnTo>
                  <a:lnTo>
                    <a:pt x="17444" y="5579"/>
                  </a:lnTo>
                  <a:lnTo>
                    <a:pt x="17601" y="5992"/>
                  </a:lnTo>
                  <a:lnTo>
                    <a:pt x="17738" y="6424"/>
                  </a:lnTo>
                  <a:lnTo>
                    <a:pt x="17856" y="6836"/>
                  </a:lnTo>
                  <a:lnTo>
                    <a:pt x="17954" y="7268"/>
                  </a:lnTo>
                  <a:lnTo>
                    <a:pt x="18033" y="7700"/>
                  </a:lnTo>
                  <a:lnTo>
                    <a:pt x="18092" y="8133"/>
                  </a:lnTo>
                  <a:lnTo>
                    <a:pt x="18112" y="8584"/>
                  </a:lnTo>
                  <a:lnTo>
                    <a:pt x="18131" y="9017"/>
                  </a:lnTo>
                  <a:lnTo>
                    <a:pt x="18131" y="9449"/>
                  </a:lnTo>
                  <a:lnTo>
                    <a:pt x="18092" y="9881"/>
                  </a:lnTo>
                  <a:lnTo>
                    <a:pt x="18053" y="10313"/>
                  </a:lnTo>
                  <a:lnTo>
                    <a:pt x="17974" y="10745"/>
                  </a:lnTo>
                  <a:lnTo>
                    <a:pt x="17876" y="11177"/>
                  </a:lnTo>
                  <a:lnTo>
                    <a:pt x="17778" y="11590"/>
                  </a:lnTo>
                  <a:lnTo>
                    <a:pt x="17640" y="12002"/>
                  </a:lnTo>
                  <a:lnTo>
                    <a:pt x="17483" y="12415"/>
                  </a:lnTo>
                  <a:lnTo>
                    <a:pt x="17326" y="12808"/>
                  </a:lnTo>
                  <a:lnTo>
                    <a:pt x="17129" y="13220"/>
                  </a:lnTo>
                  <a:lnTo>
                    <a:pt x="16913" y="13593"/>
                  </a:lnTo>
                  <a:lnTo>
                    <a:pt x="16678" y="13986"/>
                  </a:lnTo>
                  <a:lnTo>
                    <a:pt x="16442" y="14340"/>
                  </a:lnTo>
                  <a:lnTo>
                    <a:pt x="16167" y="14693"/>
                  </a:lnTo>
                  <a:lnTo>
                    <a:pt x="15872" y="15047"/>
                  </a:lnTo>
                  <a:lnTo>
                    <a:pt x="15578" y="15381"/>
                  </a:lnTo>
                  <a:lnTo>
                    <a:pt x="15244" y="15695"/>
                  </a:lnTo>
                  <a:lnTo>
                    <a:pt x="14890" y="16009"/>
                  </a:lnTo>
                  <a:lnTo>
                    <a:pt x="14537" y="1628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13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extrusionOk="0">
                  <a:moveTo>
                    <a:pt x="7426" y="0"/>
                  </a:moveTo>
                  <a:lnTo>
                    <a:pt x="7053" y="40"/>
                  </a:lnTo>
                  <a:lnTo>
                    <a:pt x="6679" y="79"/>
                  </a:lnTo>
                  <a:lnTo>
                    <a:pt x="6306" y="157"/>
                  </a:lnTo>
                  <a:lnTo>
                    <a:pt x="5933" y="236"/>
                  </a:lnTo>
                  <a:lnTo>
                    <a:pt x="5560" y="334"/>
                  </a:lnTo>
                  <a:lnTo>
                    <a:pt x="5206" y="452"/>
                  </a:lnTo>
                  <a:lnTo>
                    <a:pt x="4833" y="590"/>
                  </a:lnTo>
                  <a:lnTo>
                    <a:pt x="4479" y="766"/>
                  </a:lnTo>
                  <a:lnTo>
                    <a:pt x="4126" y="943"/>
                  </a:lnTo>
                  <a:lnTo>
                    <a:pt x="3792" y="1140"/>
                  </a:lnTo>
                  <a:lnTo>
                    <a:pt x="3458" y="1356"/>
                  </a:lnTo>
                  <a:lnTo>
                    <a:pt x="3124" y="1591"/>
                  </a:lnTo>
                  <a:lnTo>
                    <a:pt x="2810" y="1827"/>
                  </a:lnTo>
                  <a:lnTo>
                    <a:pt x="2515" y="2102"/>
                  </a:lnTo>
                  <a:lnTo>
                    <a:pt x="2220" y="2377"/>
                  </a:lnTo>
                  <a:lnTo>
                    <a:pt x="1965" y="2652"/>
                  </a:lnTo>
                  <a:lnTo>
                    <a:pt x="1710" y="2966"/>
                  </a:lnTo>
                  <a:lnTo>
                    <a:pt x="1474" y="3261"/>
                  </a:lnTo>
                  <a:lnTo>
                    <a:pt x="1258" y="3595"/>
                  </a:lnTo>
                  <a:lnTo>
                    <a:pt x="1061" y="3909"/>
                  </a:lnTo>
                  <a:lnTo>
                    <a:pt x="885" y="4243"/>
                  </a:lnTo>
                  <a:lnTo>
                    <a:pt x="708" y="4597"/>
                  </a:lnTo>
                  <a:lnTo>
                    <a:pt x="570" y="4931"/>
                  </a:lnTo>
                  <a:lnTo>
                    <a:pt x="433" y="5284"/>
                  </a:lnTo>
                  <a:lnTo>
                    <a:pt x="315" y="5657"/>
                  </a:lnTo>
                  <a:lnTo>
                    <a:pt x="217" y="6011"/>
                  </a:lnTo>
                  <a:lnTo>
                    <a:pt x="138" y="6384"/>
                  </a:lnTo>
                  <a:lnTo>
                    <a:pt x="79" y="6757"/>
                  </a:lnTo>
                  <a:lnTo>
                    <a:pt x="40" y="7131"/>
                  </a:lnTo>
                  <a:lnTo>
                    <a:pt x="20" y="7504"/>
                  </a:lnTo>
                  <a:lnTo>
                    <a:pt x="1" y="7877"/>
                  </a:lnTo>
                  <a:lnTo>
                    <a:pt x="20" y="8270"/>
                  </a:lnTo>
                  <a:lnTo>
                    <a:pt x="40" y="8643"/>
                  </a:lnTo>
                  <a:lnTo>
                    <a:pt x="99" y="9016"/>
                  </a:lnTo>
                  <a:lnTo>
                    <a:pt x="158" y="9390"/>
                  </a:lnTo>
                  <a:lnTo>
                    <a:pt x="236" y="9763"/>
                  </a:lnTo>
                  <a:lnTo>
                    <a:pt x="354" y="10136"/>
                  </a:lnTo>
                  <a:lnTo>
                    <a:pt x="472" y="10490"/>
                  </a:lnTo>
                  <a:lnTo>
                    <a:pt x="610" y="10863"/>
                  </a:lnTo>
                  <a:lnTo>
                    <a:pt x="767" y="11216"/>
                  </a:lnTo>
                  <a:lnTo>
                    <a:pt x="944" y="11550"/>
                  </a:lnTo>
                  <a:lnTo>
                    <a:pt x="1140" y="11904"/>
                  </a:lnTo>
                  <a:lnTo>
                    <a:pt x="1356" y="12238"/>
                  </a:lnTo>
                  <a:lnTo>
                    <a:pt x="1592" y="12572"/>
                  </a:lnTo>
                  <a:lnTo>
                    <a:pt x="1847" y="12886"/>
                  </a:lnTo>
                  <a:lnTo>
                    <a:pt x="2103" y="13181"/>
                  </a:lnTo>
                  <a:lnTo>
                    <a:pt x="2378" y="13475"/>
                  </a:lnTo>
                  <a:lnTo>
                    <a:pt x="2672" y="13731"/>
                  </a:lnTo>
                  <a:lnTo>
                    <a:pt x="2967" y="13986"/>
                  </a:lnTo>
                  <a:lnTo>
                    <a:pt x="3281" y="14222"/>
                  </a:lnTo>
                  <a:lnTo>
                    <a:pt x="3595" y="14438"/>
                  </a:lnTo>
                  <a:lnTo>
                    <a:pt x="3929" y="14634"/>
                  </a:lnTo>
                  <a:lnTo>
                    <a:pt x="4263" y="14811"/>
                  </a:lnTo>
                  <a:lnTo>
                    <a:pt x="4597" y="14988"/>
                  </a:lnTo>
                  <a:lnTo>
                    <a:pt x="4951" y="15125"/>
                  </a:lnTo>
                  <a:lnTo>
                    <a:pt x="5304" y="15263"/>
                  </a:lnTo>
                  <a:lnTo>
                    <a:pt x="5658" y="15381"/>
                  </a:lnTo>
                  <a:lnTo>
                    <a:pt x="6031" y="15479"/>
                  </a:lnTo>
                  <a:lnTo>
                    <a:pt x="6404" y="15557"/>
                  </a:lnTo>
                  <a:lnTo>
                    <a:pt x="6758" y="15616"/>
                  </a:lnTo>
                  <a:lnTo>
                    <a:pt x="7151" y="15656"/>
                  </a:lnTo>
                  <a:lnTo>
                    <a:pt x="7524" y="15675"/>
                  </a:lnTo>
                  <a:lnTo>
                    <a:pt x="7897" y="15695"/>
                  </a:lnTo>
                  <a:lnTo>
                    <a:pt x="8270" y="15675"/>
                  </a:lnTo>
                  <a:lnTo>
                    <a:pt x="8644" y="15656"/>
                  </a:lnTo>
                  <a:lnTo>
                    <a:pt x="9017" y="15597"/>
                  </a:lnTo>
                  <a:lnTo>
                    <a:pt x="9390" y="15538"/>
                  </a:lnTo>
                  <a:lnTo>
                    <a:pt x="9763" y="15459"/>
                  </a:lnTo>
                  <a:lnTo>
                    <a:pt x="10136" y="15341"/>
                  </a:lnTo>
                  <a:lnTo>
                    <a:pt x="10510" y="15224"/>
                  </a:lnTo>
                  <a:lnTo>
                    <a:pt x="10863" y="15086"/>
                  </a:lnTo>
                  <a:lnTo>
                    <a:pt x="11217" y="14929"/>
                  </a:lnTo>
                  <a:lnTo>
                    <a:pt x="11570" y="14752"/>
                  </a:lnTo>
                  <a:lnTo>
                    <a:pt x="11904" y="14556"/>
                  </a:lnTo>
                  <a:lnTo>
                    <a:pt x="12258" y="14340"/>
                  </a:lnTo>
                  <a:lnTo>
                    <a:pt x="12572" y="14104"/>
                  </a:lnTo>
                  <a:lnTo>
                    <a:pt x="12886" y="13849"/>
                  </a:lnTo>
                  <a:lnTo>
                    <a:pt x="13201" y="13593"/>
                  </a:lnTo>
                  <a:lnTo>
                    <a:pt x="13476" y="13318"/>
                  </a:lnTo>
                  <a:lnTo>
                    <a:pt x="13751" y="13024"/>
                  </a:lnTo>
                  <a:lnTo>
                    <a:pt x="13986" y="12729"/>
                  </a:lnTo>
                  <a:lnTo>
                    <a:pt x="14222" y="12415"/>
                  </a:lnTo>
                  <a:lnTo>
                    <a:pt x="14438" y="12100"/>
                  </a:lnTo>
                  <a:lnTo>
                    <a:pt x="14635" y="11766"/>
                  </a:lnTo>
                  <a:lnTo>
                    <a:pt x="14831" y="11432"/>
                  </a:lnTo>
                  <a:lnTo>
                    <a:pt x="14988" y="11099"/>
                  </a:lnTo>
                  <a:lnTo>
                    <a:pt x="15145" y="10745"/>
                  </a:lnTo>
                  <a:lnTo>
                    <a:pt x="15263" y="10391"/>
                  </a:lnTo>
                  <a:lnTo>
                    <a:pt x="15381" y="10038"/>
                  </a:lnTo>
                  <a:lnTo>
                    <a:pt x="15479" y="9665"/>
                  </a:lnTo>
                  <a:lnTo>
                    <a:pt x="15558" y="9291"/>
                  </a:lnTo>
                  <a:lnTo>
                    <a:pt x="15617" y="8918"/>
                  </a:lnTo>
                  <a:lnTo>
                    <a:pt x="15656" y="8545"/>
                  </a:lnTo>
                  <a:lnTo>
                    <a:pt x="15695" y="8172"/>
                  </a:lnTo>
                  <a:lnTo>
                    <a:pt x="15695" y="7799"/>
                  </a:lnTo>
                  <a:lnTo>
                    <a:pt x="15695" y="7425"/>
                  </a:lnTo>
                  <a:lnTo>
                    <a:pt x="15656" y="7052"/>
                  </a:lnTo>
                  <a:lnTo>
                    <a:pt x="15617" y="6679"/>
                  </a:lnTo>
                  <a:lnTo>
                    <a:pt x="15538" y="6306"/>
                  </a:lnTo>
                  <a:lnTo>
                    <a:pt x="15460" y="5932"/>
                  </a:lnTo>
                  <a:lnTo>
                    <a:pt x="15361" y="5559"/>
                  </a:lnTo>
                  <a:lnTo>
                    <a:pt x="15244" y="5186"/>
                  </a:lnTo>
                  <a:lnTo>
                    <a:pt x="15106" y="4832"/>
                  </a:lnTo>
                  <a:lnTo>
                    <a:pt x="14929" y="4479"/>
                  </a:lnTo>
                  <a:lnTo>
                    <a:pt x="14753" y="4125"/>
                  </a:lnTo>
                  <a:lnTo>
                    <a:pt x="14556" y="3772"/>
                  </a:lnTo>
                  <a:lnTo>
                    <a:pt x="14340" y="3438"/>
                  </a:lnTo>
                  <a:lnTo>
                    <a:pt x="14104" y="3124"/>
                  </a:lnTo>
                  <a:lnTo>
                    <a:pt x="13869" y="2809"/>
                  </a:lnTo>
                  <a:lnTo>
                    <a:pt x="13594" y="2495"/>
                  </a:lnTo>
                  <a:lnTo>
                    <a:pt x="13319" y="2220"/>
                  </a:lnTo>
                  <a:lnTo>
                    <a:pt x="13024" y="1945"/>
                  </a:lnTo>
                  <a:lnTo>
                    <a:pt x="12729" y="1709"/>
                  </a:lnTo>
                  <a:lnTo>
                    <a:pt x="12435" y="1474"/>
                  </a:lnTo>
                  <a:lnTo>
                    <a:pt x="12101" y="1257"/>
                  </a:lnTo>
                  <a:lnTo>
                    <a:pt x="11786" y="1041"/>
                  </a:lnTo>
                  <a:lnTo>
                    <a:pt x="11453" y="865"/>
                  </a:lnTo>
                  <a:lnTo>
                    <a:pt x="11099" y="707"/>
                  </a:lnTo>
                  <a:lnTo>
                    <a:pt x="10765" y="550"/>
                  </a:lnTo>
                  <a:lnTo>
                    <a:pt x="10392" y="432"/>
                  </a:lnTo>
                  <a:lnTo>
                    <a:pt x="10038" y="315"/>
                  </a:lnTo>
                  <a:lnTo>
                    <a:pt x="9685" y="216"/>
                  </a:lnTo>
                  <a:lnTo>
                    <a:pt x="9311" y="138"/>
                  </a:lnTo>
                  <a:lnTo>
                    <a:pt x="8938" y="79"/>
                  </a:lnTo>
                  <a:lnTo>
                    <a:pt x="8565" y="40"/>
                  </a:lnTo>
                  <a:lnTo>
                    <a:pt x="8192" y="0"/>
                  </a:lnTo>
                  <a:close/>
                </a:path>
              </a:pathLst>
            </a:custGeom>
            <a:solidFill>
              <a:srgbClr val="474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13"/>
            <p:cNvSpPr/>
            <p:nvPr/>
          </p:nvSpPr>
          <p:spPr>
            <a:xfrm rot="-3245359">
              <a:off x="5760472" y="3964814"/>
              <a:ext cx="392384" cy="392359"/>
            </a:xfrm>
            <a:custGeom>
              <a:avLst/>
              <a:gdLst/>
              <a:ahLst/>
              <a:cxnLst/>
              <a:rect l="l" t="t" r="r" b="b"/>
              <a:pathLst>
                <a:path w="15696" h="15695" fill="none" extrusionOk="0">
                  <a:moveTo>
                    <a:pt x="12572" y="14104"/>
                  </a:moveTo>
                  <a:lnTo>
                    <a:pt x="12572" y="14104"/>
                  </a:lnTo>
                  <a:lnTo>
                    <a:pt x="12258" y="14340"/>
                  </a:lnTo>
                  <a:lnTo>
                    <a:pt x="11904" y="14556"/>
                  </a:lnTo>
                  <a:lnTo>
                    <a:pt x="11570" y="14752"/>
                  </a:lnTo>
                  <a:lnTo>
                    <a:pt x="11217" y="14929"/>
                  </a:lnTo>
                  <a:lnTo>
                    <a:pt x="10863" y="15086"/>
                  </a:lnTo>
                  <a:lnTo>
                    <a:pt x="10510" y="15224"/>
                  </a:lnTo>
                  <a:lnTo>
                    <a:pt x="10136" y="15341"/>
                  </a:lnTo>
                  <a:lnTo>
                    <a:pt x="9763" y="15459"/>
                  </a:lnTo>
                  <a:lnTo>
                    <a:pt x="9390" y="15538"/>
                  </a:lnTo>
                  <a:lnTo>
                    <a:pt x="9017" y="15597"/>
                  </a:lnTo>
                  <a:lnTo>
                    <a:pt x="8644" y="15656"/>
                  </a:lnTo>
                  <a:lnTo>
                    <a:pt x="8270" y="15675"/>
                  </a:lnTo>
                  <a:lnTo>
                    <a:pt x="7897" y="15695"/>
                  </a:lnTo>
                  <a:lnTo>
                    <a:pt x="7524" y="15675"/>
                  </a:lnTo>
                  <a:lnTo>
                    <a:pt x="7151" y="15656"/>
                  </a:lnTo>
                  <a:lnTo>
                    <a:pt x="6758" y="15616"/>
                  </a:lnTo>
                  <a:lnTo>
                    <a:pt x="6404" y="15557"/>
                  </a:lnTo>
                  <a:lnTo>
                    <a:pt x="6031" y="15479"/>
                  </a:lnTo>
                  <a:lnTo>
                    <a:pt x="5658" y="15381"/>
                  </a:lnTo>
                  <a:lnTo>
                    <a:pt x="5304" y="15263"/>
                  </a:lnTo>
                  <a:lnTo>
                    <a:pt x="4951" y="15125"/>
                  </a:lnTo>
                  <a:lnTo>
                    <a:pt x="4597" y="14988"/>
                  </a:lnTo>
                  <a:lnTo>
                    <a:pt x="4263" y="14811"/>
                  </a:lnTo>
                  <a:lnTo>
                    <a:pt x="3929" y="14634"/>
                  </a:lnTo>
                  <a:lnTo>
                    <a:pt x="3595" y="14438"/>
                  </a:lnTo>
                  <a:lnTo>
                    <a:pt x="3281" y="14222"/>
                  </a:lnTo>
                  <a:lnTo>
                    <a:pt x="2967" y="13986"/>
                  </a:lnTo>
                  <a:lnTo>
                    <a:pt x="2672" y="13731"/>
                  </a:lnTo>
                  <a:lnTo>
                    <a:pt x="2378" y="13475"/>
                  </a:lnTo>
                  <a:lnTo>
                    <a:pt x="2103" y="13181"/>
                  </a:lnTo>
                  <a:lnTo>
                    <a:pt x="1847" y="12886"/>
                  </a:lnTo>
                  <a:lnTo>
                    <a:pt x="1592" y="12572"/>
                  </a:lnTo>
                  <a:lnTo>
                    <a:pt x="1592" y="12572"/>
                  </a:lnTo>
                  <a:lnTo>
                    <a:pt x="1356" y="12238"/>
                  </a:lnTo>
                  <a:lnTo>
                    <a:pt x="1140" y="11904"/>
                  </a:lnTo>
                  <a:lnTo>
                    <a:pt x="944" y="11550"/>
                  </a:lnTo>
                  <a:lnTo>
                    <a:pt x="767" y="11216"/>
                  </a:lnTo>
                  <a:lnTo>
                    <a:pt x="610" y="10863"/>
                  </a:lnTo>
                  <a:lnTo>
                    <a:pt x="472" y="10490"/>
                  </a:lnTo>
                  <a:lnTo>
                    <a:pt x="354" y="10136"/>
                  </a:lnTo>
                  <a:lnTo>
                    <a:pt x="236" y="9763"/>
                  </a:lnTo>
                  <a:lnTo>
                    <a:pt x="158" y="9390"/>
                  </a:lnTo>
                  <a:lnTo>
                    <a:pt x="99" y="9016"/>
                  </a:lnTo>
                  <a:lnTo>
                    <a:pt x="40" y="8643"/>
                  </a:lnTo>
                  <a:lnTo>
                    <a:pt x="20" y="8270"/>
                  </a:lnTo>
                  <a:lnTo>
                    <a:pt x="1" y="7877"/>
                  </a:lnTo>
                  <a:lnTo>
                    <a:pt x="20" y="7504"/>
                  </a:lnTo>
                  <a:lnTo>
                    <a:pt x="40" y="7131"/>
                  </a:lnTo>
                  <a:lnTo>
                    <a:pt x="79" y="6757"/>
                  </a:lnTo>
                  <a:lnTo>
                    <a:pt x="138" y="6384"/>
                  </a:lnTo>
                  <a:lnTo>
                    <a:pt x="217" y="6011"/>
                  </a:lnTo>
                  <a:lnTo>
                    <a:pt x="315" y="5657"/>
                  </a:lnTo>
                  <a:lnTo>
                    <a:pt x="433" y="5284"/>
                  </a:lnTo>
                  <a:lnTo>
                    <a:pt x="570" y="4931"/>
                  </a:lnTo>
                  <a:lnTo>
                    <a:pt x="708" y="4597"/>
                  </a:lnTo>
                  <a:lnTo>
                    <a:pt x="885" y="4243"/>
                  </a:lnTo>
                  <a:lnTo>
                    <a:pt x="1061" y="3909"/>
                  </a:lnTo>
                  <a:lnTo>
                    <a:pt x="1258" y="3595"/>
                  </a:lnTo>
                  <a:lnTo>
                    <a:pt x="1474" y="3261"/>
                  </a:lnTo>
                  <a:lnTo>
                    <a:pt x="1710" y="2966"/>
                  </a:lnTo>
                  <a:lnTo>
                    <a:pt x="1965" y="2652"/>
                  </a:lnTo>
                  <a:lnTo>
                    <a:pt x="2220" y="2377"/>
                  </a:lnTo>
                  <a:lnTo>
                    <a:pt x="2515" y="2102"/>
                  </a:lnTo>
                  <a:lnTo>
                    <a:pt x="2810" y="1827"/>
                  </a:lnTo>
                  <a:lnTo>
                    <a:pt x="3124" y="1591"/>
                  </a:lnTo>
                  <a:lnTo>
                    <a:pt x="3124" y="1591"/>
                  </a:lnTo>
                  <a:lnTo>
                    <a:pt x="3458" y="1356"/>
                  </a:lnTo>
                  <a:lnTo>
                    <a:pt x="3792" y="1140"/>
                  </a:lnTo>
                  <a:lnTo>
                    <a:pt x="4126" y="943"/>
                  </a:lnTo>
                  <a:lnTo>
                    <a:pt x="4479" y="766"/>
                  </a:lnTo>
                  <a:lnTo>
                    <a:pt x="4833" y="590"/>
                  </a:lnTo>
                  <a:lnTo>
                    <a:pt x="5206" y="452"/>
                  </a:lnTo>
                  <a:lnTo>
                    <a:pt x="5560" y="334"/>
                  </a:lnTo>
                  <a:lnTo>
                    <a:pt x="5933" y="236"/>
                  </a:lnTo>
                  <a:lnTo>
                    <a:pt x="6306" y="157"/>
                  </a:lnTo>
                  <a:lnTo>
                    <a:pt x="6679" y="79"/>
                  </a:lnTo>
                  <a:lnTo>
                    <a:pt x="7053" y="40"/>
                  </a:lnTo>
                  <a:lnTo>
                    <a:pt x="7426" y="0"/>
                  </a:lnTo>
                  <a:lnTo>
                    <a:pt x="7819" y="0"/>
                  </a:lnTo>
                  <a:lnTo>
                    <a:pt x="8192" y="0"/>
                  </a:lnTo>
                  <a:lnTo>
                    <a:pt x="8565" y="40"/>
                  </a:lnTo>
                  <a:lnTo>
                    <a:pt x="8938" y="79"/>
                  </a:lnTo>
                  <a:lnTo>
                    <a:pt x="9311" y="138"/>
                  </a:lnTo>
                  <a:lnTo>
                    <a:pt x="9685" y="216"/>
                  </a:lnTo>
                  <a:lnTo>
                    <a:pt x="10038" y="315"/>
                  </a:lnTo>
                  <a:lnTo>
                    <a:pt x="10392" y="432"/>
                  </a:lnTo>
                  <a:lnTo>
                    <a:pt x="10765" y="550"/>
                  </a:lnTo>
                  <a:lnTo>
                    <a:pt x="11099" y="707"/>
                  </a:lnTo>
                  <a:lnTo>
                    <a:pt x="11453" y="865"/>
                  </a:lnTo>
                  <a:lnTo>
                    <a:pt x="11786" y="1041"/>
                  </a:lnTo>
                  <a:lnTo>
                    <a:pt x="12101" y="1257"/>
                  </a:lnTo>
                  <a:lnTo>
                    <a:pt x="12435" y="1474"/>
                  </a:lnTo>
                  <a:lnTo>
                    <a:pt x="12729" y="1709"/>
                  </a:lnTo>
                  <a:lnTo>
                    <a:pt x="13024" y="1945"/>
                  </a:lnTo>
                  <a:lnTo>
                    <a:pt x="13319" y="2220"/>
                  </a:lnTo>
                  <a:lnTo>
                    <a:pt x="13594" y="2495"/>
                  </a:lnTo>
                  <a:lnTo>
                    <a:pt x="13869" y="2809"/>
                  </a:lnTo>
                  <a:lnTo>
                    <a:pt x="14104" y="3124"/>
                  </a:lnTo>
                  <a:lnTo>
                    <a:pt x="14104" y="3124"/>
                  </a:lnTo>
                  <a:lnTo>
                    <a:pt x="14340" y="3438"/>
                  </a:lnTo>
                  <a:lnTo>
                    <a:pt x="14556" y="3772"/>
                  </a:lnTo>
                  <a:lnTo>
                    <a:pt x="14753" y="4125"/>
                  </a:lnTo>
                  <a:lnTo>
                    <a:pt x="14929" y="4479"/>
                  </a:lnTo>
                  <a:lnTo>
                    <a:pt x="15106" y="4832"/>
                  </a:lnTo>
                  <a:lnTo>
                    <a:pt x="15244" y="5186"/>
                  </a:lnTo>
                  <a:lnTo>
                    <a:pt x="15361" y="5559"/>
                  </a:lnTo>
                  <a:lnTo>
                    <a:pt x="15460" y="5932"/>
                  </a:lnTo>
                  <a:lnTo>
                    <a:pt x="15538" y="6306"/>
                  </a:lnTo>
                  <a:lnTo>
                    <a:pt x="15617" y="6679"/>
                  </a:lnTo>
                  <a:lnTo>
                    <a:pt x="15656" y="7052"/>
                  </a:lnTo>
                  <a:lnTo>
                    <a:pt x="15695" y="7425"/>
                  </a:lnTo>
                  <a:lnTo>
                    <a:pt x="15695" y="7799"/>
                  </a:lnTo>
                  <a:lnTo>
                    <a:pt x="15695" y="8172"/>
                  </a:lnTo>
                  <a:lnTo>
                    <a:pt x="15656" y="8545"/>
                  </a:lnTo>
                  <a:lnTo>
                    <a:pt x="15617" y="8918"/>
                  </a:lnTo>
                  <a:lnTo>
                    <a:pt x="15558" y="9291"/>
                  </a:lnTo>
                  <a:lnTo>
                    <a:pt x="15479" y="9665"/>
                  </a:lnTo>
                  <a:lnTo>
                    <a:pt x="15381" y="10038"/>
                  </a:lnTo>
                  <a:lnTo>
                    <a:pt x="15263" y="10391"/>
                  </a:lnTo>
                  <a:lnTo>
                    <a:pt x="15145" y="10745"/>
                  </a:lnTo>
                  <a:lnTo>
                    <a:pt x="14988" y="11099"/>
                  </a:lnTo>
                  <a:lnTo>
                    <a:pt x="14831" y="11432"/>
                  </a:lnTo>
                  <a:lnTo>
                    <a:pt x="14635" y="11766"/>
                  </a:lnTo>
                  <a:lnTo>
                    <a:pt x="14438" y="12100"/>
                  </a:lnTo>
                  <a:lnTo>
                    <a:pt x="14222" y="12415"/>
                  </a:lnTo>
                  <a:lnTo>
                    <a:pt x="13986" y="12729"/>
                  </a:lnTo>
                  <a:lnTo>
                    <a:pt x="13751" y="13024"/>
                  </a:lnTo>
                  <a:lnTo>
                    <a:pt x="13476" y="13318"/>
                  </a:lnTo>
                  <a:lnTo>
                    <a:pt x="13201" y="13593"/>
                  </a:lnTo>
                  <a:lnTo>
                    <a:pt x="12886" y="13849"/>
                  </a:lnTo>
                  <a:lnTo>
                    <a:pt x="12572" y="141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13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extrusionOk="0">
                  <a:moveTo>
                    <a:pt x="6601" y="1"/>
                  </a:moveTo>
                  <a:lnTo>
                    <a:pt x="6286" y="20"/>
                  </a:lnTo>
                  <a:lnTo>
                    <a:pt x="5952" y="40"/>
                  </a:lnTo>
                  <a:lnTo>
                    <a:pt x="5638" y="79"/>
                  </a:lnTo>
                  <a:lnTo>
                    <a:pt x="5324" y="138"/>
                  </a:lnTo>
                  <a:lnTo>
                    <a:pt x="5010" y="217"/>
                  </a:lnTo>
                  <a:lnTo>
                    <a:pt x="4695" y="295"/>
                  </a:lnTo>
                  <a:lnTo>
                    <a:pt x="4401" y="393"/>
                  </a:lnTo>
                  <a:lnTo>
                    <a:pt x="4086" y="511"/>
                  </a:lnTo>
                  <a:lnTo>
                    <a:pt x="3792" y="649"/>
                  </a:lnTo>
                  <a:lnTo>
                    <a:pt x="3497" y="806"/>
                  </a:lnTo>
                  <a:lnTo>
                    <a:pt x="3202" y="963"/>
                  </a:lnTo>
                  <a:lnTo>
                    <a:pt x="2908" y="1140"/>
                  </a:lnTo>
                  <a:lnTo>
                    <a:pt x="2633" y="1356"/>
                  </a:lnTo>
                  <a:lnTo>
                    <a:pt x="2377" y="1552"/>
                  </a:lnTo>
                  <a:lnTo>
                    <a:pt x="2122" y="1788"/>
                  </a:lnTo>
                  <a:lnTo>
                    <a:pt x="1867" y="2024"/>
                  </a:lnTo>
                  <a:lnTo>
                    <a:pt x="1651" y="2259"/>
                  </a:lnTo>
                  <a:lnTo>
                    <a:pt x="1435" y="2515"/>
                  </a:lnTo>
                  <a:lnTo>
                    <a:pt x="1238" y="2770"/>
                  </a:lnTo>
                  <a:lnTo>
                    <a:pt x="1061" y="3045"/>
                  </a:lnTo>
                  <a:lnTo>
                    <a:pt x="885" y="3320"/>
                  </a:lnTo>
                  <a:lnTo>
                    <a:pt x="727" y="3595"/>
                  </a:lnTo>
                  <a:lnTo>
                    <a:pt x="590" y="3890"/>
                  </a:lnTo>
                  <a:lnTo>
                    <a:pt x="472" y="4184"/>
                  </a:lnTo>
                  <a:lnTo>
                    <a:pt x="354" y="4479"/>
                  </a:lnTo>
                  <a:lnTo>
                    <a:pt x="256" y="4793"/>
                  </a:lnTo>
                  <a:lnTo>
                    <a:pt x="177" y="5108"/>
                  </a:lnTo>
                  <a:lnTo>
                    <a:pt x="118" y="5402"/>
                  </a:lnTo>
                  <a:lnTo>
                    <a:pt x="60" y="5717"/>
                  </a:lnTo>
                  <a:lnTo>
                    <a:pt x="20" y="6051"/>
                  </a:lnTo>
                  <a:lnTo>
                    <a:pt x="1" y="6365"/>
                  </a:lnTo>
                  <a:lnTo>
                    <a:pt x="1" y="6679"/>
                  </a:lnTo>
                  <a:lnTo>
                    <a:pt x="1" y="6993"/>
                  </a:lnTo>
                  <a:lnTo>
                    <a:pt x="40" y="7308"/>
                  </a:lnTo>
                  <a:lnTo>
                    <a:pt x="79" y="7642"/>
                  </a:lnTo>
                  <a:lnTo>
                    <a:pt x="118" y="7956"/>
                  </a:lnTo>
                  <a:lnTo>
                    <a:pt x="197" y="8270"/>
                  </a:lnTo>
                  <a:lnTo>
                    <a:pt x="276" y="8584"/>
                  </a:lnTo>
                  <a:lnTo>
                    <a:pt x="393" y="8879"/>
                  </a:lnTo>
                  <a:lnTo>
                    <a:pt x="511" y="9193"/>
                  </a:lnTo>
                  <a:lnTo>
                    <a:pt x="649" y="9488"/>
                  </a:lnTo>
                  <a:lnTo>
                    <a:pt x="786" y="9783"/>
                  </a:lnTo>
                  <a:lnTo>
                    <a:pt x="963" y="10077"/>
                  </a:lnTo>
                  <a:lnTo>
                    <a:pt x="1140" y="10372"/>
                  </a:lnTo>
                  <a:lnTo>
                    <a:pt x="1336" y="10647"/>
                  </a:lnTo>
                  <a:lnTo>
                    <a:pt x="1552" y="10902"/>
                  </a:lnTo>
                  <a:lnTo>
                    <a:pt x="1768" y="11158"/>
                  </a:lnTo>
                  <a:lnTo>
                    <a:pt x="2004" y="11393"/>
                  </a:lnTo>
                  <a:lnTo>
                    <a:pt x="2260" y="11629"/>
                  </a:lnTo>
                  <a:lnTo>
                    <a:pt x="2495" y="11845"/>
                  </a:lnTo>
                  <a:lnTo>
                    <a:pt x="2770" y="12042"/>
                  </a:lnTo>
                  <a:lnTo>
                    <a:pt x="3026" y="12218"/>
                  </a:lnTo>
                  <a:lnTo>
                    <a:pt x="3301" y="12395"/>
                  </a:lnTo>
                  <a:lnTo>
                    <a:pt x="3595" y="12552"/>
                  </a:lnTo>
                  <a:lnTo>
                    <a:pt x="3890" y="12690"/>
                  </a:lnTo>
                  <a:lnTo>
                    <a:pt x="4185" y="12808"/>
                  </a:lnTo>
                  <a:lnTo>
                    <a:pt x="4479" y="12926"/>
                  </a:lnTo>
                  <a:lnTo>
                    <a:pt x="4774" y="13024"/>
                  </a:lnTo>
                  <a:lnTo>
                    <a:pt x="5088" y="13102"/>
                  </a:lnTo>
                  <a:lnTo>
                    <a:pt x="5402" y="13161"/>
                  </a:lnTo>
                  <a:lnTo>
                    <a:pt x="5717" y="13220"/>
                  </a:lnTo>
                  <a:lnTo>
                    <a:pt x="6031" y="13259"/>
                  </a:lnTo>
                  <a:lnTo>
                    <a:pt x="6345" y="13279"/>
                  </a:lnTo>
                  <a:lnTo>
                    <a:pt x="6993" y="13279"/>
                  </a:lnTo>
                  <a:lnTo>
                    <a:pt x="7308" y="13240"/>
                  </a:lnTo>
                  <a:lnTo>
                    <a:pt x="7622" y="13201"/>
                  </a:lnTo>
                  <a:lnTo>
                    <a:pt x="7936" y="13161"/>
                  </a:lnTo>
                  <a:lnTo>
                    <a:pt x="8251" y="13083"/>
                  </a:lnTo>
                  <a:lnTo>
                    <a:pt x="8565" y="12984"/>
                  </a:lnTo>
                  <a:lnTo>
                    <a:pt x="8879" y="12886"/>
                  </a:lnTo>
                  <a:lnTo>
                    <a:pt x="9174" y="12768"/>
                  </a:lnTo>
                  <a:lnTo>
                    <a:pt x="9488" y="12631"/>
                  </a:lnTo>
                  <a:lnTo>
                    <a:pt x="9783" y="12493"/>
                  </a:lnTo>
                  <a:lnTo>
                    <a:pt x="10077" y="12317"/>
                  </a:lnTo>
                  <a:lnTo>
                    <a:pt x="10352" y="12140"/>
                  </a:lnTo>
                  <a:lnTo>
                    <a:pt x="10627" y="11943"/>
                  </a:lnTo>
                  <a:lnTo>
                    <a:pt x="10902" y="11727"/>
                  </a:lnTo>
                  <a:lnTo>
                    <a:pt x="11158" y="11511"/>
                  </a:lnTo>
                  <a:lnTo>
                    <a:pt x="11393" y="11276"/>
                  </a:lnTo>
                  <a:lnTo>
                    <a:pt x="11610" y="11020"/>
                  </a:lnTo>
                  <a:lnTo>
                    <a:pt x="11826" y="10784"/>
                  </a:lnTo>
                  <a:lnTo>
                    <a:pt x="12022" y="10509"/>
                  </a:lnTo>
                  <a:lnTo>
                    <a:pt x="12218" y="10254"/>
                  </a:lnTo>
                  <a:lnTo>
                    <a:pt x="12376" y="9959"/>
                  </a:lnTo>
                  <a:lnTo>
                    <a:pt x="12533" y="9684"/>
                  </a:lnTo>
                  <a:lnTo>
                    <a:pt x="12670" y="9390"/>
                  </a:lnTo>
                  <a:lnTo>
                    <a:pt x="12808" y="9095"/>
                  </a:lnTo>
                  <a:lnTo>
                    <a:pt x="12906" y="8801"/>
                  </a:lnTo>
                  <a:lnTo>
                    <a:pt x="13004" y="8506"/>
                  </a:lnTo>
                  <a:lnTo>
                    <a:pt x="13083" y="8192"/>
                  </a:lnTo>
                  <a:lnTo>
                    <a:pt x="13161" y="7877"/>
                  </a:lnTo>
                  <a:lnTo>
                    <a:pt x="13201" y="7563"/>
                  </a:lnTo>
                  <a:lnTo>
                    <a:pt x="13240" y="7249"/>
                  </a:lnTo>
                  <a:lnTo>
                    <a:pt x="13260" y="6934"/>
                  </a:lnTo>
                  <a:lnTo>
                    <a:pt x="13279" y="6601"/>
                  </a:lnTo>
                  <a:lnTo>
                    <a:pt x="13260" y="6286"/>
                  </a:lnTo>
                  <a:lnTo>
                    <a:pt x="13240" y="5972"/>
                  </a:lnTo>
                  <a:lnTo>
                    <a:pt x="13201" y="5658"/>
                  </a:lnTo>
                  <a:lnTo>
                    <a:pt x="13142" y="5343"/>
                  </a:lnTo>
                  <a:lnTo>
                    <a:pt x="13063" y="5029"/>
                  </a:lnTo>
                  <a:lnTo>
                    <a:pt x="12985" y="4715"/>
                  </a:lnTo>
                  <a:lnTo>
                    <a:pt x="12886" y="4401"/>
                  </a:lnTo>
                  <a:lnTo>
                    <a:pt x="12768" y="4086"/>
                  </a:lnTo>
                  <a:lnTo>
                    <a:pt x="12631" y="3792"/>
                  </a:lnTo>
                  <a:lnTo>
                    <a:pt x="12474" y="3497"/>
                  </a:lnTo>
                  <a:lnTo>
                    <a:pt x="12317" y="3202"/>
                  </a:lnTo>
                  <a:lnTo>
                    <a:pt x="12120" y="2927"/>
                  </a:lnTo>
                  <a:lnTo>
                    <a:pt x="11924" y="2652"/>
                  </a:lnTo>
                  <a:lnTo>
                    <a:pt x="11727" y="2377"/>
                  </a:lnTo>
                  <a:lnTo>
                    <a:pt x="11492" y="2122"/>
                  </a:lnTo>
                  <a:lnTo>
                    <a:pt x="11256" y="1886"/>
                  </a:lnTo>
                  <a:lnTo>
                    <a:pt x="11020" y="1651"/>
                  </a:lnTo>
                  <a:lnTo>
                    <a:pt x="10765" y="1454"/>
                  </a:lnTo>
                  <a:lnTo>
                    <a:pt x="10510" y="1258"/>
                  </a:lnTo>
                  <a:lnTo>
                    <a:pt x="10235" y="1061"/>
                  </a:lnTo>
                  <a:lnTo>
                    <a:pt x="9960" y="904"/>
                  </a:lnTo>
                  <a:lnTo>
                    <a:pt x="9685" y="747"/>
                  </a:lnTo>
                  <a:lnTo>
                    <a:pt x="9390" y="609"/>
                  </a:lnTo>
                  <a:lnTo>
                    <a:pt x="9095" y="472"/>
                  </a:lnTo>
                  <a:lnTo>
                    <a:pt x="8801" y="374"/>
                  </a:lnTo>
                  <a:lnTo>
                    <a:pt x="8486" y="276"/>
                  </a:lnTo>
                  <a:lnTo>
                    <a:pt x="8172" y="197"/>
                  </a:lnTo>
                  <a:lnTo>
                    <a:pt x="7858" y="118"/>
                  </a:lnTo>
                  <a:lnTo>
                    <a:pt x="7543" y="79"/>
                  </a:lnTo>
                  <a:lnTo>
                    <a:pt x="7229" y="40"/>
                  </a:lnTo>
                  <a:lnTo>
                    <a:pt x="6915" y="20"/>
                  </a:lnTo>
                  <a:lnTo>
                    <a:pt x="66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13"/>
            <p:cNvSpPr/>
            <p:nvPr/>
          </p:nvSpPr>
          <p:spPr>
            <a:xfrm rot="-3245359">
              <a:off x="5790627" y="3994656"/>
              <a:ext cx="331987" cy="331987"/>
            </a:xfrm>
            <a:custGeom>
              <a:avLst/>
              <a:gdLst/>
              <a:ahLst/>
              <a:cxnLst/>
              <a:rect l="l" t="t" r="r" b="b"/>
              <a:pathLst>
                <a:path w="13280" h="13280" fill="none" extrusionOk="0">
                  <a:moveTo>
                    <a:pt x="10627" y="11943"/>
                  </a:moveTo>
                  <a:lnTo>
                    <a:pt x="10627" y="11943"/>
                  </a:lnTo>
                  <a:lnTo>
                    <a:pt x="10352" y="12140"/>
                  </a:lnTo>
                  <a:lnTo>
                    <a:pt x="10077" y="12317"/>
                  </a:lnTo>
                  <a:lnTo>
                    <a:pt x="9783" y="12493"/>
                  </a:lnTo>
                  <a:lnTo>
                    <a:pt x="9488" y="12631"/>
                  </a:lnTo>
                  <a:lnTo>
                    <a:pt x="9174" y="12768"/>
                  </a:lnTo>
                  <a:lnTo>
                    <a:pt x="8879" y="12886"/>
                  </a:lnTo>
                  <a:lnTo>
                    <a:pt x="8565" y="12984"/>
                  </a:lnTo>
                  <a:lnTo>
                    <a:pt x="8251" y="13083"/>
                  </a:lnTo>
                  <a:lnTo>
                    <a:pt x="7936" y="13161"/>
                  </a:lnTo>
                  <a:lnTo>
                    <a:pt x="7622" y="13201"/>
                  </a:lnTo>
                  <a:lnTo>
                    <a:pt x="7308" y="13240"/>
                  </a:lnTo>
                  <a:lnTo>
                    <a:pt x="6993" y="13279"/>
                  </a:lnTo>
                  <a:lnTo>
                    <a:pt x="6660" y="13279"/>
                  </a:lnTo>
                  <a:lnTo>
                    <a:pt x="6345" y="13279"/>
                  </a:lnTo>
                  <a:lnTo>
                    <a:pt x="6031" y="13259"/>
                  </a:lnTo>
                  <a:lnTo>
                    <a:pt x="5717" y="13220"/>
                  </a:lnTo>
                  <a:lnTo>
                    <a:pt x="5402" y="13161"/>
                  </a:lnTo>
                  <a:lnTo>
                    <a:pt x="5088" y="13102"/>
                  </a:lnTo>
                  <a:lnTo>
                    <a:pt x="4774" y="13024"/>
                  </a:lnTo>
                  <a:lnTo>
                    <a:pt x="4479" y="12926"/>
                  </a:lnTo>
                  <a:lnTo>
                    <a:pt x="4185" y="12808"/>
                  </a:lnTo>
                  <a:lnTo>
                    <a:pt x="3890" y="12690"/>
                  </a:lnTo>
                  <a:lnTo>
                    <a:pt x="3595" y="12552"/>
                  </a:lnTo>
                  <a:lnTo>
                    <a:pt x="3301" y="12395"/>
                  </a:lnTo>
                  <a:lnTo>
                    <a:pt x="3026" y="12218"/>
                  </a:lnTo>
                  <a:lnTo>
                    <a:pt x="2770" y="12042"/>
                  </a:lnTo>
                  <a:lnTo>
                    <a:pt x="2495" y="11845"/>
                  </a:lnTo>
                  <a:lnTo>
                    <a:pt x="2260" y="11629"/>
                  </a:lnTo>
                  <a:lnTo>
                    <a:pt x="2004" y="11393"/>
                  </a:lnTo>
                  <a:lnTo>
                    <a:pt x="1768" y="11158"/>
                  </a:lnTo>
                  <a:lnTo>
                    <a:pt x="1552" y="10902"/>
                  </a:lnTo>
                  <a:lnTo>
                    <a:pt x="1336" y="10647"/>
                  </a:lnTo>
                  <a:lnTo>
                    <a:pt x="1336" y="10647"/>
                  </a:lnTo>
                  <a:lnTo>
                    <a:pt x="1140" y="10372"/>
                  </a:lnTo>
                  <a:lnTo>
                    <a:pt x="963" y="10077"/>
                  </a:lnTo>
                  <a:lnTo>
                    <a:pt x="786" y="9783"/>
                  </a:lnTo>
                  <a:lnTo>
                    <a:pt x="649" y="9488"/>
                  </a:lnTo>
                  <a:lnTo>
                    <a:pt x="511" y="9193"/>
                  </a:lnTo>
                  <a:lnTo>
                    <a:pt x="393" y="8879"/>
                  </a:lnTo>
                  <a:lnTo>
                    <a:pt x="276" y="8584"/>
                  </a:lnTo>
                  <a:lnTo>
                    <a:pt x="197" y="8270"/>
                  </a:lnTo>
                  <a:lnTo>
                    <a:pt x="118" y="7956"/>
                  </a:lnTo>
                  <a:lnTo>
                    <a:pt x="79" y="7642"/>
                  </a:lnTo>
                  <a:lnTo>
                    <a:pt x="40" y="7308"/>
                  </a:lnTo>
                  <a:lnTo>
                    <a:pt x="1" y="6993"/>
                  </a:lnTo>
                  <a:lnTo>
                    <a:pt x="1" y="6679"/>
                  </a:lnTo>
                  <a:lnTo>
                    <a:pt x="1" y="6365"/>
                  </a:lnTo>
                  <a:lnTo>
                    <a:pt x="20" y="6051"/>
                  </a:lnTo>
                  <a:lnTo>
                    <a:pt x="60" y="5717"/>
                  </a:lnTo>
                  <a:lnTo>
                    <a:pt x="118" y="5402"/>
                  </a:lnTo>
                  <a:lnTo>
                    <a:pt x="177" y="5108"/>
                  </a:lnTo>
                  <a:lnTo>
                    <a:pt x="256" y="4793"/>
                  </a:lnTo>
                  <a:lnTo>
                    <a:pt x="354" y="4479"/>
                  </a:lnTo>
                  <a:lnTo>
                    <a:pt x="472" y="4184"/>
                  </a:lnTo>
                  <a:lnTo>
                    <a:pt x="590" y="3890"/>
                  </a:lnTo>
                  <a:lnTo>
                    <a:pt x="727" y="3595"/>
                  </a:lnTo>
                  <a:lnTo>
                    <a:pt x="885" y="3320"/>
                  </a:lnTo>
                  <a:lnTo>
                    <a:pt x="1061" y="3045"/>
                  </a:lnTo>
                  <a:lnTo>
                    <a:pt x="1238" y="2770"/>
                  </a:lnTo>
                  <a:lnTo>
                    <a:pt x="1435" y="2515"/>
                  </a:lnTo>
                  <a:lnTo>
                    <a:pt x="1651" y="2259"/>
                  </a:lnTo>
                  <a:lnTo>
                    <a:pt x="1867" y="2024"/>
                  </a:lnTo>
                  <a:lnTo>
                    <a:pt x="2122" y="1788"/>
                  </a:lnTo>
                  <a:lnTo>
                    <a:pt x="2377" y="1552"/>
                  </a:lnTo>
                  <a:lnTo>
                    <a:pt x="2633" y="1356"/>
                  </a:lnTo>
                  <a:lnTo>
                    <a:pt x="2633" y="1356"/>
                  </a:lnTo>
                  <a:lnTo>
                    <a:pt x="2908" y="1140"/>
                  </a:lnTo>
                  <a:lnTo>
                    <a:pt x="3202" y="963"/>
                  </a:lnTo>
                  <a:lnTo>
                    <a:pt x="3497" y="806"/>
                  </a:lnTo>
                  <a:lnTo>
                    <a:pt x="3792" y="649"/>
                  </a:lnTo>
                  <a:lnTo>
                    <a:pt x="4086" y="511"/>
                  </a:lnTo>
                  <a:lnTo>
                    <a:pt x="4401" y="393"/>
                  </a:lnTo>
                  <a:lnTo>
                    <a:pt x="4695" y="295"/>
                  </a:lnTo>
                  <a:lnTo>
                    <a:pt x="5010" y="217"/>
                  </a:lnTo>
                  <a:lnTo>
                    <a:pt x="5324" y="138"/>
                  </a:lnTo>
                  <a:lnTo>
                    <a:pt x="5638" y="79"/>
                  </a:lnTo>
                  <a:lnTo>
                    <a:pt x="5952" y="40"/>
                  </a:lnTo>
                  <a:lnTo>
                    <a:pt x="6286" y="20"/>
                  </a:lnTo>
                  <a:lnTo>
                    <a:pt x="6601" y="1"/>
                  </a:lnTo>
                  <a:lnTo>
                    <a:pt x="6915" y="20"/>
                  </a:lnTo>
                  <a:lnTo>
                    <a:pt x="7229" y="40"/>
                  </a:lnTo>
                  <a:lnTo>
                    <a:pt x="7543" y="79"/>
                  </a:lnTo>
                  <a:lnTo>
                    <a:pt x="7858" y="118"/>
                  </a:lnTo>
                  <a:lnTo>
                    <a:pt x="8172" y="197"/>
                  </a:lnTo>
                  <a:lnTo>
                    <a:pt x="8486" y="276"/>
                  </a:lnTo>
                  <a:lnTo>
                    <a:pt x="8801" y="374"/>
                  </a:lnTo>
                  <a:lnTo>
                    <a:pt x="9095" y="472"/>
                  </a:lnTo>
                  <a:lnTo>
                    <a:pt x="9390" y="609"/>
                  </a:lnTo>
                  <a:lnTo>
                    <a:pt x="9685" y="747"/>
                  </a:lnTo>
                  <a:lnTo>
                    <a:pt x="9960" y="904"/>
                  </a:lnTo>
                  <a:lnTo>
                    <a:pt x="10235" y="1061"/>
                  </a:lnTo>
                  <a:lnTo>
                    <a:pt x="10510" y="1258"/>
                  </a:lnTo>
                  <a:lnTo>
                    <a:pt x="10765" y="1454"/>
                  </a:lnTo>
                  <a:lnTo>
                    <a:pt x="11020" y="1651"/>
                  </a:lnTo>
                  <a:lnTo>
                    <a:pt x="11256" y="1886"/>
                  </a:lnTo>
                  <a:lnTo>
                    <a:pt x="11492" y="2122"/>
                  </a:lnTo>
                  <a:lnTo>
                    <a:pt x="11727" y="2377"/>
                  </a:lnTo>
                  <a:lnTo>
                    <a:pt x="11924" y="2652"/>
                  </a:lnTo>
                  <a:lnTo>
                    <a:pt x="11924" y="2652"/>
                  </a:lnTo>
                  <a:lnTo>
                    <a:pt x="12120" y="2927"/>
                  </a:lnTo>
                  <a:lnTo>
                    <a:pt x="12317" y="3202"/>
                  </a:lnTo>
                  <a:lnTo>
                    <a:pt x="12474" y="3497"/>
                  </a:lnTo>
                  <a:lnTo>
                    <a:pt x="12631" y="3792"/>
                  </a:lnTo>
                  <a:lnTo>
                    <a:pt x="12768" y="4086"/>
                  </a:lnTo>
                  <a:lnTo>
                    <a:pt x="12886" y="4401"/>
                  </a:lnTo>
                  <a:lnTo>
                    <a:pt x="12985" y="4715"/>
                  </a:lnTo>
                  <a:lnTo>
                    <a:pt x="13063" y="5029"/>
                  </a:lnTo>
                  <a:lnTo>
                    <a:pt x="13142" y="5343"/>
                  </a:lnTo>
                  <a:lnTo>
                    <a:pt x="13201" y="5658"/>
                  </a:lnTo>
                  <a:lnTo>
                    <a:pt x="13240" y="5972"/>
                  </a:lnTo>
                  <a:lnTo>
                    <a:pt x="13260" y="6286"/>
                  </a:lnTo>
                  <a:lnTo>
                    <a:pt x="13279" y="6601"/>
                  </a:lnTo>
                  <a:lnTo>
                    <a:pt x="13260" y="6934"/>
                  </a:lnTo>
                  <a:lnTo>
                    <a:pt x="13240" y="7249"/>
                  </a:lnTo>
                  <a:lnTo>
                    <a:pt x="13201" y="7563"/>
                  </a:lnTo>
                  <a:lnTo>
                    <a:pt x="13161" y="7877"/>
                  </a:lnTo>
                  <a:lnTo>
                    <a:pt x="13083" y="8192"/>
                  </a:lnTo>
                  <a:lnTo>
                    <a:pt x="13004" y="8506"/>
                  </a:lnTo>
                  <a:lnTo>
                    <a:pt x="12906" y="8801"/>
                  </a:lnTo>
                  <a:lnTo>
                    <a:pt x="12808" y="9095"/>
                  </a:lnTo>
                  <a:lnTo>
                    <a:pt x="12670" y="9390"/>
                  </a:lnTo>
                  <a:lnTo>
                    <a:pt x="12533" y="9684"/>
                  </a:lnTo>
                  <a:lnTo>
                    <a:pt x="12376" y="9959"/>
                  </a:lnTo>
                  <a:lnTo>
                    <a:pt x="12218" y="10254"/>
                  </a:lnTo>
                  <a:lnTo>
                    <a:pt x="12022" y="10509"/>
                  </a:lnTo>
                  <a:lnTo>
                    <a:pt x="11826" y="10784"/>
                  </a:lnTo>
                  <a:lnTo>
                    <a:pt x="11610" y="11020"/>
                  </a:lnTo>
                  <a:lnTo>
                    <a:pt x="11393" y="11276"/>
                  </a:lnTo>
                  <a:lnTo>
                    <a:pt x="11158" y="11511"/>
                  </a:lnTo>
                  <a:lnTo>
                    <a:pt x="10902" y="11727"/>
                  </a:lnTo>
                  <a:lnTo>
                    <a:pt x="10627" y="119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13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extrusionOk="0">
                  <a:moveTo>
                    <a:pt x="2594" y="1"/>
                  </a:moveTo>
                  <a:lnTo>
                    <a:pt x="2338" y="40"/>
                  </a:lnTo>
                  <a:lnTo>
                    <a:pt x="2063" y="79"/>
                  </a:lnTo>
                  <a:lnTo>
                    <a:pt x="1808" y="158"/>
                  </a:lnTo>
                  <a:lnTo>
                    <a:pt x="1572" y="276"/>
                  </a:lnTo>
                  <a:lnTo>
                    <a:pt x="1317" y="394"/>
                  </a:lnTo>
                  <a:lnTo>
                    <a:pt x="1081" y="551"/>
                  </a:lnTo>
                  <a:lnTo>
                    <a:pt x="865" y="747"/>
                  </a:lnTo>
                  <a:lnTo>
                    <a:pt x="669" y="944"/>
                  </a:lnTo>
                  <a:lnTo>
                    <a:pt x="512" y="1140"/>
                  </a:lnTo>
                  <a:lnTo>
                    <a:pt x="354" y="1376"/>
                  </a:lnTo>
                  <a:lnTo>
                    <a:pt x="237" y="1612"/>
                  </a:lnTo>
                  <a:lnTo>
                    <a:pt x="138" y="1867"/>
                  </a:lnTo>
                  <a:lnTo>
                    <a:pt x="60" y="2122"/>
                  </a:lnTo>
                  <a:lnTo>
                    <a:pt x="21" y="2378"/>
                  </a:lnTo>
                  <a:lnTo>
                    <a:pt x="1" y="2633"/>
                  </a:lnTo>
                  <a:lnTo>
                    <a:pt x="1" y="2908"/>
                  </a:lnTo>
                  <a:lnTo>
                    <a:pt x="21" y="3163"/>
                  </a:lnTo>
                  <a:lnTo>
                    <a:pt x="79" y="3419"/>
                  </a:lnTo>
                  <a:lnTo>
                    <a:pt x="158" y="3694"/>
                  </a:lnTo>
                  <a:lnTo>
                    <a:pt x="256" y="3929"/>
                  </a:lnTo>
                  <a:lnTo>
                    <a:pt x="394" y="4185"/>
                  </a:lnTo>
                  <a:lnTo>
                    <a:pt x="551" y="4420"/>
                  </a:lnTo>
                  <a:lnTo>
                    <a:pt x="728" y="4637"/>
                  </a:lnTo>
                  <a:lnTo>
                    <a:pt x="924" y="4833"/>
                  </a:lnTo>
                  <a:lnTo>
                    <a:pt x="1140" y="4990"/>
                  </a:lnTo>
                  <a:lnTo>
                    <a:pt x="1376" y="5147"/>
                  </a:lnTo>
                  <a:lnTo>
                    <a:pt x="1612" y="5265"/>
                  </a:lnTo>
                  <a:lnTo>
                    <a:pt x="1847" y="5363"/>
                  </a:lnTo>
                  <a:lnTo>
                    <a:pt x="2103" y="5442"/>
                  </a:lnTo>
                  <a:lnTo>
                    <a:pt x="2358" y="5481"/>
                  </a:lnTo>
                  <a:lnTo>
                    <a:pt x="2633" y="5501"/>
                  </a:lnTo>
                  <a:lnTo>
                    <a:pt x="2888" y="5501"/>
                  </a:lnTo>
                  <a:lnTo>
                    <a:pt x="3163" y="5481"/>
                  </a:lnTo>
                  <a:lnTo>
                    <a:pt x="3419" y="5422"/>
                  </a:lnTo>
                  <a:lnTo>
                    <a:pt x="3674" y="5344"/>
                  </a:lnTo>
                  <a:lnTo>
                    <a:pt x="3929" y="5245"/>
                  </a:lnTo>
                  <a:lnTo>
                    <a:pt x="4165" y="5108"/>
                  </a:lnTo>
                  <a:lnTo>
                    <a:pt x="4401" y="4951"/>
                  </a:lnTo>
                  <a:lnTo>
                    <a:pt x="4617" y="4774"/>
                  </a:lnTo>
                  <a:lnTo>
                    <a:pt x="4813" y="4578"/>
                  </a:lnTo>
                  <a:lnTo>
                    <a:pt x="4990" y="4362"/>
                  </a:lnTo>
                  <a:lnTo>
                    <a:pt x="5128" y="4126"/>
                  </a:lnTo>
                  <a:lnTo>
                    <a:pt x="5246" y="3890"/>
                  </a:lnTo>
                  <a:lnTo>
                    <a:pt x="5344" y="3654"/>
                  </a:lnTo>
                  <a:lnTo>
                    <a:pt x="5422" y="3399"/>
                  </a:lnTo>
                  <a:lnTo>
                    <a:pt x="5481" y="3144"/>
                  </a:lnTo>
                  <a:lnTo>
                    <a:pt x="5501" y="2869"/>
                  </a:lnTo>
                  <a:lnTo>
                    <a:pt x="5501" y="2613"/>
                  </a:lnTo>
                  <a:lnTo>
                    <a:pt x="5462" y="2338"/>
                  </a:lnTo>
                  <a:lnTo>
                    <a:pt x="5422" y="2083"/>
                  </a:lnTo>
                  <a:lnTo>
                    <a:pt x="5344" y="1828"/>
                  </a:lnTo>
                  <a:lnTo>
                    <a:pt x="5226" y="1572"/>
                  </a:lnTo>
                  <a:lnTo>
                    <a:pt x="5108" y="1337"/>
                  </a:lnTo>
                  <a:lnTo>
                    <a:pt x="4951" y="1101"/>
                  </a:lnTo>
                  <a:lnTo>
                    <a:pt x="4754" y="885"/>
                  </a:lnTo>
                  <a:lnTo>
                    <a:pt x="4558" y="688"/>
                  </a:lnTo>
                  <a:lnTo>
                    <a:pt x="4342" y="512"/>
                  </a:lnTo>
                  <a:lnTo>
                    <a:pt x="4126" y="374"/>
                  </a:lnTo>
                  <a:lnTo>
                    <a:pt x="3890" y="256"/>
                  </a:lnTo>
                  <a:lnTo>
                    <a:pt x="3635" y="158"/>
                  </a:lnTo>
                  <a:lnTo>
                    <a:pt x="3379" y="79"/>
                  </a:lnTo>
                  <a:lnTo>
                    <a:pt x="3124" y="20"/>
                  </a:lnTo>
                  <a:lnTo>
                    <a:pt x="286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13"/>
            <p:cNvSpPr/>
            <p:nvPr/>
          </p:nvSpPr>
          <p:spPr>
            <a:xfrm rot="-3245359">
              <a:off x="5887847" y="4091883"/>
              <a:ext cx="137520" cy="137520"/>
            </a:xfrm>
            <a:custGeom>
              <a:avLst/>
              <a:gdLst/>
              <a:ahLst/>
              <a:cxnLst/>
              <a:rect l="l" t="t" r="r" b="b"/>
              <a:pathLst>
                <a:path w="5501" h="5501" fill="none" extrusionOk="0">
                  <a:moveTo>
                    <a:pt x="4401" y="4951"/>
                  </a:moveTo>
                  <a:lnTo>
                    <a:pt x="4401" y="4951"/>
                  </a:lnTo>
                  <a:lnTo>
                    <a:pt x="4165" y="5108"/>
                  </a:lnTo>
                  <a:lnTo>
                    <a:pt x="3929" y="5245"/>
                  </a:lnTo>
                  <a:lnTo>
                    <a:pt x="3674" y="5344"/>
                  </a:lnTo>
                  <a:lnTo>
                    <a:pt x="3419" y="5422"/>
                  </a:lnTo>
                  <a:lnTo>
                    <a:pt x="3163" y="5481"/>
                  </a:lnTo>
                  <a:lnTo>
                    <a:pt x="2888" y="5501"/>
                  </a:lnTo>
                  <a:lnTo>
                    <a:pt x="2633" y="5501"/>
                  </a:lnTo>
                  <a:lnTo>
                    <a:pt x="2358" y="5481"/>
                  </a:lnTo>
                  <a:lnTo>
                    <a:pt x="2103" y="5442"/>
                  </a:lnTo>
                  <a:lnTo>
                    <a:pt x="1847" y="5363"/>
                  </a:lnTo>
                  <a:lnTo>
                    <a:pt x="1612" y="5265"/>
                  </a:lnTo>
                  <a:lnTo>
                    <a:pt x="1376" y="5147"/>
                  </a:lnTo>
                  <a:lnTo>
                    <a:pt x="1140" y="4990"/>
                  </a:lnTo>
                  <a:lnTo>
                    <a:pt x="924" y="4833"/>
                  </a:lnTo>
                  <a:lnTo>
                    <a:pt x="728" y="4637"/>
                  </a:lnTo>
                  <a:lnTo>
                    <a:pt x="551" y="4420"/>
                  </a:lnTo>
                  <a:lnTo>
                    <a:pt x="551" y="4420"/>
                  </a:lnTo>
                  <a:lnTo>
                    <a:pt x="394" y="4185"/>
                  </a:lnTo>
                  <a:lnTo>
                    <a:pt x="256" y="3929"/>
                  </a:lnTo>
                  <a:lnTo>
                    <a:pt x="158" y="3694"/>
                  </a:lnTo>
                  <a:lnTo>
                    <a:pt x="79" y="3419"/>
                  </a:lnTo>
                  <a:lnTo>
                    <a:pt x="21" y="3163"/>
                  </a:lnTo>
                  <a:lnTo>
                    <a:pt x="1" y="2908"/>
                  </a:lnTo>
                  <a:lnTo>
                    <a:pt x="1" y="2633"/>
                  </a:lnTo>
                  <a:lnTo>
                    <a:pt x="21" y="2378"/>
                  </a:lnTo>
                  <a:lnTo>
                    <a:pt x="60" y="2122"/>
                  </a:lnTo>
                  <a:lnTo>
                    <a:pt x="138" y="1867"/>
                  </a:lnTo>
                  <a:lnTo>
                    <a:pt x="237" y="1612"/>
                  </a:lnTo>
                  <a:lnTo>
                    <a:pt x="354" y="1376"/>
                  </a:lnTo>
                  <a:lnTo>
                    <a:pt x="512" y="1140"/>
                  </a:lnTo>
                  <a:lnTo>
                    <a:pt x="669" y="944"/>
                  </a:lnTo>
                  <a:lnTo>
                    <a:pt x="865" y="747"/>
                  </a:lnTo>
                  <a:lnTo>
                    <a:pt x="1081" y="551"/>
                  </a:lnTo>
                  <a:lnTo>
                    <a:pt x="1081" y="551"/>
                  </a:lnTo>
                  <a:lnTo>
                    <a:pt x="1317" y="394"/>
                  </a:lnTo>
                  <a:lnTo>
                    <a:pt x="1572" y="276"/>
                  </a:lnTo>
                  <a:lnTo>
                    <a:pt x="1808" y="158"/>
                  </a:lnTo>
                  <a:lnTo>
                    <a:pt x="2063" y="79"/>
                  </a:lnTo>
                  <a:lnTo>
                    <a:pt x="2338" y="40"/>
                  </a:lnTo>
                  <a:lnTo>
                    <a:pt x="2594" y="1"/>
                  </a:lnTo>
                  <a:lnTo>
                    <a:pt x="2869" y="1"/>
                  </a:lnTo>
                  <a:lnTo>
                    <a:pt x="3124" y="20"/>
                  </a:lnTo>
                  <a:lnTo>
                    <a:pt x="3379" y="79"/>
                  </a:lnTo>
                  <a:lnTo>
                    <a:pt x="3635" y="158"/>
                  </a:lnTo>
                  <a:lnTo>
                    <a:pt x="3890" y="256"/>
                  </a:lnTo>
                  <a:lnTo>
                    <a:pt x="4126" y="374"/>
                  </a:lnTo>
                  <a:lnTo>
                    <a:pt x="4342" y="512"/>
                  </a:lnTo>
                  <a:lnTo>
                    <a:pt x="4558" y="688"/>
                  </a:lnTo>
                  <a:lnTo>
                    <a:pt x="4754" y="885"/>
                  </a:lnTo>
                  <a:lnTo>
                    <a:pt x="4951" y="1101"/>
                  </a:lnTo>
                  <a:lnTo>
                    <a:pt x="4951" y="1101"/>
                  </a:lnTo>
                  <a:lnTo>
                    <a:pt x="5108" y="1337"/>
                  </a:lnTo>
                  <a:lnTo>
                    <a:pt x="5226" y="1572"/>
                  </a:lnTo>
                  <a:lnTo>
                    <a:pt x="5344" y="1828"/>
                  </a:lnTo>
                  <a:lnTo>
                    <a:pt x="5422" y="2083"/>
                  </a:lnTo>
                  <a:lnTo>
                    <a:pt x="5462" y="2338"/>
                  </a:lnTo>
                  <a:lnTo>
                    <a:pt x="5501" y="2613"/>
                  </a:lnTo>
                  <a:lnTo>
                    <a:pt x="5501" y="2869"/>
                  </a:lnTo>
                  <a:lnTo>
                    <a:pt x="5481" y="3144"/>
                  </a:lnTo>
                  <a:lnTo>
                    <a:pt x="5422" y="3399"/>
                  </a:lnTo>
                  <a:lnTo>
                    <a:pt x="5344" y="3654"/>
                  </a:lnTo>
                  <a:lnTo>
                    <a:pt x="5246" y="3890"/>
                  </a:lnTo>
                  <a:lnTo>
                    <a:pt x="5128" y="4126"/>
                  </a:lnTo>
                  <a:lnTo>
                    <a:pt x="4990" y="4362"/>
                  </a:lnTo>
                  <a:lnTo>
                    <a:pt x="4813" y="4578"/>
                  </a:lnTo>
                  <a:lnTo>
                    <a:pt x="4617" y="4774"/>
                  </a:lnTo>
                  <a:lnTo>
                    <a:pt x="4401" y="49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13"/>
            <p:cNvSpPr/>
            <p:nvPr/>
          </p:nvSpPr>
          <p:spPr>
            <a:xfrm rot="-3245359">
              <a:off x="5728554" y="4026344"/>
              <a:ext cx="330512" cy="175818"/>
            </a:xfrm>
            <a:custGeom>
              <a:avLst/>
              <a:gdLst/>
              <a:ahLst/>
              <a:cxnLst/>
              <a:rect l="l" t="t" r="r" b="b"/>
              <a:pathLst>
                <a:path w="13221" h="7033" extrusionOk="0">
                  <a:moveTo>
                    <a:pt x="6561" y="1"/>
                  </a:moveTo>
                  <a:lnTo>
                    <a:pt x="6129" y="20"/>
                  </a:lnTo>
                  <a:lnTo>
                    <a:pt x="5717" y="59"/>
                  </a:lnTo>
                  <a:lnTo>
                    <a:pt x="5717" y="59"/>
                  </a:lnTo>
                  <a:lnTo>
                    <a:pt x="6149" y="20"/>
                  </a:lnTo>
                  <a:lnTo>
                    <a:pt x="6561" y="1"/>
                  </a:lnTo>
                  <a:close/>
                  <a:moveTo>
                    <a:pt x="5717" y="59"/>
                  </a:moveTo>
                  <a:lnTo>
                    <a:pt x="528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5304" y="138"/>
                  </a:lnTo>
                  <a:lnTo>
                    <a:pt x="5717" y="59"/>
                  </a:lnTo>
                  <a:close/>
                  <a:moveTo>
                    <a:pt x="7602" y="79"/>
                  </a:moveTo>
                  <a:lnTo>
                    <a:pt x="7897" y="138"/>
                  </a:lnTo>
                  <a:lnTo>
                    <a:pt x="8211" y="217"/>
                  </a:lnTo>
                  <a:lnTo>
                    <a:pt x="8506" y="295"/>
                  </a:lnTo>
                  <a:lnTo>
                    <a:pt x="8820" y="393"/>
                  </a:lnTo>
                  <a:lnTo>
                    <a:pt x="9115" y="511"/>
                  </a:lnTo>
                  <a:lnTo>
                    <a:pt x="9252" y="570"/>
                  </a:lnTo>
                  <a:lnTo>
                    <a:pt x="9252" y="570"/>
                  </a:lnTo>
                  <a:lnTo>
                    <a:pt x="9134" y="511"/>
                  </a:lnTo>
                  <a:lnTo>
                    <a:pt x="8840" y="393"/>
                  </a:lnTo>
                  <a:lnTo>
                    <a:pt x="8526" y="295"/>
                  </a:lnTo>
                  <a:lnTo>
                    <a:pt x="8231" y="217"/>
                  </a:lnTo>
                  <a:lnTo>
                    <a:pt x="7917" y="138"/>
                  </a:lnTo>
                  <a:lnTo>
                    <a:pt x="7602" y="79"/>
                  </a:lnTo>
                  <a:close/>
                  <a:moveTo>
                    <a:pt x="9252" y="570"/>
                  </a:moveTo>
                  <a:lnTo>
                    <a:pt x="9409" y="649"/>
                  </a:lnTo>
                  <a:lnTo>
                    <a:pt x="9684" y="786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252" y="570"/>
                  </a:lnTo>
                  <a:close/>
                  <a:moveTo>
                    <a:pt x="2790" y="1199"/>
                  </a:moveTo>
                  <a:lnTo>
                    <a:pt x="2574" y="1356"/>
                  </a:lnTo>
                  <a:lnTo>
                    <a:pt x="2377" y="1513"/>
                  </a:lnTo>
                  <a:lnTo>
                    <a:pt x="2790" y="1199"/>
                  </a:lnTo>
                  <a:close/>
                  <a:moveTo>
                    <a:pt x="11747" y="2476"/>
                  </a:moveTo>
                  <a:lnTo>
                    <a:pt x="11865" y="2652"/>
                  </a:lnTo>
                  <a:lnTo>
                    <a:pt x="12002" y="2809"/>
                  </a:lnTo>
                  <a:lnTo>
                    <a:pt x="11747" y="2476"/>
                  </a:lnTo>
                  <a:close/>
                  <a:moveTo>
                    <a:pt x="884" y="3222"/>
                  </a:moveTo>
                  <a:lnTo>
                    <a:pt x="727" y="3497"/>
                  </a:lnTo>
                  <a:lnTo>
                    <a:pt x="654" y="3654"/>
                  </a:lnTo>
                  <a:lnTo>
                    <a:pt x="654" y="3654"/>
                  </a:lnTo>
                  <a:lnTo>
                    <a:pt x="727" y="3517"/>
                  </a:lnTo>
                  <a:lnTo>
                    <a:pt x="884" y="3222"/>
                  </a:lnTo>
                  <a:close/>
                  <a:moveTo>
                    <a:pt x="654" y="3654"/>
                  </a:move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70" y="4583"/>
                  </a:lnTo>
                  <a:lnTo>
                    <a:pt x="334" y="4401"/>
                  </a:lnTo>
                  <a:lnTo>
                    <a:pt x="452" y="4086"/>
                  </a:lnTo>
                  <a:lnTo>
                    <a:pt x="590" y="3792"/>
                  </a:lnTo>
                  <a:lnTo>
                    <a:pt x="654" y="3654"/>
                  </a:lnTo>
                  <a:close/>
                  <a:moveTo>
                    <a:pt x="270" y="4583"/>
                  </a:moveTo>
                  <a:lnTo>
                    <a:pt x="217" y="4734"/>
                  </a:lnTo>
                  <a:lnTo>
                    <a:pt x="192" y="4833"/>
                  </a:lnTo>
                  <a:lnTo>
                    <a:pt x="217" y="4754"/>
                  </a:lnTo>
                  <a:lnTo>
                    <a:pt x="270" y="4583"/>
                  </a:lnTo>
                  <a:close/>
                  <a:moveTo>
                    <a:pt x="192" y="4833"/>
                  </a:moveTo>
                  <a:lnTo>
                    <a:pt x="118" y="5068"/>
                  </a:lnTo>
                  <a:lnTo>
                    <a:pt x="73" y="5324"/>
                  </a:lnTo>
                  <a:lnTo>
                    <a:pt x="138" y="5049"/>
                  </a:lnTo>
                  <a:lnTo>
                    <a:pt x="192" y="4833"/>
                  </a:lnTo>
                  <a:close/>
                  <a:moveTo>
                    <a:pt x="13004" y="4990"/>
                  </a:moveTo>
                  <a:lnTo>
                    <a:pt x="13063" y="5284"/>
                  </a:lnTo>
                  <a:lnTo>
                    <a:pt x="13122" y="5559"/>
                  </a:lnTo>
                  <a:lnTo>
                    <a:pt x="13063" y="5265"/>
                  </a:lnTo>
                  <a:lnTo>
                    <a:pt x="13004" y="4990"/>
                  </a:lnTo>
                  <a:close/>
                  <a:moveTo>
                    <a:pt x="73" y="5324"/>
                  </a:moveTo>
                  <a:lnTo>
                    <a:pt x="59" y="5383"/>
                  </a:lnTo>
                  <a:lnTo>
                    <a:pt x="1" y="5717"/>
                  </a:lnTo>
                  <a:lnTo>
                    <a:pt x="59" y="5402"/>
                  </a:lnTo>
                  <a:lnTo>
                    <a:pt x="73" y="5324"/>
                  </a:lnTo>
                  <a:close/>
                  <a:moveTo>
                    <a:pt x="13122" y="5559"/>
                  </a:moveTo>
                  <a:lnTo>
                    <a:pt x="13161" y="5854"/>
                  </a:lnTo>
                  <a:lnTo>
                    <a:pt x="13201" y="6149"/>
                  </a:lnTo>
                  <a:lnTo>
                    <a:pt x="13201" y="6129"/>
                  </a:lnTo>
                  <a:lnTo>
                    <a:pt x="13161" y="5834"/>
                  </a:lnTo>
                  <a:lnTo>
                    <a:pt x="13122" y="5559"/>
                  </a:lnTo>
                  <a:close/>
                  <a:moveTo>
                    <a:pt x="13201" y="6424"/>
                  </a:moveTo>
                  <a:lnTo>
                    <a:pt x="13201" y="6443"/>
                  </a:lnTo>
                  <a:lnTo>
                    <a:pt x="13220" y="6728"/>
                  </a:lnTo>
                  <a:lnTo>
                    <a:pt x="13220" y="6718"/>
                  </a:lnTo>
                  <a:lnTo>
                    <a:pt x="13201" y="6424"/>
                  </a:lnTo>
                  <a:close/>
                  <a:moveTo>
                    <a:pt x="13220" y="6728"/>
                  </a:moveTo>
                  <a:lnTo>
                    <a:pt x="13201" y="7033"/>
                  </a:lnTo>
                  <a:lnTo>
                    <a:pt x="13220" y="6738"/>
                  </a:lnTo>
                  <a:lnTo>
                    <a:pt x="13220" y="6728"/>
                  </a:lnTo>
                  <a:close/>
                </a:path>
              </a:pathLst>
            </a:custGeom>
            <a:solidFill>
              <a:srgbClr val="8788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13"/>
            <p:cNvSpPr/>
            <p:nvPr/>
          </p:nvSpPr>
          <p:spPr>
            <a:xfrm rot="-3245359">
              <a:off x="6067297" y="4037066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13"/>
            <p:cNvSpPr/>
            <p:nvPr/>
          </p:nvSpPr>
          <p:spPr>
            <a:xfrm rot="-3245359">
              <a:off x="6039926" y="3992080"/>
              <a:ext cx="5425" cy="58473"/>
            </a:xfrm>
            <a:custGeom>
              <a:avLst/>
              <a:gdLst/>
              <a:ahLst/>
              <a:cxnLst/>
              <a:rect l="l" t="t" r="r" b="b"/>
              <a:pathLst>
                <a:path w="217" h="233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9" y="295"/>
                  </a:lnTo>
                  <a:lnTo>
                    <a:pt x="118" y="570"/>
                  </a:lnTo>
                  <a:lnTo>
                    <a:pt x="157" y="865"/>
                  </a:lnTo>
                  <a:lnTo>
                    <a:pt x="197" y="1160"/>
                  </a:lnTo>
                  <a:lnTo>
                    <a:pt x="197" y="1454"/>
                  </a:lnTo>
                  <a:lnTo>
                    <a:pt x="216" y="1749"/>
                  </a:lnTo>
                  <a:lnTo>
                    <a:pt x="197" y="2044"/>
                  </a:lnTo>
                  <a:lnTo>
                    <a:pt x="177" y="2338"/>
                  </a:lnTo>
                  <a:lnTo>
                    <a:pt x="177" y="2338"/>
                  </a:lnTo>
                  <a:lnTo>
                    <a:pt x="197" y="2044"/>
                  </a:lnTo>
                  <a:lnTo>
                    <a:pt x="216" y="1729"/>
                  </a:lnTo>
                  <a:lnTo>
                    <a:pt x="197" y="1435"/>
                  </a:lnTo>
                  <a:lnTo>
                    <a:pt x="197" y="1140"/>
                  </a:lnTo>
                  <a:lnTo>
                    <a:pt x="157" y="845"/>
                  </a:lnTo>
                  <a:lnTo>
                    <a:pt x="118" y="570"/>
                  </a:lnTo>
                  <a:lnTo>
                    <a:pt x="59" y="27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13"/>
            <p:cNvSpPr/>
            <p:nvPr/>
          </p:nvSpPr>
          <p:spPr>
            <a:xfrm rot="-3245359">
              <a:off x="5811601" y="4221905"/>
              <a:ext cx="22124" cy="62398"/>
            </a:xfrm>
            <a:custGeom>
              <a:avLst/>
              <a:gdLst/>
              <a:ahLst/>
              <a:cxnLst/>
              <a:rect l="l" t="t" r="r" b="b"/>
              <a:pathLst>
                <a:path w="885" h="2496" fill="none" extrusionOk="0">
                  <a:moveTo>
                    <a:pt x="884" y="1"/>
                  </a:moveTo>
                  <a:lnTo>
                    <a:pt x="884" y="1"/>
                  </a:lnTo>
                  <a:lnTo>
                    <a:pt x="727" y="276"/>
                  </a:lnTo>
                  <a:lnTo>
                    <a:pt x="590" y="571"/>
                  </a:lnTo>
                  <a:lnTo>
                    <a:pt x="452" y="865"/>
                  </a:lnTo>
                  <a:lnTo>
                    <a:pt x="334" y="1180"/>
                  </a:lnTo>
                  <a:lnTo>
                    <a:pt x="217" y="1513"/>
                  </a:lnTo>
                  <a:lnTo>
                    <a:pt x="138" y="1828"/>
                  </a:lnTo>
                  <a:lnTo>
                    <a:pt x="59" y="2162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1" y="2496"/>
                  </a:lnTo>
                  <a:lnTo>
                    <a:pt x="59" y="2181"/>
                  </a:lnTo>
                  <a:lnTo>
                    <a:pt x="118" y="1847"/>
                  </a:lnTo>
                  <a:lnTo>
                    <a:pt x="217" y="1533"/>
                  </a:lnTo>
                  <a:lnTo>
                    <a:pt x="315" y="1219"/>
                  </a:lnTo>
                  <a:lnTo>
                    <a:pt x="433" y="905"/>
                  </a:lnTo>
                  <a:lnTo>
                    <a:pt x="570" y="590"/>
                  </a:lnTo>
                  <a:lnTo>
                    <a:pt x="727" y="296"/>
                  </a:lnTo>
                  <a:lnTo>
                    <a:pt x="8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13"/>
            <p:cNvSpPr/>
            <p:nvPr/>
          </p:nvSpPr>
          <p:spPr>
            <a:xfrm rot="-3245359">
              <a:off x="5803383" y="4225368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13"/>
            <p:cNvSpPr/>
            <p:nvPr/>
          </p:nvSpPr>
          <p:spPr>
            <a:xfrm rot="-3245359">
              <a:off x="5950081" y="3990646"/>
              <a:ext cx="6425" cy="8375"/>
            </a:xfrm>
            <a:custGeom>
              <a:avLst/>
              <a:gdLst/>
              <a:ahLst/>
              <a:cxnLst/>
              <a:rect l="l" t="t" r="r" b="b"/>
              <a:pathLst>
                <a:path w="257" h="33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19" y="177"/>
                  </a:lnTo>
                  <a:lnTo>
                    <a:pt x="119" y="177"/>
                  </a:lnTo>
                  <a:lnTo>
                    <a:pt x="256" y="334"/>
                  </a:lnTo>
                  <a:lnTo>
                    <a:pt x="256" y="33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13"/>
            <p:cNvSpPr/>
            <p:nvPr/>
          </p:nvSpPr>
          <p:spPr>
            <a:xfrm rot="-3245359">
              <a:off x="5947645" y="3995156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13"/>
            <p:cNvSpPr/>
            <p:nvPr/>
          </p:nvSpPr>
          <p:spPr>
            <a:xfrm rot="-3245359">
              <a:off x="5790873" y="4170984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13"/>
            <p:cNvSpPr/>
            <p:nvPr/>
          </p:nvSpPr>
          <p:spPr>
            <a:xfrm rot="-3245359">
              <a:off x="5785847" y="4160162"/>
              <a:ext cx="10325" cy="7875"/>
            </a:xfrm>
            <a:custGeom>
              <a:avLst/>
              <a:gdLst/>
              <a:ahLst/>
              <a:cxnLst/>
              <a:rect l="l" t="t" r="r" b="b"/>
              <a:pathLst>
                <a:path w="413" h="315" fill="none" extrusionOk="0">
                  <a:moveTo>
                    <a:pt x="413" y="1"/>
                  </a:moveTo>
                  <a:lnTo>
                    <a:pt x="413" y="1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197" y="158"/>
                  </a:lnTo>
                  <a:lnTo>
                    <a:pt x="197" y="158"/>
                  </a:lnTo>
                  <a:lnTo>
                    <a:pt x="4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13"/>
            <p:cNvSpPr/>
            <p:nvPr/>
          </p:nvSpPr>
          <p:spPr>
            <a:xfrm rot="-3245359">
              <a:off x="5790453" y="415733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13"/>
            <p:cNvSpPr/>
            <p:nvPr/>
          </p:nvSpPr>
          <p:spPr>
            <a:xfrm rot="-3245359">
              <a:off x="5835109" y="4015523"/>
              <a:ext cx="58948" cy="21124"/>
            </a:xfrm>
            <a:custGeom>
              <a:avLst/>
              <a:gdLst/>
              <a:ahLst/>
              <a:cxnLst/>
              <a:rect l="l" t="t" r="r" b="b"/>
              <a:pathLst>
                <a:path w="2358" h="8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95" y="59"/>
                  </a:lnTo>
                  <a:lnTo>
                    <a:pt x="609" y="138"/>
                  </a:lnTo>
                  <a:lnTo>
                    <a:pt x="904" y="216"/>
                  </a:lnTo>
                  <a:lnTo>
                    <a:pt x="1218" y="314"/>
                  </a:lnTo>
                  <a:lnTo>
                    <a:pt x="1513" y="432"/>
                  </a:lnTo>
                  <a:lnTo>
                    <a:pt x="1788" y="550"/>
                  </a:lnTo>
                  <a:lnTo>
                    <a:pt x="2082" y="688"/>
                  </a:lnTo>
                  <a:lnTo>
                    <a:pt x="2357" y="845"/>
                  </a:lnTo>
                  <a:lnTo>
                    <a:pt x="2357" y="845"/>
                  </a:lnTo>
                  <a:lnTo>
                    <a:pt x="2082" y="707"/>
                  </a:lnTo>
                  <a:lnTo>
                    <a:pt x="1807" y="570"/>
                  </a:lnTo>
                  <a:lnTo>
                    <a:pt x="1532" y="432"/>
                  </a:lnTo>
                  <a:lnTo>
                    <a:pt x="1238" y="314"/>
                  </a:lnTo>
                  <a:lnTo>
                    <a:pt x="924" y="216"/>
                  </a:lnTo>
                  <a:lnTo>
                    <a:pt x="629" y="138"/>
                  </a:lnTo>
                  <a:lnTo>
                    <a:pt x="315" y="5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13"/>
            <p:cNvSpPr/>
            <p:nvPr/>
          </p:nvSpPr>
          <p:spPr>
            <a:xfrm rot="-3245359">
              <a:off x="5835175" y="404782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13"/>
            <p:cNvSpPr/>
            <p:nvPr/>
          </p:nvSpPr>
          <p:spPr>
            <a:xfrm rot="-3245359">
              <a:off x="5786496" y="4071208"/>
              <a:ext cx="62897" cy="5925"/>
            </a:xfrm>
            <a:custGeom>
              <a:avLst/>
              <a:gdLst/>
              <a:ahLst/>
              <a:cxnLst/>
              <a:rect l="l" t="t" r="r" b="b"/>
              <a:pathLst>
                <a:path w="2516" h="237" fill="none" extrusionOk="0">
                  <a:moveTo>
                    <a:pt x="1690" y="1"/>
                  </a:moveTo>
                  <a:lnTo>
                    <a:pt x="1690" y="1"/>
                  </a:lnTo>
                  <a:lnTo>
                    <a:pt x="1258" y="20"/>
                  </a:lnTo>
                  <a:lnTo>
                    <a:pt x="846" y="59"/>
                  </a:lnTo>
                  <a:lnTo>
                    <a:pt x="413" y="138"/>
                  </a:lnTo>
                  <a:lnTo>
                    <a:pt x="1" y="236"/>
                  </a:lnTo>
                  <a:lnTo>
                    <a:pt x="1" y="236"/>
                  </a:lnTo>
                  <a:lnTo>
                    <a:pt x="433" y="138"/>
                  </a:lnTo>
                  <a:lnTo>
                    <a:pt x="846" y="59"/>
                  </a:lnTo>
                  <a:lnTo>
                    <a:pt x="1278" y="20"/>
                  </a:lnTo>
                  <a:lnTo>
                    <a:pt x="1690" y="1"/>
                  </a:lnTo>
                  <a:lnTo>
                    <a:pt x="1690" y="1"/>
                  </a:lnTo>
                  <a:lnTo>
                    <a:pt x="2103" y="20"/>
                  </a:lnTo>
                  <a:lnTo>
                    <a:pt x="2515" y="59"/>
                  </a:lnTo>
                  <a:lnTo>
                    <a:pt x="2515" y="59"/>
                  </a:lnTo>
                  <a:lnTo>
                    <a:pt x="2103" y="20"/>
                  </a:lnTo>
                  <a:lnTo>
                    <a:pt x="169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13"/>
            <p:cNvSpPr/>
            <p:nvPr/>
          </p:nvSpPr>
          <p:spPr>
            <a:xfrm rot="-3245359">
              <a:off x="5733919" y="4023605"/>
              <a:ext cx="330512" cy="189067"/>
            </a:xfrm>
            <a:custGeom>
              <a:avLst/>
              <a:gdLst/>
              <a:ahLst/>
              <a:cxnLst/>
              <a:rect l="l" t="t" r="r" b="b"/>
              <a:pathLst>
                <a:path w="13221" h="7563" fill="none" extrusionOk="0">
                  <a:moveTo>
                    <a:pt x="6561" y="1"/>
                  </a:moveTo>
                  <a:lnTo>
                    <a:pt x="6561" y="1"/>
                  </a:lnTo>
                  <a:lnTo>
                    <a:pt x="6149" y="20"/>
                  </a:lnTo>
                  <a:lnTo>
                    <a:pt x="5717" y="59"/>
                  </a:lnTo>
                  <a:lnTo>
                    <a:pt x="5304" y="138"/>
                  </a:lnTo>
                  <a:lnTo>
                    <a:pt x="4872" y="236"/>
                  </a:lnTo>
                  <a:lnTo>
                    <a:pt x="4872" y="236"/>
                  </a:lnTo>
                  <a:lnTo>
                    <a:pt x="4597" y="315"/>
                  </a:lnTo>
                  <a:lnTo>
                    <a:pt x="4322" y="393"/>
                  </a:lnTo>
                  <a:lnTo>
                    <a:pt x="4047" y="511"/>
                  </a:lnTo>
                  <a:lnTo>
                    <a:pt x="3792" y="609"/>
                  </a:lnTo>
                  <a:lnTo>
                    <a:pt x="3536" y="747"/>
                  </a:lnTo>
                  <a:lnTo>
                    <a:pt x="3281" y="884"/>
                  </a:lnTo>
                  <a:lnTo>
                    <a:pt x="3045" y="1022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79"/>
                  </a:lnTo>
                  <a:lnTo>
                    <a:pt x="2790" y="1199"/>
                  </a:lnTo>
                  <a:lnTo>
                    <a:pt x="2790" y="1199"/>
                  </a:lnTo>
                  <a:lnTo>
                    <a:pt x="2574" y="1356"/>
                  </a:lnTo>
                  <a:lnTo>
                    <a:pt x="2574" y="1356"/>
                  </a:lnTo>
                  <a:lnTo>
                    <a:pt x="2377" y="1513"/>
                  </a:lnTo>
                  <a:lnTo>
                    <a:pt x="2377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2358" y="1513"/>
                  </a:lnTo>
                  <a:lnTo>
                    <a:pt x="1945" y="1886"/>
                  </a:lnTo>
                  <a:lnTo>
                    <a:pt x="1749" y="2083"/>
                  </a:lnTo>
                  <a:lnTo>
                    <a:pt x="1552" y="2299"/>
                  </a:lnTo>
                  <a:lnTo>
                    <a:pt x="1376" y="2515"/>
                  </a:lnTo>
                  <a:lnTo>
                    <a:pt x="1218" y="2731"/>
                  </a:lnTo>
                  <a:lnTo>
                    <a:pt x="1042" y="2967"/>
                  </a:lnTo>
                  <a:lnTo>
                    <a:pt x="904" y="3202"/>
                  </a:lnTo>
                  <a:lnTo>
                    <a:pt x="904" y="3202"/>
                  </a:lnTo>
                  <a:lnTo>
                    <a:pt x="884" y="3202"/>
                  </a:lnTo>
                  <a:lnTo>
                    <a:pt x="884" y="3202"/>
                  </a:lnTo>
                  <a:lnTo>
                    <a:pt x="884" y="3222"/>
                  </a:lnTo>
                  <a:lnTo>
                    <a:pt x="884" y="3222"/>
                  </a:lnTo>
                  <a:lnTo>
                    <a:pt x="727" y="3517"/>
                  </a:lnTo>
                  <a:lnTo>
                    <a:pt x="570" y="3811"/>
                  </a:lnTo>
                  <a:lnTo>
                    <a:pt x="433" y="4126"/>
                  </a:lnTo>
                  <a:lnTo>
                    <a:pt x="315" y="4440"/>
                  </a:lnTo>
                  <a:lnTo>
                    <a:pt x="217" y="4754"/>
                  </a:lnTo>
                  <a:lnTo>
                    <a:pt x="118" y="5068"/>
                  </a:lnTo>
                  <a:lnTo>
                    <a:pt x="59" y="5402"/>
                  </a:lnTo>
                  <a:lnTo>
                    <a:pt x="1" y="5717"/>
                  </a:lnTo>
                  <a:lnTo>
                    <a:pt x="3851" y="6267"/>
                  </a:lnTo>
                  <a:lnTo>
                    <a:pt x="3851" y="6267"/>
                  </a:lnTo>
                  <a:lnTo>
                    <a:pt x="3890" y="6011"/>
                  </a:lnTo>
                  <a:lnTo>
                    <a:pt x="3968" y="5756"/>
                  </a:lnTo>
                  <a:lnTo>
                    <a:pt x="4067" y="5501"/>
                  </a:lnTo>
                  <a:lnTo>
                    <a:pt x="4184" y="5265"/>
                  </a:lnTo>
                  <a:lnTo>
                    <a:pt x="4342" y="5029"/>
                  </a:lnTo>
                  <a:lnTo>
                    <a:pt x="4499" y="4833"/>
                  </a:lnTo>
                  <a:lnTo>
                    <a:pt x="4695" y="4636"/>
                  </a:lnTo>
                  <a:lnTo>
                    <a:pt x="4911" y="4440"/>
                  </a:lnTo>
                  <a:lnTo>
                    <a:pt x="4911" y="4440"/>
                  </a:lnTo>
                  <a:lnTo>
                    <a:pt x="5108" y="4322"/>
                  </a:lnTo>
                  <a:lnTo>
                    <a:pt x="5304" y="4204"/>
                  </a:lnTo>
                  <a:lnTo>
                    <a:pt x="5501" y="4106"/>
                  </a:lnTo>
                  <a:lnTo>
                    <a:pt x="5717" y="4027"/>
                  </a:lnTo>
                  <a:lnTo>
                    <a:pt x="5933" y="3968"/>
                  </a:lnTo>
                  <a:lnTo>
                    <a:pt x="6149" y="3929"/>
                  </a:lnTo>
                  <a:lnTo>
                    <a:pt x="6365" y="3890"/>
                  </a:lnTo>
                  <a:lnTo>
                    <a:pt x="6581" y="3890"/>
                  </a:lnTo>
                  <a:lnTo>
                    <a:pt x="6581" y="3890"/>
                  </a:lnTo>
                  <a:lnTo>
                    <a:pt x="6876" y="3909"/>
                  </a:lnTo>
                  <a:lnTo>
                    <a:pt x="7190" y="3968"/>
                  </a:lnTo>
                  <a:lnTo>
                    <a:pt x="7484" y="4047"/>
                  </a:lnTo>
                  <a:lnTo>
                    <a:pt x="7779" y="4165"/>
                  </a:lnTo>
                  <a:lnTo>
                    <a:pt x="8054" y="4322"/>
                  </a:lnTo>
                  <a:lnTo>
                    <a:pt x="8309" y="4518"/>
                  </a:lnTo>
                  <a:lnTo>
                    <a:pt x="8565" y="4734"/>
                  </a:lnTo>
                  <a:lnTo>
                    <a:pt x="8781" y="4990"/>
                  </a:lnTo>
                  <a:lnTo>
                    <a:pt x="8781" y="4990"/>
                  </a:lnTo>
                  <a:lnTo>
                    <a:pt x="8938" y="5226"/>
                  </a:lnTo>
                  <a:lnTo>
                    <a:pt x="9056" y="5461"/>
                  </a:lnTo>
                  <a:lnTo>
                    <a:pt x="9174" y="5717"/>
                  </a:lnTo>
                  <a:lnTo>
                    <a:pt x="9252" y="5972"/>
                  </a:lnTo>
                  <a:lnTo>
                    <a:pt x="9292" y="6227"/>
                  </a:lnTo>
                  <a:lnTo>
                    <a:pt x="9331" y="6502"/>
                  </a:lnTo>
                  <a:lnTo>
                    <a:pt x="9331" y="6758"/>
                  </a:lnTo>
                  <a:lnTo>
                    <a:pt x="9311" y="7033"/>
                  </a:lnTo>
                  <a:lnTo>
                    <a:pt x="10804" y="7229"/>
                  </a:lnTo>
                  <a:lnTo>
                    <a:pt x="10804" y="7229"/>
                  </a:lnTo>
                  <a:lnTo>
                    <a:pt x="10843" y="7072"/>
                  </a:lnTo>
                  <a:lnTo>
                    <a:pt x="10902" y="6915"/>
                  </a:lnTo>
                  <a:lnTo>
                    <a:pt x="11020" y="6777"/>
                  </a:lnTo>
                  <a:lnTo>
                    <a:pt x="11138" y="6640"/>
                  </a:lnTo>
                  <a:lnTo>
                    <a:pt x="11138" y="6640"/>
                  </a:lnTo>
                  <a:lnTo>
                    <a:pt x="11276" y="6561"/>
                  </a:lnTo>
                  <a:lnTo>
                    <a:pt x="11413" y="6502"/>
                  </a:lnTo>
                  <a:lnTo>
                    <a:pt x="11551" y="6483"/>
                  </a:lnTo>
                  <a:lnTo>
                    <a:pt x="11688" y="6463"/>
                  </a:lnTo>
                  <a:lnTo>
                    <a:pt x="11688" y="6463"/>
                  </a:lnTo>
                  <a:lnTo>
                    <a:pt x="11884" y="6483"/>
                  </a:lnTo>
                  <a:lnTo>
                    <a:pt x="12081" y="6561"/>
                  </a:lnTo>
                  <a:lnTo>
                    <a:pt x="12159" y="6601"/>
                  </a:lnTo>
                  <a:lnTo>
                    <a:pt x="12238" y="6659"/>
                  </a:lnTo>
                  <a:lnTo>
                    <a:pt x="12317" y="6738"/>
                  </a:lnTo>
                  <a:lnTo>
                    <a:pt x="12395" y="6817"/>
                  </a:lnTo>
                  <a:lnTo>
                    <a:pt x="12395" y="6817"/>
                  </a:lnTo>
                  <a:lnTo>
                    <a:pt x="12493" y="6974"/>
                  </a:lnTo>
                  <a:lnTo>
                    <a:pt x="12552" y="7131"/>
                  </a:lnTo>
                  <a:lnTo>
                    <a:pt x="12572" y="7308"/>
                  </a:lnTo>
                  <a:lnTo>
                    <a:pt x="12572" y="7484"/>
                  </a:lnTo>
                  <a:lnTo>
                    <a:pt x="13142" y="7563"/>
                  </a:lnTo>
                  <a:lnTo>
                    <a:pt x="13142" y="7563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181" y="7327"/>
                  </a:lnTo>
                  <a:lnTo>
                    <a:pt x="13201" y="7033"/>
                  </a:lnTo>
                  <a:lnTo>
                    <a:pt x="13220" y="6738"/>
                  </a:lnTo>
                  <a:lnTo>
                    <a:pt x="13201" y="6443"/>
                  </a:lnTo>
                  <a:lnTo>
                    <a:pt x="13201" y="6149"/>
                  </a:lnTo>
                  <a:lnTo>
                    <a:pt x="13161" y="5854"/>
                  </a:lnTo>
                  <a:lnTo>
                    <a:pt x="13122" y="5559"/>
                  </a:lnTo>
                  <a:lnTo>
                    <a:pt x="13063" y="5284"/>
                  </a:lnTo>
                  <a:lnTo>
                    <a:pt x="13004" y="4990"/>
                  </a:lnTo>
                  <a:lnTo>
                    <a:pt x="13004" y="4990"/>
                  </a:lnTo>
                  <a:lnTo>
                    <a:pt x="12926" y="4695"/>
                  </a:lnTo>
                  <a:lnTo>
                    <a:pt x="12827" y="4401"/>
                  </a:lnTo>
                  <a:lnTo>
                    <a:pt x="12709" y="4126"/>
                  </a:lnTo>
                  <a:lnTo>
                    <a:pt x="12592" y="3851"/>
                  </a:lnTo>
                  <a:lnTo>
                    <a:pt x="12474" y="3576"/>
                  </a:lnTo>
                  <a:lnTo>
                    <a:pt x="12317" y="3320"/>
                  </a:lnTo>
                  <a:lnTo>
                    <a:pt x="12159" y="3065"/>
                  </a:lnTo>
                  <a:lnTo>
                    <a:pt x="12002" y="2809"/>
                  </a:lnTo>
                  <a:lnTo>
                    <a:pt x="12002" y="2809"/>
                  </a:lnTo>
                  <a:lnTo>
                    <a:pt x="11865" y="2652"/>
                  </a:lnTo>
                  <a:lnTo>
                    <a:pt x="11865" y="2652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47" y="2476"/>
                  </a:lnTo>
                  <a:lnTo>
                    <a:pt x="11727" y="2476"/>
                  </a:lnTo>
                  <a:lnTo>
                    <a:pt x="11727" y="2476"/>
                  </a:lnTo>
                  <a:lnTo>
                    <a:pt x="11551" y="2240"/>
                  </a:lnTo>
                  <a:lnTo>
                    <a:pt x="11354" y="2024"/>
                  </a:lnTo>
                  <a:lnTo>
                    <a:pt x="11138" y="1827"/>
                  </a:lnTo>
                  <a:lnTo>
                    <a:pt x="10922" y="1631"/>
                  </a:lnTo>
                  <a:lnTo>
                    <a:pt x="10686" y="1434"/>
                  </a:lnTo>
                  <a:lnTo>
                    <a:pt x="10451" y="1258"/>
                  </a:lnTo>
                  <a:lnTo>
                    <a:pt x="10215" y="1081"/>
                  </a:lnTo>
                  <a:lnTo>
                    <a:pt x="9959" y="924"/>
                  </a:lnTo>
                  <a:lnTo>
                    <a:pt x="9959" y="924"/>
                  </a:lnTo>
                  <a:lnTo>
                    <a:pt x="9684" y="767"/>
                  </a:lnTo>
                  <a:lnTo>
                    <a:pt x="9390" y="629"/>
                  </a:lnTo>
                  <a:lnTo>
                    <a:pt x="9115" y="511"/>
                  </a:lnTo>
                  <a:lnTo>
                    <a:pt x="8820" y="393"/>
                  </a:lnTo>
                  <a:lnTo>
                    <a:pt x="8506" y="295"/>
                  </a:lnTo>
                  <a:lnTo>
                    <a:pt x="8211" y="217"/>
                  </a:lnTo>
                  <a:lnTo>
                    <a:pt x="7897" y="138"/>
                  </a:lnTo>
                  <a:lnTo>
                    <a:pt x="7602" y="79"/>
                  </a:lnTo>
                  <a:lnTo>
                    <a:pt x="7602" y="79"/>
                  </a:lnTo>
                  <a:lnTo>
                    <a:pt x="7484" y="79"/>
                  </a:lnTo>
                  <a:lnTo>
                    <a:pt x="7484" y="7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7386" y="59"/>
                  </a:lnTo>
                  <a:lnTo>
                    <a:pt x="6974" y="20"/>
                  </a:lnTo>
                  <a:lnTo>
                    <a:pt x="65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13"/>
            <p:cNvSpPr/>
            <p:nvPr/>
          </p:nvSpPr>
          <p:spPr>
            <a:xfrm rot="-3245359">
              <a:off x="6031283" y="4060778"/>
              <a:ext cx="44698" cy="25549"/>
            </a:xfrm>
            <a:custGeom>
              <a:avLst/>
              <a:gdLst/>
              <a:ahLst/>
              <a:cxnLst/>
              <a:rect l="l" t="t" r="r" b="b"/>
              <a:pathLst>
                <a:path w="1788" h="1022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0" y="177"/>
                  </a:lnTo>
                  <a:lnTo>
                    <a:pt x="40" y="354"/>
                  </a:lnTo>
                  <a:lnTo>
                    <a:pt x="99" y="511"/>
                  </a:lnTo>
                  <a:lnTo>
                    <a:pt x="177" y="668"/>
                  </a:lnTo>
                  <a:lnTo>
                    <a:pt x="177" y="668"/>
                  </a:lnTo>
                  <a:lnTo>
                    <a:pt x="256" y="747"/>
                  </a:lnTo>
                  <a:lnTo>
                    <a:pt x="334" y="825"/>
                  </a:lnTo>
                  <a:lnTo>
                    <a:pt x="413" y="884"/>
                  </a:lnTo>
                  <a:lnTo>
                    <a:pt x="511" y="923"/>
                  </a:lnTo>
                  <a:lnTo>
                    <a:pt x="708" y="1002"/>
                  </a:lnTo>
                  <a:lnTo>
                    <a:pt x="904" y="1022"/>
                  </a:lnTo>
                  <a:lnTo>
                    <a:pt x="904" y="1022"/>
                  </a:lnTo>
                  <a:lnTo>
                    <a:pt x="1042" y="1002"/>
                  </a:lnTo>
                  <a:lnTo>
                    <a:pt x="1179" y="982"/>
                  </a:lnTo>
                  <a:lnTo>
                    <a:pt x="1317" y="923"/>
                  </a:lnTo>
                  <a:lnTo>
                    <a:pt x="1434" y="845"/>
                  </a:lnTo>
                  <a:lnTo>
                    <a:pt x="1434" y="845"/>
                  </a:lnTo>
                  <a:lnTo>
                    <a:pt x="1572" y="727"/>
                  </a:lnTo>
                  <a:lnTo>
                    <a:pt x="1670" y="570"/>
                  </a:lnTo>
                  <a:lnTo>
                    <a:pt x="1749" y="413"/>
                  </a:lnTo>
                  <a:lnTo>
                    <a:pt x="1788" y="255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13"/>
            <p:cNvSpPr/>
            <p:nvPr/>
          </p:nvSpPr>
          <p:spPr>
            <a:xfrm rot="-3245359">
              <a:off x="6135959" y="3907337"/>
              <a:ext cx="92321" cy="105621"/>
            </a:xfrm>
            <a:custGeom>
              <a:avLst/>
              <a:gdLst/>
              <a:ahLst/>
              <a:cxnLst/>
              <a:rect l="l" t="t" r="r" b="b"/>
              <a:pathLst>
                <a:path w="3693" h="4225" extrusionOk="0">
                  <a:moveTo>
                    <a:pt x="1179" y="1"/>
                  </a:moveTo>
                  <a:lnTo>
                    <a:pt x="0" y="904"/>
                  </a:lnTo>
                  <a:lnTo>
                    <a:pt x="2495" y="4224"/>
                  </a:lnTo>
                  <a:lnTo>
                    <a:pt x="3693" y="3321"/>
                  </a:lnTo>
                  <a:lnTo>
                    <a:pt x="11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13"/>
            <p:cNvSpPr/>
            <p:nvPr/>
          </p:nvSpPr>
          <p:spPr>
            <a:xfrm rot="-3245359">
              <a:off x="5533626" y="3915091"/>
              <a:ext cx="106571" cy="113945"/>
            </a:xfrm>
            <a:custGeom>
              <a:avLst/>
              <a:gdLst/>
              <a:ahLst/>
              <a:cxnLst/>
              <a:rect l="l" t="t" r="r" b="b"/>
              <a:pathLst>
                <a:path w="4263" h="4558" extrusionOk="0">
                  <a:moveTo>
                    <a:pt x="1925" y="0"/>
                  </a:moveTo>
                  <a:lnTo>
                    <a:pt x="0" y="1454"/>
                  </a:lnTo>
                  <a:lnTo>
                    <a:pt x="2338" y="4558"/>
                  </a:lnTo>
                  <a:lnTo>
                    <a:pt x="4263" y="3104"/>
                  </a:lnTo>
                  <a:lnTo>
                    <a:pt x="1925" y="0"/>
                  </a:lnTo>
                  <a:close/>
                </a:path>
              </a:pathLst>
            </a:custGeom>
            <a:solidFill>
              <a:srgbClr val="243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13"/>
            <p:cNvSpPr/>
            <p:nvPr/>
          </p:nvSpPr>
          <p:spPr>
            <a:xfrm rot="-3245359">
              <a:off x="5541476" y="3920990"/>
              <a:ext cx="90871" cy="102146"/>
            </a:xfrm>
            <a:custGeom>
              <a:avLst/>
              <a:gdLst/>
              <a:ahLst/>
              <a:cxnLst/>
              <a:rect l="l" t="t" r="r" b="b"/>
              <a:pathLst>
                <a:path w="3635" h="4086" extrusionOk="0">
                  <a:moveTo>
                    <a:pt x="1297" y="0"/>
                  </a:moveTo>
                  <a:lnTo>
                    <a:pt x="1" y="982"/>
                  </a:lnTo>
                  <a:lnTo>
                    <a:pt x="2338" y="4086"/>
                  </a:lnTo>
                  <a:lnTo>
                    <a:pt x="3634" y="3104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2C6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13"/>
            <p:cNvSpPr/>
            <p:nvPr/>
          </p:nvSpPr>
          <p:spPr>
            <a:xfrm rot="-3245359">
              <a:off x="5575851" y="3960760"/>
              <a:ext cx="22124" cy="22599"/>
            </a:xfrm>
            <a:custGeom>
              <a:avLst/>
              <a:gdLst/>
              <a:ahLst/>
              <a:cxnLst/>
              <a:rect l="l" t="t" r="r" b="b"/>
              <a:pathLst>
                <a:path w="885" h="904" extrusionOk="0">
                  <a:moveTo>
                    <a:pt x="413" y="0"/>
                  </a:moveTo>
                  <a:lnTo>
                    <a:pt x="334" y="20"/>
                  </a:lnTo>
                  <a:lnTo>
                    <a:pt x="256" y="59"/>
                  </a:lnTo>
                  <a:lnTo>
                    <a:pt x="177" y="98"/>
                  </a:lnTo>
                  <a:lnTo>
                    <a:pt x="118" y="157"/>
                  </a:lnTo>
                  <a:lnTo>
                    <a:pt x="59" y="236"/>
                  </a:lnTo>
                  <a:lnTo>
                    <a:pt x="20" y="315"/>
                  </a:lnTo>
                  <a:lnTo>
                    <a:pt x="1" y="393"/>
                  </a:lnTo>
                  <a:lnTo>
                    <a:pt x="1" y="472"/>
                  </a:lnTo>
                  <a:lnTo>
                    <a:pt x="20" y="570"/>
                  </a:lnTo>
                  <a:lnTo>
                    <a:pt x="40" y="648"/>
                  </a:lnTo>
                  <a:lnTo>
                    <a:pt x="99" y="727"/>
                  </a:lnTo>
                  <a:lnTo>
                    <a:pt x="158" y="786"/>
                  </a:lnTo>
                  <a:lnTo>
                    <a:pt x="217" y="845"/>
                  </a:lnTo>
                  <a:lnTo>
                    <a:pt x="295" y="865"/>
                  </a:lnTo>
                  <a:lnTo>
                    <a:pt x="374" y="884"/>
                  </a:lnTo>
                  <a:lnTo>
                    <a:pt x="472" y="904"/>
                  </a:lnTo>
                  <a:lnTo>
                    <a:pt x="551" y="884"/>
                  </a:lnTo>
                  <a:lnTo>
                    <a:pt x="629" y="845"/>
                  </a:lnTo>
                  <a:lnTo>
                    <a:pt x="708" y="806"/>
                  </a:lnTo>
                  <a:lnTo>
                    <a:pt x="767" y="747"/>
                  </a:lnTo>
                  <a:lnTo>
                    <a:pt x="826" y="668"/>
                  </a:lnTo>
                  <a:lnTo>
                    <a:pt x="865" y="590"/>
                  </a:lnTo>
                  <a:lnTo>
                    <a:pt x="884" y="511"/>
                  </a:lnTo>
                  <a:lnTo>
                    <a:pt x="884" y="432"/>
                  </a:lnTo>
                  <a:lnTo>
                    <a:pt x="865" y="334"/>
                  </a:lnTo>
                  <a:lnTo>
                    <a:pt x="845" y="256"/>
                  </a:lnTo>
                  <a:lnTo>
                    <a:pt x="806" y="177"/>
                  </a:lnTo>
                  <a:lnTo>
                    <a:pt x="727" y="118"/>
                  </a:lnTo>
                  <a:lnTo>
                    <a:pt x="668" y="59"/>
                  </a:lnTo>
                  <a:lnTo>
                    <a:pt x="590" y="40"/>
                  </a:lnTo>
                  <a:lnTo>
                    <a:pt x="511" y="20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E6E2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13"/>
            <p:cNvSpPr/>
            <p:nvPr/>
          </p:nvSpPr>
          <p:spPr>
            <a:xfrm rot="-3245359">
              <a:off x="5736112" y="3947972"/>
              <a:ext cx="41273" cy="41273"/>
            </a:xfrm>
            <a:custGeom>
              <a:avLst/>
              <a:gdLst/>
              <a:ahLst/>
              <a:cxnLst/>
              <a:rect l="l" t="t" r="r" b="b"/>
              <a:pathLst>
                <a:path w="1651" h="1651" extrusionOk="0">
                  <a:moveTo>
                    <a:pt x="786" y="0"/>
                  </a:moveTo>
                  <a:lnTo>
                    <a:pt x="629" y="20"/>
                  </a:lnTo>
                  <a:lnTo>
                    <a:pt x="471" y="79"/>
                  </a:lnTo>
                  <a:lnTo>
                    <a:pt x="334" y="158"/>
                  </a:lnTo>
                  <a:lnTo>
                    <a:pt x="196" y="275"/>
                  </a:lnTo>
                  <a:lnTo>
                    <a:pt x="118" y="413"/>
                  </a:lnTo>
                  <a:lnTo>
                    <a:pt x="39" y="550"/>
                  </a:lnTo>
                  <a:lnTo>
                    <a:pt x="0" y="708"/>
                  </a:lnTo>
                  <a:lnTo>
                    <a:pt x="0" y="865"/>
                  </a:lnTo>
                  <a:lnTo>
                    <a:pt x="20" y="1022"/>
                  </a:lnTo>
                  <a:lnTo>
                    <a:pt x="79" y="1179"/>
                  </a:lnTo>
                  <a:lnTo>
                    <a:pt x="157" y="1317"/>
                  </a:lnTo>
                  <a:lnTo>
                    <a:pt x="275" y="1434"/>
                  </a:lnTo>
                  <a:lnTo>
                    <a:pt x="413" y="1533"/>
                  </a:lnTo>
                  <a:lnTo>
                    <a:pt x="550" y="1611"/>
                  </a:lnTo>
                  <a:lnTo>
                    <a:pt x="707" y="1631"/>
                  </a:lnTo>
                  <a:lnTo>
                    <a:pt x="864" y="1650"/>
                  </a:lnTo>
                  <a:lnTo>
                    <a:pt x="1021" y="1631"/>
                  </a:lnTo>
                  <a:lnTo>
                    <a:pt x="1179" y="1572"/>
                  </a:lnTo>
                  <a:lnTo>
                    <a:pt x="1316" y="1474"/>
                  </a:lnTo>
                  <a:lnTo>
                    <a:pt x="1434" y="1375"/>
                  </a:lnTo>
                  <a:lnTo>
                    <a:pt x="1532" y="1238"/>
                  </a:lnTo>
                  <a:lnTo>
                    <a:pt x="1591" y="1100"/>
                  </a:lnTo>
                  <a:lnTo>
                    <a:pt x="1630" y="943"/>
                  </a:lnTo>
                  <a:lnTo>
                    <a:pt x="1650" y="786"/>
                  </a:lnTo>
                  <a:lnTo>
                    <a:pt x="1611" y="629"/>
                  </a:lnTo>
                  <a:lnTo>
                    <a:pt x="1571" y="472"/>
                  </a:lnTo>
                  <a:lnTo>
                    <a:pt x="1473" y="334"/>
                  </a:lnTo>
                  <a:lnTo>
                    <a:pt x="1375" y="197"/>
                  </a:lnTo>
                  <a:lnTo>
                    <a:pt x="1238" y="118"/>
                  </a:lnTo>
                  <a:lnTo>
                    <a:pt x="1080" y="40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13"/>
            <p:cNvSpPr/>
            <p:nvPr/>
          </p:nvSpPr>
          <p:spPr>
            <a:xfrm rot="-3245359">
              <a:off x="5676017" y="3949587"/>
              <a:ext cx="41273" cy="40773"/>
            </a:xfrm>
            <a:custGeom>
              <a:avLst/>
              <a:gdLst/>
              <a:ahLst/>
              <a:cxnLst/>
              <a:rect l="l" t="t" r="r" b="b"/>
              <a:pathLst>
                <a:path w="1651" h="1631" extrusionOk="0">
                  <a:moveTo>
                    <a:pt x="786" y="0"/>
                  </a:moveTo>
                  <a:lnTo>
                    <a:pt x="629" y="20"/>
                  </a:lnTo>
                  <a:lnTo>
                    <a:pt x="472" y="79"/>
                  </a:lnTo>
                  <a:lnTo>
                    <a:pt x="334" y="157"/>
                  </a:lnTo>
                  <a:lnTo>
                    <a:pt x="217" y="275"/>
                  </a:lnTo>
                  <a:lnTo>
                    <a:pt x="118" y="413"/>
                  </a:lnTo>
                  <a:lnTo>
                    <a:pt x="59" y="550"/>
                  </a:lnTo>
                  <a:lnTo>
                    <a:pt x="20" y="707"/>
                  </a:lnTo>
                  <a:lnTo>
                    <a:pt x="0" y="864"/>
                  </a:lnTo>
                  <a:lnTo>
                    <a:pt x="40" y="1022"/>
                  </a:lnTo>
                  <a:lnTo>
                    <a:pt x="79" y="1179"/>
                  </a:lnTo>
                  <a:lnTo>
                    <a:pt x="177" y="1316"/>
                  </a:lnTo>
                  <a:lnTo>
                    <a:pt x="295" y="1434"/>
                  </a:lnTo>
                  <a:lnTo>
                    <a:pt x="413" y="1532"/>
                  </a:lnTo>
                  <a:lnTo>
                    <a:pt x="570" y="1591"/>
                  </a:lnTo>
                  <a:lnTo>
                    <a:pt x="727" y="1630"/>
                  </a:lnTo>
                  <a:lnTo>
                    <a:pt x="884" y="1630"/>
                  </a:lnTo>
                  <a:lnTo>
                    <a:pt x="1042" y="1611"/>
                  </a:lnTo>
                  <a:lnTo>
                    <a:pt x="1179" y="1552"/>
                  </a:lnTo>
                  <a:lnTo>
                    <a:pt x="1336" y="1473"/>
                  </a:lnTo>
                  <a:lnTo>
                    <a:pt x="1454" y="1355"/>
                  </a:lnTo>
                  <a:lnTo>
                    <a:pt x="1552" y="1238"/>
                  </a:lnTo>
                  <a:lnTo>
                    <a:pt x="1611" y="1080"/>
                  </a:lnTo>
                  <a:lnTo>
                    <a:pt x="1650" y="923"/>
                  </a:lnTo>
                  <a:lnTo>
                    <a:pt x="1650" y="766"/>
                  </a:lnTo>
                  <a:lnTo>
                    <a:pt x="1631" y="609"/>
                  </a:lnTo>
                  <a:lnTo>
                    <a:pt x="1572" y="472"/>
                  </a:lnTo>
                  <a:lnTo>
                    <a:pt x="1493" y="314"/>
                  </a:lnTo>
                  <a:lnTo>
                    <a:pt x="1375" y="197"/>
                  </a:lnTo>
                  <a:lnTo>
                    <a:pt x="1238" y="98"/>
                  </a:lnTo>
                  <a:lnTo>
                    <a:pt x="1100" y="39"/>
                  </a:lnTo>
                  <a:lnTo>
                    <a:pt x="9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13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extrusionOk="0">
                  <a:moveTo>
                    <a:pt x="9429" y="1"/>
                  </a:move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  <a:lnTo>
                    <a:pt x="94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13"/>
            <p:cNvSpPr/>
            <p:nvPr/>
          </p:nvSpPr>
          <p:spPr>
            <a:xfrm rot="-3245359">
              <a:off x="5343140" y="4115458"/>
              <a:ext cx="304463" cy="340336"/>
            </a:xfrm>
            <a:custGeom>
              <a:avLst/>
              <a:gdLst/>
              <a:ahLst/>
              <a:cxnLst/>
              <a:rect l="l" t="t" r="r" b="b"/>
              <a:pathLst>
                <a:path w="12179" h="13614" fill="none" extrusionOk="0">
                  <a:moveTo>
                    <a:pt x="11334" y="2535"/>
                  </a:moveTo>
                  <a:lnTo>
                    <a:pt x="9429" y="1"/>
                  </a:lnTo>
                  <a:lnTo>
                    <a:pt x="825" y="6503"/>
                  </a:lnTo>
                  <a:lnTo>
                    <a:pt x="825" y="6503"/>
                  </a:lnTo>
                  <a:lnTo>
                    <a:pt x="668" y="6640"/>
                  </a:lnTo>
                  <a:lnTo>
                    <a:pt x="530" y="6797"/>
                  </a:lnTo>
                  <a:lnTo>
                    <a:pt x="393" y="6955"/>
                  </a:lnTo>
                  <a:lnTo>
                    <a:pt x="275" y="7131"/>
                  </a:lnTo>
                  <a:lnTo>
                    <a:pt x="196" y="7308"/>
                  </a:lnTo>
                  <a:lnTo>
                    <a:pt x="118" y="7485"/>
                  </a:lnTo>
                  <a:lnTo>
                    <a:pt x="59" y="7681"/>
                  </a:lnTo>
                  <a:lnTo>
                    <a:pt x="20" y="7878"/>
                  </a:lnTo>
                  <a:lnTo>
                    <a:pt x="0" y="8094"/>
                  </a:lnTo>
                  <a:lnTo>
                    <a:pt x="0" y="8290"/>
                  </a:lnTo>
                  <a:lnTo>
                    <a:pt x="20" y="8487"/>
                  </a:lnTo>
                  <a:lnTo>
                    <a:pt x="59" y="8683"/>
                  </a:lnTo>
                  <a:lnTo>
                    <a:pt x="118" y="8880"/>
                  </a:lnTo>
                  <a:lnTo>
                    <a:pt x="196" y="9076"/>
                  </a:lnTo>
                  <a:lnTo>
                    <a:pt x="295" y="9253"/>
                  </a:lnTo>
                  <a:lnTo>
                    <a:pt x="432" y="9430"/>
                  </a:lnTo>
                  <a:lnTo>
                    <a:pt x="3575" y="13613"/>
                  </a:lnTo>
                  <a:lnTo>
                    <a:pt x="10529" y="8349"/>
                  </a:lnTo>
                  <a:lnTo>
                    <a:pt x="10529" y="8349"/>
                  </a:lnTo>
                  <a:lnTo>
                    <a:pt x="10862" y="8074"/>
                  </a:lnTo>
                  <a:lnTo>
                    <a:pt x="11157" y="7780"/>
                  </a:lnTo>
                  <a:lnTo>
                    <a:pt x="11412" y="7465"/>
                  </a:lnTo>
                  <a:lnTo>
                    <a:pt x="11629" y="7112"/>
                  </a:lnTo>
                  <a:lnTo>
                    <a:pt x="11805" y="6758"/>
                  </a:lnTo>
                  <a:lnTo>
                    <a:pt x="11962" y="6385"/>
                  </a:lnTo>
                  <a:lnTo>
                    <a:pt x="12061" y="6012"/>
                  </a:lnTo>
                  <a:lnTo>
                    <a:pt x="12139" y="5619"/>
                  </a:lnTo>
                  <a:lnTo>
                    <a:pt x="12179" y="5206"/>
                  </a:lnTo>
                  <a:lnTo>
                    <a:pt x="12179" y="4813"/>
                  </a:lnTo>
                  <a:lnTo>
                    <a:pt x="12139" y="4421"/>
                  </a:lnTo>
                  <a:lnTo>
                    <a:pt x="12061" y="4028"/>
                  </a:lnTo>
                  <a:lnTo>
                    <a:pt x="11943" y="3635"/>
                  </a:lnTo>
                  <a:lnTo>
                    <a:pt x="11786" y="3262"/>
                  </a:lnTo>
                  <a:lnTo>
                    <a:pt x="11589" y="2888"/>
                  </a:lnTo>
                  <a:lnTo>
                    <a:pt x="11334" y="25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13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extrusionOk="0">
                  <a:moveTo>
                    <a:pt x="9252" y="1"/>
                  </a:move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  <a:lnTo>
                    <a:pt x="0" y="609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13"/>
            <p:cNvSpPr/>
            <p:nvPr/>
          </p:nvSpPr>
          <p:spPr>
            <a:xfrm rot="-3245359">
              <a:off x="6127788" y="4160774"/>
              <a:ext cx="319687" cy="214141"/>
            </a:xfrm>
            <a:custGeom>
              <a:avLst/>
              <a:gdLst/>
              <a:ahLst/>
              <a:cxnLst/>
              <a:rect l="l" t="t" r="r" b="b"/>
              <a:pathLst>
                <a:path w="12788" h="8566" fill="none" extrusionOk="0">
                  <a:moveTo>
                    <a:pt x="6973" y="826"/>
                  </a:moveTo>
                  <a:lnTo>
                    <a:pt x="0" y="6090"/>
                  </a:lnTo>
                  <a:lnTo>
                    <a:pt x="1238" y="7740"/>
                  </a:lnTo>
                  <a:lnTo>
                    <a:pt x="1238" y="7740"/>
                  </a:lnTo>
                  <a:lnTo>
                    <a:pt x="1375" y="7897"/>
                  </a:lnTo>
                  <a:lnTo>
                    <a:pt x="1532" y="8035"/>
                  </a:lnTo>
                  <a:lnTo>
                    <a:pt x="1689" y="8172"/>
                  </a:lnTo>
                  <a:lnTo>
                    <a:pt x="1866" y="8290"/>
                  </a:lnTo>
                  <a:lnTo>
                    <a:pt x="2043" y="8369"/>
                  </a:lnTo>
                  <a:lnTo>
                    <a:pt x="2239" y="8447"/>
                  </a:lnTo>
                  <a:lnTo>
                    <a:pt x="2436" y="8506"/>
                  </a:lnTo>
                  <a:lnTo>
                    <a:pt x="2632" y="8546"/>
                  </a:lnTo>
                  <a:lnTo>
                    <a:pt x="2829" y="8565"/>
                  </a:lnTo>
                  <a:lnTo>
                    <a:pt x="3025" y="8565"/>
                  </a:lnTo>
                  <a:lnTo>
                    <a:pt x="3241" y="8546"/>
                  </a:lnTo>
                  <a:lnTo>
                    <a:pt x="3438" y="8506"/>
                  </a:lnTo>
                  <a:lnTo>
                    <a:pt x="3634" y="8447"/>
                  </a:lnTo>
                  <a:lnTo>
                    <a:pt x="3811" y="8369"/>
                  </a:lnTo>
                  <a:lnTo>
                    <a:pt x="4007" y="8271"/>
                  </a:lnTo>
                  <a:lnTo>
                    <a:pt x="4184" y="8133"/>
                  </a:lnTo>
                  <a:lnTo>
                    <a:pt x="12788" y="1651"/>
                  </a:lnTo>
                  <a:lnTo>
                    <a:pt x="12788" y="1651"/>
                  </a:lnTo>
                  <a:lnTo>
                    <a:pt x="12513" y="1317"/>
                  </a:lnTo>
                  <a:lnTo>
                    <a:pt x="12218" y="1022"/>
                  </a:lnTo>
                  <a:lnTo>
                    <a:pt x="11884" y="767"/>
                  </a:lnTo>
                  <a:lnTo>
                    <a:pt x="11550" y="551"/>
                  </a:lnTo>
                  <a:lnTo>
                    <a:pt x="11196" y="374"/>
                  </a:lnTo>
                  <a:lnTo>
                    <a:pt x="10823" y="217"/>
                  </a:lnTo>
                  <a:lnTo>
                    <a:pt x="10430" y="119"/>
                  </a:lnTo>
                  <a:lnTo>
                    <a:pt x="10038" y="40"/>
                  </a:lnTo>
                  <a:lnTo>
                    <a:pt x="9645" y="1"/>
                  </a:lnTo>
                  <a:lnTo>
                    <a:pt x="9252" y="1"/>
                  </a:lnTo>
                  <a:lnTo>
                    <a:pt x="8839" y="40"/>
                  </a:lnTo>
                  <a:lnTo>
                    <a:pt x="8447" y="119"/>
                  </a:lnTo>
                  <a:lnTo>
                    <a:pt x="8054" y="237"/>
                  </a:lnTo>
                  <a:lnTo>
                    <a:pt x="7680" y="394"/>
                  </a:lnTo>
                  <a:lnTo>
                    <a:pt x="7307" y="590"/>
                  </a:lnTo>
                  <a:lnTo>
                    <a:pt x="6973" y="8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13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13"/>
            <p:cNvSpPr/>
            <p:nvPr/>
          </p:nvSpPr>
          <p:spPr>
            <a:xfrm rot="-3245359">
              <a:off x="5347192" y="3929383"/>
              <a:ext cx="157669" cy="63372"/>
            </a:xfrm>
            <a:custGeom>
              <a:avLst/>
              <a:gdLst/>
              <a:ahLst/>
              <a:cxnLst/>
              <a:rect l="l" t="t" r="r" b="b"/>
              <a:pathLst>
                <a:path w="6307" h="2535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2790" y="413"/>
                  </a:lnTo>
                  <a:lnTo>
                    <a:pt x="2790" y="413"/>
                  </a:lnTo>
                  <a:lnTo>
                    <a:pt x="2947" y="315"/>
                  </a:lnTo>
                  <a:lnTo>
                    <a:pt x="3085" y="236"/>
                  </a:lnTo>
                  <a:lnTo>
                    <a:pt x="3242" y="158"/>
                  </a:lnTo>
                  <a:lnTo>
                    <a:pt x="3399" y="99"/>
                  </a:lnTo>
                  <a:lnTo>
                    <a:pt x="3556" y="59"/>
                  </a:lnTo>
                  <a:lnTo>
                    <a:pt x="3733" y="20"/>
                  </a:lnTo>
                  <a:lnTo>
                    <a:pt x="3890" y="1"/>
                  </a:lnTo>
                  <a:lnTo>
                    <a:pt x="4047" y="1"/>
                  </a:lnTo>
                  <a:lnTo>
                    <a:pt x="4047" y="1"/>
                  </a:lnTo>
                  <a:lnTo>
                    <a:pt x="4283" y="1"/>
                  </a:lnTo>
                  <a:lnTo>
                    <a:pt x="4519" y="40"/>
                  </a:lnTo>
                  <a:lnTo>
                    <a:pt x="4755" y="118"/>
                  </a:lnTo>
                  <a:lnTo>
                    <a:pt x="4971" y="217"/>
                  </a:lnTo>
                  <a:lnTo>
                    <a:pt x="5187" y="334"/>
                  </a:lnTo>
                  <a:lnTo>
                    <a:pt x="5383" y="472"/>
                  </a:lnTo>
                  <a:lnTo>
                    <a:pt x="5560" y="629"/>
                  </a:lnTo>
                  <a:lnTo>
                    <a:pt x="5737" y="826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13"/>
            <p:cNvSpPr/>
            <p:nvPr/>
          </p:nvSpPr>
          <p:spPr>
            <a:xfrm rot="-3245359">
              <a:off x="5370061" y="3917708"/>
              <a:ext cx="157669" cy="119845"/>
            </a:xfrm>
            <a:custGeom>
              <a:avLst/>
              <a:gdLst/>
              <a:ahLst/>
              <a:cxnLst/>
              <a:rect l="l" t="t" r="r" b="b"/>
              <a:pathLst>
                <a:path w="6307" h="4794" fill="none" extrusionOk="0">
                  <a:moveTo>
                    <a:pt x="4047" y="1"/>
                  </a:moveTo>
                  <a:lnTo>
                    <a:pt x="4047" y="1"/>
                  </a:lnTo>
                  <a:lnTo>
                    <a:pt x="3890" y="1"/>
                  </a:lnTo>
                  <a:lnTo>
                    <a:pt x="3733" y="20"/>
                  </a:lnTo>
                  <a:lnTo>
                    <a:pt x="3556" y="59"/>
                  </a:lnTo>
                  <a:lnTo>
                    <a:pt x="3399" y="99"/>
                  </a:lnTo>
                  <a:lnTo>
                    <a:pt x="3242" y="158"/>
                  </a:lnTo>
                  <a:lnTo>
                    <a:pt x="3085" y="236"/>
                  </a:lnTo>
                  <a:lnTo>
                    <a:pt x="2947" y="315"/>
                  </a:lnTo>
                  <a:lnTo>
                    <a:pt x="2790" y="413"/>
                  </a:lnTo>
                  <a:lnTo>
                    <a:pt x="1" y="2534"/>
                  </a:lnTo>
                  <a:lnTo>
                    <a:pt x="1710" y="4793"/>
                  </a:lnTo>
                  <a:lnTo>
                    <a:pt x="5285" y="2083"/>
                  </a:lnTo>
                  <a:lnTo>
                    <a:pt x="5285" y="2083"/>
                  </a:lnTo>
                  <a:lnTo>
                    <a:pt x="5521" y="1926"/>
                  </a:lnTo>
                  <a:lnTo>
                    <a:pt x="5776" y="1788"/>
                  </a:lnTo>
                  <a:lnTo>
                    <a:pt x="6031" y="1670"/>
                  </a:lnTo>
                  <a:lnTo>
                    <a:pt x="6306" y="1592"/>
                  </a:lnTo>
                  <a:lnTo>
                    <a:pt x="5737" y="826"/>
                  </a:lnTo>
                  <a:lnTo>
                    <a:pt x="5737" y="826"/>
                  </a:lnTo>
                  <a:lnTo>
                    <a:pt x="5560" y="629"/>
                  </a:lnTo>
                  <a:lnTo>
                    <a:pt x="5383" y="472"/>
                  </a:lnTo>
                  <a:lnTo>
                    <a:pt x="5187" y="334"/>
                  </a:lnTo>
                  <a:lnTo>
                    <a:pt x="4971" y="217"/>
                  </a:lnTo>
                  <a:lnTo>
                    <a:pt x="4755" y="118"/>
                  </a:lnTo>
                  <a:lnTo>
                    <a:pt x="4519" y="40"/>
                  </a:lnTo>
                  <a:lnTo>
                    <a:pt x="4283" y="1"/>
                  </a:lnTo>
                  <a:lnTo>
                    <a:pt x="404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13"/>
            <p:cNvSpPr/>
            <p:nvPr/>
          </p:nvSpPr>
          <p:spPr>
            <a:xfrm rot="-3245359">
              <a:off x="5390056" y="4029521"/>
              <a:ext cx="102646" cy="101171"/>
            </a:xfrm>
            <a:custGeom>
              <a:avLst/>
              <a:gdLst/>
              <a:ahLst/>
              <a:cxnLst/>
              <a:rect l="l" t="t" r="r" b="b"/>
              <a:pathLst>
                <a:path w="4106" h="4047" fill="none" extrusionOk="0">
                  <a:moveTo>
                    <a:pt x="2397" y="0"/>
                  </a:moveTo>
                  <a:lnTo>
                    <a:pt x="1" y="1788"/>
                  </a:lnTo>
                  <a:lnTo>
                    <a:pt x="1709" y="4047"/>
                  </a:lnTo>
                  <a:lnTo>
                    <a:pt x="4106" y="2259"/>
                  </a:lnTo>
                  <a:lnTo>
                    <a:pt x="23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13"/>
            <p:cNvSpPr/>
            <p:nvPr/>
          </p:nvSpPr>
          <p:spPr>
            <a:xfrm rot="-3245359">
              <a:off x="5437471" y="4404800"/>
              <a:ext cx="10825" cy="48148"/>
            </a:xfrm>
            <a:custGeom>
              <a:avLst/>
              <a:gdLst/>
              <a:ahLst/>
              <a:cxnLst/>
              <a:rect l="l" t="t" r="r" b="b"/>
              <a:pathLst>
                <a:path w="433" h="1926" extrusionOk="0">
                  <a:moveTo>
                    <a:pt x="118" y="1"/>
                  </a:moveTo>
                  <a:lnTo>
                    <a:pt x="59" y="158"/>
                  </a:lnTo>
                  <a:lnTo>
                    <a:pt x="54" y="197"/>
                  </a:lnTo>
                  <a:lnTo>
                    <a:pt x="59" y="177"/>
                  </a:lnTo>
                  <a:lnTo>
                    <a:pt x="118" y="1"/>
                  </a:lnTo>
                  <a:close/>
                  <a:moveTo>
                    <a:pt x="54" y="197"/>
                  </a:moveTo>
                  <a:lnTo>
                    <a:pt x="20" y="334"/>
                  </a:lnTo>
                  <a:lnTo>
                    <a:pt x="0" y="511"/>
                  </a:lnTo>
                  <a:lnTo>
                    <a:pt x="0" y="649"/>
                  </a:lnTo>
                  <a:lnTo>
                    <a:pt x="20" y="472"/>
                  </a:lnTo>
                  <a:lnTo>
                    <a:pt x="39" y="315"/>
                  </a:lnTo>
                  <a:lnTo>
                    <a:pt x="54" y="197"/>
                  </a:lnTo>
                  <a:close/>
                  <a:moveTo>
                    <a:pt x="0" y="826"/>
                  </a:moveTo>
                  <a:lnTo>
                    <a:pt x="0" y="845"/>
                  </a:lnTo>
                  <a:lnTo>
                    <a:pt x="20" y="1002"/>
                  </a:lnTo>
                  <a:lnTo>
                    <a:pt x="59" y="1159"/>
                  </a:lnTo>
                  <a:lnTo>
                    <a:pt x="20" y="983"/>
                  </a:lnTo>
                  <a:lnTo>
                    <a:pt x="0" y="826"/>
                  </a:lnTo>
                  <a:close/>
                  <a:moveTo>
                    <a:pt x="59" y="1159"/>
                  </a:moveTo>
                  <a:lnTo>
                    <a:pt x="98" y="1336"/>
                  </a:lnTo>
                  <a:lnTo>
                    <a:pt x="157" y="1493"/>
                  </a:lnTo>
                  <a:lnTo>
                    <a:pt x="236" y="1631"/>
                  </a:lnTo>
                  <a:lnTo>
                    <a:pt x="157" y="1474"/>
                  </a:lnTo>
                  <a:lnTo>
                    <a:pt x="98" y="1317"/>
                  </a:lnTo>
                  <a:lnTo>
                    <a:pt x="59" y="1159"/>
                  </a:lnTo>
                  <a:close/>
                  <a:moveTo>
                    <a:pt x="236" y="1631"/>
                  </a:moveTo>
                  <a:lnTo>
                    <a:pt x="314" y="1788"/>
                  </a:lnTo>
                  <a:lnTo>
                    <a:pt x="432" y="1926"/>
                  </a:lnTo>
                  <a:lnTo>
                    <a:pt x="432" y="1926"/>
                  </a:lnTo>
                  <a:lnTo>
                    <a:pt x="334" y="1788"/>
                  </a:lnTo>
                  <a:lnTo>
                    <a:pt x="236" y="1631"/>
                  </a:lnTo>
                  <a:close/>
                </a:path>
              </a:pathLst>
            </a:custGeom>
            <a:solidFill>
              <a:srgbClr val="AD8B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13"/>
            <p:cNvSpPr/>
            <p:nvPr/>
          </p:nvSpPr>
          <p:spPr>
            <a:xfrm rot="-3245359">
              <a:off x="5436118" y="4383005"/>
              <a:ext cx="25049" cy="82522"/>
            </a:xfrm>
            <a:custGeom>
              <a:avLst/>
              <a:gdLst/>
              <a:ahLst/>
              <a:cxnLst/>
              <a:rect l="l" t="t" r="r" b="b"/>
              <a:pathLst>
                <a:path w="1002" h="3301" fill="none" extrusionOk="0">
                  <a:moveTo>
                    <a:pt x="432" y="1"/>
                  </a:moveTo>
                  <a:lnTo>
                    <a:pt x="432" y="1"/>
                  </a:lnTo>
                  <a:lnTo>
                    <a:pt x="334" y="138"/>
                  </a:lnTo>
                  <a:lnTo>
                    <a:pt x="255" y="295"/>
                  </a:lnTo>
                  <a:lnTo>
                    <a:pt x="177" y="452"/>
                  </a:lnTo>
                  <a:lnTo>
                    <a:pt x="118" y="610"/>
                  </a:lnTo>
                  <a:lnTo>
                    <a:pt x="59" y="786"/>
                  </a:lnTo>
                  <a:lnTo>
                    <a:pt x="20" y="943"/>
                  </a:lnTo>
                  <a:lnTo>
                    <a:pt x="0" y="1120"/>
                  </a:lnTo>
                  <a:lnTo>
                    <a:pt x="0" y="1277"/>
                  </a:lnTo>
                  <a:lnTo>
                    <a:pt x="0" y="1277"/>
                  </a:lnTo>
                  <a:lnTo>
                    <a:pt x="0" y="1454"/>
                  </a:lnTo>
                  <a:lnTo>
                    <a:pt x="20" y="1611"/>
                  </a:lnTo>
                  <a:lnTo>
                    <a:pt x="59" y="1768"/>
                  </a:lnTo>
                  <a:lnTo>
                    <a:pt x="98" y="1945"/>
                  </a:lnTo>
                  <a:lnTo>
                    <a:pt x="157" y="2102"/>
                  </a:lnTo>
                  <a:lnTo>
                    <a:pt x="236" y="2240"/>
                  </a:lnTo>
                  <a:lnTo>
                    <a:pt x="334" y="2397"/>
                  </a:lnTo>
                  <a:lnTo>
                    <a:pt x="432" y="2535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1002" y="3301"/>
                  </a:lnTo>
                  <a:lnTo>
                    <a:pt x="432" y="2535"/>
                  </a:lnTo>
                  <a:lnTo>
                    <a:pt x="432" y="2535"/>
                  </a:lnTo>
                  <a:lnTo>
                    <a:pt x="314" y="2397"/>
                  </a:lnTo>
                  <a:lnTo>
                    <a:pt x="236" y="2240"/>
                  </a:lnTo>
                  <a:lnTo>
                    <a:pt x="157" y="2083"/>
                  </a:lnTo>
                  <a:lnTo>
                    <a:pt x="98" y="1926"/>
                  </a:lnTo>
                  <a:lnTo>
                    <a:pt x="59" y="1768"/>
                  </a:lnTo>
                  <a:lnTo>
                    <a:pt x="20" y="1592"/>
                  </a:lnTo>
                  <a:lnTo>
                    <a:pt x="0" y="1435"/>
                  </a:lnTo>
                  <a:lnTo>
                    <a:pt x="0" y="1258"/>
                  </a:lnTo>
                  <a:lnTo>
                    <a:pt x="20" y="1081"/>
                  </a:lnTo>
                  <a:lnTo>
                    <a:pt x="39" y="924"/>
                  </a:lnTo>
                  <a:lnTo>
                    <a:pt x="59" y="767"/>
                  </a:lnTo>
                  <a:lnTo>
                    <a:pt x="118" y="610"/>
                  </a:lnTo>
                  <a:lnTo>
                    <a:pt x="177" y="452"/>
                  </a:lnTo>
                  <a:lnTo>
                    <a:pt x="255" y="295"/>
                  </a:lnTo>
                  <a:lnTo>
                    <a:pt x="334" y="138"/>
                  </a:lnTo>
                  <a:lnTo>
                    <a:pt x="4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13"/>
            <p:cNvSpPr/>
            <p:nvPr/>
          </p:nvSpPr>
          <p:spPr>
            <a:xfrm rot="-3245359">
              <a:off x="5313918" y="4143662"/>
              <a:ext cx="278439" cy="254890"/>
            </a:xfrm>
            <a:custGeom>
              <a:avLst/>
              <a:gdLst/>
              <a:ahLst/>
              <a:cxnLst/>
              <a:rect l="l" t="t" r="r" b="b"/>
              <a:pathLst>
                <a:path w="11138" h="10196" fill="none" extrusionOk="0">
                  <a:moveTo>
                    <a:pt x="9429" y="1"/>
                  </a:moveTo>
                  <a:lnTo>
                    <a:pt x="825" y="6503"/>
                  </a:lnTo>
                  <a:lnTo>
                    <a:pt x="825" y="6503"/>
                  </a:lnTo>
                  <a:lnTo>
                    <a:pt x="609" y="6699"/>
                  </a:lnTo>
                  <a:lnTo>
                    <a:pt x="609" y="6699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91" y="6817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432" y="6896"/>
                  </a:lnTo>
                  <a:lnTo>
                    <a:pt x="334" y="7033"/>
                  </a:lnTo>
                  <a:lnTo>
                    <a:pt x="255" y="7190"/>
                  </a:lnTo>
                  <a:lnTo>
                    <a:pt x="177" y="7347"/>
                  </a:lnTo>
                  <a:lnTo>
                    <a:pt x="118" y="7505"/>
                  </a:lnTo>
                  <a:lnTo>
                    <a:pt x="59" y="7662"/>
                  </a:lnTo>
                  <a:lnTo>
                    <a:pt x="39" y="7819"/>
                  </a:lnTo>
                  <a:lnTo>
                    <a:pt x="20" y="7976"/>
                  </a:lnTo>
                  <a:lnTo>
                    <a:pt x="0" y="8153"/>
                  </a:lnTo>
                  <a:lnTo>
                    <a:pt x="0" y="8330"/>
                  </a:lnTo>
                  <a:lnTo>
                    <a:pt x="20" y="8487"/>
                  </a:lnTo>
                  <a:lnTo>
                    <a:pt x="59" y="8663"/>
                  </a:lnTo>
                  <a:lnTo>
                    <a:pt x="98" y="8821"/>
                  </a:lnTo>
                  <a:lnTo>
                    <a:pt x="157" y="8978"/>
                  </a:lnTo>
                  <a:lnTo>
                    <a:pt x="236" y="9135"/>
                  </a:lnTo>
                  <a:lnTo>
                    <a:pt x="314" y="9292"/>
                  </a:lnTo>
                  <a:lnTo>
                    <a:pt x="432" y="9430"/>
                  </a:lnTo>
                  <a:lnTo>
                    <a:pt x="1002" y="10196"/>
                  </a:lnTo>
                  <a:lnTo>
                    <a:pt x="1002" y="10196"/>
                  </a:lnTo>
                  <a:lnTo>
                    <a:pt x="1139" y="9960"/>
                  </a:lnTo>
                  <a:lnTo>
                    <a:pt x="1316" y="9744"/>
                  </a:lnTo>
                  <a:lnTo>
                    <a:pt x="1532" y="9547"/>
                  </a:lnTo>
                  <a:lnTo>
                    <a:pt x="1748" y="9351"/>
                  </a:lnTo>
                  <a:lnTo>
                    <a:pt x="11137" y="2260"/>
                  </a:lnTo>
                  <a:lnTo>
                    <a:pt x="942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13"/>
            <p:cNvSpPr/>
            <p:nvPr/>
          </p:nvSpPr>
          <p:spPr>
            <a:xfrm rot="-3245359">
              <a:off x="6215376" y="3890548"/>
              <a:ext cx="133095" cy="144869"/>
            </a:xfrm>
            <a:custGeom>
              <a:avLst/>
              <a:gdLst/>
              <a:ahLst/>
              <a:cxnLst/>
              <a:rect l="l" t="t" r="r" b="b"/>
              <a:pathLst>
                <a:path w="5324" h="5795" fill="none" extrusionOk="0">
                  <a:moveTo>
                    <a:pt x="4321" y="0"/>
                  </a:moveTo>
                  <a:lnTo>
                    <a:pt x="4321" y="0"/>
                  </a:lnTo>
                  <a:lnTo>
                    <a:pt x="4184" y="216"/>
                  </a:lnTo>
                  <a:lnTo>
                    <a:pt x="4007" y="432"/>
                  </a:lnTo>
                  <a:lnTo>
                    <a:pt x="3791" y="648"/>
                  </a:lnTo>
                  <a:lnTo>
                    <a:pt x="3575" y="845"/>
                  </a:lnTo>
                  <a:lnTo>
                    <a:pt x="0" y="3536"/>
                  </a:lnTo>
                  <a:lnTo>
                    <a:pt x="1689" y="5795"/>
                  </a:lnTo>
                  <a:lnTo>
                    <a:pt x="4498" y="3693"/>
                  </a:lnTo>
                  <a:lnTo>
                    <a:pt x="4498" y="3693"/>
                  </a:lnTo>
                  <a:lnTo>
                    <a:pt x="4675" y="3516"/>
                  </a:lnTo>
                  <a:lnTo>
                    <a:pt x="4852" y="3339"/>
                  </a:lnTo>
                  <a:lnTo>
                    <a:pt x="4989" y="3143"/>
                  </a:lnTo>
                  <a:lnTo>
                    <a:pt x="5107" y="2927"/>
                  </a:lnTo>
                  <a:lnTo>
                    <a:pt x="5205" y="2711"/>
                  </a:lnTo>
                  <a:lnTo>
                    <a:pt x="5264" y="2475"/>
                  </a:lnTo>
                  <a:lnTo>
                    <a:pt x="5304" y="2259"/>
                  </a:lnTo>
                  <a:lnTo>
                    <a:pt x="5323" y="2004"/>
                  </a:lnTo>
                  <a:lnTo>
                    <a:pt x="5323" y="2004"/>
                  </a:lnTo>
                  <a:lnTo>
                    <a:pt x="5323" y="1847"/>
                  </a:lnTo>
                  <a:lnTo>
                    <a:pt x="5304" y="1689"/>
                  </a:lnTo>
                  <a:lnTo>
                    <a:pt x="5264" y="1513"/>
                  </a:lnTo>
                  <a:lnTo>
                    <a:pt x="5225" y="1356"/>
                  </a:lnTo>
                  <a:lnTo>
                    <a:pt x="5166" y="1198"/>
                  </a:lnTo>
                  <a:lnTo>
                    <a:pt x="5088" y="1041"/>
                  </a:lnTo>
                  <a:lnTo>
                    <a:pt x="5009" y="904"/>
                  </a:lnTo>
                  <a:lnTo>
                    <a:pt x="4891" y="747"/>
                  </a:lnTo>
                  <a:lnTo>
                    <a:pt x="4891" y="747"/>
                  </a:lnTo>
                  <a:lnTo>
                    <a:pt x="43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13"/>
            <p:cNvSpPr/>
            <p:nvPr/>
          </p:nvSpPr>
          <p:spPr>
            <a:xfrm rot="-3245359">
              <a:off x="6223182" y="4021320"/>
              <a:ext cx="124270" cy="101671"/>
            </a:xfrm>
            <a:custGeom>
              <a:avLst/>
              <a:gdLst/>
              <a:ahLst/>
              <a:cxnLst/>
              <a:rect l="l" t="t" r="r" b="b"/>
              <a:pathLst>
                <a:path w="4971" h="4067" fill="none" extrusionOk="0">
                  <a:moveTo>
                    <a:pt x="3281" y="1"/>
                  </a:moveTo>
                  <a:lnTo>
                    <a:pt x="1" y="2476"/>
                  </a:lnTo>
                  <a:lnTo>
                    <a:pt x="1" y="2476"/>
                  </a:lnTo>
                  <a:lnTo>
                    <a:pt x="374" y="2554"/>
                  </a:lnTo>
                  <a:lnTo>
                    <a:pt x="727" y="2672"/>
                  </a:lnTo>
                  <a:lnTo>
                    <a:pt x="1081" y="2829"/>
                  </a:lnTo>
                  <a:lnTo>
                    <a:pt x="1415" y="3006"/>
                  </a:lnTo>
                  <a:lnTo>
                    <a:pt x="1749" y="3222"/>
                  </a:lnTo>
                  <a:lnTo>
                    <a:pt x="2044" y="3478"/>
                  </a:lnTo>
                  <a:lnTo>
                    <a:pt x="2338" y="3753"/>
                  </a:lnTo>
                  <a:lnTo>
                    <a:pt x="2594" y="4067"/>
                  </a:lnTo>
                  <a:lnTo>
                    <a:pt x="4970" y="2260"/>
                  </a:lnTo>
                  <a:lnTo>
                    <a:pt x="32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13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9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13"/>
            <p:cNvSpPr/>
            <p:nvPr/>
          </p:nvSpPr>
          <p:spPr>
            <a:xfrm rot="-3245359">
              <a:off x="6262971" y="4413509"/>
              <a:ext cx="14274" cy="19174"/>
            </a:xfrm>
            <a:custGeom>
              <a:avLst/>
              <a:gdLst/>
              <a:ahLst/>
              <a:cxnLst/>
              <a:rect l="l" t="t" r="r" b="b"/>
              <a:pathLst>
                <a:path w="571" h="76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13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extrusionOk="0">
                  <a:moveTo>
                    <a:pt x="3497" y="1179"/>
                  </a:move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497" y="1179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C3A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13"/>
            <p:cNvSpPr/>
            <p:nvPr/>
          </p:nvSpPr>
          <p:spPr>
            <a:xfrm rot="-3245359">
              <a:off x="6333288" y="436969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13"/>
            <p:cNvSpPr/>
            <p:nvPr/>
          </p:nvSpPr>
          <p:spPr>
            <a:xfrm rot="-3245359">
              <a:off x="6256196" y="4379613"/>
              <a:ext cx="87447" cy="39798"/>
            </a:xfrm>
            <a:custGeom>
              <a:avLst/>
              <a:gdLst/>
              <a:ahLst/>
              <a:cxnLst/>
              <a:rect l="l" t="t" r="r" b="b"/>
              <a:pathLst>
                <a:path w="3498" h="159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1" y="766"/>
                  </a:lnTo>
                  <a:lnTo>
                    <a:pt x="571" y="766"/>
                  </a:lnTo>
                  <a:lnTo>
                    <a:pt x="747" y="943"/>
                  </a:lnTo>
                  <a:lnTo>
                    <a:pt x="924" y="1120"/>
                  </a:lnTo>
                  <a:lnTo>
                    <a:pt x="1121" y="1257"/>
                  </a:lnTo>
                  <a:lnTo>
                    <a:pt x="1337" y="1375"/>
                  </a:lnTo>
                  <a:lnTo>
                    <a:pt x="1553" y="1473"/>
                  </a:lnTo>
                  <a:lnTo>
                    <a:pt x="1788" y="1532"/>
                  </a:lnTo>
                  <a:lnTo>
                    <a:pt x="2024" y="1572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417" y="1591"/>
                  </a:lnTo>
                  <a:lnTo>
                    <a:pt x="2574" y="1572"/>
                  </a:lnTo>
                  <a:lnTo>
                    <a:pt x="2731" y="1532"/>
                  </a:lnTo>
                  <a:lnTo>
                    <a:pt x="2888" y="1493"/>
                  </a:lnTo>
                  <a:lnTo>
                    <a:pt x="3046" y="1434"/>
                  </a:lnTo>
                  <a:lnTo>
                    <a:pt x="3203" y="1375"/>
                  </a:lnTo>
                  <a:lnTo>
                    <a:pt x="3340" y="1277"/>
                  </a:lnTo>
                  <a:lnTo>
                    <a:pt x="3497" y="1179"/>
                  </a:lnTo>
                  <a:lnTo>
                    <a:pt x="3497" y="1179"/>
                  </a:lnTo>
                  <a:lnTo>
                    <a:pt x="3340" y="1277"/>
                  </a:lnTo>
                  <a:lnTo>
                    <a:pt x="3203" y="1375"/>
                  </a:lnTo>
                  <a:lnTo>
                    <a:pt x="3046" y="1434"/>
                  </a:lnTo>
                  <a:lnTo>
                    <a:pt x="2888" y="1493"/>
                  </a:lnTo>
                  <a:lnTo>
                    <a:pt x="2731" y="1532"/>
                  </a:lnTo>
                  <a:lnTo>
                    <a:pt x="2574" y="1572"/>
                  </a:lnTo>
                  <a:lnTo>
                    <a:pt x="2417" y="1591"/>
                  </a:lnTo>
                  <a:lnTo>
                    <a:pt x="2260" y="1591"/>
                  </a:lnTo>
                  <a:lnTo>
                    <a:pt x="2260" y="1591"/>
                  </a:lnTo>
                  <a:lnTo>
                    <a:pt x="2024" y="1572"/>
                  </a:lnTo>
                  <a:lnTo>
                    <a:pt x="1788" y="1532"/>
                  </a:lnTo>
                  <a:lnTo>
                    <a:pt x="1553" y="1473"/>
                  </a:lnTo>
                  <a:lnTo>
                    <a:pt x="1337" y="1375"/>
                  </a:lnTo>
                  <a:lnTo>
                    <a:pt x="1121" y="1257"/>
                  </a:lnTo>
                  <a:lnTo>
                    <a:pt x="924" y="1120"/>
                  </a:lnTo>
                  <a:lnTo>
                    <a:pt x="747" y="943"/>
                  </a:lnTo>
                  <a:lnTo>
                    <a:pt x="571" y="76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13"/>
            <p:cNvSpPr/>
            <p:nvPr/>
          </p:nvSpPr>
          <p:spPr>
            <a:xfrm rot="-3245359">
              <a:off x="6141612" y="4155191"/>
              <a:ext cx="303013" cy="212667"/>
            </a:xfrm>
            <a:custGeom>
              <a:avLst/>
              <a:gdLst/>
              <a:ahLst/>
              <a:cxnLst/>
              <a:rect l="l" t="t" r="r" b="b"/>
              <a:pathLst>
                <a:path w="12121" h="8507" fill="none" extrusionOk="0">
                  <a:moveTo>
                    <a:pt x="9528" y="1"/>
                  </a:moveTo>
                  <a:lnTo>
                    <a:pt x="1022" y="6424"/>
                  </a:lnTo>
                  <a:lnTo>
                    <a:pt x="1022" y="6424"/>
                  </a:lnTo>
                  <a:lnTo>
                    <a:pt x="787" y="6581"/>
                  </a:lnTo>
                  <a:lnTo>
                    <a:pt x="531" y="6719"/>
                  </a:lnTo>
                  <a:lnTo>
                    <a:pt x="276" y="6837"/>
                  </a:lnTo>
                  <a:lnTo>
                    <a:pt x="1" y="6915"/>
                  </a:lnTo>
                  <a:lnTo>
                    <a:pt x="571" y="7681"/>
                  </a:lnTo>
                  <a:lnTo>
                    <a:pt x="571" y="7681"/>
                  </a:lnTo>
                  <a:lnTo>
                    <a:pt x="747" y="7858"/>
                  </a:lnTo>
                  <a:lnTo>
                    <a:pt x="924" y="8035"/>
                  </a:lnTo>
                  <a:lnTo>
                    <a:pt x="1121" y="8172"/>
                  </a:lnTo>
                  <a:lnTo>
                    <a:pt x="1337" y="8290"/>
                  </a:lnTo>
                  <a:lnTo>
                    <a:pt x="1553" y="8388"/>
                  </a:lnTo>
                  <a:lnTo>
                    <a:pt x="1788" y="8447"/>
                  </a:lnTo>
                  <a:lnTo>
                    <a:pt x="2024" y="8487"/>
                  </a:lnTo>
                  <a:lnTo>
                    <a:pt x="2260" y="8506"/>
                  </a:lnTo>
                  <a:lnTo>
                    <a:pt x="2260" y="8506"/>
                  </a:lnTo>
                  <a:lnTo>
                    <a:pt x="2417" y="8506"/>
                  </a:lnTo>
                  <a:lnTo>
                    <a:pt x="2574" y="8487"/>
                  </a:lnTo>
                  <a:lnTo>
                    <a:pt x="2731" y="8447"/>
                  </a:lnTo>
                  <a:lnTo>
                    <a:pt x="2888" y="8408"/>
                  </a:lnTo>
                  <a:lnTo>
                    <a:pt x="3046" y="8349"/>
                  </a:lnTo>
                  <a:lnTo>
                    <a:pt x="3203" y="8290"/>
                  </a:lnTo>
                  <a:lnTo>
                    <a:pt x="3340" y="8192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497" y="8094"/>
                  </a:lnTo>
                  <a:lnTo>
                    <a:pt x="3517" y="8074"/>
                  </a:lnTo>
                  <a:lnTo>
                    <a:pt x="12121" y="1592"/>
                  </a:lnTo>
                  <a:lnTo>
                    <a:pt x="12121" y="1592"/>
                  </a:lnTo>
                  <a:lnTo>
                    <a:pt x="11865" y="1278"/>
                  </a:lnTo>
                  <a:lnTo>
                    <a:pt x="11571" y="1003"/>
                  </a:lnTo>
                  <a:lnTo>
                    <a:pt x="11276" y="747"/>
                  </a:lnTo>
                  <a:lnTo>
                    <a:pt x="10942" y="531"/>
                  </a:lnTo>
                  <a:lnTo>
                    <a:pt x="10608" y="354"/>
                  </a:lnTo>
                  <a:lnTo>
                    <a:pt x="10254" y="197"/>
                  </a:lnTo>
                  <a:lnTo>
                    <a:pt x="9901" y="79"/>
                  </a:lnTo>
                  <a:lnTo>
                    <a:pt x="952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755154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" name="Google Shape;2253;p22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4" name="Google Shape;2254;p22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55" name="Google Shape;2255;p22"/>
          <p:cNvSpPr txBox="1">
            <a:spLocks noGrp="1"/>
          </p:cNvSpPr>
          <p:nvPr>
            <p:ph type="body" idx="1"/>
          </p:nvPr>
        </p:nvSpPr>
        <p:spPr>
          <a:xfrm>
            <a:off x="960200" y="2175933"/>
            <a:ext cx="5098400" cy="38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2133"/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2133"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2133"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2133"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2133"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2133"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2133"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2133"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2133"/>
            </a:lvl9pPr>
          </a:lstStyle>
          <a:p>
            <a:endParaRPr/>
          </a:p>
        </p:txBody>
      </p:sp>
      <p:sp>
        <p:nvSpPr>
          <p:cNvPr id="2256" name="Google Shape;2256;p22"/>
          <p:cNvSpPr txBox="1">
            <a:spLocks noGrp="1"/>
          </p:cNvSpPr>
          <p:nvPr>
            <p:ph type="body" idx="2"/>
          </p:nvPr>
        </p:nvSpPr>
        <p:spPr>
          <a:xfrm>
            <a:off x="6133800" y="2175933"/>
            <a:ext cx="5098400" cy="38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Font typeface="Nunito Light"/>
              <a:buChar char="●"/>
              <a:defRPr sz="2133"/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2133"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2133"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2133"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2133"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2133"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2133"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2133"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2133"/>
            </a:lvl9pPr>
          </a:lstStyle>
          <a:p>
            <a:endParaRPr/>
          </a:p>
        </p:txBody>
      </p:sp>
      <p:sp>
        <p:nvSpPr>
          <p:cNvPr id="2257" name="Google Shape;2257;p22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258" name="Google Shape;2258;p22"/>
          <p:cNvSpPr txBox="1">
            <a:spLocks noGrp="1"/>
          </p:cNvSpPr>
          <p:nvPr>
            <p:ph type="subTitle" idx="3"/>
          </p:nvPr>
        </p:nvSpPr>
        <p:spPr>
          <a:xfrm>
            <a:off x="2956600" y="1556512"/>
            <a:ext cx="62788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2259" name="Google Shape;2259;p22"/>
          <p:cNvGrpSpPr/>
          <p:nvPr/>
        </p:nvGrpSpPr>
        <p:grpSpPr>
          <a:xfrm>
            <a:off x="10779088" y="198543"/>
            <a:ext cx="1279473" cy="2056187"/>
            <a:chOff x="9840651" y="2066749"/>
            <a:chExt cx="701773" cy="1127790"/>
          </a:xfrm>
        </p:grpSpPr>
        <p:sp>
          <p:nvSpPr>
            <p:cNvPr id="2260" name="Google Shape;2260;p22"/>
            <p:cNvSpPr/>
            <p:nvPr/>
          </p:nvSpPr>
          <p:spPr>
            <a:xfrm>
              <a:off x="9890974" y="2066749"/>
              <a:ext cx="651450" cy="809115"/>
            </a:xfrm>
            <a:custGeom>
              <a:avLst/>
              <a:gdLst/>
              <a:ahLst/>
              <a:cxnLst/>
              <a:rect l="l" t="t" r="r" b="b"/>
              <a:pathLst>
                <a:path w="21903" h="27204" extrusionOk="0">
                  <a:moveTo>
                    <a:pt x="12158" y="1"/>
                  </a:moveTo>
                  <a:lnTo>
                    <a:pt x="11662" y="68"/>
                  </a:lnTo>
                  <a:lnTo>
                    <a:pt x="11188" y="181"/>
                  </a:lnTo>
                  <a:lnTo>
                    <a:pt x="10692" y="316"/>
                  </a:lnTo>
                  <a:lnTo>
                    <a:pt x="10308" y="452"/>
                  </a:lnTo>
                  <a:lnTo>
                    <a:pt x="9925" y="632"/>
                  </a:lnTo>
                  <a:lnTo>
                    <a:pt x="9541" y="813"/>
                  </a:lnTo>
                  <a:lnTo>
                    <a:pt x="9181" y="1016"/>
                  </a:lnTo>
                  <a:lnTo>
                    <a:pt x="8820" y="1241"/>
                  </a:lnTo>
                  <a:lnTo>
                    <a:pt x="8481" y="1489"/>
                  </a:lnTo>
                  <a:lnTo>
                    <a:pt x="8143" y="1737"/>
                  </a:lnTo>
                  <a:lnTo>
                    <a:pt x="7827" y="2008"/>
                  </a:lnTo>
                  <a:lnTo>
                    <a:pt x="7489" y="2301"/>
                  </a:lnTo>
                  <a:lnTo>
                    <a:pt x="7196" y="2595"/>
                  </a:lnTo>
                  <a:lnTo>
                    <a:pt x="6880" y="2910"/>
                  </a:lnTo>
                  <a:lnTo>
                    <a:pt x="6609" y="3226"/>
                  </a:lnTo>
                  <a:lnTo>
                    <a:pt x="6045" y="3903"/>
                  </a:lnTo>
                  <a:lnTo>
                    <a:pt x="5549" y="4580"/>
                  </a:lnTo>
                  <a:lnTo>
                    <a:pt x="5098" y="5279"/>
                  </a:lnTo>
                  <a:lnTo>
                    <a:pt x="4692" y="5978"/>
                  </a:lnTo>
                  <a:lnTo>
                    <a:pt x="4331" y="6677"/>
                  </a:lnTo>
                  <a:lnTo>
                    <a:pt x="4015" y="7331"/>
                  </a:lnTo>
                  <a:lnTo>
                    <a:pt x="3767" y="7986"/>
                  </a:lnTo>
                  <a:lnTo>
                    <a:pt x="3564" y="8595"/>
                  </a:lnTo>
                  <a:lnTo>
                    <a:pt x="3429" y="9136"/>
                  </a:lnTo>
                  <a:lnTo>
                    <a:pt x="3338" y="9632"/>
                  </a:lnTo>
                  <a:lnTo>
                    <a:pt x="3271" y="10399"/>
                  </a:lnTo>
                  <a:lnTo>
                    <a:pt x="3226" y="11098"/>
                  </a:lnTo>
                  <a:lnTo>
                    <a:pt x="3181" y="12249"/>
                  </a:lnTo>
                  <a:lnTo>
                    <a:pt x="3181" y="12790"/>
                  </a:lnTo>
                  <a:lnTo>
                    <a:pt x="3158" y="13309"/>
                  </a:lnTo>
                  <a:lnTo>
                    <a:pt x="3090" y="13828"/>
                  </a:lnTo>
                  <a:lnTo>
                    <a:pt x="3000" y="14347"/>
                  </a:lnTo>
                  <a:lnTo>
                    <a:pt x="2842" y="14910"/>
                  </a:lnTo>
                  <a:lnTo>
                    <a:pt x="2594" y="15542"/>
                  </a:lnTo>
                  <a:lnTo>
                    <a:pt x="2278" y="16241"/>
                  </a:lnTo>
                  <a:lnTo>
                    <a:pt x="1850" y="17076"/>
                  </a:lnTo>
                  <a:lnTo>
                    <a:pt x="1489" y="17753"/>
                  </a:lnTo>
                  <a:lnTo>
                    <a:pt x="1196" y="18407"/>
                  </a:lnTo>
                  <a:lnTo>
                    <a:pt x="947" y="19038"/>
                  </a:lnTo>
                  <a:lnTo>
                    <a:pt x="722" y="19647"/>
                  </a:lnTo>
                  <a:lnTo>
                    <a:pt x="541" y="20256"/>
                  </a:lnTo>
                  <a:lnTo>
                    <a:pt x="406" y="20820"/>
                  </a:lnTo>
                  <a:lnTo>
                    <a:pt x="271" y="21362"/>
                  </a:lnTo>
                  <a:lnTo>
                    <a:pt x="181" y="21858"/>
                  </a:lnTo>
                  <a:lnTo>
                    <a:pt x="113" y="22309"/>
                  </a:lnTo>
                  <a:lnTo>
                    <a:pt x="68" y="22738"/>
                  </a:lnTo>
                  <a:lnTo>
                    <a:pt x="0" y="23414"/>
                  </a:lnTo>
                  <a:lnTo>
                    <a:pt x="0" y="23865"/>
                  </a:lnTo>
                  <a:lnTo>
                    <a:pt x="0" y="24046"/>
                  </a:lnTo>
                  <a:lnTo>
                    <a:pt x="23" y="24181"/>
                  </a:lnTo>
                  <a:lnTo>
                    <a:pt x="90" y="24294"/>
                  </a:lnTo>
                  <a:lnTo>
                    <a:pt x="158" y="24316"/>
                  </a:lnTo>
                  <a:lnTo>
                    <a:pt x="203" y="24362"/>
                  </a:lnTo>
                  <a:lnTo>
                    <a:pt x="406" y="24362"/>
                  </a:lnTo>
                  <a:lnTo>
                    <a:pt x="474" y="24339"/>
                  </a:lnTo>
                  <a:lnTo>
                    <a:pt x="587" y="24271"/>
                  </a:lnTo>
                  <a:lnTo>
                    <a:pt x="654" y="24159"/>
                  </a:lnTo>
                  <a:lnTo>
                    <a:pt x="654" y="24091"/>
                  </a:lnTo>
                  <a:lnTo>
                    <a:pt x="677" y="24023"/>
                  </a:lnTo>
                  <a:lnTo>
                    <a:pt x="654" y="23865"/>
                  </a:lnTo>
                  <a:lnTo>
                    <a:pt x="677" y="23459"/>
                  </a:lnTo>
                  <a:lnTo>
                    <a:pt x="722" y="22805"/>
                  </a:lnTo>
                  <a:lnTo>
                    <a:pt x="790" y="22422"/>
                  </a:lnTo>
                  <a:lnTo>
                    <a:pt x="857" y="21971"/>
                  </a:lnTo>
                  <a:lnTo>
                    <a:pt x="947" y="21497"/>
                  </a:lnTo>
                  <a:lnTo>
                    <a:pt x="1060" y="20978"/>
                  </a:lnTo>
                  <a:lnTo>
                    <a:pt x="1196" y="20437"/>
                  </a:lnTo>
                  <a:lnTo>
                    <a:pt x="1376" y="19873"/>
                  </a:lnTo>
                  <a:lnTo>
                    <a:pt x="1579" y="19264"/>
                  </a:lnTo>
                  <a:lnTo>
                    <a:pt x="1827" y="18655"/>
                  </a:lnTo>
                  <a:lnTo>
                    <a:pt x="2098" y="18046"/>
                  </a:lnTo>
                  <a:lnTo>
                    <a:pt x="2436" y="17392"/>
                  </a:lnTo>
                  <a:lnTo>
                    <a:pt x="2887" y="16512"/>
                  </a:lnTo>
                  <a:lnTo>
                    <a:pt x="3226" y="15745"/>
                  </a:lnTo>
                  <a:lnTo>
                    <a:pt x="3361" y="15407"/>
                  </a:lnTo>
                  <a:lnTo>
                    <a:pt x="3474" y="15068"/>
                  </a:lnTo>
                  <a:lnTo>
                    <a:pt x="3587" y="14775"/>
                  </a:lnTo>
                  <a:lnTo>
                    <a:pt x="3654" y="14482"/>
                  </a:lnTo>
                  <a:lnTo>
                    <a:pt x="3767" y="13918"/>
                  </a:lnTo>
                  <a:lnTo>
                    <a:pt x="3812" y="13377"/>
                  </a:lnTo>
                  <a:lnTo>
                    <a:pt x="3857" y="12835"/>
                  </a:lnTo>
                  <a:lnTo>
                    <a:pt x="3857" y="12271"/>
                  </a:lnTo>
                  <a:lnTo>
                    <a:pt x="3902" y="11121"/>
                  </a:lnTo>
                  <a:lnTo>
                    <a:pt x="3947" y="10467"/>
                  </a:lnTo>
                  <a:lnTo>
                    <a:pt x="4015" y="9700"/>
                  </a:lnTo>
                  <a:lnTo>
                    <a:pt x="4105" y="9226"/>
                  </a:lnTo>
                  <a:lnTo>
                    <a:pt x="4241" y="8707"/>
                  </a:lnTo>
                  <a:lnTo>
                    <a:pt x="4421" y="8121"/>
                  </a:lnTo>
                  <a:lnTo>
                    <a:pt x="4669" y="7512"/>
                  </a:lnTo>
                  <a:lnTo>
                    <a:pt x="4985" y="6880"/>
                  </a:lnTo>
                  <a:lnTo>
                    <a:pt x="5323" y="6226"/>
                  </a:lnTo>
                  <a:lnTo>
                    <a:pt x="5707" y="5572"/>
                  </a:lnTo>
                  <a:lnTo>
                    <a:pt x="6158" y="4918"/>
                  </a:lnTo>
                  <a:lnTo>
                    <a:pt x="6632" y="4264"/>
                  </a:lnTo>
                  <a:lnTo>
                    <a:pt x="7150" y="3655"/>
                  </a:lnTo>
                  <a:lnTo>
                    <a:pt x="7692" y="3068"/>
                  </a:lnTo>
                  <a:lnTo>
                    <a:pt x="7985" y="2775"/>
                  </a:lnTo>
                  <a:lnTo>
                    <a:pt x="8278" y="2527"/>
                  </a:lnTo>
                  <a:lnTo>
                    <a:pt x="8572" y="2256"/>
                  </a:lnTo>
                  <a:lnTo>
                    <a:pt x="8887" y="2031"/>
                  </a:lnTo>
                  <a:lnTo>
                    <a:pt x="9203" y="1805"/>
                  </a:lnTo>
                  <a:lnTo>
                    <a:pt x="9541" y="1602"/>
                  </a:lnTo>
                  <a:lnTo>
                    <a:pt x="9880" y="1399"/>
                  </a:lnTo>
                  <a:lnTo>
                    <a:pt x="10218" y="1241"/>
                  </a:lnTo>
                  <a:lnTo>
                    <a:pt x="10556" y="1083"/>
                  </a:lnTo>
                  <a:lnTo>
                    <a:pt x="10917" y="948"/>
                  </a:lnTo>
                  <a:lnTo>
                    <a:pt x="11346" y="835"/>
                  </a:lnTo>
                  <a:lnTo>
                    <a:pt x="11775" y="745"/>
                  </a:lnTo>
                  <a:lnTo>
                    <a:pt x="12226" y="677"/>
                  </a:lnTo>
                  <a:lnTo>
                    <a:pt x="12654" y="677"/>
                  </a:lnTo>
                  <a:lnTo>
                    <a:pt x="13083" y="700"/>
                  </a:lnTo>
                  <a:lnTo>
                    <a:pt x="13534" y="745"/>
                  </a:lnTo>
                  <a:lnTo>
                    <a:pt x="13962" y="835"/>
                  </a:lnTo>
                  <a:lnTo>
                    <a:pt x="14391" y="970"/>
                  </a:lnTo>
                  <a:lnTo>
                    <a:pt x="14820" y="1151"/>
                  </a:lnTo>
                  <a:lnTo>
                    <a:pt x="15248" y="1354"/>
                  </a:lnTo>
                  <a:lnTo>
                    <a:pt x="15677" y="1580"/>
                  </a:lnTo>
                  <a:lnTo>
                    <a:pt x="16105" y="1873"/>
                  </a:lnTo>
                  <a:lnTo>
                    <a:pt x="16534" y="2189"/>
                  </a:lnTo>
                  <a:lnTo>
                    <a:pt x="16963" y="2527"/>
                  </a:lnTo>
                  <a:lnTo>
                    <a:pt x="17391" y="2933"/>
                  </a:lnTo>
                  <a:lnTo>
                    <a:pt x="17820" y="3339"/>
                  </a:lnTo>
                  <a:lnTo>
                    <a:pt x="18293" y="3880"/>
                  </a:lnTo>
                  <a:lnTo>
                    <a:pt x="18744" y="4399"/>
                  </a:lnTo>
                  <a:lnTo>
                    <a:pt x="19128" y="4895"/>
                  </a:lnTo>
                  <a:lnTo>
                    <a:pt x="19489" y="5369"/>
                  </a:lnTo>
                  <a:lnTo>
                    <a:pt x="19827" y="5865"/>
                  </a:lnTo>
                  <a:lnTo>
                    <a:pt x="20098" y="6316"/>
                  </a:lnTo>
                  <a:lnTo>
                    <a:pt x="20346" y="6768"/>
                  </a:lnTo>
                  <a:lnTo>
                    <a:pt x="20549" y="7219"/>
                  </a:lnTo>
                  <a:lnTo>
                    <a:pt x="20729" y="7647"/>
                  </a:lnTo>
                  <a:lnTo>
                    <a:pt x="20887" y="8076"/>
                  </a:lnTo>
                  <a:lnTo>
                    <a:pt x="21000" y="8482"/>
                  </a:lnTo>
                  <a:lnTo>
                    <a:pt x="21090" y="8888"/>
                  </a:lnTo>
                  <a:lnTo>
                    <a:pt x="21158" y="9271"/>
                  </a:lnTo>
                  <a:lnTo>
                    <a:pt x="21203" y="9655"/>
                  </a:lnTo>
                  <a:lnTo>
                    <a:pt x="21226" y="10016"/>
                  </a:lnTo>
                  <a:lnTo>
                    <a:pt x="21203" y="10377"/>
                  </a:lnTo>
                  <a:lnTo>
                    <a:pt x="21181" y="10737"/>
                  </a:lnTo>
                  <a:lnTo>
                    <a:pt x="21135" y="11076"/>
                  </a:lnTo>
                  <a:lnTo>
                    <a:pt x="21068" y="11414"/>
                  </a:lnTo>
                  <a:lnTo>
                    <a:pt x="21000" y="11730"/>
                  </a:lnTo>
                  <a:lnTo>
                    <a:pt x="20910" y="12046"/>
                  </a:lnTo>
                  <a:lnTo>
                    <a:pt x="20797" y="12362"/>
                  </a:lnTo>
                  <a:lnTo>
                    <a:pt x="20549" y="12948"/>
                  </a:lnTo>
                  <a:lnTo>
                    <a:pt x="20256" y="13512"/>
                  </a:lnTo>
                  <a:lnTo>
                    <a:pt x="19963" y="14053"/>
                  </a:lnTo>
                  <a:lnTo>
                    <a:pt x="19647" y="14572"/>
                  </a:lnTo>
                  <a:lnTo>
                    <a:pt x="19331" y="15046"/>
                  </a:lnTo>
                  <a:lnTo>
                    <a:pt x="18925" y="15700"/>
                  </a:lnTo>
                  <a:lnTo>
                    <a:pt x="18564" y="16309"/>
                  </a:lnTo>
                  <a:lnTo>
                    <a:pt x="18429" y="16602"/>
                  </a:lnTo>
                  <a:lnTo>
                    <a:pt x="18316" y="16895"/>
                  </a:lnTo>
                  <a:lnTo>
                    <a:pt x="18226" y="17189"/>
                  </a:lnTo>
                  <a:lnTo>
                    <a:pt x="18158" y="17459"/>
                  </a:lnTo>
                  <a:lnTo>
                    <a:pt x="18023" y="18610"/>
                  </a:lnTo>
                  <a:lnTo>
                    <a:pt x="17887" y="20031"/>
                  </a:lnTo>
                  <a:lnTo>
                    <a:pt x="17594" y="23121"/>
                  </a:lnTo>
                  <a:lnTo>
                    <a:pt x="17278" y="26843"/>
                  </a:lnTo>
                  <a:lnTo>
                    <a:pt x="17278" y="26910"/>
                  </a:lnTo>
                  <a:lnTo>
                    <a:pt x="17278" y="26978"/>
                  </a:lnTo>
                  <a:lnTo>
                    <a:pt x="17346" y="27091"/>
                  </a:lnTo>
                  <a:lnTo>
                    <a:pt x="17436" y="27159"/>
                  </a:lnTo>
                  <a:lnTo>
                    <a:pt x="17504" y="27181"/>
                  </a:lnTo>
                  <a:lnTo>
                    <a:pt x="17572" y="27204"/>
                  </a:lnTo>
                  <a:lnTo>
                    <a:pt x="17594" y="27204"/>
                  </a:lnTo>
                  <a:lnTo>
                    <a:pt x="17729" y="27181"/>
                  </a:lnTo>
                  <a:lnTo>
                    <a:pt x="17820" y="27113"/>
                  </a:lnTo>
                  <a:lnTo>
                    <a:pt x="17910" y="27023"/>
                  </a:lnTo>
                  <a:lnTo>
                    <a:pt x="17932" y="26888"/>
                  </a:lnTo>
                  <a:lnTo>
                    <a:pt x="18271" y="23189"/>
                  </a:lnTo>
                  <a:lnTo>
                    <a:pt x="18541" y="20098"/>
                  </a:lnTo>
                  <a:lnTo>
                    <a:pt x="18699" y="18700"/>
                  </a:lnTo>
                  <a:lnTo>
                    <a:pt x="18835" y="17550"/>
                  </a:lnTo>
                  <a:lnTo>
                    <a:pt x="18880" y="17324"/>
                  </a:lnTo>
                  <a:lnTo>
                    <a:pt x="18947" y="17076"/>
                  </a:lnTo>
                  <a:lnTo>
                    <a:pt x="19060" y="16828"/>
                  </a:lnTo>
                  <a:lnTo>
                    <a:pt x="19196" y="16580"/>
                  </a:lnTo>
                  <a:lnTo>
                    <a:pt x="19511" y="16016"/>
                  </a:lnTo>
                  <a:lnTo>
                    <a:pt x="19895" y="15429"/>
                  </a:lnTo>
                  <a:lnTo>
                    <a:pt x="20211" y="14933"/>
                  </a:lnTo>
                  <a:lnTo>
                    <a:pt x="20549" y="14392"/>
                  </a:lnTo>
                  <a:lnTo>
                    <a:pt x="20865" y="13828"/>
                  </a:lnTo>
                  <a:lnTo>
                    <a:pt x="21158" y="13219"/>
                  </a:lnTo>
                  <a:lnTo>
                    <a:pt x="21429" y="12587"/>
                  </a:lnTo>
                  <a:lnTo>
                    <a:pt x="21541" y="12271"/>
                  </a:lnTo>
                  <a:lnTo>
                    <a:pt x="21632" y="11933"/>
                  </a:lnTo>
                  <a:lnTo>
                    <a:pt x="21722" y="11572"/>
                  </a:lnTo>
                  <a:lnTo>
                    <a:pt x="21790" y="11211"/>
                  </a:lnTo>
                  <a:lnTo>
                    <a:pt x="21857" y="10850"/>
                  </a:lnTo>
                  <a:lnTo>
                    <a:pt x="21880" y="10467"/>
                  </a:lnTo>
                  <a:lnTo>
                    <a:pt x="21902" y="10083"/>
                  </a:lnTo>
                  <a:lnTo>
                    <a:pt x="21880" y="9677"/>
                  </a:lnTo>
                  <a:lnTo>
                    <a:pt x="21835" y="9271"/>
                  </a:lnTo>
                  <a:lnTo>
                    <a:pt x="21767" y="8843"/>
                  </a:lnTo>
                  <a:lnTo>
                    <a:pt x="21677" y="8414"/>
                  </a:lnTo>
                  <a:lnTo>
                    <a:pt x="21564" y="7963"/>
                  </a:lnTo>
                  <a:lnTo>
                    <a:pt x="21406" y="7512"/>
                  </a:lnTo>
                  <a:lnTo>
                    <a:pt x="21226" y="7038"/>
                  </a:lnTo>
                  <a:lnTo>
                    <a:pt x="21000" y="6565"/>
                  </a:lnTo>
                  <a:lnTo>
                    <a:pt x="20729" y="6068"/>
                  </a:lnTo>
                  <a:lnTo>
                    <a:pt x="20436" y="5572"/>
                  </a:lnTo>
                  <a:lnTo>
                    <a:pt x="20098" y="5053"/>
                  </a:lnTo>
                  <a:lnTo>
                    <a:pt x="19714" y="4534"/>
                  </a:lnTo>
                  <a:lnTo>
                    <a:pt x="19286" y="3993"/>
                  </a:lnTo>
                  <a:lnTo>
                    <a:pt x="18812" y="3452"/>
                  </a:lnTo>
                  <a:lnTo>
                    <a:pt x="18293" y="2888"/>
                  </a:lnTo>
                  <a:lnTo>
                    <a:pt x="17842" y="2414"/>
                  </a:lnTo>
                  <a:lnTo>
                    <a:pt x="17391" y="2008"/>
                  </a:lnTo>
                  <a:lnTo>
                    <a:pt x="16917" y="1625"/>
                  </a:lnTo>
                  <a:lnTo>
                    <a:pt x="16444" y="1286"/>
                  </a:lnTo>
                  <a:lnTo>
                    <a:pt x="15970" y="970"/>
                  </a:lnTo>
                  <a:lnTo>
                    <a:pt x="15519" y="722"/>
                  </a:lnTo>
                  <a:lnTo>
                    <a:pt x="15045" y="497"/>
                  </a:lnTo>
                  <a:lnTo>
                    <a:pt x="14572" y="316"/>
                  </a:lnTo>
                  <a:lnTo>
                    <a:pt x="14075" y="181"/>
                  </a:lnTo>
                  <a:lnTo>
                    <a:pt x="13602" y="68"/>
                  </a:lnTo>
                  <a:lnTo>
                    <a:pt x="13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426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1" name="Google Shape;2261;p22"/>
            <p:cNvSpPr/>
            <p:nvPr/>
          </p:nvSpPr>
          <p:spPr>
            <a:xfrm>
              <a:off x="10335079" y="2773862"/>
              <a:ext cx="63768" cy="70460"/>
            </a:xfrm>
            <a:custGeom>
              <a:avLst/>
              <a:gdLst/>
              <a:ahLst/>
              <a:cxnLst/>
              <a:rect l="l" t="t" r="r" b="b"/>
              <a:pathLst>
                <a:path w="2144" h="2369" extrusionOk="0">
                  <a:moveTo>
                    <a:pt x="0" y="0"/>
                  </a:moveTo>
                  <a:lnTo>
                    <a:pt x="0" y="2166"/>
                  </a:lnTo>
                  <a:lnTo>
                    <a:pt x="1602" y="2369"/>
                  </a:lnTo>
                  <a:lnTo>
                    <a:pt x="2143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2" name="Google Shape;2262;p22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extrusionOk="0">
                  <a:moveTo>
                    <a:pt x="722" y="1"/>
                  </a:moveTo>
                  <a:lnTo>
                    <a:pt x="632" y="46"/>
                  </a:lnTo>
                  <a:lnTo>
                    <a:pt x="564" y="91"/>
                  </a:lnTo>
                  <a:lnTo>
                    <a:pt x="497" y="159"/>
                  </a:lnTo>
                  <a:lnTo>
                    <a:pt x="451" y="226"/>
                  </a:lnTo>
                  <a:lnTo>
                    <a:pt x="406" y="294"/>
                  </a:lnTo>
                  <a:lnTo>
                    <a:pt x="384" y="384"/>
                  </a:lnTo>
                  <a:lnTo>
                    <a:pt x="23" y="3339"/>
                  </a:lnTo>
                  <a:lnTo>
                    <a:pt x="0" y="3429"/>
                  </a:lnTo>
                  <a:lnTo>
                    <a:pt x="23" y="3520"/>
                  </a:lnTo>
                  <a:lnTo>
                    <a:pt x="68" y="3610"/>
                  </a:lnTo>
                  <a:lnTo>
                    <a:pt x="113" y="3677"/>
                  </a:lnTo>
                  <a:lnTo>
                    <a:pt x="158" y="3745"/>
                  </a:lnTo>
                  <a:lnTo>
                    <a:pt x="226" y="3790"/>
                  </a:lnTo>
                  <a:lnTo>
                    <a:pt x="316" y="3835"/>
                  </a:lnTo>
                  <a:lnTo>
                    <a:pt x="406" y="3858"/>
                  </a:lnTo>
                  <a:lnTo>
                    <a:pt x="3361" y="4219"/>
                  </a:lnTo>
                  <a:lnTo>
                    <a:pt x="3542" y="4219"/>
                  </a:lnTo>
                  <a:lnTo>
                    <a:pt x="3632" y="4174"/>
                  </a:lnTo>
                  <a:lnTo>
                    <a:pt x="3700" y="4129"/>
                  </a:lnTo>
                  <a:lnTo>
                    <a:pt x="3767" y="4083"/>
                  </a:lnTo>
                  <a:lnTo>
                    <a:pt x="3812" y="4016"/>
                  </a:lnTo>
                  <a:lnTo>
                    <a:pt x="3835" y="3926"/>
                  </a:lnTo>
                  <a:lnTo>
                    <a:pt x="3857" y="3835"/>
                  </a:lnTo>
                  <a:lnTo>
                    <a:pt x="4241" y="880"/>
                  </a:lnTo>
                  <a:lnTo>
                    <a:pt x="4241" y="790"/>
                  </a:lnTo>
                  <a:lnTo>
                    <a:pt x="4218" y="700"/>
                  </a:lnTo>
                  <a:lnTo>
                    <a:pt x="4196" y="610"/>
                  </a:lnTo>
                  <a:lnTo>
                    <a:pt x="4151" y="542"/>
                  </a:lnTo>
                  <a:lnTo>
                    <a:pt x="4083" y="474"/>
                  </a:lnTo>
                  <a:lnTo>
                    <a:pt x="4015" y="429"/>
                  </a:lnTo>
                  <a:lnTo>
                    <a:pt x="3948" y="384"/>
                  </a:lnTo>
                  <a:lnTo>
                    <a:pt x="3857" y="384"/>
                  </a:lnTo>
                  <a:lnTo>
                    <a:pt x="9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3" name="Google Shape;2263;p22"/>
            <p:cNvSpPr/>
            <p:nvPr/>
          </p:nvSpPr>
          <p:spPr>
            <a:xfrm>
              <a:off x="10309590" y="2668516"/>
              <a:ext cx="126138" cy="125484"/>
            </a:xfrm>
            <a:custGeom>
              <a:avLst/>
              <a:gdLst/>
              <a:ahLst/>
              <a:cxnLst/>
              <a:rect l="l" t="t" r="r" b="b"/>
              <a:pathLst>
                <a:path w="4241" h="4219" fill="none" extrusionOk="0">
                  <a:moveTo>
                    <a:pt x="3361" y="4219"/>
                  </a:moveTo>
                  <a:lnTo>
                    <a:pt x="406" y="3858"/>
                  </a:lnTo>
                  <a:lnTo>
                    <a:pt x="406" y="3858"/>
                  </a:lnTo>
                  <a:lnTo>
                    <a:pt x="316" y="3835"/>
                  </a:lnTo>
                  <a:lnTo>
                    <a:pt x="226" y="3790"/>
                  </a:lnTo>
                  <a:lnTo>
                    <a:pt x="158" y="3745"/>
                  </a:lnTo>
                  <a:lnTo>
                    <a:pt x="113" y="3677"/>
                  </a:lnTo>
                  <a:lnTo>
                    <a:pt x="68" y="3610"/>
                  </a:lnTo>
                  <a:lnTo>
                    <a:pt x="23" y="3520"/>
                  </a:lnTo>
                  <a:lnTo>
                    <a:pt x="0" y="3429"/>
                  </a:lnTo>
                  <a:lnTo>
                    <a:pt x="23" y="3339"/>
                  </a:lnTo>
                  <a:lnTo>
                    <a:pt x="384" y="384"/>
                  </a:lnTo>
                  <a:lnTo>
                    <a:pt x="384" y="384"/>
                  </a:lnTo>
                  <a:lnTo>
                    <a:pt x="406" y="294"/>
                  </a:lnTo>
                  <a:lnTo>
                    <a:pt x="451" y="226"/>
                  </a:lnTo>
                  <a:lnTo>
                    <a:pt x="497" y="159"/>
                  </a:lnTo>
                  <a:lnTo>
                    <a:pt x="564" y="91"/>
                  </a:lnTo>
                  <a:lnTo>
                    <a:pt x="632" y="46"/>
                  </a:lnTo>
                  <a:lnTo>
                    <a:pt x="722" y="1"/>
                  </a:lnTo>
                  <a:lnTo>
                    <a:pt x="812" y="1"/>
                  </a:lnTo>
                  <a:lnTo>
                    <a:pt x="903" y="1"/>
                  </a:lnTo>
                  <a:lnTo>
                    <a:pt x="3857" y="384"/>
                  </a:lnTo>
                  <a:lnTo>
                    <a:pt x="3857" y="384"/>
                  </a:lnTo>
                  <a:lnTo>
                    <a:pt x="3948" y="384"/>
                  </a:lnTo>
                  <a:lnTo>
                    <a:pt x="4015" y="429"/>
                  </a:lnTo>
                  <a:lnTo>
                    <a:pt x="4083" y="474"/>
                  </a:lnTo>
                  <a:lnTo>
                    <a:pt x="4151" y="542"/>
                  </a:lnTo>
                  <a:lnTo>
                    <a:pt x="4196" y="610"/>
                  </a:lnTo>
                  <a:lnTo>
                    <a:pt x="4218" y="700"/>
                  </a:lnTo>
                  <a:lnTo>
                    <a:pt x="4241" y="790"/>
                  </a:lnTo>
                  <a:lnTo>
                    <a:pt x="4241" y="880"/>
                  </a:lnTo>
                  <a:lnTo>
                    <a:pt x="3857" y="3835"/>
                  </a:lnTo>
                  <a:lnTo>
                    <a:pt x="3857" y="3835"/>
                  </a:lnTo>
                  <a:lnTo>
                    <a:pt x="3835" y="3926"/>
                  </a:lnTo>
                  <a:lnTo>
                    <a:pt x="3812" y="4016"/>
                  </a:lnTo>
                  <a:lnTo>
                    <a:pt x="3767" y="4083"/>
                  </a:lnTo>
                  <a:lnTo>
                    <a:pt x="3700" y="4129"/>
                  </a:lnTo>
                  <a:lnTo>
                    <a:pt x="3632" y="4174"/>
                  </a:lnTo>
                  <a:lnTo>
                    <a:pt x="3542" y="4219"/>
                  </a:lnTo>
                  <a:lnTo>
                    <a:pt x="3451" y="4219"/>
                  </a:lnTo>
                  <a:lnTo>
                    <a:pt x="3361" y="4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4" name="Google Shape;2264;p22"/>
            <p:cNvSpPr/>
            <p:nvPr/>
          </p:nvSpPr>
          <p:spPr>
            <a:xfrm>
              <a:off x="10325026" y="2683952"/>
              <a:ext cx="95295" cy="95295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361" y="1"/>
                  </a:moveTo>
                  <a:lnTo>
                    <a:pt x="0" y="2843"/>
                  </a:lnTo>
                  <a:lnTo>
                    <a:pt x="2842" y="3204"/>
                  </a:lnTo>
                  <a:lnTo>
                    <a:pt x="3203" y="361"/>
                  </a:lnTo>
                  <a:lnTo>
                    <a:pt x="3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5" name="Google Shape;2265;p22"/>
            <p:cNvSpPr/>
            <p:nvPr/>
          </p:nvSpPr>
          <p:spPr>
            <a:xfrm>
              <a:off x="10331064" y="2689990"/>
              <a:ext cx="83220" cy="83220"/>
            </a:xfrm>
            <a:custGeom>
              <a:avLst/>
              <a:gdLst/>
              <a:ahLst/>
              <a:cxnLst/>
              <a:rect l="l" t="t" r="r" b="b"/>
              <a:pathLst>
                <a:path w="2798" h="2798" extrusionOk="0">
                  <a:moveTo>
                    <a:pt x="316" y="1"/>
                  </a:moveTo>
                  <a:lnTo>
                    <a:pt x="0" y="2482"/>
                  </a:lnTo>
                  <a:lnTo>
                    <a:pt x="2481" y="2798"/>
                  </a:lnTo>
                  <a:lnTo>
                    <a:pt x="2797" y="31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6" name="Google Shape;2266;p22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extrusionOk="0">
                  <a:moveTo>
                    <a:pt x="226" y="0"/>
                  </a:moveTo>
                  <a:lnTo>
                    <a:pt x="1" y="1714"/>
                  </a:lnTo>
                  <a:lnTo>
                    <a:pt x="1738" y="1940"/>
                  </a:lnTo>
                  <a:lnTo>
                    <a:pt x="1941" y="203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7" name="Google Shape;2267;p22"/>
            <p:cNvSpPr/>
            <p:nvPr/>
          </p:nvSpPr>
          <p:spPr>
            <a:xfrm>
              <a:off x="10343794" y="2702749"/>
              <a:ext cx="57730" cy="57700"/>
            </a:xfrm>
            <a:custGeom>
              <a:avLst/>
              <a:gdLst/>
              <a:ahLst/>
              <a:cxnLst/>
              <a:rect l="l" t="t" r="r" b="b"/>
              <a:pathLst>
                <a:path w="1941" h="1940" fill="none" extrusionOk="0">
                  <a:moveTo>
                    <a:pt x="1738" y="194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941" y="203"/>
                  </a:lnTo>
                  <a:lnTo>
                    <a:pt x="1738" y="19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8" name="Google Shape;2268;p22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9" name="Google Shape;2269;p22"/>
            <p:cNvSpPr/>
            <p:nvPr/>
          </p:nvSpPr>
          <p:spPr>
            <a:xfrm>
              <a:off x="10343794" y="2702749"/>
              <a:ext cx="46339" cy="51008"/>
            </a:xfrm>
            <a:custGeom>
              <a:avLst/>
              <a:gdLst/>
              <a:ahLst/>
              <a:cxnLst/>
              <a:rect l="l" t="t" r="r" b="b"/>
              <a:pathLst>
                <a:path w="1558" h="1715" fill="none" extrusionOk="0">
                  <a:moveTo>
                    <a:pt x="226" y="0"/>
                  </a:moveTo>
                  <a:lnTo>
                    <a:pt x="1" y="1714"/>
                  </a:lnTo>
                  <a:lnTo>
                    <a:pt x="226" y="0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1557" y="158"/>
                  </a:lnTo>
                  <a:lnTo>
                    <a:pt x="2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0" name="Google Shape;2270;p22"/>
            <p:cNvSpPr/>
            <p:nvPr/>
          </p:nvSpPr>
          <p:spPr>
            <a:xfrm>
              <a:off x="9935914" y="2738974"/>
              <a:ext cx="68467" cy="50324"/>
            </a:xfrm>
            <a:custGeom>
              <a:avLst/>
              <a:gdLst/>
              <a:ahLst/>
              <a:cxnLst/>
              <a:rect l="l" t="t" r="r" b="b"/>
              <a:pathLst>
                <a:path w="2302" h="1692" extrusionOk="0">
                  <a:moveTo>
                    <a:pt x="181" y="0"/>
                  </a:moveTo>
                  <a:lnTo>
                    <a:pt x="0" y="1421"/>
                  </a:lnTo>
                  <a:lnTo>
                    <a:pt x="2121" y="1692"/>
                  </a:lnTo>
                  <a:lnTo>
                    <a:pt x="2301" y="248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1" name="Google Shape;2271;p22"/>
            <p:cNvSpPr/>
            <p:nvPr/>
          </p:nvSpPr>
          <p:spPr>
            <a:xfrm>
              <a:off x="10075463" y="2716162"/>
              <a:ext cx="157011" cy="102671"/>
            </a:xfrm>
            <a:custGeom>
              <a:avLst/>
              <a:gdLst/>
              <a:ahLst/>
              <a:cxnLst/>
              <a:rect l="l" t="t" r="r" b="b"/>
              <a:pathLst>
                <a:path w="5279" h="3452" extrusionOk="0">
                  <a:moveTo>
                    <a:pt x="1940" y="745"/>
                  </a:moveTo>
                  <a:lnTo>
                    <a:pt x="3880" y="993"/>
                  </a:lnTo>
                  <a:lnTo>
                    <a:pt x="4286" y="2301"/>
                  </a:lnTo>
                  <a:lnTo>
                    <a:pt x="1241" y="1918"/>
                  </a:lnTo>
                  <a:lnTo>
                    <a:pt x="1940" y="745"/>
                  </a:lnTo>
                  <a:close/>
                  <a:moveTo>
                    <a:pt x="1308" y="0"/>
                  </a:moveTo>
                  <a:lnTo>
                    <a:pt x="0" y="2820"/>
                  </a:lnTo>
                  <a:lnTo>
                    <a:pt x="5278" y="3451"/>
                  </a:lnTo>
                  <a:lnTo>
                    <a:pt x="4669" y="406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2" name="Google Shape;2272;p22"/>
            <p:cNvSpPr/>
            <p:nvPr/>
          </p:nvSpPr>
          <p:spPr>
            <a:xfrm>
              <a:off x="10055982" y="2753726"/>
              <a:ext cx="199304" cy="77836"/>
            </a:xfrm>
            <a:custGeom>
              <a:avLst/>
              <a:gdLst/>
              <a:ahLst/>
              <a:cxnLst/>
              <a:rect l="l" t="t" r="r" b="b"/>
              <a:pathLst>
                <a:path w="6701" h="2617" extrusionOk="0">
                  <a:moveTo>
                    <a:pt x="227" y="0"/>
                  </a:moveTo>
                  <a:lnTo>
                    <a:pt x="1" y="1850"/>
                  </a:lnTo>
                  <a:lnTo>
                    <a:pt x="6475" y="2617"/>
                  </a:lnTo>
                  <a:lnTo>
                    <a:pt x="6700" y="767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3" name="Google Shape;2273;p22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extrusionOk="0">
                  <a:moveTo>
                    <a:pt x="1602" y="0"/>
                  </a:moveTo>
                  <a:lnTo>
                    <a:pt x="1557" y="23"/>
                  </a:lnTo>
                  <a:lnTo>
                    <a:pt x="1512" y="23"/>
                  </a:lnTo>
                  <a:lnTo>
                    <a:pt x="1489" y="68"/>
                  </a:lnTo>
                  <a:lnTo>
                    <a:pt x="1466" y="113"/>
                  </a:lnTo>
                  <a:lnTo>
                    <a:pt x="0" y="12294"/>
                  </a:lnTo>
                  <a:lnTo>
                    <a:pt x="0" y="12316"/>
                  </a:lnTo>
                  <a:lnTo>
                    <a:pt x="23" y="12361"/>
                  </a:lnTo>
                  <a:lnTo>
                    <a:pt x="45" y="12384"/>
                  </a:lnTo>
                  <a:lnTo>
                    <a:pt x="91" y="12407"/>
                  </a:lnTo>
                  <a:lnTo>
                    <a:pt x="18361" y="14617"/>
                  </a:lnTo>
                  <a:lnTo>
                    <a:pt x="18406" y="14617"/>
                  </a:lnTo>
                  <a:lnTo>
                    <a:pt x="18429" y="14595"/>
                  </a:lnTo>
                  <a:lnTo>
                    <a:pt x="18474" y="14572"/>
                  </a:lnTo>
                  <a:lnTo>
                    <a:pt x="18474" y="14527"/>
                  </a:lnTo>
                  <a:lnTo>
                    <a:pt x="19963" y="2346"/>
                  </a:lnTo>
                  <a:lnTo>
                    <a:pt x="19963" y="2301"/>
                  </a:lnTo>
                  <a:lnTo>
                    <a:pt x="19940" y="2279"/>
                  </a:lnTo>
                  <a:lnTo>
                    <a:pt x="19895" y="2234"/>
                  </a:lnTo>
                  <a:lnTo>
                    <a:pt x="19850" y="22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2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4" name="Google Shape;2274;p22"/>
            <p:cNvSpPr/>
            <p:nvPr/>
          </p:nvSpPr>
          <p:spPr>
            <a:xfrm>
              <a:off x="9840651" y="2759764"/>
              <a:ext cx="593750" cy="434776"/>
            </a:xfrm>
            <a:custGeom>
              <a:avLst/>
              <a:gdLst/>
              <a:ahLst/>
              <a:cxnLst/>
              <a:rect l="l" t="t" r="r" b="b"/>
              <a:pathLst>
                <a:path w="19963" h="14618" fill="none" extrusionOk="0">
                  <a:moveTo>
                    <a:pt x="18361" y="14617"/>
                  </a:moveTo>
                  <a:lnTo>
                    <a:pt x="91" y="12407"/>
                  </a:lnTo>
                  <a:lnTo>
                    <a:pt x="91" y="12407"/>
                  </a:lnTo>
                  <a:lnTo>
                    <a:pt x="45" y="12384"/>
                  </a:lnTo>
                  <a:lnTo>
                    <a:pt x="23" y="12361"/>
                  </a:lnTo>
                  <a:lnTo>
                    <a:pt x="0" y="12316"/>
                  </a:lnTo>
                  <a:lnTo>
                    <a:pt x="0" y="12294"/>
                  </a:lnTo>
                  <a:lnTo>
                    <a:pt x="1466" y="113"/>
                  </a:lnTo>
                  <a:lnTo>
                    <a:pt x="1466" y="113"/>
                  </a:lnTo>
                  <a:lnTo>
                    <a:pt x="1489" y="68"/>
                  </a:lnTo>
                  <a:lnTo>
                    <a:pt x="1512" y="23"/>
                  </a:lnTo>
                  <a:lnTo>
                    <a:pt x="1557" y="23"/>
                  </a:lnTo>
                  <a:lnTo>
                    <a:pt x="1602" y="0"/>
                  </a:lnTo>
                  <a:lnTo>
                    <a:pt x="19850" y="2234"/>
                  </a:lnTo>
                  <a:lnTo>
                    <a:pt x="19850" y="2234"/>
                  </a:lnTo>
                  <a:lnTo>
                    <a:pt x="19895" y="2234"/>
                  </a:lnTo>
                  <a:lnTo>
                    <a:pt x="19940" y="2279"/>
                  </a:lnTo>
                  <a:lnTo>
                    <a:pt x="19963" y="2301"/>
                  </a:lnTo>
                  <a:lnTo>
                    <a:pt x="19963" y="2346"/>
                  </a:lnTo>
                  <a:lnTo>
                    <a:pt x="18474" y="14527"/>
                  </a:lnTo>
                  <a:lnTo>
                    <a:pt x="18474" y="14527"/>
                  </a:lnTo>
                  <a:lnTo>
                    <a:pt x="18474" y="14572"/>
                  </a:lnTo>
                  <a:lnTo>
                    <a:pt x="18429" y="14595"/>
                  </a:lnTo>
                  <a:lnTo>
                    <a:pt x="18406" y="14617"/>
                  </a:lnTo>
                  <a:lnTo>
                    <a:pt x="18361" y="146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5" name="Google Shape;2275;p22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extrusionOk="0">
                  <a:moveTo>
                    <a:pt x="5211" y="1"/>
                  </a:moveTo>
                  <a:lnTo>
                    <a:pt x="4692" y="23"/>
                  </a:lnTo>
                  <a:lnTo>
                    <a:pt x="4174" y="91"/>
                  </a:lnTo>
                  <a:lnTo>
                    <a:pt x="3677" y="226"/>
                  </a:lnTo>
                  <a:lnTo>
                    <a:pt x="3204" y="384"/>
                  </a:lnTo>
                  <a:lnTo>
                    <a:pt x="2753" y="587"/>
                  </a:lnTo>
                  <a:lnTo>
                    <a:pt x="2324" y="835"/>
                  </a:lnTo>
                  <a:lnTo>
                    <a:pt x="1918" y="1128"/>
                  </a:lnTo>
                  <a:lnTo>
                    <a:pt x="1557" y="1467"/>
                  </a:lnTo>
                  <a:lnTo>
                    <a:pt x="1219" y="1828"/>
                  </a:lnTo>
                  <a:lnTo>
                    <a:pt x="926" y="2211"/>
                  </a:lnTo>
                  <a:lnTo>
                    <a:pt x="655" y="2640"/>
                  </a:lnTo>
                  <a:lnTo>
                    <a:pt x="429" y="3091"/>
                  </a:lnTo>
                  <a:lnTo>
                    <a:pt x="249" y="3542"/>
                  </a:lnTo>
                  <a:lnTo>
                    <a:pt x="114" y="4038"/>
                  </a:lnTo>
                  <a:lnTo>
                    <a:pt x="46" y="4557"/>
                  </a:lnTo>
                  <a:lnTo>
                    <a:pt x="1" y="5076"/>
                  </a:lnTo>
                  <a:lnTo>
                    <a:pt x="23" y="5595"/>
                  </a:lnTo>
                  <a:lnTo>
                    <a:pt x="91" y="6113"/>
                  </a:lnTo>
                  <a:lnTo>
                    <a:pt x="226" y="6610"/>
                  </a:lnTo>
                  <a:lnTo>
                    <a:pt x="384" y="7083"/>
                  </a:lnTo>
                  <a:lnTo>
                    <a:pt x="587" y="7534"/>
                  </a:lnTo>
                  <a:lnTo>
                    <a:pt x="835" y="7963"/>
                  </a:lnTo>
                  <a:lnTo>
                    <a:pt x="1129" y="8369"/>
                  </a:lnTo>
                  <a:lnTo>
                    <a:pt x="1467" y="8730"/>
                  </a:lnTo>
                  <a:lnTo>
                    <a:pt x="1828" y="9068"/>
                  </a:lnTo>
                  <a:lnTo>
                    <a:pt x="2211" y="9361"/>
                  </a:lnTo>
                  <a:lnTo>
                    <a:pt x="2640" y="9632"/>
                  </a:lnTo>
                  <a:lnTo>
                    <a:pt x="3091" y="9858"/>
                  </a:lnTo>
                  <a:lnTo>
                    <a:pt x="3542" y="10038"/>
                  </a:lnTo>
                  <a:lnTo>
                    <a:pt x="4038" y="10174"/>
                  </a:lnTo>
                  <a:lnTo>
                    <a:pt x="4557" y="10241"/>
                  </a:lnTo>
                  <a:lnTo>
                    <a:pt x="5076" y="10286"/>
                  </a:lnTo>
                  <a:lnTo>
                    <a:pt x="5595" y="10264"/>
                  </a:lnTo>
                  <a:lnTo>
                    <a:pt x="6114" y="10196"/>
                  </a:lnTo>
                  <a:lnTo>
                    <a:pt x="6610" y="10061"/>
                  </a:lnTo>
                  <a:lnTo>
                    <a:pt x="7083" y="9903"/>
                  </a:lnTo>
                  <a:lnTo>
                    <a:pt x="7535" y="9700"/>
                  </a:lnTo>
                  <a:lnTo>
                    <a:pt x="7963" y="9429"/>
                  </a:lnTo>
                  <a:lnTo>
                    <a:pt x="8369" y="9158"/>
                  </a:lnTo>
                  <a:lnTo>
                    <a:pt x="8730" y="8820"/>
                  </a:lnTo>
                  <a:lnTo>
                    <a:pt x="9068" y="8459"/>
                  </a:lnTo>
                  <a:lnTo>
                    <a:pt x="9362" y="8076"/>
                  </a:lnTo>
                  <a:lnTo>
                    <a:pt x="9632" y="7647"/>
                  </a:lnTo>
                  <a:lnTo>
                    <a:pt x="9858" y="7196"/>
                  </a:lnTo>
                  <a:lnTo>
                    <a:pt x="10038" y="6722"/>
                  </a:lnTo>
                  <a:lnTo>
                    <a:pt x="10174" y="6249"/>
                  </a:lnTo>
                  <a:lnTo>
                    <a:pt x="10241" y="5730"/>
                  </a:lnTo>
                  <a:lnTo>
                    <a:pt x="10286" y="5211"/>
                  </a:lnTo>
                  <a:lnTo>
                    <a:pt x="10264" y="4692"/>
                  </a:lnTo>
                  <a:lnTo>
                    <a:pt x="10196" y="4173"/>
                  </a:lnTo>
                  <a:lnTo>
                    <a:pt x="10061" y="3677"/>
                  </a:lnTo>
                  <a:lnTo>
                    <a:pt x="9903" y="3204"/>
                  </a:lnTo>
                  <a:lnTo>
                    <a:pt x="9700" y="2752"/>
                  </a:lnTo>
                  <a:lnTo>
                    <a:pt x="9452" y="2324"/>
                  </a:lnTo>
                  <a:lnTo>
                    <a:pt x="9159" y="1918"/>
                  </a:lnTo>
                  <a:lnTo>
                    <a:pt x="8820" y="1557"/>
                  </a:lnTo>
                  <a:lnTo>
                    <a:pt x="8459" y="1219"/>
                  </a:lnTo>
                  <a:lnTo>
                    <a:pt x="8076" y="925"/>
                  </a:lnTo>
                  <a:lnTo>
                    <a:pt x="7647" y="655"/>
                  </a:lnTo>
                  <a:lnTo>
                    <a:pt x="7196" y="429"/>
                  </a:lnTo>
                  <a:lnTo>
                    <a:pt x="6745" y="249"/>
                  </a:lnTo>
                  <a:lnTo>
                    <a:pt x="6249" y="113"/>
                  </a:lnTo>
                  <a:lnTo>
                    <a:pt x="5730" y="46"/>
                  </a:lnTo>
                  <a:lnTo>
                    <a:pt x="52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6" name="Google Shape;2276;p22"/>
            <p:cNvSpPr/>
            <p:nvPr/>
          </p:nvSpPr>
          <p:spPr>
            <a:xfrm>
              <a:off x="9982192" y="2826177"/>
              <a:ext cx="305961" cy="305961"/>
            </a:xfrm>
            <a:custGeom>
              <a:avLst/>
              <a:gdLst/>
              <a:ahLst/>
              <a:cxnLst/>
              <a:rect l="l" t="t" r="r" b="b"/>
              <a:pathLst>
                <a:path w="10287" h="10287" fill="none" extrusionOk="0">
                  <a:moveTo>
                    <a:pt x="10286" y="5211"/>
                  </a:moveTo>
                  <a:lnTo>
                    <a:pt x="10286" y="5211"/>
                  </a:lnTo>
                  <a:lnTo>
                    <a:pt x="10241" y="5730"/>
                  </a:lnTo>
                  <a:lnTo>
                    <a:pt x="10174" y="6249"/>
                  </a:lnTo>
                  <a:lnTo>
                    <a:pt x="10038" y="6722"/>
                  </a:lnTo>
                  <a:lnTo>
                    <a:pt x="9858" y="7196"/>
                  </a:lnTo>
                  <a:lnTo>
                    <a:pt x="9632" y="7647"/>
                  </a:lnTo>
                  <a:lnTo>
                    <a:pt x="9362" y="8076"/>
                  </a:lnTo>
                  <a:lnTo>
                    <a:pt x="9068" y="8459"/>
                  </a:lnTo>
                  <a:lnTo>
                    <a:pt x="8730" y="8820"/>
                  </a:lnTo>
                  <a:lnTo>
                    <a:pt x="8369" y="9158"/>
                  </a:lnTo>
                  <a:lnTo>
                    <a:pt x="7963" y="9429"/>
                  </a:lnTo>
                  <a:lnTo>
                    <a:pt x="7535" y="9700"/>
                  </a:lnTo>
                  <a:lnTo>
                    <a:pt x="7083" y="9903"/>
                  </a:lnTo>
                  <a:lnTo>
                    <a:pt x="6610" y="10061"/>
                  </a:lnTo>
                  <a:lnTo>
                    <a:pt x="6114" y="10196"/>
                  </a:lnTo>
                  <a:lnTo>
                    <a:pt x="5595" y="10264"/>
                  </a:lnTo>
                  <a:lnTo>
                    <a:pt x="5076" y="10286"/>
                  </a:lnTo>
                  <a:lnTo>
                    <a:pt x="5076" y="10286"/>
                  </a:lnTo>
                  <a:lnTo>
                    <a:pt x="4557" y="10241"/>
                  </a:lnTo>
                  <a:lnTo>
                    <a:pt x="4038" y="10174"/>
                  </a:lnTo>
                  <a:lnTo>
                    <a:pt x="3542" y="10038"/>
                  </a:lnTo>
                  <a:lnTo>
                    <a:pt x="3091" y="9858"/>
                  </a:lnTo>
                  <a:lnTo>
                    <a:pt x="2640" y="9632"/>
                  </a:lnTo>
                  <a:lnTo>
                    <a:pt x="2211" y="9361"/>
                  </a:lnTo>
                  <a:lnTo>
                    <a:pt x="1828" y="9068"/>
                  </a:lnTo>
                  <a:lnTo>
                    <a:pt x="1467" y="8730"/>
                  </a:lnTo>
                  <a:lnTo>
                    <a:pt x="1129" y="8369"/>
                  </a:lnTo>
                  <a:lnTo>
                    <a:pt x="835" y="7963"/>
                  </a:lnTo>
                  <a:lnTo>
                    <a:pt x="587" y="7534"/>
                  </a:lnTo>
                  <a:lnTo>
                    <a:pt x="384" y="7083"/>
                  </a:lnTo>
                  <a:lnTo>
                    <a:pt x="226" y="6610"/>
                  </a:lnTo>
                  <a:lnTo>
                    <a:pt x="91" y="6113"/>
                  </a:lnTo>
                  <a:lnTo>
                    <a:pt x="23" y="5595"/>
                  </a:lnTo>
                  <a:lnTo>
                    <a:pt x="1" y="5076"/>
                  </a:lnTo>
                  <a:lnTo>
                    <a:pt x="1" y="5076"/>
                  </a:lnTo>
                  <a:lnTo>
                    <a:pt x="46" y="4557"/>
                  </a:lnTo>
                  <a:lnTo>
                    <a:pt x="114" y="4038"/>
                  </a:lnTo>
                  <a:lnTo>
                    <a:pt x="249" y="3542"/>
                  </a:lnTo>
                  <a:lnTo>
                    <a:pt x="429" y="3091"/>
                  </a:lnTo>
                  <a:lnTo>
                    <a:pt x="655" y="2640"/>
                  </a:lnTo>
                  <a:lnTo>
                    <a:pt x="926" y="2211"/>
                  </a:lnTo>
                  <a:lnTo>
                    <a:pt x="1219" y="1828"/>
                  </a:lnTo>
                  <a:lnTo>
                    <a:pt x="1557" y="1467"/>
                  </a:lnTo>
                  <a:lnTo>
                    <a:pt x="1918" y="1128"/>
                  </a:lnTo>
                  <a:lnTo>
                    <a:pt x="2324" y="835"/>
                  </a:lnTo>
                  <a:lnTo>
                    <a:pt x="2753" y="587"/>
                  </a:lnTo>
                  <a:lnTo>
                    <a:pt x="3204" y="384"/>
                  </a:lnTo>
                  <a:lnTo>
                    <a:pt x="3677" y="226"/>
                  </a:lnTo>
                  <a:lnTo>
                    <a:pt x="4174" y="91"/>
                  </a:lnTo>
                  <a:lnTo>
                    <a:pt x="4692" y="23"/>
                  </a:lnTo>
                  <a:lnTo>
                    <a:pt x="5211" y="1"/>
                  </a:lnTo>
                  <a:lnTo>
                    <a:pt x="5211" y="1"/>
                  </a:lnTo>
                  <a:lnTo>
                    <a:pt x="5730" y="46"/>
                  </a:lnTo>
                  <a:lnTo>
                    <a:pt x="6249" y="113"/>
                  </a:lnTo>
                  <a:lnTo>
                    <a:pt x="6745" y="249"/>
                  </a:lnTo>
                  <a:lnTo>
                    <a:pt x="7196" y="429"/>
                  </a:lnTo>
                  <a:lnTo>
                    <a:pt x="7647" y="655"/>
                  </a:lnTo>
                  <a:lnTo>
                    <a:pt x="8076" y="925"/>
                  </a:lnTo>
                  <a:lnTo>
                    <a:pt x="8459" y="1219"/>
                  </a:lnTo>
                  <a:lnTo>
                    <a:pt x="8820" y="1557"/>
                  </a:lnTo>
                  <a:lnTo>
                    <a:pt x="9159" y="1918"/>
                  </a:lnTo>
                  <a:lnTo>
                    <a:pt x="9452" y="2324"/>
                  </a:lnTo>
                  <a:lnTo>
                    <a:pt x="9700" y="2752"/>
                  </a:lnTo>
                  <a:lnTo>
                    <a:pt x="9903" y="3204"/>
                  </a:lnTo>
                  <a:lnTo>
                    <a:pt x="10061" y="3677"/>
                  </a:lnTo>
                  <a:lnTo>
                    <a:pt x="10196" y="4173"/>
                  </a:lnTo>
                  <a:lnTo>
                    <a:pt x="10264" y="4692"/>
                  </a:lnTo>
                  <a:lnTo>
                    <a:pt x="10286" y="52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7" name="Google Shape;2277;p22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extrusionOk="0">
                  <a:moveTo>
                    <a:pt x="4737" y="0"/>
                  </a:moveTo>
                  <a:lnTo>
                    <a:pt x="4241" y="23"/>
                  </a:lnTo>
                  <a:lnTo>
                    <a:pt x="3790" y="90"/>
                  </a:lnTo>
                  <a:lnTo>
                    <a:pt x="3339" y="181"/>
                  </a:lnTo>
                  <a:lnTo>
                    <a:pt x="2910" y="339"/>
                  </a:lnTo>
                  <a:lnTo>
                    <a:pt x="2504" y="542"/>
                  </a:lnTo>
                  <a:lnTo>
                    <a:pt x="2098" y="767"/>
                  </a:lnTo>
                  <a:lnTo>
                    <a:pt x="1737" y="1038"/>
                  </a:lnTo>
                  <a:lnTo>
                    <a:pt x="1421" y="1331"/>
                  </a:lnTo>
                  <a:lnTo>
                    <a:pt x="1106" y="1647"/>
                  </a:lnTo>
                  <a:lnTo>
                    <a:pt x="835" y="2008"/>
                  </a:lnTo>
                  <a:lnTo>
                    <a:pt x="587" y="2391"/>
                  </a:lnTo>
                  <a:lnTo>
                    <a:pt x="384" y="2797"/>
                  </a:lnTo>
                  <a:lnTo>
                    <a:pt x="226" y="3226"/>
                  </a:lnTo>
                  <a:lnTo>
                    <a:pt x="113" y="3677"/>
                  </a:lnTo>
                  <a:lnTo>
                    <a:pt x="23" y="4128"/>
                  </a:lnTo>
                  <a:lnTo>
                    <a:pt x="0" y="4602"/>
                  </a:lnTo>
                  <a:lnTo>
                    <a:pt x="23" y="5075"/>
                  </a:lnTo>
                  <a:lnTo>
                    <a:pt x="91" y="5549"/>
                  </a:lnTo>
                  <a:lnTo>
                    <a:pt x="203" y="6000"/>
                  </a:lnTo>
                  <a:lnTo>
                    <a:pt x="339" y="6429"/>
                  </a:lnTo>
                  <a:lnTo>
                    <a:pt x="542" y="6835"/>
                  </a:lnTo>
                  <a:lnTo>
                    <a:pt x="767" y="7218"/>
                  </a:lnTo>
                  <a:lnTo>
                    <a:pt x="1038" y="7579"/>
                  </a:lnTo>
                  <a:lnTo>
                    <a:pt x="1331" y="7918"/>
                  </a:lnTo>
                  <a:lnTo>
                    <a:pt x="1647" y="8233"/>
                  </a:lnTo>
                  <a:lnTo>
                    <a:pt x="2008" y="8504"/>
                  </a:lnTo>
                  <a:lnTo>
                    <a:pt x="2391" y="8752"/>
                  </a:lnTo>
                  <a:lnTo>
                    <a:pt x="2797" y="8955"/>
                  </a:lnTo>
                  <a:lnTo>
                    <a:pt x="3226" y="9113"/>
                  </a:lnTo>
                  <a:lnTo>
                    <a:pt x="3677" y="9226"/>
                  </a:lnTo>
                  <a:lnTo>
                    <a:pt x="4128" y="9316"/>
                  </a:lnTo>
                  <a:lnTo>
                    <a:pt x="4602" y="9339"/>
                  </a:lnTo>
                  <a:lnTo>
                    <a:pt x="5076" y="9316"/>
                  </a:lnTo>
                  <a:lnTo>
                    <a:pt x="5549" y="9248"/>
                  </a:lnTo>
                  <a:lnTo>
                    <a:pt x="6000" y="9136"/>
                  </a:lnTo>
                  <a:lnTo>
                    <a:pt x="6429" y="9000"/>
                  </a:lnTo>
                  <a:lnTo>
                    <a:pt x="6835" y="8797"/>
                  </a:lnTo>
                  <a:lnTo>
                    <a:pt x="7218" y="8572"/>
                  </a:lnTo>
                  <a:lnTo>
                    <a:pt x="7602" y="8301"/>
                  </a:lnTo>
                  <a:lnTo>
                    <a:pt x="7918" y="8008"/>
                  </a:lnTo>
                  <a:lnTo>
                    <a:pt x="8234" y="7692"/>
                  </a:lnTo>
                  <a:lnTo>
                    <a:pt x="8504" y="7331"/>
                  </a:lnTo>
                  <a:lnTo>
                    <a:pt x="8752" y="6948"/>
                  </a:lnTo>
                  <a:lnTo>
                    <a:pt x="8955" y="6542"/>
                  </a:lnTo>
                  <a:lnTo>
                    <a:pt x="9113" y="6113"/>
                  </a:lnTo>
                  <a:lnTo>
                    <a:pt x="9226" y="5662"/>
                  </a:lnTo>
                  <a:lnTo>
                    <a:pt x="9316" y="5211"/>
                  </a:lnTo>
                  <a:lnTo>
                    <a:pt x="9339" y="4737"/>
                  </a:lnTo>
                  <a:lnTo>
                    <a:pt x="9316" y="4241"/>
                  </a:lnTo>
                  <a:lnTo>
                    <a:pt x="9249" y="3790"/>
                  </a:lnTo>
                  <a:lnTo>
                    <a:pt x="9136" y="3339"/>
                  </a:lnTo>
                  <a:lnTo>
                    <a:pt x="9000" y="2910"/>
                  </a:lnTo>
                  <a:lnTo>
                    <a:pt x="8797" y="2504"/>
                  </a:lnTo>
                  <a:lnTo>
                    <a:pt x="8572" y="2098"/>
                  </a:lnTo>
                  <a:lnTo>
                    <a:pt x="8301" y="1737"/>
                  </a:lnTo>
                  <a:lnTo>
                    <a:pt x="8008" y="1399"/>
                  </a:lnTo>
                  <a:lnTo>
                    <a:pt x="7692" y="1105"/>
                  </a:lnTo>
                  <a:lnTo>
                    <a:pt x="7331" y="835"/>
                  </a:lnTo>
                  <a:lnTo>
                    <a:pt x="6948" y="587"/>
                  </a:lnTo>
                  <a:lnTo>
                    <a:pt x="6542" y="384"/>
                  </a:lnTo>
                  <a:lnTo>
                    <a:pt x="6113" y="226"/>
                  </a:lnTo>
                  <a:lnTo>
                    <a:pt x="5662" y="113"/>
                  </a:lnTo>
                  <a:lnTo>
                    <a:pt x="5211" y="23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8" name="Google Shape;2278;p22"/>
            <p:cNvSpPr/>
            <p:nvPr/>
          </p:nvSpPr>
          <p:spPr>
            <a:xfrm>
              <a:off x="9996290" y="2840275"/>
              <a:ext cx="277765" cy="277765"/>
            </a:xfrm>
            <a:custGeom>
              <a:avLst/>
              <a:gdLst/>
              <a:ahLst/>
              <a:cxnLst/>
              <a:rect l="l" t="t" r="r" b="b"/>
              <a:pathLst>
                <a:path w="9339" h="9339" fill="none" extrusionOk="0">
                  <a:moveTo>
                    <a:pt x="9339" y="4737"/>
                  </a:moveTo>
                  <a:lnTo>
                    <a:pt x="9339" y="4737"/>
                  </a:lnTo>
                  <a:lnTo>
                    <a:pt x="9316" y="5211"/>
                  </a:lnTo>
                  <a:lnTo>
                    <a:pt x="9226" y="5662"/>
                  </a:lnTo>
                  <a:lnTo>
                    <a:pt x="9113" y="6113"/>
                  </a:lnTo>
                  <a:lnTo>
                    <a:pt x="8955" y="6542"/>
                  </a:lnTo>
                  <a:lnTo>
                    <a:pt x="8752" y="6948"/>
                  </a:lnTo>
                  <a:lnTo>
                    <a:pt x="8504" y="7331"/>
                  </a:lnTo>
                  <a:lnTo>
                    <a:pt x="8234" y="7692"/>
                  </a:lnTo>
                  <a:lnTo>
                    <a:pt x="7918" y="8008"/>
                  </a:lnTo>
                  <a:lnTo>
                    <a:pt x="7602" y="8301"/>
                  </a:lnTo>
                  <a:lnTo>
                    <a:pt x="7218" y="8572"/>
                  </a:lnTo>
                  <a:lnTo>
                    <a:pt x="6835" y="8797"/>
                  </a:lnTo>
                  <a:lnTo>
                    <a:pt x="6429" y="9000"/>
                  </a:lnTo>
                  <a:lnTo>
                    <a:pt x="6000" y="9136"/>
                  </a:lnTo>
                  <a:lnTo>
                    <a:pt x="5549" y="9248"/>
                  </a:lnTo>
                  <a:lnTo>
                    <a:pt x="5076" y="9316"/>
                  </a:lnTo>
                  <a:lnTo>
                    <a:pt x="4602" y="9339"/>
                  </a:lnTo>
                  <a:lnTo>
                    <a:pt x="4602" y="9339"/>
                  </a:lnTo>
                  <a:lnTo>
                    <a:pt x="4128" y="9316"/>
                  </a:lnTo>
                  <a:lnTo>
                    <a:pt x="3677" y="9226"/>
                  </a:lnTo>
                  <a:lnTo>
                    <a:pt x="3226" y="9113"/>
                  </a:lnTo>
                  <a:lnTo>
                    <a:pt x="2797" y="8955"/>
                  </a:lnTo>
                  <a:lnTo>
                    <a:pt x="2391" y="8752"/>
                  </a:lnTo>
                  <a:lnTo>
                    <a:pt x="2008" y="8504"/>
                  </a:lnTo>
                  <a:lnTo>
                    <a:pt x="1647" y="8233"/>
                  </a:lnTo>
                  <a:lnTo>
                    <a:pt x="1331" y="7918"/>
                  </a:lnTo>
                  <a:lnTo>
                    <a:pt x="1038" y="7579"/>
                  </a:lnTo>
                  <a:lnTo>
                    <a:pt x="767" y="7218"/>
                  </a:lnTo>
                  <a:lnTo>
                    <a:pt x="542" y="6835"/>
                  </a:lnTo>
                  <a:lnTo>
                    <a:pt x="339" y="6429"/>
                  </a:lnTo>
                  <a:lnTo>
                    <a:pt x="203" y="6000"/>
                  </a:lnTo>
                  <a:lnTo>
                    <a:pt x="91" y="5549"/>
                  </a:lnTo>
                  <a:lnTo>
                    <a:pt x="23" y="5075"/>
                  </a:lnTo>
                  <a:lnTo>
                    <a:pt x="0" y="4602"/>
                  </a:lnTo>
                  <a:lnTo>
                    <a:pt x="0" y="4602"/>
                  </a:lnTo>
                  <a:lnTo>
                    <a:pt x="23" y="4128"/>
                  </a:lnTo>
                  <a:lnTo>
                    <a:pt x="113" y="3677"/>
                  </a:lnTo>
                  <a:lnTo>
                    <a:pt x="226" y="3226"/>
                  </a:lnTo>
                  <a:lnTo>
                    <a:pt x="384" y="2797"/>
                  </a:lnTo>
                  <a:lnTo>
                    <a:pt x="587" y="2391"/>
                  </a:lnTo>
                  <a:lnTo>
                    <a:pt x="835" y="2008"/>
                  </a:lnTo>
                  <a:lnTo>
                    <a:pt x="1106" y="1647"/>
                  </a:lnTo>
                  <a:lnTo>
                    <a:pt x="1421" y="1331"/>
                  </a:lnTo>
                  <a:lnTo>
                    <a:pt x="1737" y="1038"/>
                  </a:lnTo>
                  <a:lnTo>
                    <a:pt x="2098" y="767"/>
                  </a:lnTo>
                  <a:lnTo>
                    <a:pt x="2504" y="542"/>
                  </a:lnTo>
                  <a:lnTo>
                    <a:pt x="2910" y="339"/>
                  </a:lnTo>
                  <a:lnTo>
                    <a:pt x="3339" y="181"/>
                  </a:lnTo>
                  <a:lnTo>
                    <a:pt x="3790" y="90"/>
                  </a:lnTo>
                  <a:lnTo>
                    <a:pt x="4241" y="23"/>
                  </a:lnTo>
                  <a:lnTo>
                    <a:pt x="4737" y="0"/>
                  </a:lnTo>
                  <a:lnTo>
                    <a:pt x="4737" y="0"/>
                  </a:lnTo>
                  <a:lnTo>
                    <a:pt x="5211" y="23"/>
                  </a:lnTo>
                  <a:lnTo>
                    <a:pt x="5662" y="113"/>
                  </a:lnTo>
                  <a:lnTo>
                    <a:pt x="6113" y="226"/>
                  </a:lnTo>
                  <a:lnTo>
                    <a:pt x="6542" y="384"/>
                  </a:lnTo>
                  <a:lnTo>
                    <a:pt x="6948" y="587"/>
                  </a:lnTo>
                  <a:lnTo>
                    <a:pt x="7331" y="835"/>
                  </a:lnTo>
                  <a:lnTo>
                    <a:pt x="7692" y="1105"/>
                  </a:lnTo>
                  <a:lnTo>
                    <a:pt x="8008" y="1399"/>
                  </a:lnTo>
                  <a:lnTo>
                    <a:pt x="8301" y="1737"/>
                  </a:lnTo>
                  <a:lnTo>
                    <a:pt x="8572" y="2098"/>
                  </a:lnTo>
                  <a:lnTo>
                    <a:pt x="8797" y="2504"/>
                  </a:lnTo>
                  <a:lnTo>
                    <a:pt x="9000" y="2910"/>
                  </a:lnTo>
                  <a:lnTo>
                    <a:pt x="9136" y="3339"/>
                  </a:lnTo>
                  <a:lnTo>
                    <a:pt x="9249" y="3790"/>
                  </a:lnTo>
                  <a:lnTo>
                    <a:pt x="9316" y="4241"/>
                  </a:lnTo>
                  <a:lnTo>
                    <a:pt x="9339" y="47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9" name="Google Shape;2279;p22"/>
            <p:cNvSpPr/>
            <p:nvPr/>
          </p:nvSpPr>
          <p:spPr>
            <a:xfrm>
              <a:off x="10015741" y="2859042"/>
              <a:ext cx="238862" cy="239546"/>
            </a:xfrm>
            <a:custGeom>
              <a:avLst/>
              <a:gdLst/>
              <a:ahLst/>
              <a:cxnLst/>
              <a:rect l="l" t="t" r="r" b="b"/>
              <a:pathLst>
                <a:path w="8031" h="8054" extrusionOk="0">
                  <a:moveTo>
                    <a:pt x="4061" y="1"/>
                  </a:moveTo>
                  <a:lnTo>
                    <a:pt x="3655" y="23"/>
                  </a:lnTo>
                  <a:lnTo>
                    <a:pt x="3249" y="91"/>
                  </a:lnTo>
                  <a:lnTo>
                    <a:pt x="2865" y="181"/>
                  </a:lnTo>
                  <a:lnTo>
                    <a:pt x="2504" y="317"/>
                  </a:lnTo>
                  <a:lnTo>
                    <a:pt x="2143" y="474"/>
                  </a:lnTo>
                  <a:lnTo>
                    <a:pt x="1805" y="677"/>
                  </a:lnTo>
                  <a:lnTo>
                    <a:pt x="1489" y="903"/>
                  </a:lnTo>
                  <a:lnTo>
                    <a:pt x="1196" y="1151"/>
                  </a:lnTo>
                  <a:lnTo>
                    <a:pt x="948" y="1444"/>
                  </a:lnTo>
                  <a:lnTo>
                    <a:pt x="700" y="1738"/>
                  </a:lnTo>
                  <a:lnTo>
                    <a:pt x="497" y="2076"/>
                  </a:lnTo>
                  <a:lnTo>
                    <a:pt x="316" y="2414"/>
                  </a:lnTo>
                  <a:lnTo>
                    <a:pt x="181" y="2798"/>
                  </a:lnTo>
                  <a:lnTo>
                    <a:pt x="91" y="3181"/>
                  </a:lnTo>
                  <a:lnTo>
                    <a:pt x="23" y="3565"/>
                  </a:lnTo>
                  <a:lnTo>
                    <a:pt x="1" y="3993"/>
                  </a:lnTo>
                  <a:lnTo>
                    <a:pt x="1" y="4399"/>
                  </a:lnTo>
                  <a:lnTo>
                    <a:pt x="68" y="4805"/>
                  </a:lnTo>
                  <a:lnTo>
                    <a:pt x="158" y="5189"/>
                  </a:lnTo>
                  <a:lnTo>
                    <a:pt x="294" y="5550"/>
                  </a:lnTo>
                  <a:lnTo>
                    <a:pt x="452" y="5911"/>
                  </a:lnTo>
                  <a:lnTo>
                    <a:pt x="655" y="6249"/>
                  </a:lnTo>
                  <a:lnTo>
                    <a:pt x="880" y="6565"/>
                  </a:lnTo>
                  <a:lnTo>
                    <a:pt x="1128" y="6835"/>
                  </a:lnTo>
                  <a:lnTo>
                    <a:pt x="1422" y="7106"/>
                  </a:lnTo>
                  <a:lnTo>
                    <a:pt x="1715" y="7354"/>
                  </a:lnTo>
                  <a:lnTo>
                    <a:pt x="2053" y="7557"/>
                  </a:lnTo>
                  <a:lnTo>
                    <a:pt x="2392" y="7715"/>
                  </a:lnTo>
                  <a:lnTo>
                    <a:pt x="2775" y="7873"/>
                  </a:lnTo>
                  <a:lnTo>
                    <a:pt x="3158" y="7963"/>
                  </a:lnTo>
                  <a:lnTo>
                    <a:pt x="3542" y="8031"/>
                  </a:lnTo>
                  <a:lnTo>
                    <a:pt x="3970" y="8053"/>
                  </a:lnTo>
                  <a:lnTo>
                    <a:pt x="4377" y="8053"/>
                  </a:lnTo>
                  <a:lnTo>
                    <a:pt x="4783" y="7986"/>
                  </a:lnTo>
                  <a:lnTo>
                    <a:pt x="5166" y="7896"/>
                  </a:lnTo>
                  <a:lnTo>
                    <a:pt x="5527" y="7760"/>
                  </a:lnTo>
                  <a:lnTo>
                    <a:pt x="5888" y="7602"/>
                  </a:lnTo>
                  <a:lnTo>
                    <a:pt x="6226" y="7399"/>
                  </a:lnTo>
                  <a:lnTo>
                    <a:pt x="6542" y="7174"/>
                  </a:lnTo>
                  <a:lnTo>
                    <a:pt x="6835" y="6926"/>
                  </a:lnTo>
                  <a:lnTo>
                    <a:pt x="7083" y="6632"/>
                  </a:lnTo>
                  <a:lnTo>
                    <a:pt x="7331" y="6339"/>
                  </a:lnTo>
                  <a:lnTo>
                    <a:pt x="7534" y="6001"/>
                  </a:lnTo>
                  <a:lnTo>
                    <a:pt x="7715" y="5662"/>
                  </a:lnTo>
                  <a:lnTo>
                    <a:pt x="7850" y="5279"/>
                  </a:lnTo>
                  <a:lnTo>
                    <a:pt x="7940" y="4896"/>
                  </a:lnTo>
                  <a:lnTo>
                    <a:pt x="8008" y="4490"/>
                  </a:lnTo>
                  <a:lnTo>
                    <a:pt x="8031" y="4084"/>
                  </a:lnTo>
                  <a:lnTo>
                    <a:pt x="8031" y="3678"/>
                  </a:lnTo>
                  <a:lnTo>
                    <a:pt x="7963" y="3271"/>
                  </a:lnTo>
                  <a:lnTo>
                    <a:pt x="7873" y="2888"/>
                  </a:lnTo>
                  <a:lnTo>
                    <a:pt x="7737" y="2527"/>
                  </a:lnTo>
                  <a:lnTo>
                    <a:pt x="7580" y="2166"/>
                  </a:lnTo>
                  <a:lnTo>
                    <a:pt x="7377" y="1828"/>
                  </a:lnTo>
                  <a:lnTo>
                    <a:pt x="7151" y="1512"/>
                  </a:lnTo>
                  <a:lnTo>
                    <a:pt x="6903" y="1219"/>
                  </a:lnTo>
                  <a:lnTo>
                    <a:pt x="6610" y="971"/>
                  </a:lnTo>
                  <a:lnTo>
                    <a:pt x="6316" y="723"/>
                  </a:lnTo>
                  <a:lnTo>
                    <a:pt x="5978" y="520"/>
                  </a:lnTo>
                  <a:lnTo>
                    <a:pt x="5640" y="339"/>
                  </a:lnTo>
                  <a:lnTo>
                    <a:pt x="5256" y="204"/>
                  </a:lnTo>
                  <a:lnTo>
                    <a:pt x="4873" y="114"/>
                  </a:lnTo>
                  <a:lnTo>
                    <a:pt x="4489" y="46"/>
                  </a:lnTo>
                  <a:lnTo>
                    <a:pt x="4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0" name="Google Shape;2280;p22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extrusionOk="0">
                  <a:moveTo>
                    <a:pt x="3768" y="1"/>
                  </a:moveTo>
                  <a:lnTo>
                    <a:pt x="3384" y="23"/>
                  </a:lnTo>
                  <a:lnTo>
                    <a:pt x="3023" y="68"/>
                  </a:lnTo>
                  <a:lnTo>
                    <a:pt x="2662" y="158"/>
                  </a:lnTo>
                  <a:lnTo>
                    <a:pt x="2324" y="294"/>
                  </a:lnTo>
                  <a:lnTo>
                    <a:pt x="1986" y="429"/>
                  </a:lnTo>
                  <a:lnTo>
                    <a:pt x="1693" y="610"/>
                  </a:lnTo>
                  <a:lnTo>
                    <a:pt x="1399" y="835"/>
                  </a:lnTo>
                  <a:lnTo>
                    <a:pt x="1129" y="1061"/>
                  </a:lnTo>
                  <a:lnTo>
                    <a:pt x="880" y="1331"/>
                  </a:lnTo>
                  <a:lnTo>
                    <a:pt x="677" y="1602"/>
                  </a:lnTo>
                  <a:lnTo>
                    <a:pt x="474" y="1918"/>
                  </a:lnTo>
                  <a:lnTo>
                    <a:pt x="317" y="2234"/>
                  </a:lnTo>
                  <a:lnTo>
                    <a:pt x="204" y="2572"/>
                  </a:lnTo>
                  <a:lnTo>
                    <a:pt x="91" y="2933"/>
                  </a:lnTo>
                  <a:lnTo>
                    <a:pt x="46" y="3294"/>
                  </a:lnTo>
                  <a:lnTo>
                    <a:pt x="1" y="3677"/>
                  </a:lnTo>
                  <a:lnTo>
                    <a:pt x="23" y="4061"/>
                  </a:lnTo>
                  <a:lnTo>
                    <a:pt x="68" y="4422"/>
                  </a:lnTo>
                  <a:lnTo>
                    <a:pt x="159" y="4783"/>
                  </a:lnTo>
                  <a:lnTo>
                    <a:pt x="294" y="5121"/>
                  </a:lnTo>
                  <a:lnTo>
                    <a:pt x="429" y="5437"/>
                  </a:lnTo>
                  <a:lnTo>
                    <a:pt x="610" y="5753"/>
                  </a:lnTo>
                  <a:lnTo>
                    <a:pt x="835" y="6046"/>
                  </a:lnTo>
                  <a:lnTo>
                    <a:pt x="1061" y="6316"/>
                  </a:lnTo>
                  <a:lnTo>
                    <a:pt x="1332" y="6565"/>
                  </a:lnTo>
                  <a:lnTo>
                    <a:pt x="1602" y="6768"/>
                  </a:lnTo>
                  <a:lnTo>
                    <a:pt x="1918" y="6971"/>
                  </a:lnTo>
                  <a:lnTo>
                    <a:pt x="2234" y="7128"/>
                  </a:lnTo>
                  <a:lnTo>
                    <a:pt x="2572" y="7241"/>
                  </a:lnTo>
                  <a:lnTo>
                    <a:pt x="2933" y="7354"/>
                  </a:lnTo>
                  <a:lnTo>
                    <a:pt x="3294" y="7399"/>
                  </a:lnTo>
                  <a:lnTo>
                    <a:pt x="3677" y="7422"/>
                  </a:lnTo>
                  <a:lnTo>
                    <a:pt x="4061" y="7422"/>
                  </a:lnTo>
                  <a:lnTo>
                    <a:pt x="4422" y="7377"/>
                  </a:lnTo>
                  <a:lnTo>
                    <a:pt x="4783" y="7286"/>
                  </a:lnTo>
                  <a:lnTo>
                    <a:pt x="5121" y="7151"/>
                  </a:lnTo>
                  <a:lnTo>
                    <a:pt x="5459" y="7016"/>
                  </a:lnTo>
                  <a:lnTo>
                    <a:pt x="5753" y="6835"/>
                  </a:lnTo>
                  <a:lnTo>
                    <a:pt x="6046" y="6610"/>
                  </a:lnTo>
                  <a:lnTo>
                    <a:pt x="6317" y="6384"/>
                  </a:lnTo>
                  <a:lnTo>
                    <a:pt x="6565" y="6113"/>
                  </a:lnTo>
                  <a:lnTo>
                    <a:pt x="6768" y="5843"/>
                  </a:lnTo>
                  <a:lnTo>
                    <a:pt x="6971" y="5527"/>
                  </a:lnTo>
                  <a:lnTo>
                    <a:pt x="7129" y="5211"/>
                  </a:lnTo>
                  <a:lnTo>
                    <a:pt x="7241" y="4873"/>
                  </a:lnTo>
                  <a:lnTo>
                    <a:pt x="7354" y="4512"/>
                  </a:lnTo>
                  <a:lnTo>
                    <a:pt x="7399" y="4151"/>
                  </a:lnTo>
                  <a:lnTo>
                    <a:pt x="7422" y="3768"/>
                  </a:lnTo>
                  <a:lnTo>
                    <a:pt x="7422" y="3384"/>
                  </a:lnTo>
                  <a:lnTo>
                    <a:pt x="7377" y="3023"/>
                  </a:lnTo>
                  <a:lnTo>
                    <a:pt x="7287" y="2662"/>
                  </a:lnTo>
                  <a:lnTo>
                    <a:pt x="7151" y="2324"/>
                  </a:lnTo>
                  <a:lnTo>
                    <a:pt x="7016" y="1986"/>
                  </a:lnTo>
                  <a:lnTo>
                    <a:pt x="6835" y="1692"/>
                  </a:lnTo>
                  <a:lnTo>
                    <a:pt x="6610" y="1399"/>
                  </a:lnTo>
                  <a:lnTo>
                    <a:pt x="6384" y="1128"/>
                  </a:lnTo>
                  <a:lnTo>
                    <a:pt x="6114" y="880"/>
                  </a:lnTo>
                  <a:lnTo>
                    <a:pt x="5843" y="677"/>
                  </a:lnTo>
                  <a:lnTo>
                    <a:pt x="5527" y="474"/>
                  </a:lnTo>
                  <a:lnTo>
                    <a:pt x="5211" y="316"/>
                  </a:lnTo>
                  <a:lnTo>
                    <a:pt x="4873" y="181"/>
                  </a:lnTo>
                  <a:lnTo>
                    <a:pt x="4512" y="91"/>
                  </a:lnTo>
                  <a:lnTo>
                    <a:pt x="4151" y="23"/>
                  </a:lnTo>
                  <a:lnTo>
                    <a:pt x="37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1" name="Google Shape;2281;p22"/>
            <p:cNvSpPr/>
            <p:nvPr/>
          </p:nvSpPr>
          <p:spPr>
            <a:xfrm>
              <a:off x="10024455" y="2868441"/>
              <a:ext cx="220749" cy="220749"/>
            </a:xfrm>
            <a:custGeom>
              <a:avLst/>
              <a:gdLst/>
              <a:ahLst/>
              <a:cxnLst/>
              <a:rect l="l" t="t" r="r" b="b"/>
              <a:pathLst>
                <a:path w="7422" h="7422" fill="none" extrusionOk="0">
                  <a:moveTo>
                    <a:pt x="7422" y="3768"/>
                  </a:moveTo>
                  <a:lnTo>
                    <a:pt x="7422" y="3768"/>
                  </a:lnTo>
                  <a:lnTo>
                    <a:pt x="7399" y="4151"/>
                  </a:lnTo>
                  <a:lnTo>
                    <a:pt x="7354" y="4512"/>
                  </a:lnTo>
                  <a:lnTo>
                    <a:pt x="7241" y="4873"/>
                  </a:lnTo>
                  <a:lnTo>
                    <a:pt x="7129" y="5211"/>
                  </a:lnTo>
                  <a:lnTo>
                    <a:pt x="6971" y="5527"/>
                  </a:lnTo>
                  <a:lnTo>
                    <a:pt x="6768" y="5843"/>
                  </a:lnTo>
                  <a:lnTo>
                    <a:pt x="6565" y="6113"/>
                  </a:lnTo>
                  <a:lnTo>
                    <a:pt x="6317" y="6384"/>
                  </a:lnTo>
                  <a:lnTo>
                    <a:pt x="6046" y="6610"/>
                  </a:lnTo>
                  <a:lnTo>
                    <a:pt x="5753" y="6835"/>
                  </a:lnTo>
                  <a:lnTo>
                    <a:pt x="5459" y="7016"/>
                  </a:lnTo>
                  <a:lnTo>
                    <a:pt x="5121" y="7151"/>
                  </a:lnTo>
                  <a:lnTo>
                    <a:pt x="4783" y="7286"/>
                  </a:lnTo>
                  <a:lnTo>
                    <a:pt x="4422" y="7377"/>
                  </a:lnTo>
                  <a:lnTo>
                    <a:pt x="4061" y="7422"/>
                  </a:lnTo>
                  <a:lnTo>
                    <a:pt x="3677" y="7422"/>
                  </a:lnTo>
                  <a:lnTo>
                    <a:pt x="3677" y="7422"/>
                  </a:lnTo>
                  <a:lnTo>
                    <a:pt x="3294" y="7399"/>
                  </a:lnTo>
                  <a:lnTo>
                    <a:pt x="2933" y="7354"/>
                  </a:lnTo>
                  <a:lnTo>
                    <a:pt x="2572" y="7241"/>
                  </a:lnTo>
                  <a:lnTo>
                    <a:pt x="2234" y="7128"/>
                  </a:lnTo>
                  <a:lnTo>
                    <a:pt x="1918" y="6971"/>
                  </a:lnTo>
                  <a:lnTo>
                    <a:pt x="1602" y="6768"/>
                  </a:lnTo>
                  <a:lnTo>
                    <a:pt x="1332" y="6565"/>
                  </a:lnTo>
                  <a:lnTo>
                    <a:pt x="1061" y="6316"/>
                  </a:lnTo>
                  <a:lnTo>
                    <a:pt x="835" y="6046"/>
                  </a:lnTo>
                  <a:lnTo>
                    <a:pt x="610" y="5753"/>
                  </a:lnTo>
                  <a:lnTo>
                    <a:pt x="429" y="5437"/>
                  </a:lnTo>
                  <a:lnTo>
                    <a:pt x="294" y="5121"/>
                  </a:lnTo>
                  <a:lnTo>
                    <a:pt x="159" y="4783"/>
                  </a:lnTo>
                  <a:lnTo>
                    <a:pt x="68" y="4422"/>
                  </a:lnTo>
                  <a:lnTo>
                    <a:pt x="23" y="4061"/>
                  </a:lnTo>
                  <a:lnTo>
                    <a:pt x="1" y="3677"/>
                  </a:lnTo>
                  <a:lnTo>
                    <a:pt x="1" y="3677"/>
                  </a:lnTo>
                  <a:lnTo>
                    <a:pt x="46" y="3294"/>
                  </a:lnTo>
                  <a:lnTo>
                    <a:pt x="91" y="2933"/>
                  </a:lnTo>
                  <a:lnTo>
                    <a:pt x="204" y="2572"/>
                  </a:lnTo>
                  <a:lnTo>
                    <a:pt x="317" y="2234"/>
                  </a:lnTo>
                  <a:lnTo>
                    <a:pt x="474" y="1918"/>
                  </a:lnTo>
                  <a:lnTo>
                    <a:pt x="677" y="1602"/>
                  </a:lnTo>
                  <a:lnTo>
                    <a:pt x="880" y="1331"/>
                  </a:lnTo>
                  <a:lnTo>
                    <a:pt x="1129" y="1061"/>
                  </a:lnTo>
                  <a:lnTo>
                    <a:pt x="1399" y="835"/>
                  </a:lnTo>
                  <a:lnTo>
                    <a:pt x="1693" y="610"/>
                  </a:lnTo>
                  <a:lnTo>
                    <a:pt x="1986" y="429"/>
                  </a:lnTo>
                  <a:lnTo>
                    <a:pt x="2324" y="294"/>
                  </a:lnTo>
                  <a:lnTo>
                    <a:pt x="2662" y="158"/>
                  </a:lnTo>
                  <a:lnTo>
                    <a:pt x="3023" y="68"/>
                  </a:lnTo>
                  <a:lnTo>
                    <a:pt x="3384" y="23"/>
                  </a:lnTo>
                  <a:lnTo>
                    <a:pt x="3768" y="1"/>
                  </a:lnTo>
                  <a:lnTo>
                    <a:pt x="3768" y="1"/>
                  </a:lnTo>
                  <a:lnTo>
                    <a:pt x="4151" y="23"/>
                  </a:lnTo>
                  <a:lnTo>
                    <a:pt x="4512" y="91"/>
                  </a:lnTo>
                  <a:lnTo>
                    <a:pt x="4873" y="181"/>
                  </a:lnTo>
                  <a:lnTo>
                    <a:pt x="5211" y="316"/>
                  </a:lnTo>
                  <a:lnTo>
                    <a:pt x="5527" y="474"/>
                  </a:lnTo>
                  <a:lnTo>
                    <a:pt x="5843" y="677"/>
                  </a:lnTo>
                  <a:lnTo>
                    <a:pt x="6114" y="880"/>
                  </a:lnTo>
                  <a:lnTo>
                    <a:pt x="6384" y="1128"/>
                  </a:lnTo>
                  <a:lnTo>
                    <a:pt x="6610" y="1399"/>
                  </a:lnTo>
                  <a:lnTo>
                    <a:pt x="6835" y="1692"/>
                  </a:lnTo>
                  <a:lnTo>
                    <a:pt x="7016" y="1986"/>
                  </a:lnTo>
                  <a:lnTo>
                    <a:pt x="7151" y="2324"/>
                  </a:lnTo>
                  <a:lnTo>
                    <a:pt x="7287" y="2662"/>
                  </a:lnTo>
                  <a:lnTo>
                    <a:pt x="7377" y="3023"/>
                  </a:lnTo>
                  <a:lnTo>
                    <a:pt x="7422" y="3384"/>
                  </a:lnTo>
                  <a:lnTo>
                    <a:pt x="7422" y="37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2" name="Google Shape;2282;p22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extrusionOk="0">
                  <a:moveTo>
                    <a:pt x="1580" y="1"/>
                  </a:moveTo>
                  <a:lnTo>
                    <a:pt x="1399" y="23"/>
                  </a:lnTo>
                  <a:lnTo>
                    <a:pt x="1241" y="68"/>
                  </a:lnTo>
                  <a:lnTo>
                    <a:pt x="1083" y="113"/>
                  </a:lnTo>
                  <a:lnTo>
                    <a:pt x="926" y="181"/>
                  </a:lnTo>
                  <a:lnTo>
                    <a:pt x="790" y="271"/>
                  </a:lnTo>
                  <a:lnTo>
                    <a:pt x="655" y="384"/>
                  </a:lnTo>
                  <a:lnTo>
                    <a:pt x="520" y="474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895"/>
                  </a:lnTo>
                  <a:lnTo>
                    <a:pt x="23" y="2076"/>
                  </a:lnTo>
                  <a:lnTo>
                    <a:pt x="68" y="2234"/>
                  </a:lnTo>
                  <a:lnTo>
                    <a:pt x="114" y="2392"/>
                  </a:lnTo>
                  <a:lnTo>
                    <a:pt x="181" y="2549"/>
                  </a:lnTo>
                  <a:lnTo>
                    <a:pt x="271" y="2685"/>
                  </a:lnTo>
                  <a:lnTo>
                    <a:pt x="384" y="2820"/>
                  </a:lnTo>
                  <a:lnTo>
                    <a:pt x="497" y="2955"/>
                  </a:lnTo>
                  <a:lnTo>
                    <a:pt x="610" y="3068"/>
                  </a:lnTo>
                  <a:lnTo>
                    <a:pt x="745" y="3181"/>
                  </a:lnTo>
                  <a:lnTo>
                    <a:pt x="880" y="3271"/>
                  </a:lnTo>
                  <a:lnTo>
                    <a:pt x="1038" y="3339"/>
                  </a:lnTo>
                  <a:lnTo>
                    <a:pt x="1196" y="3407"/>
                  </a:lnTo>
                  <a:lnTo>
                    <a:pt x="1354" y="3452"/>
                  </a:lnTo>
                  <a:lnTo>
                    <a:pt x="1535" y="3474"/>
                  </a:lnTo>
                  <a:lnTo>
                    <a:pt x="1896" y="3474"/>
                  </a:lnTo>
                  <a:lnTo>
                    <a:pt x="2076" y="3452"/>
                  </a:lnTo>
                  <a:lnTo>
                    <a:pt x="2234" y="3407"/>
                  </a:lnTo>
                  <a:lnTo>
                    <a:pt x="2392" y="3361"/>
                  </a:lnTo>
                  <a:lnTo>
                    <a:pt x="2550" y="3271"/>
                  </a:lnTo>
                  <a:lnTo>
                    <a:pt x="2685" y="3204"/>
                  </a:lnTo>
                  <a:lnTo>
                    <a:pt x="2820" y="3091"/>
                  </a:lnTo>
                  <a:lnTo>
                    <a:pt x="2956" y="2978"/>
                  </a:lnTo>
                  <a:lnTo>
                    <a:pt x="3068" y="2865"/>
                  </a:lnTo>
                  <a:lnTo>
                    <a:pt x="3181" y="2730"/>
                  </a:lnTo>
                  <a:lnTo>
                    <a:pt x="3271" y="2595"/>
                  </a:lnTo>
                  <a:lnTo>
                    <a:pt x="3339" y="2437"/>
                  </a:lnTo>
                  <a:lnTo>
                    <a:pt x="3407" y="2279"/>
                  </a:lnTo>
                  <a:lnTo>
                    <a:pt x="3452" y="2121"/>
                  </a:lnTo>
                  <a:lnTo>
                    <a:pt x="3474" y="1940"/>
                  </a:lnTo>
                  <a:lnTo>
                    <a:pt x="3474" y="1760"/>
                  </a:lnTo>
                  <a:lnTo>
                    <a:pt x="3474" y="1580"/>
                  </a:lnTo>
                  <a:lnTo>
                    <a:pt x="3452" y="1399"/>
                  </a:lnTo>
                  <a:lnTo>
                    <a:pt x="3407" y="1241"/>
                  </a:lnTo>
                  <a:lnTo>
                    <a:pt x="3362" y="1083"/>
                  </a:lnTo>
                  <a:lnTo>
                    <a:pt x="3294" y="925"/>
                  </a:lnTo>
                  <a:lnTo>
                    <a:pt x="3204" y="767"/>
                  </a:lnTo>
                  <a:lnTo>
                    <a:pt x="3091" y="632"/>
                  </a:lnTo>
                  <a:lnTo>
                    <a:pt x="2978" y="519"/>
                  </a:lnTo>
                  <a:lnTo>
                    <a:pt x="2865" y="407"/>
                  </a:lnTo>
                  <a:lnTo>
                    <a:pt x="2730" y="294"/>
                  </a:lnTo>
                  <a:lnTo>
                    <a:pt x="2595" y="204"/>
                  </a:lnTo>
                  <a:lnTo>
                    <a:pt x="2437" y="136"/>
                  </a:lnTo>
                  <a:lnTo>
                    <a:pt x="2279" y="68"/>
                  </a:lnTo>
                  <a:lnTo>
                    <a:pt x="2121" y="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3" name="Google Shape;2283;p22"/>
            <p:cNvSpPr/>
            <p:nvPr/>
          </p:nvSpPr>
          <p:spPr>
            <a:xfrm>
              <a:off x="10083493" y="2927478"/>
              <a:ext cx="103355" cy="103355"/>
            </a:xfrm>
            <a:custGeom>
              <a:avLst/>
              <a:gdLst/>
              <a:ahLst/>
              <a:cxnLst/>
              <a:rect l="l" t="t" r="r" b="b"/>
              <a:pathLst>
                <a:path w="3475" h="3475" fill="none" extrusionOk="0">
                  <a:moveTo>
                    <a:pt x="3474" y="1760"/>
                  </a:moveTo>
                  <a:lnTo>
                    <a:pt x="3474" y="1760"/>
                  </a:lnTo>
                  <a:lnTo>
                    <a:pt x="3474" y="1940"/>
                  </a:lnTo>
                  <a:lnTo>
                    <a:pt x="3452" y="2121"/>
                  </a:lnTo>
                  <a:lnTo>
                    <a:pt x="3407" y="2279"/>
                  </a:lnTo>
                  <a:lnTo>
                    <a:pt x="3339" y="2437"/>
                  </a:lnTo>
                  <a:lnTo>
                    <a:pt x="3271" y="2595"/>
                  </a:lnTo>
                  <a:lnTo>
                    <a:pt x="3181" y="2730"/>
                  </a:lnTo>
                  <a:lnTo>
                    <a:pt x="3068" y="2865"/>
                  </a:lnTo>
                  <a:lnTo>
                    <a:pt x="2956" y="2978"/>
                  </a:lnTo>
                  <a:lnTo>
                    <a:pt x="2820" y="3091"/>
                  </a:lnTo>
                  <a:lnTo>
                    <a:pt x="2685" y="3204"/>
                  </a:lnTo>
                  <a:lnTo>
                    <a:pt x="2550" y="3271"/>
                  </a:lnTo>
                  <a:lnTo>
                    <a:pt x="2392" y="3361"/>
                  </a:lnTo>
                  <a:lnTo>
                    <a:pt x="2234" y="3407"/>
                  </a:lnTo>
                  <a:lnTo>
                    <a:pt x="2076" y="3452"/>
                  </a:lnTo>
                  <a:lnTo>
                    <a:pt x="1896" y="3474"/>
                  </a:lnTo>
                  <a:lnTo>
                    <a:pt x="1715" y="3474"/>
                  </a:lnTo>
                  <a:lnTo>
                    <a:pt x="1715" y="3474"/>
                  </a:lnTo>
                  <a:lnTo>
                    <a:pt x="1535" y="3474"/>
                  </a:lnTo>
                  <a:lnTo>
                    <a:pt x="1354" y="3452"/>
                  </a:lnTo>
                  <a:lnTo>
                    <a:pt x="1196" y="3407"/>
                  </a:lnTo>
                  <a:lnTo>
                    <a:pt x="1038" y="3339"/>
                  </a:lnTo>
                  <a:lnTo>
                    <a:pt x="880" y="3271"/>
                  </a:lnTo>
                  <a:lnTo>
                    <a:pt x="745" y="3181"/>
                  </a:lnTo>
                  <a:lnTo>
                    <a:pt x="610" y="3068"/>
                  </a:lnTo>
                  <a:lnTo>
                    <a:pt x="497" y="2955"/>
                  </a:lnTo>
                  <a:lnTo>
                    <a:pt x="384" y="2820"/>
                  </a:lnTo>
                  <a:lnTo>
                    <a:pt x="271" y="2685"/>
                  </a:lnTo>
                  <a:lnTo>
                    <a:pt x="181" y="2549"/>
                  </a:lnTo>
                  <a:lnTo>
                    <a:pt x="114" y="2392"/>
                  </a:lnTo>
                  <a:lnTo>
                    <a:pt x="68" y="2234"/>
                  </a:lnTo>
                  <a:lnTo>
                    <a:pt x="23" y="2076"/>
                  </a:lnTo>
                  <a:lnTo>
                    <a:pt x="1" y="1895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534"/>
                  </a:lnTo>
                  <a:lnTo>
                    <a:pt x="23" y="1354"/>
                  </a:lnTo>
                  <a:lnTo>
                    <a:pt x="68" y="1196"/>
                  </a:lnTo>
                  <a:lnTo>
                    <a:pt x="136" y="1038"/>
                  </a:lnTo>
                  <a:lnTo>
                    <a:pt x="204" y="880"/>
                  </a:lnTo>
                  <a:lnTo>
                    <a:pt x="294" y="745"/>
                  </a:lnTo>
                  <a:lnTo>
                    <a:pt x="407" y="610"/>
                  </a:lnTo>
                  <a:lnTo>
                    <a:pt x="520" y="474"/>
                  </a:lnTo>
                  <a:lnTo>
                    <a:pt x="655" y="384"/>
                  </a:lnTo>
                  <a:lnTo>
                    <a:pt x="790" y="271"/>
                  </a:lnTo>
                  <a:lnTo>
                    <a:pt x="926" y="181"/>
                  </a:lnTo>
                  <a:lnTo>
                    <a:pt x="1083" y="113"/>
                  </a:lnTo>
                  <a:lnTo>
                    <a:pt x="1241" y="68"/>
                  </a:lnTo>
                  <a:lnTo>
                    <a:pt x="1399" y="23"/>
                  </a:lnTo>
                  <a:lnTo>
                    <a:pt x="1580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941" y="1"/>
                  </a:lnTo>
                  <a:lnTo>
                    <a:pt x="2121" y="23"/>
                  </a:lnTo>
                  <a:lnTo>
                    <a:pt x="2279" y="68"/>
                  </a:lnTo>
                  <a:lnTo>
                    <a:pt x="2437" y="136"/>
                  </a:lnTo>
                  <a:lnTo>
                    <a:pt x="2595" y="204"/>
                  </a:lnTo>
                  <a:lnTo>
                    <a:pt x="2730" y="294"/>
                  </a:lnTo>
                  <a:lnTo>
                    <a:pt x="2865" y="407"/>
                  </a:lnTo>
                  <a:lnTo>
                    <a:pt x="2978" y="519"/>
                  </a:lnTo>
                  <a:lnTo>
                    <a:pt x="3091" y="632"/>
                  </a:lnTo>
                  <a:lnTo>
                    <a:pt x="3204" y="767"/>
                  </a:lnTo>
                  <a:lnTo>
                    <a:pt x="3294" y="925"/>
                  </a:lnTo>
                  <a:lnTo>
                    <a:pt x="3362" y="1083"/>
                  </a:lnTo>
                  <a:lnTo>
                    <a:pt x="3407" y="1241"/>
                  </a:lnTo>
                  <a:lnTo>
                    <a:pt x="3452" y="1399"/>
                  </a:lnTo>
                  <a:lnTo>
                    <a:pt x="3474" y="1580"/>
                  </a:lnTo>
                  <a:lnTo>
                    <a:pt x="3474" y="17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4" name="Google Shape;2284;p22"/>
            <p:cNvSpPr/>
            <p:nvPr/>
          </p:nvSpPr>
          <p:spPr>
            <a:xfrm>
              <a:off x="10045929" y="2868441"/>
              <a:ext cx="138243" cy="45655"/>
            </a:xfrm>
            <a:custGeom>
              <a:avLst/>
              <a:gdLst/>
              <a:ahLst/>
              <a:cxnLst/>
              <a:rect l="l" t="t" r="r" b="b"/>
              <a:pathLst>
                <a:path w="4648" h="1535" extrusionOk="0">
                  <a:moveTo>
                    <a:pt x="3046" y="1"/>
                  </a:moveTo>
                  <a:lnTo>
                    <a:pt x="3046" y="1"/>
                  </a:lnTo>
                  <a:lnTo>
                    <a:pt x="3046" y="1"/>
                  </a:lnTo>
                  <a:lnTo>
                    <a:pt x="3474" y="46"/>
                  </a:lnTo>
                  <a:lnTo>
                    <a:pt x="3880" y="113"/>
                  </a:lnTo>
                  <a:lnTo>
                    <a:pt x="4264" y="226"/>
                  </a:lnTo>
                  <a:lnTo>
                    <a:pt x="4647" y="384"/>
                  </a:lnTo>
                  <a:lnTo>
                    <a:pt x="4647" y="384"/>
                  </a:lnTo>
                  <a:lnTo>
                    <a:pt x="4264" y="226"/>
                  </a:lnTo>
                  <a:lnTo>
                    <a:pt x="3880" y="113"/>
                  </a:lnTo>
                  <a:lnTo>
                    <a:pt x="3474" y="46"/>
                  </a:lnTo>
                  <a:lnTo>
                    <a:pt x="3046" y="1"/>
                  </a:lnTo>
                  <a:lnTo>
                    <a:pt x="3046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  <a:close/>
                  <a:moveTo>
                    <a:pt x="3001" y="1"/>
                  </a:moveTo>
                  <a:lnTo>
                    <a:pt x="3001" y="1"/>
                  </a:lnTo>
                  <a:lnTo>
                    <a:pt x="3001" y="1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2932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5" name="Google Shape;2285;p22"/>
            <p:cNvSpPr/>
            <p:nvPr/>
          </p:nvSpPr>
          <p:spPr>
            <a:xfrm>
              <a:off x="10136493" y="2868441"/>
              <a:ext cx="47677" cy="11451"/>
            </a:xfrm>
            <a:custGeom>
              <a:avLst/>
              <a:gdLst/>
              <a:ahLst/>
              <a:cxnLst/>
              <a:rect l="l" t="t" r="r" b="b"/>
              <a:pathLst>
                <a:path w="1603" h="38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29" y="46"/>
                  </a:lnTo>
                  <a:lnTo>
                    <a:pt x="835" y="113"/>
                  </a:lnTo>
                  <a:lnTo>
                    <a:pt x="1219" y="226"/>
                  </a:lnTo>
                  <a:lnTo>
                    <a:pt x="1602" y="384"/>
                  </a:lnTo>
                  <a:lnTo>
                    <a:pt x="1602" y="384"/>
                  </a:lnTo>
                  <a:lnTo>
                    <a:pt x="1219" y="226"/>
                  </a:lnTo>
                  <a:lnTo>
                    <a:pt x="835" y="113"/>
                  </a:lnTo>
                  <a:lnTo>
                    <a:pt x="429" y="46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6" name="Google Shape;2286;p22"/>
            <p:cNvSpPr/>
            <p:nvPr/>
          </p:nvSpPr>
          <p:spPr>
            <a:xfrm>
              <a:off x="10045929" y="2868441"/>
              <a:ext cx="89257" cy="45655"/>
            </a:xfrm>
            <a:custGeom>
              <a:avLst/>
              <a:gdLst/>
              <a:ahLst/>
              <a:cxnLst/>
              <a:rect l="l" t="t" r="r" b="b"/>
              <a:pathLst>
                <a:path w="3001" h="1535" fill="none" extrusionOk="0">
                  <a:moveTo>
                    <a:pt x="3001" y="1"/>
                  </a:moveTo>
                  <a:lnTo>
                    <a:pt x="3001" y="1"/>
                  </a:lnTo>
                  <a:lnTo>
                    <a:pt x="2775" y="23"/>
                  </a:lnTo>
                  <a:lnTo>
                    <a:pt x="2549" y="46"/>
                  </a:lnTo>
                  <a:lnTo>
                    <a:pt x="2324" y="68"/>
                  </a:lnTo>
                  <a:lnTo>
                    <a:pt x="2098" y="113"/>
                  </a:lnTo>
                  <a:lnTo>
                    <a:pt x="1692" y="249"/>
                  </a:lnTo>
                  <a:lnTo>
                    <a:pt x="1286" y="429"/>
                  </a:lnTo>
                  <a:lnTo>
                    <a:pt x="925" y="655"/>
                  </a:lnTo>
                  <a:lnTo>
                    <a:pt x="587" y="903"/>
                  </a:lnTo>
                  <a:lnTo>
                    <a:pt x="271" y="1196"/>
                  </a:lnTo>
                  <a:lnTo>
                    <a:pt x="1" y="1534"/>
                  </a:lnTo>
                  <a:lnTo>
                    <a:pt x="1" y="1534"/>
                  </a:lnTo>
                  <a:lnTo>
                    <a:pt x="271" y="1196"/>
                  </a:lnTo>
                  <a:lnTo>
                    <a:pt x="587" y="903"/>
                  </a:lnTo>
                  <a:lnTo>
                    <a:pt x="925" y="655"/>
                  </a:lnTo>
                  <a:lnTo>
                    <a:pt x="1286" y="429"/>
                  </a:lnTo>
                  <a:lnTo>
                    <a:pt x="1692" y="249"/>
                  </a:lnTo>
                  <a:lnTo>
                    <a:pt x="2098" y="113"/>
                  </a:lnTo>
                  <a:lnTo>
                    <a:pt x="2324" y="68"/>
                  </a:lnTo>
                  <a:lnTo>
                    <a:pt x="2549" y="46"/>
                  </a:lnTo>
                  <a:lnTo>
                    <a:pt x="2775" y="23"/>
                  </a:lnTo>
                  <a:lnTo>
                    <a:pt x="300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7" name="Google Shape;2287;p22"/>
            <p:cNvSpPr/>
            <p:nvPr/>
          </p:nvSpPr>
          <p:spPr>
            <a:xfrm>
              <a:off x="10135155" y="2868441"/>
              <a:ext cx="30" cy="3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8" name="Google Shape;2288;p22"/>
            <p:cNvSpPr/>
            <p:nvPr/>
          </p:nvSpPr>
          <p:spPr>
            <a:xfrm>
              <a:off x="10083493" y="2927478"/>
              <a:ext cx="103355" cy="85242"/>
            </a:xfrm>
            <a:custGeom>
              <a:avLst/>
              <a:gdLst/>
              <a:ahLst/>
              <a:cxnLst/>
              <a:rect l="l" t="t" r="r" b="b"/>
              <a:pathLst>
                <a:path w="3475" h="2866" fill="none" extrusionOk="0">
                  <a:moveTo>
                    <a:pt x="1738" y="1"/>
                  </a:moveTo>
                  <a:lnTo>
                    <a:pt x="1738" y="1"/>
                  </a:lnTo>
                  <a:lnTo>
                    <a:pt x="1557" y="1"/>
                  </a:lnTo>
                  <a:lnTo>
                    <a:pt x="1399" y="23"/>
                  </a:lnTo>
                  <a:lnTo>
                    <a:pt x="1219" y="68"/>
                  </a:lnTo>
                  <a:lnTo>
                    <a:pt x="1061" y="113"/>
                  </a:lnTo>
                  <a:lnTo>
                    <a:pt x="903" y="204"/>
                  </a:lnTo>
                  <a:lnTo>
                    <a:pt x="768" y="271"/>
                  </a:lnTo>
                  <a:lnTo>
                    <a:pt x="632" y="384"/>
                  </a:lnTo>
                  <a:lnTo>
                    <a:pt x="520" y="497"/>
                  </a:lnTo>
                  <a:lnTo>
                    <a:pt x="407" y="610"/>
                  </a:lnTo>
                  <a:lnTo>
                    <a:pt x="294" y="745"/>
                  </a:lnTo>
                  <a:lnTo>
                    <a:pt x="204" y="880"/>
                  </a:lnTo>
                  <a:lnTo>
                    <a:pt x="136" y="1038"/>
                  </a:lnTo>
                  <a:lnTo>
                    <a:pt x="68" y="1196"/>
                  </a:lnTo>
                  <a:lnTo>
                    <a:pt x="23" y="1354"/>
                  </a:lnTo>
                  <a:lnTo>
                    <a:pt x="1" y="1534"/>
                  </a:lnTo>
                  <a:lnTo>
                    <a:pt x="1" y="1715"/>
                  </a:lnTo>
                  <a:lnTo>
                    <a:pt x="1" y="1715"/>
                  </a:lnTo>
                  <a:lnTo>
                    <a:pt x="1" y="1873"/>
                  </a:lnTo>
                  <a:lnTo>
                    <a:pt x="23" y="2031"/>
                  </a:lnTo>
                  <a:lnTo>
                    <a:pt x="46" y="2189"/>
                  </a:lnTo>
                  <a:lnTo>
                    <a:pt x="91" y="2346"/>
                  </a:lnTo>
                  <a:lnTo>
                    <a:pt x="159" y="2482"/>
                  </a:lnTo>
                  <a:lnTo>
                    <a:pt x="226" y="2617"/>
                  </a:lnTo>
                  <a:lnTo>
                    <a:pt x="407" y="2865"/>
                  </a:lnTo>
                  <a:lnTo>
                    <a:pt x="407" y="2865"/>
                  </a:lnTo>
                  <a:lnTo>
                    <a:pt x="813" y="2775"/>
                  </a:lnTo>
                  <a:lnTo>
                    <a:pt x="1219" y="2662"/>
                  </a:lnTo>
                  <a:lnTo>
                    <a:pt x="1602" y="2527"/>
                  </a:lnTo>
                  <a:lnTo>
                    <a:pt x="1986" y="2369"/>
                  </a:lnTo>
                  <a:lnTo>
                    <a:pt x="2369" y="2211"/>
                  </a:lnTo>
                  <a:lnTo>
                    <a:pt x="2753" y="2031"/>
                  </a:lnTo>
                  <a:lnTo>
                    <a:pt x="3114" y="1828"/>
                  </a:lnTo>
                  <a:lnTo>
                    <a:pt x="3474" y="1602"/>
                  </a:lnTo>
                  <a:lnTo>
                    <a:pt x="3474" y="1602"/>
                  </a:lnTo>
                  <a:lnTo>
                    <a:pt x="3452" y="1444"/>
                  </a:lnTo>
                  <a:lnTo>
                    <a:pt x="3429" y="1286"/>
                  </a:lnTo>
                  <a:lnTo>
                    <a:pt x="3362" y="1128"/>
                  </a:lnTo>
                  <a:lnTo>
                    <a:pt x="3317" y="970"/>
                  </a:lnTo>
                  <a:lnTo>
                    <a:pt x="3226" y="835"/>
                  </a:lnTo>
                  <a:lnTo>
                    <a:pt x="3136" y="700"/>
                  </a:lnTo>
                  <a:lnTo>
                    <a:pt x="3046" y="587"/>
                  </a:lnTo>
                  <a:lnTo>
                    <a:pt x="2933" y="474"/>
                  </a:lnTo>
                  <a:lnTo>
                    <a:pt x="2820" y="361"/>
                  </a:lnTo>
                  <a:lnTo>
                    <a:pt x="2685" y="271"/>
                  </a:lnTo>
                  <a:lnTo>
                    <a:pt x="2550" y="181"/>
                  </a:lnTo>
                  <a:lnTo>
                    <a:pt x="2414" y="113"/>
                  </a:lnTo>
                  <a:lnTo>
                    <a:pt x="2256" y="68"/>
                  </a:lnTo>
                  <a:lnTo>
                    <a:pt x="2099" y="23"/>
                  </a:lnTo>
                  <a:lnTo>
                    <a:pt x="1918" y="1"/>
                  </a:lnTo>
                  <a:lnTo>
                    <a:pt x="1760" y="1"/>
                  </a:lnTo>
                  <a:lnTo>
                    <a:pt x="1760" y="1"/>
                  </a:lnTo>
                  <a:lnTo>
                    <a:pt x="173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9" name="Google Shape;2289;p22"/>
            <p:cNvSpPr/>
            <p:nvPr/>
          </p:nvSpPr>
          <p:spPr>
            <a:xfrm>
              <a:off x="10157283" y="2912042"/>
              <a:ext cx="45000" cy="45000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8" y="1"/>
                  </a:moveTo>
                  <a:lnTo>
                    <a:pt x="633" y="23"/>
                  </a:lnTo>
                  <a:lnTo>
                    <a:pt x="475" y="68"/>
                  </a:lnTo>
                  <a:lnTo>
                    <a:pt x="362" y="136"/>
                  </a:lnTo>
                  <a:lnTo>
                    <a:pt x="227" y="226"/>
                  </a:lnTo>
                  <a:lnTo>
                    <a:pt x="136" y="339"/>
                  </a:lnTo>
                  <a:lnTo>
                    <a:pt x="69" y="474"/>
                  </a:lnTo>
                  <a:lnTo>
                    <a:pt x="24" y="610"/>
                  </a:lnTo>
                  <a:lnTo>
                    <a:pt x="1" y="768"/>
                  </a:lnTo>
                  <a:lnTo>
                    <a:pt x="24" y="903"/>
                  </a:lnTo>
                  <a:lnTo>
                    <a:pt x="46" y="1038"/>
                  </a:lnTo>
                  <a:lnTo>
                    <a:pt x="114" y="1174"/>
                  </a:lnTo>
                  <a:lnTo>
                    <a:pt x="227" y="1286"/>
                  </a:lnTo>
                  <a:lnTo>
                    <a:pt x="339" y="1399"/>
                  </a:lnTo>
                  <a:lnTo>
                    <a:pt x="475" y="1467"/>
                  </a:lnTo>
                  <a:lnTo>
                    <a:pt x="610" y="1512"/>
                  </a:lnTo>
                  <a:lnTo>
                    <a:pt x="903" y="1512"/>
                  </a:lnTo>
                  <a:lnTo>
                    <a:pt x="1039" y="1467"/>
                  </a:lnTo>
                  <a:lnTo>
                    <a:pt x="1174" y="1399"/>
                  </a:lnTo>
                  <a:lnTo>
                    <a:pt x="1287" y="1309"/>
                  </a:lnTo>
                  <a:lnTo>
                    <a:pt x="1377" y="1196"/>
                  </a:lnTo>
                  <a:lnTo>
                    <a:pt x="1467" y="1061"/>
                  </a:lnTo>
                  <a:lnTo>
                    <a:pt x="1490" y="926"/>
                  </a:lnTo>
                  <a:lnTo>
                    <a:pt x="1512" y="768"/>
                  </a:lnTo>
                  <a:lnTo>
                    <a:pt x="1512" y="632"/>
                  </a:lnTo>
                  <a:lnTo>
                    <a:pt x="1467" y="497"/>
                  </a:lnTo>
                  <a:lnTo>
                    <a:pt x="1399" y="362"/>
                  </a:lnTo>
                  <a:lnTo>
                    <a:pt x="1309" y="249"/>
                  </a:lnTo>
                  <a:lnTo>
                    <a:pt x="1174" y="136"/>
                  </a:lnTo>
                  <a:lnTo>
                    <a:pt x="1061" y="68"/>
                  </a:lnTo>
                  <a:lnTo>
                    <a:pt x="903" y="23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0" name="Google Shape;2290;p22"/>
            <p:cNvSpPr/>
            <p:nvPr/>
          </p:nvSpPr>
          <p:spPr>
            <a:xfrm>
              <a:off x="10132478" y="2957666"/>
              <a:ext cx="31557" cy="31557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406" y="1"/>
                  </a:moveTo>
                  <a:lnTo>
                    <a:pt x="316" y="46"/>
                  </a:lnTo>
                  <a:lnTo>
                    <a:pt x="226" y="91"/>
                  </a:lnTo>
                  <a:lnTo>
                    <a:pt x="158" y="159"/>
                  </a:lnTo>
                  <a:lnTo>
                    <a:pt x="91" y="226"/>
                  </a:lnTo>
                  <a:lnTo>
                    <a:pt x="45" y="316"/>
                  </a:lnTo>
                  <a:lnTo>
                    <a:pt x="23" y="429"/>
                  </a:lnTo>
                  <a:lnTo>
                    <a:pt x="0" y="542"/>
                  </a:lnTo>
                  <a:lnTo>
                    <a:pt x="23" y="632"/>
                  </a:lnTo>
                  <a:lnTo>
                    <a:pt x="45" y="745"/>
                  </a:lnTo>
                  <a:lnTo>
                    <a:pt x="113" y="835"/>
                  </a:lnTo>
                  <a:lnTo>
                    <a:pt x="158" y="903"/>
                  </a:lnTo>
                  <a:lnTo>
                    <a:pt x="249" y="971"/>
                  </a:lnTo>
                  <a:lnTo>
                    <a:pt x="339" y="1016"/>
                  </a:lnTo>
                  <a:lnTo>
                    <a:pt x="452" y="1038"/>
                  </a:lnTo>
                  <a:lnTo>
                    <a:pt x="542" y="1061"/>
                  </a:lnTo>
                  <a:lnTo>
                    <a:pt x="655" y="1038"/>
                  </a:lnTo>
                  <a:lnTo>
                    <a:pt x="745" y="1016"/>
                  </a:lnTo>
                  <a:lnTo>
                    <a:pt x="835" y="948"/>
                  </a:lnTo>
                  <a:lnTo>
                    <a:pt x="925" y="880"/>
                  </a:lnTo>
                  <a:lnTo>
                    <a:pt x="993" y="813"/>
                  </a:lnTo>
                  <a:lnTo>
                    <a:pt x="1038" y="722"/>
                  </a:lnTo>
                  <a:lnTo>
                    <a:pt x="1061" y="610"/>
                  </a:lnTo>
                  <a:lnTo>
                    <a:pt x="1061" y="519"/>
                  </a:lnTo>
                  <a:lnTo>
                    <a:pt x="1061" y="407"/>
                  </a:lnTo>
                  <a:lnTo>
                    <a:pt x="1015" y="294"/>
                  </a:lnTo>
                  <a:lnTo>
                    <a:pt x="970" y="204"/>
                  </a:lnTo>
                  <a:lnTo>
                    <a:pt x="903" y="136"/>
                  </a:lnTo>
                  <a:lnTo>
                    <a:pt x="812" y="68"/>
                  </a:lnTo>
                  <a:lnTo>
                    <a:pt x="722" y="23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91" name="Google Shape;2291;p22"/>
          <p:cNvGrpSpPr/>
          <p:nvPr/>
        </p:nvGrpSpPr>
        <p:grpSpPr>
          <a:xfrm>
            <a:off x="220700" y="508217"/>
            <a:ext cx="1054315" cy="1158840"/>
            <a:chOff x="7709325" y="2753025"/>
            <a:chExt cx="790736" cy="869130"/>
          </a:xfrm>
        </p:grpSpPr>
        <p:sp>
          <p:nvSpPr>
            <p:cNvPr id="2292" name="Google Shape;2292;p22"/>
            <p:cNvSpPr/>
            <p:nvPr/>
          </p:nvSpPr>
          <p:spPr>
            <a:xfrm>
              <a:off x="7848894" y="3275867"/>
              <a:ext cx="401401" cy="223115"/>
            </a:xfrm>
            <a:custGeom>
              <a:avLst/>
              <a:gdLst/>
              <a:ahLst/>
              <a:cxnLst/>
              <a:rect l="l" t="t" r="r" b="b"/>
              <a:pathLst>
                <a:path w="10512" h="5843" fill="none" extrusionOk="0">
                  <a:moveTo>
                    <a:pt x="9812" y="5843"/>
                  </a:moveTo>
                  <a:lnTo>
                    <a:pt x="0" y="1602"/>
                  </a:lnTo>
                  <a:lnTo>
                    <a:pt x="699" y="0"/>
                  </a:lnTo>
                  <a:lnTo>
                    <a:pt x="10511" y="4241"/>
                  </a:lnTo>
                  <a:lnTo>
                    <a:pt x="9812" y="5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3" name="Google Shape;2293;p22"/>
            <p:cNvSpPr/>
            <p:nvPr/>
          </p:nvSpPr>
          <p:spPr>
            <a:xfrm>
              <a:off x="7748962" y="2792662"/>
              <a:ext cx="751099" cy="829493"/>
            </a:xfrm>
            <a:custGeom>
              <a:avLst/>
              <a:gdLst/>
              <a:ahLst/>
              <a:cxnLst/>
              <a:rect l="l" t="t" r="r" b="b"/>
              <a:pathLst>
                <a:path w="19670" h="21723" fill="none" extrusionOk="0">
                  <a:moveTo>
                    <a:pt x="7128" y="0"/>
                  </a:moveTo>
                  <a:lnTo>
                    <a:pt x="1" y="16512"/>
                  </a:lnTo>
                  <a:lnTo>
                    <a:pt x="316" y="16647"/>
                  </a:lnTo>
                  <a:lnTo>
                    <a:pt x="316" y="16647"/>
                  </a:lnTo>
                  <a:lnTo>
                    <a:pt x="3271" y="17933"/>
                  </a:lnTo>
                  <a:lnTo>
                    <a:pt x="11820" y="21609"/>
                  </a:lnTo>
                  <a:lnTo>
                    <a:pt x="11820" y="21609"/>
                  </a:lnTo>
                  <a:lnTo>
                    <a:pt x="12068" y="21700"/>
                  </a:lnTo>
                  <a:lnTo>
                    <a:pt x="12294" y="21722"/>
                  </a:lnTo>
                  <a:lnTo>
                    <a:pt x="12294" y="21722"/>
                  </a:lnTo>
                  <a:lnTo>
                    <a:pt x="12474" y="21700"/>
                  </a:lnTo>
                  <a:lnTo>
                    <a:pt x="12632" y="21677"/>
                  </a:lnTo>
                  <a:lnTo>
                    <a:pt x="12790" y="21609"/>
                  </a:lnTo>
                  <a:lnTo>
                    <a:pt x="12948" y="21519"/>
                  </a:lnTo>
                  <a:lnTo>
                    <a:pt x="13083" y="21429"/>
                  </a:lnTo>
                  <a:lnTo>
                    <a:pt x="13196" y="21294"/>
                  </a:lnTo>
                  <a:lnTo>
                    <a:pt x="13309" y="21158"/>
                  </a:lnTo>
                  <a:lnTo>
                    <a:pt x="13399" y="21000"/>
                  </a:lnTo>
                  <a:lnTo>
                    <a:pt x="19579" y="6677"/>
                  </a:lnTo>
                  <a:lnTo>
                    <a:pt x="19579" y="6677"/>
                  </a:lnTo>
                  <a:lnTo>
                    <a:pt x="19647" y="6451"/>
                  </a:lnTo>
                  <a:lnTo>
                    <a:pt x="19670" y="6226"/>
                  </a:lnTo>
                  <a:lnTo>
                    <a:pt x="19647" y="6000"/>
                  </a:lnTo>
                  <a:lnTo>
                    <a:pt x="19602" y="5775"/>
                  </a:lnTo>
                  <a:lnTo>
                    <a:pt x="19489" y="5572"/>
                  </a:lnTo>
                  <a:lnTo>
                    <a:pt x="19354" y="5391"/>
                  </a:lnTo>
                  <a:lnTo>
                    <a:pt x="19173" y="5233"/>
                  </a:lnTo>
                  <a:lnTo>
                    <a:pt x="18948" y="5121"/>
                  </a:lnTo>
                  <a:lnTo>
                    <a:pt x="7805" y="293"/>
                  </a:lnTo>
                  <a:lnTo>
                    <a:pt x="71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4" name="Google Shape;2294;p22"/>
            <p:cNvSpPr/>
            <p:nvPr/>
          </p:nvSpPr>
          <p:spPr>
            <a:xfrm>
              <a:off x="7722270" y="2759058"/>
              <a:ext cx="737314" cy="829493"/>
            </a:xfrm>
            <a:custGeom>
              <a:avLst/>
              <a:gdLst/>
              <a:ahLst/>
              <a:cxnLst/>
              <a:rect l="l" t="t" r="r" b="b"/>
              <a:pathLst>
                <a:path w="19309" h="21723" extrusionOk="0">
                  <a:moveTo>
                    <a:pt x="7128" y="0"/>
                  </a:moveTo>
                  <a:lnTo>
                    <a:pt x="0" y="16489"/>
                  </a:lnTo>
                  <a:lnTo>
                    <a:pt x="12045" y="21700"/>
                  </a:lnTo>
                  <a:lnTo>
                    <a:pt x="12136" y="21722"/>
                  </a:lnTo>
                  <a:lnTo>
                    <a:pt x="12203" y="21700"/>
                  </a:lnTo>
                  <a:lnTo>
                    <a:pt x="12294" y="21655"/>
                  </a:lnTo>
                  <a:lnTo>
                    <a:pt x="12339" y="21587"/>
                  </a:lnTo>
                  <a:lnTo>
                    <a:pt x="19286" y="5504"/>
                  </a:lnTo>
                  <a:lnTo>
                    <a:pt x="19309" y="5414"/>
                  </a:lnTo>
                  <a:lnTo>
                    <a:pt x="19286" y="5324"/>
                  </a:lnTo>
                  <a:lnTo>
                    <a:pt x="19241" y="5256"/>
                  </a:lnTo>
                  <a:lnTo>
                    <a:pt x="19173" y="5188"/>
                  </a:lnTo>
                  <a:lnTo>
                    <a:pt x="7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1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5" name="Google Shape;2295;p22"/>
            <p:cNvSpPr/>
            <p:nvPr/>
          </p:nvSpPr>
          <p:spPr>
            <a:xfrm>
              <a:off x="7709325" y="2753025"/>
              <a:ext cx="737352" cy="830371"/>
            </a:xfrm>
            <a:custGeom>
              <a:avLst/>
              <a:gdLst/>
              <a:ahLst/>
              <a:cxnLst/>
              <a:rect l="l" t="t" r="r" b="b"/>
              <a:pathLst>
                <a:path w="19310" h="21746" extrusionOk="0">
                  <a:moveTo>
                    <a:pt x="7129" y="1"/>
                  </a:moveTo>
                  <a:lnTo>
                    <a:pt x="1" y="16512"/>
                  </a:lnTo>
                  <a:lnTo>
                    <a:pt x="12046" y="21723"/>
                  </a:lnTo>
                  <a:lnTo>
                    <a:pt x="12136" y="21745"/>
                  </a:lnTo>
                  <a:lnTo>
                    <a:pt x="12226" y="21723"/>
                  </a:lnTo>
                  <a:lnTo>
                    <a:pt x="12294" y="21677"/>
                  </a:lnTo>
                  <a:lnTo>
                    <a:pt x="12339" y="21587"/>
                  </a:lnTo>
                  <a:lnTo>
                    <a:pt x="19309" y="5504"/>
                  </a:lnTo>
                  <a:lnTo>
                    <a:pt x="19309" y="5437"/>
                  </a:lnTo>
                  <a:lnTo>
                    <a:pt x="19309" y="5346"/>
                  </a:lnTo>
                  <a:lnTo>
                    <a:pt x="19264" y="5279"/>
                  </a:lnTo>
                  <a:lnTo>
                    <a:pt x="19174" y="5211"/>
                  </a:lnTo>
                  <a:lnTo>
                    <a:pt x="71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6" name="Google Shape;2296;p22"/>
            <p:cNvSpPr/>
            <p:nvPr/>
          </p:nvSpPr>
          <p:spPr>
            <a:xfrm>
              <a:off x="7811925" y="3232300"/>
              <a:ext cx="56907" cy="59495"/>
            </a:xfrm>
            <a:custGeom>
              <a:avLst/>
              <a:gdLst/>
              <a:ahLst/>
              <a:cxnLst/>
              <a:rect l="l" t="t" r="r" b="b"/>
              <a:pathLst>
                <a:path w="1712" h="1790" extrusionOk="0">
                  <a:moveTo>
                    <a:pt x="879" y="288"/>
                  </a:moveTo>
                  <a:lnTo>
                    <a:pt x="1166" y="412"/>
                  </a:lnTo>
                  <a:cubicBezTo>
                    <a:pt x="1273" y="458"/>
                    <a:pt x="1343" y="521"/>
                    <a:pt x="1377" y="602"/>
                  </a:cubicBezTo>
                  <a:cubicBezTo>
                    <a:pt x="1412" y="682"/>
                    <a:pt x="1407" y="772"/>
                    <a:pt x="1363" y="874"/>
                  </a:cubicBezTo>
                  <a:cubicBezTo>
                    <a:pt x="1319" y="975"/>
                    <a:pt x="1256" y="1041"/>
                    <a:pt x="1174" y="1071"/>
                  </a:cubicBezTo>
                  <a:cubicBezTo>
                    <a:pt x="1142" y="1083"/>
                    <a:pt x="1108" y="1089"/>
                    <a:pt x="1072" y="1089"/>
                  </a:cubicBezTo>
                  <a:cubicBezTo>
                    <a:pt x="1016" y="1089"/>
                    <a:pt x="956" y="1075"/>
                    <a:pt x="892" y="1047"/>
                  </a:cubicBezTo>
                  <a:lnTo>
                    <a:pt x="604" y="923"/>
                  </a:lnTo>
                  <a:lnTo>
                    <a:pt x="879" y="288"/>
                  </a:lnTo>
                  <a:close/>
                  <a:moveTo>
                    <a:pt x="732" y="1"/>
                  </a:moveTo>
                  <a:lnTo>
                    <a:pt x="0" y="1691"/>
                  </a:lnTo>
                  <a:lnTo>
                    <a:pt x="229" y="1790"/>
                  </a:lnTo>
                  <a:lnTo>
                    <a:pt x="523" y="1111"/>
                  </a:lnTo>
                  <a:lnTo>
                    <a:pt x="810" y="1235"/>
                  </a:lnTo>
                  <a:cubicBezTo>
                    <a:pt x="934" y="1289"/>
                    <a:pt x="1046" y="1316"/>
                    <a:pt x="1146" y="1316"/>
                  </a:cubicBezTo>
                  <a:cubicBezTo>
                    <a:pt x="1199" y="1316"/>
                    <a:pt x="1249" y="1308"/>
                    <a:pt x="1295" y="1293"/>
                  </a:cubicBezTo>
                  <a:cubicBezTo>
                    <a:pt x="1429" y="1250"/>
                    <a:pt x="1532" y="1145"/>
                    <a:pt x="1604" y="978"/>
                  </a:cubicBezTo>
                  <a:cubicBezTo>
                    <a:pt x="1676" y="813"/>
                    <a:pt x="1682" y="666"/>
                    <a:pt x="1622" y="539"/>
                  </a:cubicBezTo>
                  <a:cubicBezTo>
                    <a:pt x="1562" y="411"/>
                    <a:pt x="1437" y="306"/>
                    <a:pt x="1248" y="224"/>
                  </a:cubicBezTo>
                  <a:lnTo>
                    <a:pt x="7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7" name="Google Shape;2297;p22"/>
            <p:cNvSpPr/>
            <p:nvPr/>
          </p:nvSpPr>
          <p:spPr>
            <a:xfrm>
              <a:off x="7839447" y="3253573"/>
              <a:ext cx="270640" cy="148771"/>
            </a:xfrm>
            <a:custGeom>
              <a:avLst/>
              <a:gdLst/>
              <a:ahLst/>
              <a:cxnLst/>
              <a:rect l="l" t="t" r="r" b="b"/>
              <a:pathLst>
                <a:path w="8142" h="4476" extrusionOk="0">
                  <a:moveTo>
                    <a:pt x="1409" y="282"/>
                  </a:moveTo>
                  <a:lnTo>
                    <a:pt x="1356" y="1258"/>
                  </a:lnTo>
                  <a:lnTo>
                    <a:pt x="734" y="989"/>
                  </a:lnTo>
                  <a:lnTo>
                    <a:pt x="1409" y="282"/>
                  </a:lnTo>
                  <a:close/>
                  <a:moveTo>
                    <a:pt x="1377" y="1"/>
                  </a:moveTo>
                  <a:lnTo>
                    <a:pt x="0" y="1412"/>
                  </a:lnTo>
                  <a:lnTo>
                    <a:pt x="241" y="1516"/>
                  </a:lnTo>
                  <a:lnTo>
                    <a:pt x="583" y="1149"/>
                  </a:lnTo>
                  <a:lnTo>
                    <a:pt x="1345" y="1479"/>
                  </a:lnTo>
                  <a:lnTo>
                    <a:pt x="1311" y="1979"/>
                  </a:lnTo>
                  <a:lnTo>
                    <a:pt x="1549" y="2082"/>
                  </a:lnTo>
                  <a:lnTo>
                    <a:pt x="1636" y="113"/>
                  </a:lnTo>
                  <a:lnTo>
                    <a:pt x="1377" y="1"/>
                  </a:lnTo>
                  <a:close/>
                  <a:moveTo>
                    <a:pt x="2718" y="612"/>
                  </a:moveTo>
                  <a:cubicBezTo>
                    <a:pt x="2666" y="612"/>
                    <a:pt x="2615" y="619"/>
                    <a:pt x="2568" y="633"/>
                  </a:cubicBezTo>
                  <a:cubicBezTo>
                    <a:pt x="2425" y="673"/>
                    <a:pt x="2321" y="768"/>
                    <a:pt x="2257" y="918"/>
                  </a:cubicBezTo>
                  <a:cubicBezTo>
                    <a:pt x="2201" y="1047"/>
                    <a:pt x="2195" y="1164"/>
                    <a:pt x="2240" y="1269"/>
                  </a:cubicBezTo>
                  <a:cubicBezTo>
                    <a:pt x="2285" y="1375"/>
                    <a:pt x="2386" y="1481"/>
                    <a:pt x="2541" y="1589"/>
                  </a:cubicBezTo>
                  <a:lnTo>
                    <a:pt x="2669" y="1677"/>
                  </a:lnTo>
                  <a:cubicBezTo>
                    <a:pt x="2775" y="1750"/>
                    <a:pt x="2843" y="1822"/>
                    <a:pt x="2874" y="1890"/>
                  </a:cubicBezTo>
                  <a:cubicBezTo>
                    <a:pt x="2905" y="1959"/>
                    <a:pt x="2902" y="2035"/>
                    <a:pt x="2866" y="2118"/>
                  </a:cubicBezTo>
                  <a:cubicBezTo>
                    <a:pt x="2825" y="2213"/>
                    <a:pt x="2758" y="2271"/>
                    <a:pt x="2665" y="2292"/>
                  </a:cubicBezTo>
                  <a:cubicBezTo>
                    <a:pt x="2640" y="2297"/>
                    <a:pt x="2614" y="2300"/>
                    <a:pt x="2586" y="2300"/>
                  </a:cubicBezTo>
                  <a:cubicBezTo>
                    <a:pt x="2510" y="2300"/>
                    <a:pt x="2425" y="2279"/>
                    <a:pt x="2329" y="2238"/>
                  </a:cubicBezTo>
                  <a:cubicBezTo>
                    <a:pt x="2243" y="2201"/>
                    <a:pt x="2161" y="2150"/>
                    <a:pt x="2084" y="2085"/>
                  </a:cubicBezTo>
                  <a:cubicBezTo>
                    <a:pt x="2006" y="2020"/>
                    <a:pt x="1932" y="1941"/>
                    <a:pt x="1862" y="1849"/>
                  </a:cubicBezTo>
                  <a:lnTo>
                    <a:pt x="1760" y="2084"/>
                  </a:lnTo>
                  <a:cubicBezTo>
                    <a:pt x="1841" y="2162"/>
                    <a:pt x="1923" y="2229"/>
                    <a:pt x="2005" y="2286"/>
                  </a:cubicBezTo>
                  <a:cubicBezTo>
                    <a:pt x="2088" y="2343"/>
                    <a:pt x="2169" y="2389"/>
                    <a:pt x="2249" y="2424"/>
                  </a:cubicBezTo>
                  <a:cubicBezTo>
                    <a:pt x="2400" y="2489"/>
                    <a:pt x="2534" y="2522"/>
                    <a:pt x="2652" y="2522"/>
                  </a:cubicBezTo>
                  <a:cubicBezTo>
                    <a:pt x="2700" y="2522"/>
                    <a:pt x="2745" y="2516"/>
                    <a:pt x="2787" y="2506"/>
                  </a:cubicBezTo>
                  <a:cubicBezTo>
                    <a:pt x="2933" y="2469"/>
                    <a:pt x="3042" y="2368"/>
                    <a:pt x="3112" y="2205"/>
                  </a:cubicBezTo>
                  <a:cubicBezTo>
                    <a:pt x="3172" y="2067"/>
                    <a:pt x="3179" y="1940"/>
                    <a:pt x="3133" y="1823"/>
                  </a:cubicBezTo>
                  <a:cubicBezTo>
                    <a:pt x="3087" y="1706"/>
                    <a:pt x="2986" y="1594"/>
                    <a:pt x="2830" y="1488"/>
                  </a:cubicBezTo>
                  <a:lnTo>
                    <a:pt x="2704" y="1400"/>
                  </a:lnTo>
                  <a:cubicBezTo>
                    <a:pt x="2589" y="1322"/>
                    <a:pt x="2517" y="1255"/>
                    <a:pt x="2489" y="1197"/>
                  </a:cubicBezTo>
                  <a:cubicBezTo>
                    <a:pt x="2460" y="1140"/>
                    <a:pt x="2462" y="1074"/>
                    <a:pt x="2494" y="999"/>
                  </a:cubicBezTo>
                  <a:cubicBezTo>
                    <a:pt x="2533" y="910"/>
                    <a:pt x="2596" y="856"/>
                    <a:pt x="2685" y="837"/>
                  </a:cubicBezTo>
                  <a:cubicBezTo>
                    <a:pt x="2708" y="832"/>
                    <a:pt x="2732" y="829"/>
                    <a:pt x="2758" y="829"/>
                  </a:cubicBezTo>
                  <a:cubicBezTo>
                    <a:pt x="2830" y="829"/>
                    <a:pt x="2912" y="849"/>
                    <a:pt x="3004" y="889"/>
                  </a:cubicBezTo>
                  <a:cubicBezTo>
                    <a:pt x="3076" y="920"/>
                    <a:pt x="3146" y="962"/>
                    <a:pt x="3214" y="1016"/>
                  </a:cubicBezTo>
                  <a:cubicBezTo>
                    <a:pt x="3282" y="1070"/>
                    <a:pt x="3351" y="1136"/>
                    <a:pt x="3420" y="1215"/>
                  </a:cubicBezTo>
                  <a:lnTo>
                    <a:pt x="3516" y="992"/>
                  </a:lnTo>
                  <a:cubicBezTo>
                    <a:pt x="3443" y="926"/>
                    <a:pt x="3368" y="868"/>
                    <a:pt x="3292" y="818"/>
                  </a:cubicBezTo>
                  <a:cubicBezTo>
                    <a:pt x="3216" y="768"/>
                    <a:pt x="3138" y="726"/>
                    <a:pt x="3059" y="692"/>
                  </a:cubicBezTo>
                  <a:cubicBezTo>
                    <a:pt x="2936" y="639"/>
                    <a:pt x="2822" y="612"/>
                    <a:pt x="2718" y="612"/>
                  </a:cubicBezTo>
                  <a:close/>
                  <a:moveTo>
                    <a:pt x="5617" y="2058"/>
                  </a:moveTo>
                  <a:lnTo>
                    <a:pt x="5904" y="2183"/>
                  </a:lnTo>
                  <a:cubicBezTo>
                    <a:pt x="6011" y="2229"/>
                    <a:pt x="6081" y="2292"/>
                    <a:pt x="6115" y="2372"/>
                  </a:cubicBezTo>
                  <a:cubicBezTo>
                    <a:pt x="6149" y="2452"/>
                    <a:pt x="6145" y="2543"/>
                    <a:pt x="6101" y="2644"/>
                  </a:cubicBezTo>
                  <a:cubicBezTo>
                    <a:pt x="6057" y="2746"/>
                    <a:pt x="5994" y="2812"/>
                    <a:pt x="5912" y="2842"/>
                  </a:cubicBezTo>
                  <a:cubicBezTo>
                    <a:pt x="5880" y="2854"/>
                    <a:pt x="5845" y="2860"/>
                    <a:pt x="5809" y="2860"/>
                  </a:cubicBezTo>
                  <a:cubicBezTo>
                    <a:pt x="5754" y="2860"/>
                    <a:pt x="5694" y="2846"/>
                    <a:pt x="5629" y="2818"/>
                  </a:cubicBezTo>
                  <a:lnTo>
                    <a:pt x="5342" y="2693"/>
                  </a:lnTo>
                  <a:lnTo>
                    <a:pt x="5617" y="2058"/>
                  </a:lnTo>
                  <a:close/>
                  <a:moveTo>
                    <a:pt x="4190" y="1249"/>
                  </a:moveTo>
                  <a:cubicBezTo>
                    <a:pt x="4137" y="1249"/>
                    <a:pt x="4087" y="1256"/>
                    <a:pt x="4039" y="1269"/>
                  </a:cubicBezTo>
                  <a:cubicBezTo>
                    <a:pt x="3896" y="1310"/>
                    <a:pt x="3793" y="1405"/>
                    <a:pt x="3728" y="1554"/>
                  </a:cubicBezTo>
                  <a:cubicBezTo>
                    <a:pt x="3672" y="1683"/>
                    <a:pt x="3667" y="1800"/>
                    <a:pt x="3711" y="1906"/>
                  </a:cubicBezTo>
                  <a:cubicBezTo>
                    <a:pt x="3756" y="2011"/>
                    <a:pt x="3857" y="2118"/>
                    <a:pt x="4013" y="2226"/>
                  </a:cubicBezTo>
                  <a:lnTo>
                    <a:pt x="4140" y="2313"/>
                  </a:lnTo>
                  <a:cubicBezTo>
                    <a:pt x="4246" y="2387"/>
                    <a:pt x="4315" y="2458"/>
                    <a:pt x="4345" y="2527"/>
                  </a:cubicBezTo>
                  <a:cubicBezTo>
                    <a:pt x="4376" y="2596"/>
                    <a:pt x="4373" y="2672"/>
                    <a:pt x="4337" y="2755"/>
                  </a:cubicBezTo>
                  <a:cubicBezTo>
                    <a:pt x="4296" y="2850"/>
                    <a:pt x="4229" y="2908"/>
                    <a:pt x="4136" y="2928"/>
                  </a:cubicBezTo>
                  <a:cubicBezTo>
                    <a:pt x="4111" y="2934"/>
                    <a:pt x="4085" y="2937"/>
                    <a:pt x="4057" y="2937"/>
                  </a:cubicBezTo>
                  <a:cubicBezTo>
                    <a:pt x="3982" y="2937"/>
                    <a:pt x="3896" y="2916"/>
                    <a:pt x="3800" y="2874"/>
                  </a:cubicBezTo>
                  <a:cubicBezTo>
                    <a:pt x="3714" y="2837"/>
                    <a:pt x="3633" y="2786"/>
                    <a:pt x="3555" y="2721"/>
                  </a:cubicBezTo>
                  <a:cubicBezTo>
                    <a:pt x="3477" y="2656"/>
                    <a:pt x="3403" y="2578"/>
                    <a:pt x="3333" y="2485"/>
                  </a:cubicBezTo>
                  <a:lnTo>
                    <a:pt x="3231" y="2721"/>
                  </a:lnTo>
                  <a:cubicBezTo>
                    <a:pt x="3312" y="2798"/>
                    <a:pt x="3394" y="2865"/>
                    <a:pt x="3477" y="2923"/>
                  </a:cubicBezTo>
                  <a:cubicBezTo>
                    <a:pt x="3559" y="2980"/>
                    <a:pt x="3640" y="3026"/>
                    <a:pt x="3720" y="3060"/>
                  </a:cubicBezTo>
                  <a:cubicBezTo>
                    <a:pt x="3871" y="3126"/>
                    <a:pt x="4006" y="3158"/>
                    <a:pt x="4123" y="3158"/>
                  </a:cubicBezTo>
                  <a:cubicBezTo>
                    <a:pt x="4171" y="3158"/>
                    <a:pt x="4216" y="3153"/>
                    <a:pt x="4258" y="3142"/>
                  </a:cubicBezTo>
                  <a:cubicBezTo>
                    <a:pt x="4404" y="3105"/>
                    <a:pt x="4513" y="3005"/>
                    <a:pt x="4584" y="2841"/>
                  </a:cubicBezTo>
                  <a:cubicBezTo>
                    <a:pt x="4643" y="2704"/>
                    <a:pt x="4650" y="2577"/>
                    <a:pt x="4604" y="2460"/>
                  </a:cubicBezTo>
                  <a:cubicBezTo>
                    <a:pt x="4559" y="2343"/>
                    <a:pt x="4457" y="2231"/>
                    <a:pt x="4301" y="2125"/>
                  </a:cubicBezTo>
                  <a:lnTo>
                    <a:pt x="4175" y="2037"/>
                  </a:lnTo>
                  <a:cubicBezTo>
                    <a:pt x="4060" y="1959"/>
                    <a:pt x="3988" y="1891"/>
                    <a:pt x="3960" y="1834"/>
                  </a:cubicBezTo>
                  <a:cubicBezTo>
                    <a:pt x="3931" y="1776"/>
                    <a:pt x="3933" y="1710"/>
                    <a:pt x="3966" y="1636"/>
                  </a:cubicBezTo>
                  <a:cubicBezTo>
                    <a:pt x="4004" y="1546"/>
                    <a:pt x="4068" y="1492"/>
                    <a:pt x="4156" y="1473"/>
                  </a:cubicBezTo>
                  <a:cubicBezTo>
                    <a:pt x="4179" y="1468"/>
                    <a:pt x="4204" y="1466"/>
                    <a:pt x="4229" y="1466"/>
                  </a:cubicBezTo>
                  <a:cubicBezTo>
                    <a:pt x="4301" y="1466"/>
                    <a:pt x="4384" y="1486"/>
                    <a:pt x="4476" y="1526"/>
                  </a:cubicBezTo>
                  <a:cubicBezTo>
                    <a:pt x="4547" y="1557"/>
                    <a:pt x="4617" y="1599"/>
                    <a:pt x="4685" y="1653"/>
                  </a:cubicBezTo>
                  <a:cubicBezTo>
                    <a:pt x="4753" y="1706"/>
                    <a:pt x="4822" y="1773"/>
                    <a:pt x="4891" y="1852"/>
                  </a:cubicBezTo>
                  <a:lnTo>
                    <a:pt x="4987" y="1629"/>
                  </a:lnTo>
                  <a:cubicBezTo>
                    <a:pt x="4914" y="1563"/>
                    <a:pt x="4839" y="1505"/>
                    <a:pt x="4763" y="1455"/>
                  </a:cubicBezTo>
                  <a:cubicBezTo>
                    <a:pt x="4687" y="1405"/>
                    <a:pt x="4609" y="1363"/>
                    <a:pt x="4530" y="1329"/>
                  </a:cubicBezTo>
                  <a:cubicBezTo>
                    <a:pt x="4407" y="1275"/>
                    <a:pt x="4294" y="1249"/>
                    <a:pt x="4190" y="1249"/>
                  </a:cubicBezTo>
                  <a:close/>
                  <a:moveTo>
                    <a:pt x="5469" y="1771"/>
                  </a:moveTo>
                  <a:lnTo>
                    <a:pt x="4738" y="3462"/>
                  </a:lnTo>
                  <a:lnTo>
                    <a:pt x="4967" y="3561"/>
                  </a:lnTo>
                  <a:lnTo>
                    <a:pt x="5260" y="2881"/>
                  </a:lnTo>
                  <a:lnTo>
                    <a:pt x="5548" y="3006"/>
                  </a:lnTo>
                  <a:cubicBezTo>
                    <a:pt x="5672" y="3059"/>
                    <a:pt x="5784" y="3086"/>
                    <a:pt x="5884" y="3086"/>
                  </a:cubicBezTo>
                  <a:cubicBezTo>
                    <a:pt x="5937" y="3086"/>
                    <a:pt x="5987" y="3079"/>
                    <a:pt x="6033" y="3064"/>
                  </a:cubicBezTo>
                  <a:cubicBezTo>
                    <a:pt x="6167" y="3020"/>
                    <a:pt x="6270" y="2915"/>
                    <a:pt x="6342" y="2749"/>
                  </a:cubicBezTo>
                  <a:cubicBezTo>
                    <a:pt x="6414" y="2583"/>
                    <a:pt x="6419" y="2437"/>
                    <a:pt x="6359" y="2309"/>
                  </a:cubicBezTo>
                  <a:cubicBezTo>
                    <a:pt x="6300" y="2182"/>
                    <a:pt x="6175" y="2077"/>
                    <a:pt x="5985" y="1995"/>
                  </a:cubicBezTo>
                  <a:lnTo>
                    <a:pt x="5469" y="1771"/>
                  </a:lnTo>
                  <a:close/>
                  <a:moveTo>
                    <a:pt x="7257" y="2778"/>
                  </a:moveTo>
                  <a:cubicBezTo>
                    <a:pt x="7332" y="2778"/>
                    <a:pt x="7408" y="2795"/>
                    <a:pt x="7486" y="2828"/>
                  </a:cubicBezTo>
                  <a:cubicBezTo>
                    <a:pt x="7652" y="2900"/>
                    <a:pt x="7757" y="3019"/>
                    <a:pt x="7800" y="3185"/>
                  </a:cubicBezTo>
                  <a:cubicBezTo>
                    <a:pt x="7843" y="3350"/>
                    <a:pt x="7819" y="3540"/>
                    <a:pt x="7727" y="3754"/>
                  </a:cubicBezTo>
                  <a:cubicBezTo>
                    <a:pt x="7634" y="3966"/>
                    <a:pt x="7513" y="4114"/>
                    <a:pt x="7363" y="4196"/>
                  </a:cubicBezTo>
                  <a:cubicBezTo>
                    <a:pt x="7282" y="4239"/>
                    <a:pt x="7200" y="4261"/>
                    <a:pt x="7116" y="4261"/>
                  </a:cubicBezTo>
                  <a:cubicBezTo>
                    <a:pt x="7041" y="4261"/>
                    <a:pt x="6965" y="4244"/>
                    <a:pt x="6888" y="4211"/>
                  </a:cubicBezTo>
                  <a:cubicBezTo>
                    <a:pt x="6722" y="4139"/>
                    <a:pt x="6617" y="4020"/>
                    <a:pt x="6572" y="3854"/>
                  </a:cubicBezTo>
                  <a:cubicBezTo>
                    <a:pt x="6528" y="3688"/>
                    <a:pt x="6552" y="3498"/>
                    <a:pt x="6644" y="3285"/>
                  </a:cubicBezTo>
                  <a:cubicBezTo>
                    <a:pt x="6737" y="3072"/>
                    <a:pt x="6859" y="2924"/>
                    <a:pt x="7010" y="2843"/>
                  </a:cubicBezTo>
                  <a:cubicBezTo>
                    <a:pt x="7090" y="2799"/>
                    <a:pt x="7173" y="2778"/>
                    <a:pt x="7257" y="2778"/>
                  </a:cubicBezTo>
                  <a:close/>
                  <a:moveTo>
                    <a:pt x="7210" y="2563"/>
                  </a:moveTo>
                  <a:cubicBezTo>
                    <a:pt x="7101" y="2563"/>
                    <a:pt x="6996" y="2587"/>
                    <a:pt x="6893" y="2634"/>
                  </a:cubicBezTo>
                  <a:cubicBezTo>
                    <a:pt x="6682" y="2732"/>
                    <a:pt x="6519" y="2914"/>
                    <a:pt x="6403" y="3181"/>
                  </a:cubicBezTo>
                  <a:cubicBezTo>
                    <a:pt x="6288" y="3448"/>
                    <a:pt x="6267" y="3692"/>
                    <a:pt x="6340" y="3912"/>
                  </a:cubicBezTo>
                  <a:cubicBezTo>
                    <a:pt x="6414" y="4132"/>
                    <a:pt x="6570" y="4293"/>
                    <a:pt x="6807" y="4396"/>
                  </a:cubicBezTo>
                  <a:cubicBezTo>
                    <a:pt x="6929" y="4449"/>
                    <a:pt x="7047" y="4475"/>
                    <a:pt x="7162" y="4475"/>
                  </a:cubicBezTo>
                  <a:cubicBezTo>
                    <a:pt x="7270" y="4475"/>
                    <a:pt x="7376" y="4451"/>
                    <a:pt x="7479" y="4404"/>
                  </a:cubicBezTo>
                  <a:cubicBezTo>
                    <a:pt x="7689" y="4306"/>
                    <a:pt x="7852" y="4124"/>
                    <a:pt x="7968" y="3858"/>
                  </a:cubicBezTo>
                  <a:cubicBezTo>
                    <a:pt x="8083" y="3591"/>
                    <a:pt x="8105" y="3347"/>
                    <a:pt x="8031" y="3127"/>
                  </a:cubicBezTo>
                  <a:cubicBezTo>
                    <a:pt x="7958" y="2907"/>
                    <a:pt x="7803" y="2745"/>
                    <a:pt x="7566" y="2643"/>
                  </a:cubicBezTo>
                  <a:cubicBezTo>
                    <a:pt x="7444" y="2590"/>
                    <a:pt x="7325" y="2563"/>
                    <a:pt x="7210" y="25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8" name="Google Shape;2298;p22"/>
            <p:cNvSpPr/>
            <p:nvPr/>
          </p:nvSpPr>
          <p:spPr>
            <a:xfrm>
              <a:off x="8104277" y="3359695"/>
              <a:ext cx="57140" cy="75150"/>
            </a:xfrm>
            <a:custGeom>
              <a:avLst/>
              <a:gdLst/>
              <a:ahLst/>
              <a:cxnLst/>
              <a:rect l="l" t="t" r="r" b="b"/>
              <a:pathLst>
                <a:path w="1719" h="2261" extrusionOk="0">
                  <a:moveTo>
                    <a:pt x="879" y="287"/>
                  </a:moveTo>
                  <a:lnTo>
                    <a:pt x="1167" y="412"/>
                  </a:lnTo>
                  <a:cubicBezTo>
                    <a:pt x="1277" y="460"/>
                    <a:pt x="1349" y="521"/>
                    <a:pt x="1384" y="595"/>
                  </a:cubicBezTo>
                  <a:cubicBezTo>
                    <a:pt x="1418" y="670"/>
                    <a:pt x="1414" y="756"/>
                    <a:pt x="1371" y="855"/>
                  </a:cubicBezTo>
                  <a:cubicBezTo>
                    <a:pt x="1329" y="954"/>
                    <a:pt x="1268" y="1017"/>
                    <a:pt x="1190" y="1043"/>
                  </a:cubicBezTo>
                  <a:cubicBezTo>
                    <a:pt x="1162" y="1053"/>
                    <a:pt x="1132" y="1058"/>
                    <a:pt x="1100" y="1058"/>
                  </a:cubicBezTo>
                  <a:cubicBezTo>
                    <a:pt x="1042" y="1058"/>
                    <a:pt x="978" y="1042"/>
                    <a:pt x="907" y="1012"/>
                  </a:cubicBezTo>
                  <a:lnTo>
                    <a:pt x="620" y="887"/>
                  </a:lnTo>
                  <a:lnTo>
                    <a:pt x="879" y="287"/>
                  </a:lnTo>
                  <a:close/>
                  <a:moveTo>
                    <a:pt x="732" y="0"/>
                  </a:moveTo>
                  <a:lnTo>
                    <a:pt x="1" y="1691"/>
                  </a:lnTo>
                  <a:lnTo>
                    <a:pt x="229" y="1790"/>
                  </a:lnTo>
                  <a:lnTo>
                    <a:pt x="538" y="1075"/>
                  </a:lnTo>
                  <a:lnTo>
                    <a:pt x="787" y="1183"/>
                  </a:lnTo>
                  <a:cubicBezTo>
                    <a:pt x="878" y="1222"/>
                    <a:pt x="941" y="1272"/>
                    <a:pt x="978" y="1331"/>
                  </a:cubicBezTo>
                  <a:cubicBezTo>
                    <a:pt x="1014" y="1391"/>
                    <a:pt x="1036" y="1490"/>
                    <a:pt x="1043" y="1627"/>
                  </a:cubicBezTo>
                  <a:lnTo>
                    <a:pt x="1071" y="2154"/>
                  </a:lnTo>
                  <a:lnTo>
                    <a:pt x="1317" y="2260"/>
                  </a:lnTo>
                  <a:lnTo>
                    <a:pt x="1285" y="1698"/>
                  </a:lnTo>
                  <a:cubicBezTo>
                    <a:pt x="1279" y="1583"/>
                    <a:pt x="1265" y="1488"/>
                    <a:pt x="1242" y="1413"/>
                  </a:cubicBezTo>
                  <a:cubicBezTo>
                    <a:pt x="1219" y="1339"/>
                    <a:pt x="1187" y="1283"/>
                    <a:pt x="1145" y="1245"/>
                  </a:cubicBezTo>
                  <a:lnTo>
                    <a:pt x="1145" y="1245"/>
                  </a:lnTo>
                  <a:cubicBezTo>
                    <a:pt x="1168" y="1248"/>
                    <a:pt x="1191" y="1250"/>
                    <a:pt x="1213" y="1250"/>
                  </a:cubicBezTo>
                  <a:cubicBezTo>
                    <a:pt x="1291" y="1250"/>
                    <a:pt x="1361" y="1230"/>
                    <a:pt x="1424" y="1192"/>
                  </a:cubicBezTo>
                  <a:cubicBezTo>
                    <a:pt x="1504" y="1144"/>
                    <a:pt x="1567" y="1066"/>
                    <a:pt x="1613" y="960"/>
                  </a:cubicBezTo>
                  <a:cubicBezTo>
                    <a:pt x="1683" y="797"/>
                    <a:pt x="1688" y="654"/>
                    <a:pt x="1628" y="532"/>
                  </a:cubicBezTo>
                  <a:cubicBezTo>
                    <a:pt x="1568" y="410"/>
                    <a:pt x="1441" y="307"/>
                    <a:pt x="1248" y="2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9" name="Google Shape;2299;p22"/>
            <p:cNvSpPr/>
            <p:nvPr/>
          </p:nvSpPr>
          <p:spPr>
            <a:xfrm>
              <a:off x="8161406" y="3378697"/>
              <a:ext cx="51921" cy="68137"/>
            </a:xfrm>
            <a:custGeom>
              <a:avLst/>
              <a:gdLst/>
              <a:ahLst/>
              <a:cxnLst/>
              <a:rect l="l" t="t" r="r" b="b"/>
              <a:pathLst>
                <a:path w="1562" h="2050" extrusionOk="0">
                  <a:moveTo>
                    <a:pt x="132" y="0"/>
                  </a:moveTo>
                  <a:lnTo>
                    <a:pt x="48" y="192"/>
                  </a:lnTo>
                  <a:lnTo>
                    <a:pt x="648" y="452"/>
                  </a:lnTo>
                  <a:lnTo>
                    <a:pt x="0" y="1950"/>
                  </a:lnTo>
                  <a:lnTo>
                    <a:pt x="230" y="2049"/>
                  </a:lnTo>
                  <a:lnTo>
                    <a:pt x="878" y="552"/>
                  </a:lnTo>
                  <a:lnTo>
                    <a:pt x="1478" y="811"/>
                  </a:lnTo>
                  <a:lnTo>
                    <a:pt x="1562" y="619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0" name="Google Shape;2300;p22"/>
            <p:cNvSpPr/>
            <p:nvPr/>
          </p:nvSpPr>
          <p:spPr>
            <a:xfrm>
              <a:off x="8017713" y="3082073"/>
              <a:ext cx="84427" cy="93897"/>
            </a:xfrm>
            <a:custGeom>
              <a:avLst/>
              <a:gdLst/>
              <a:ahLst/>
              <a:cxnLst/>
              <a:rect l="l" t="t" r="r" b="b"/>
              <a:pathLst>
                <a:path w="2211" h="2459" extrusionOk="0">
                  <a:moveTo>
                    <a:pt x="541" y="0"/>
                  </a:moveTo>
                  <a:lnTo>
                    <a:pt x="361" y="429"/>
                  </a:lnTo>
                  <a:lnTo>
                    <a:pt x="226" y="835"/>
                  </a:lnTo>
                  <a:lnTo>
                    <a:pt x="113" y="1263"/>
                  </a:lnTo>
                  <a:lnTo>
                    <a:pt x="0" y="1692"/>
                  </a:lnTo>
                  <a:lnTo>
                    <a:pt x="722" y="2098"/>
                  </a:lnTo>
                  <a:lnTo>
                    <a:pt x="1466" y="2459"/>
                  </a:lnTo>
                  <a:lnTo>
                    <a:pt x="2211" y="722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1" name="Google Shape;2301;p22"/>
            <p:cNvSpPr/>
            <p:nvPr/>
          </p:nvSpPr>
          <p:spPr>
            <a:xfrm>
              <a:off x="8009083" y="3163906"/>
              <a:ext cx="57736" cy="57736"/>
            </a:xfrm>
            <a:custGeom>
              <a:avLst/>
              <a:gdLst/>
              <a:ahLst/>
              <a:cxnLst/>
              <a:rect l="l" t="t" r="r" b="b"/>
              <a:pathLst>
                <a:path w="1512" h="1512" extrusionOk="0">
                  <a:moveTo>
                    <a:pt x="136" y="0"/>
                  </a:moveTo>
                  <a:lnTo>
                    <a:pt x="91" y="271"/>
                  </a:lnTo>
                  <a:lnTo>
                    <a:pt x="23" y="519"/>
                  </a:lnTo>
                  <a:lnTo>
                    <a:pt x="1" y="519"/>
                  </a:lnTo>
                  <a:lnTo>
                    <a:pt x="249" y="812"/>
                  </a:lnTo>
                  <a:lnTo>
                    <a:pt x="519" y="1083"/>
                  </a:lnTo>
                  <a:lnTo>
                    <a:pt x="835" y="1308"/>
                  </a:lnTo>
                  <a:lnTo>
                    <a:pt x="1173" y="1511"/>
                  </a:lnTo>
                  <a:lnTo>
                    <a:pt x="1512" y="722"/>
                  </a:lnTo>
                  <a:lnTo>
                    <a:pt x="813" y="384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2" name="Google Shape;2302;p22"/>
            <p:cNvSpPr/>
            <p:nvPr/>
          </p:nvSpPr>
          <p:spPr>
            <a:xfrm>
              <a:off x="8088318" y="3116517"/>
              <a:ext cx="88780" cy="86184"/>
            </a:xfrm>
            <a:custGeom>
              <a:avLst/>
              <a:gdLst/>
              <a:ahLst/>
              <a:cxnLst/>
              <a:rect l="l" t="t" r="r" b="b"/>
              <a:pathLst>
                <a:path w="2325" h="2257" extrusionOk="0">
                  <a:moveTo>
                    <a:pt x="768" y="0"/>
                  </a:moveTo>
                  <a:lnTo>
                    <a:pt x="1" y="1737"/>
                  </a:lnTo>
                  <a:lnTo>
                    <a:pt x="745" y="2008"/>
                  </a:lnTo>
                  <a:lnTo>
                    <a:pt x="1489" y="2256"/>
                  </a:lnTo>
                  <a:lnTo>
                    <a:pt x="1941" y="1489"/>
                  </a:lnTo>
                  <a:lnTo>
                    <a:pt x="2144" y="1083"/>
                  </a:lnTo>
                  <a:lnTo>
                    <a:pt x="2324" y="67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3" name="Google Shape;2303;p22"/>
            <p:cNvSpPr/>
            <p:nvPr/>
          </p:nvSpPr>
          <p:spPr>
            <a:xfrm>
              <a:off x="8198561" y="3082073"/>
              <a:ext cx="44829" cy="67206"/>
            </a:xfrm>
            <a:custGeom>
              <a:avLst/>
              <a:gdLst/>
              <a:ahLst/>
              <a:cxnLst/>
              <a:rect l="l" t="t" r="r" b="b"/>
              <a:pathLst>
                <a:path w="1174" h="1760" extrusionOk="0">
                  <a:moveTo>
                    <a:pt x="520" y="0"/>
                  </a:moveTo>
                  <a:lnTo>
                    <a:pt x="272" y="677"/>
                  </a:lnTo>
                  <a:lnTo>
                    <a:pt x="1" y="1354"/>
                  </a:lnTo>
                  <a:lnTo>
                    <a:pt x="971" y="1760"/>
                  </a:lnTo>
                  <a:lnTo>
                    <a:pt x="1061" y="1444"/>
                  </a:lnTo>
                  <a:lnTo>
                    <a:pt x="1129" y="1105"/>
                  </a:lnTo>
                  <a:lnTo>
                    <a:pt x="1174" y="767"/>
                  </a:lnTo>
                  <a:lnTo>
                    <a:pt x="1174" y="451"/>
                  </a:lnTo>
                  <a:lnTo>
                    <a:pt x="836" y="22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4" name="Google Shape;2304;p22"/>
            <p:cNvSpPr/>
            <p:nvPr/>
          </p:nvSpPr>
          <p:spPr>
            <a:xfrm>
              <a:off x="8082285" y="2975267"/>
              <a:ext cx="74995" cy="45669"/>
            </a:xfrm>
            <a:custGeom>
              <a:avLst/>
              <a:gdLst/>
              <a:ahLst/>
              <a:cxnLst/>
              <a:rect l="l" t="t" r="r" b="b"/>
              <a:pathLst>
                <a:path w="1964" h="1196" extrusionOk="0">
                  <a:moveTo>
                    <a:pt x="813" y="0"/>
                  </a:moveTo>
                  <a:lnTo>
                    <a:pt x="452" y="23"/>
                  </a:lnTo>
                  <a:lnTo>
                    <a:pt x="204" y="339"/>
                  </a:lnTo>
                  <a:lnTo>
                    <a:pt x="1" y="677"/>
                  </a:lnTo>
                  <a:lnTo>
                    <a:pt x="384" y="790"/>
                  </a:lnTo>
                  <a:lnTo>
                    <a:pt x="768" y="902"/>
                  </a:lnTo>
                  <a:lnTo>
                    <a:pt x="1535" y="1196"/>
                  </a:lnTo>
                  <a:lnTo>
                    <a:pt x="1963" y="203"/>
                  </a:lnTo>
                  <a:lnTo>
                    <a:pt x="1580" y="90"/>
                  </a:lnTo>
                  <a:lnTo>
                    <a:pt x="1196" y="23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5" name="Google Shape;2305;p22"/>
            <p:cNvSpPr/>
            <p:nvPr/>
          </p:nvSpPr>
          <p:spPr>
            <a:xfrm>
              <a:off x="8123640" y="3042436"/>
              <a:ext cx="80150" cy="84465"/>
            </a:xfrm>
            <a:custGeom>
              <a:avLst/>
              <a:gdLst/>
              <a:ahLst/>
              <a:cxnLst/>
              <a:rect l="l" t="t" r="r" b="b"/>
              <a:pathLst>
                <a:path w="2099" h="2212" extrusionOk="0">
                  <a:moveTo>
                    <a:pt x="677" y="1"/>
                  </a:moveTo>
                  <a:lnTo>
                    <a:pt x="1" y="1534"/>
                  </a:lnTo>
                  <a:lnTo>
                    <a:pt x="1580" y="2211"/>
                  </a:lnTo>
                  <a:lnTo>
                    <a:pt x="1850" y="1512"/>
                  </a:lnTo>
                  <a:lnTo>
                    <a:pt x="2098" y="768"/>
                  </a:lnTo>
                  <a:lnTo>
                    <a:pt x="1760" y="564"/>
                  </a:lnTo>
                  <a:lnTo>
                    <a:pt x="1399" y="361"/>
                  </a:lnTo>
                  <a:lnTo>
                    <a:pt x="1038" y="181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6" name="Google Shape;2306;p22"/>
            <p:cNvSpPr/>
            <p:nvPr/>
          </p:nvSpPr>
          <p:spPr>
            <a:xfrm>
              <a:off x="8044405" y="3015744"/>
              <a:ext cx="89620" cy="79272"/>
            </a:xfrm>
            <a:custGeom>
              <a:avLst/>
              <a:gdLst/>
              <a:ahLst/>
              <a:cxnLst/>
              <a:rect l="l" t="t" r="r" b="b"/>
              <a:pathLst>
                <a:path w="2347" h="2076" extrusionOk="0">
                  <a:moveTo>
                    <a:pt x="722" y="0"/>
                  </a:moveTo>
                  <a:lnTo>
                    <a:pt x="339" y="654"/>
                  </a:lnTo>
                  <a:lnTo>
                    <a:pt x="0" y="1331"/>
                  </a:lnTo>
                  <a:lnTo>
                    <a:pt x="1692" y="2076"/>
                  </a:lnTo>
                  <a:lnTo>
                    <a:pt x="2346" y="519"/>
                  </a:lnTo>
                  <a:lnTo>
                    <a:pt x="1940" y="384"/>
                  </a:lnTo>
                  <a:lnTo>
                    <a:pt x="1557" y="226"/>
                  </a:lnTo>
                  <a:lnTo>
                    <a:pt x="1128" y="113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7" name="Google Shape;2307;p22"/>
            <p:cNvSpPr/>
            <p:nvPr/>
          </p:nvSpPr>
          <p:spPr>
            <a:xfrm>
              <a:off x="8069378" y="3197471"/>
              <a:ext cx="67206" cy="37956"/>
            </a:xfrm>
            <a:custGeom>
              <a:avLst/>
              <a:gdLst/>
              <a:ahLst/>
              <a:cxnLst/>
              <a:rect l="l" t="t" r="r" b="b"/>
              <a:pathLst>
                <a:path w="1760" h="994" extrusionOk="0">
                  <a:moveTo>
                    <a:pt x="339" y="1"/>
                  </a:moveTo>
                  <a:lnTo>
                    <a:pt x="0" y="813"/>
                  </a:lnTo>
                  <a:lnTo>
                    <a:pt x="361" y="903"/>
                  </a:lnTo>
                  <a:lnTo>
                    <a:pt x="745" y="971"/>
                  </a:lnTo>
                  <a:lnTo>
                    <a:pt x="1128" y="993"/>
                  </a:lnTo>
                  <a:lnTo>
                    <a:pt x="1489" y="993"/>
                  </a:lnTo>
                  <a:lnTo>
                    <a:pt x="1489" y="971"/>
                  </a:lnTo>
                  <a:lnTo>
                    <a:pt x="1760" y="520"/>
                  </a:lnTo>
                  <a:lnTo>
                    <a:pt x="1038" y="294"/>
                  </a:lnTo>
                  <a:lnTo>
                    <a:pt x="3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8" name="Google Shape;2308;p22"/>
            <p:cNvSpPr/>
            <p:nvPr/>
          </p:nvSpPr>
          <p:spPr>
            <a:xfrm>
              <a:off x="8147773" y="3221605"/>
              <a:ext cx="17260" cy="9508"/>
            </a:xfrm>
            <a:custGeom>
              <a:avLst/>
              <a:gdLst/>
              <a:ahLst/>
              <a:cxnLst/>
              <a:rect l="l" t="t" r="r" b="b"/>
              <a:pathLst>
                <a:path w="452" h="249" extrusionOk="0">
                  <a:moveTo>
                    <a:pt x="135" y="0"/>
                  </a:moveTo>
                  <a:lnTo>
                    <a:pt x="0" y="248"/>
                  </a:lnTo>
                  <a:lnTo>
                    <a:pt x="226" y="181"/>
                  </a:lnTo>
                  <a:lnTo>
                    <a:pt x="451" y="9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9" name="Google Shape;2309;p22"/>
            <p:cNvSpPr/>
            <p:nvPr/>
          </p:nvSpPr>
          <p:spPr>
            <a:xfrm>
              <a:off x="7990143" y="3149242"/>
              <a:ext cx="9508" cy="15541"/>
            </a:xfrm>
            <a:custGeom>
              <a:avLst/>
              <a:gdLst/>
              <a:ahLst/>
              <a:cxnLst/>
              <a:rect l="l" t="t" r="r" b="b"/>
              <a:pathLst>
                <a:path w="249" h="407" extrusionOk="0">
                  <a:moveTo>
                    <a:pt x="0" y="1"/>
                  </a:moveTo>
                  <a:lnTo>
                    <a:pt x="91" y="204"/>
                  </a:lnTo>
                  <a:lnTo>
                    <a:pt x="181" y="407"/>
                  </a:lnTo>
                  <a:lnTo>
                    <a:pt x="248" y="1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0" name="Google Shape;2310;p22"/>
            <p:cNvSpPr/>
            <p:nvPr/>
          </p:nvSpPr>
          <p:spPr>
            <a:xfrm>
              <a:off x="7982391" y="3061376"/>
              <a:ext cx="40514" cy="76714"/>
            </a:xfrm>
            <a:custGeom>
              <a:avLst/>
              <a:gdLst/>
              <a:ahLst/>
              <a:cxnLst/>
              <a:rect l="l" t="t" r="r" b="b"/>
              <a:pathLst>
                <a:path w="1061" h="2009" extrusionOk="0">
                  <a:moveTo>
                    <a:pt x="203" y="1"/>
                  </a:moveTo>
                  <a:lnTo>
                    <a:pt x="91" y="429"/>
                  </a:lnTo>
                  <a:lnTo>
                    <a:pt x="23" y="858"/>
                  </a:lnTo>
                  <a:lnTo>
                    <a:pt x="0" y="1264"/>
                  </a:lnTo>
                  <a:lnTo>
                    <a:pt x="45" y="1693"/>
                  </a:lnTo>
                  <a:lnTo>
                    <a:pt x="542" y="2008"/>
                  </a:lnTo>
                  <a:lnTo>
                    <a:pt x="654" y="1580"/>
                  </a:lnTo>
                  <a:lnTo>
                    <a:pt x="767" y="1174"/>
                  </a:lnTo>
                  <a:lnTo>
                    <a:pt x="903" y="768"/>
                  </a:lnTo>
                  <a:lnTo>
                    <a:pt x="1060" y="36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1" name="Google Shape;2311;p22"/>
            <p:cNvSpPr/>
            <p:nvPr/>
          </p:nvSpPr>
          <p:spPr>
            <a:xfrm>
              <a:off x="8162399" y="3148402"/>
              <a:ext cx="66366" cy="65487"/>
            </a:xfrm>
            <a:custGeom>
              <a:avLst/>
              <a:gdLst/>
              <a:ahLst/>
              <a:cxnLst/>
              <a:rect l="l" t="t" r="r" b="b"/>
              <a:pathLst>
                <a:path w="1738" h="1715" extrusionOk="0">
                  <a:moveTo>
                    <a:pt x="790" y="0"/>
                  </a:moveTo>
                  <a:lnTo>
                    <a:pt x="407" y="790"/>
                  </a:lnTo>
                  <a:lnTo>
                    <a:pt x="1" y="1534"/>
                  </a:lnTo>
                  <a:lnTo>
                    <a:pt x="632" y="1714"/>
                  </a:lnTo>
                  <a:lnTo>
                    <a:pt x="790" y="1579"/>
                  </a:lnTo>
                  <a:lnTo>
                    <a:pt x="971" y="1444"/>
                  </a:lnTo>
                  <a:lnTo>
                    <a:pt x="1106" y="1308"/>
                  </a:lnTo>
                  <a:lnTo>
                    <a:pt x="1264" y="1150"/>
                  </a:lnTo>
                  <a:lnTo>
                    <a:pt x="1399" y="970"/>
                  </a:lnTo>
                  <a:lnTo>
                    <a:pt x="1534" y="812"/>
                  </a:lnTo>
                  <a:lnTo>
                    <a:pt x="1647" y="609"/>
                  </a:lnTo>
                  <a:lnTo>
                    <a:pt x="1737" y="429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2" name="Google Shape;2312;p22"/>
            <p:cNvSpPr/>
            <p:nvPr/>
          </p:nvSpPr>
          <p:spPr>
            <a:xfrm>
              <a:off x="7997016" y="3006274"/>
              <a:ext cx="57774" cy="54299"/>
            </a:xfrm>
            <a:custGeom>
              <a:avLst/>
              <a:gdLst/>
              <a:ahLst/>
              <a:cxnLst/>
              <a:rect l="l" t="t" r="r" b="b"/>
              <a:pathLst>
                <a:path w="1513" h="1422" extrusionOk="0">
                  <a:moveTo>
                    <a:pt x="813" y="0"/>
                  </a:moveTo>
                  <a:lnTo>
                    <a:pt x="587" y="226"/>
                  </a:lnTo>
                  <a:lnTo>
                    <a:pt x="362" y="474"/>
                  </a:lnTo>
                  <a:lnTo>
                    <a:pt x="181" y="745"/>
                  </a:lnTo>
                  <a:lnTo>
                    <a:pt x="1" y="1060"/>
                  </a:lnTo>
                  <a:lnTo>
                    <a:pt x="835" y="1421"/>
                  </a:lnTo>
                  <a:lnTo>
                    <a:pt x="1151" y="767"/>
                  </a:lnTo>
                  <a:lnTo>
                    <a:pt x="1512" y="158"/>
                  </a:lnTo>
                  <a:lnTo>
                    <a:pt x="1174" y="68"/>
                  </a:lnTo>
                  <a:lnTo>
                    <a:pt x="8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3" name="Google Shape;2313;p22"/>
            <p:cNvSpPr/>
            <p:nvPr/>
          </p:nvSpPr>
          <p:spPr>
            <a:xfrm>
              <a:off x="8155525" y="2989052"/>
              <a:ext cx="61172" cy="66327"/>
            </a:xfrm>
            <a:custGeom>
              <a:avLst/>
              <a:gdLst/>
              <a:ahLst/>
              <a:cxnLst/>
              <a:rect l="l" t="t" r="r" b="b"/>
              <a:pathLst>
                <a:path w="1602" h="1737" extrusionOk="0">
                  <a:moveTo>
                    <a:pt x="429" y="0"/>
                  </a:moveTo>
                  <a:lnTo>
                    <a:pt x="0" y="993"/>
                  </a:lnTo>
                  <a:lnTo>
                    <a:pt x="699" y="1353"/>
                  </a:lnTo>
                  <a:lnTo>
                    <a:pt x="1399" y="1737"/>
                  </a:lnTo>
                  <a:lnTo>
                    <a:pt x="1489" y="1353"/>
                  </a:lnTo>
                  <a:lnTo>
                    <a:pt x="1602" y="970"/>
                  </a:lnTo>
                  <a:lnTo>
                    <a:pt x="1354" y="699"/>
                  </a:lnTo>
                  <a:lnTo>
                    <a:pt x="1083" y="429"/>
                  </a:lnTo>
                  <a:lnTo>
                    <a:pt x="767" y="2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4" name="Google Shape;2314;p22"/>
            <p:cNvSpPr/>
            <p:nvPr/>
          </p:nvSpPr>
          <p:spPr>
            <a:xfrm>
              <a:off x="8046123" y="2980422"/>
              <a:ext cx="30166" cy="17260"/>
            </a:xfrm>
            <a:custGeom>
              <a:avLst/>
              <a:gdLst/>
              <a:ahLst/>
              <a:cxnLst/>
              <a:rect l="l" t="t" r="r" b="b"/>
              <a:pathLst>
                <a:path w="790" h="452" extrusionOk="0">
                  <a:moveTo>
                    <a:pt x="790" y="1"/>
                  </a:moveTo>
                  <a:lnTo>
                    <a:pt x="384" y="158"/>
                  </a:lnTo>
                  <a:lnTo>
                    <a:pt x="203" y="249"/>
                  </a:lnTo>
                  <a:lnTo>
                    <a:pt x="0" y="339"/>
                  </a:lnTo>
                  <a:lnTo>
                    <a:pt x="474" y="45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5" name="Google Shape;2315;p22"/>
            <p:cNvSpPr/>
            <p:nvPr/>
          </p:nvSpPr>
          <p:spPr>
            <a:xfrm>
              <a:off x="8222694" y="3045033"/>
              <a:ext cx="18138" cy="31884"/>
            </a:xfrm>
            <a:custGeom>
              <a:avLst/>
              <a:gdLst/>
              <a:ahLst/>
              <a:cxnLst/>
              <a:rect l="l" t="t" r="r" b="b"/>
              <a:pathLst>
                <a:path w="475" h="835" extrusionOk="0">
                  <a:moveTo>
                    <a:pt x="158" y="0"/>
                  </a:moveTo>
                  <a:lnTo>
                    <a:pt x="1" y="519"/>
                  </a:lnTo>
                  <a:lnTo>
                    <a:pt x="474" y="835"/>
                  </a:lnTo>
                  <a:lnTo>
                    <a:pt x="474" y="835"/>
                  </a:lnTo>
                  <a:lnTo>
                    <a:pt x="407" y="632"/>
                  </a:lnTo>
                  <a:lnTo>
                    <a:pt x="339" y="406"/>
                  </a:lnTo>
                  <a:lnTo>
                    <a:pt x="249" y="20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16" name="Google Shape;2316;p22"/>
          <p:cNvGrpSpPr/>
          <p:nvPr/>
        </p:nvGrpSpPr>
        <p:grpSpPr>
          <a:xfrm rot="-2864756">
            <a:off x="3376715" y="99497"/>
            <a:ext cx="457189" cy="425456"/>
            <a:chOff x="-1003774" y="3010923"/>
            <a:chExt cx="671424" cy="624822"/>
          </a:xfrm>
        </p:grpSpPr>
        <p:sp>
          <p:nvSpPr>
            <p:cNvPr id="2317" name="Google Shape;2317;p22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8" name="Google Shape;2318;p22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9" name="Google Shape;2319;p22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0" name="Google Shape;2320;p2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1" name="Google Shape;2321;p22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2" name="Google Shape;2322;p2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3" name="Google Shape;2323;p22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4" name="Google Shape;2324;p2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5" name="Google Shape;2325;p22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6" name="Google Shape;2326;p2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7" name="Google Shape;2327;p22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8" name="Google Shape;2328;p2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9" name="Google Shape;2329;p22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0" name="Google Shape;2330;p2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1" name="Google Shape;2331;p22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2" name="Google Shape;2332;p2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3" name="Google Shape;2333;p22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4" name="Google Shape;2334;p2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5" name="Google Shape;2335;p22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6" name="Google Shape;2336;p2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7" name="Google Shape;2337;p22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8" name="Google Shape;2338;p2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9" name="Google Shape;2339;p22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0" name="Google Shape;2340;p22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1" name="Google Shape;2341;p2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2" name="Google Shape;2342;p22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3" name="Google Shape;2343;p22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4" name="Google Shape;2344;p2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5" name="Google Shape;2345;p22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6" name="Google Shape;2346;p2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7" name="Google Shape;2347;p22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8" name="Google Shape;2348;p2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9" name="Google Shape;2349;p22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0" name="Google Shape;2350;p2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1" name="Google Shape;2351;p22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2" name="Google Shape;2352;p2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3" name="Google Shape;2353;p22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016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" name="Google Shape;2621;p26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2" name="Google Shape;2622;p26"/>
          <p:cNvSpPr/>
          <p:nvPr/>
        </p:nvSpPr>
        <p:spPr>
          <a:xfrm>
            <a:off x="501600" y="1009567"/>
            <a:ext cx="11188800" cy="5474400"/>
          </a:xfrm>
          <a:prstGeom prst="roundRect">
            <a:avLst>
              <a:gd name="adj" fmla="val 6508"/>
            </a:avLst>
          </a:prstGeom>
          <a:solidFill>
            <a:schemeClr val="lt1"/>
          </a:solidFill>
          <a:ln>
            <a:noFill/>
          </a:ln>
          <a:effectLst>
            <a:outerShdw dist="142875" dir="360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3" name="Google Shape;2623;p26"/>
          <p:cNvSpPr txBox="1">
            <a:spLocks noGrp="1"/>
          </p:cNvSpPr>
          <p:nvPr>
            <p:ph type="title"/>
          </p:nvPr>
        </p:nvSpPr>
        <p:spPr>
          <a:xfrm>
            <a:off x="2876291" y="1896868"/>
            <a:ext cx="2743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624" name="Google Shape;2624;p26"/>
          <p:cNvSpPr txBox="1">
            <a:spLocks noGrp="1"/>
          </p:cNvSpPr>
          <p:nvPr>
            <p:ph type="subTitle" idx="1"/>
          </p:nvPr>
        </p:nvSpPr>
        <p:spPr>
          <a:xfrm>
            <a:off x="2876291" y="2422743"/>
            <a:ext cx="2741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25" name="Google Shape;2625;p26"/>
          <p:cNvSpPr txBox="1">
            <a:spLocks noGrp="1"/>
          </p:cNvSpPr>
          <p:nvPr>
            <p:ph type="title" idx="2"/>
          </p:nvPr>
        </p:nvSpPr>
        <p:spPr>
          <a:xfrm>
            <a:off x="7953369" y="1896868"/>
            <a:ext cx="2743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626" name="Google Shape;2626;p26"/>
          <p:cNvSpPr txBox="1">
            <a:spLocks noGrp="1"/>
          </p:cNvSpPr>
          <p:nvPr>
            <p:ph type="subTitle" idx="3"/>
          </p:nvPr>
        </p:nvSpPr>
        <p:spPr>
          <a:xfrm>
            <a:off x="7953369" y="2422743"/>
            <a:ext cx="2741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27" name="Google Shape;2627;p26"/>
          <p:cNvSpPr txBox="1">
            <a:spLocks noGrp="1"/>
          </p:cNvSpPr>
          <p:nvPr>
            <p:ph type="title" idx="4"/>
          </p:nvPr>
        </p:nvSpPr>
        <p:spPr>
          <a:xfrm>
            <a:off x="2876291" y="3468233"/>
            <a:ext cx="2743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628" name="Google Shape;2628;p26"/>
          <p:cNvSpPr txBox="1">
            <a:spLocks noGrp="1"/>
          </p:cNvSpPr>
          <p:nvPr>
            <p:ph type="subTitle" idx="5"/>
          </p:nvPr>
        </p:nvSpPr>
        <p:spPr>
          <a:xfrm>
            <a:off x="2876291" y="3996581"/>
            <a:ext cx="2741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29" name="Google Shape;2629;p26"/>
          <p:cNvSpPr txBox="1">
            <a:spLocks noGrp="1"/>
          </p:cNvSpPr>
          <p:nvPr>
            <p:ph type="title" idx="6"/>
          </p:nvPr>
        </p:nvSpPr>
        <p:spPr>
          <a:xfrm>
            <a:off x="2876291" y="5034047"/>
            <a:ext cx="2743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630" name="Google Shape;2630;p26"/>
          <p:cNvSpPr txBox="1">
            <a:spLocks noGrp="1"/>
          </p:cNvSpPr>
          <p:nvPr>
            <p:ph type="subTitle" idx="7"/>
          </p:nvPr>
        </p:nvSpPr>
        <p:spPr>
          <a:xfrm>
            <a:off x="2876291" y="5562395"/>
            <a:ext cx="2741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31" name="Google Shape;2631;p26"/>
          <p:cNvSpPr txBox="1">
            <a:spLocks noGrp="1"/>
          </p:cNvSpPr>
          <p:nvPr>
            <p:ph type="title" idx="8"/>
          </p:nvPr>
        </p:nvSpPr>
        <p:spPr>
          <a:xfrm>
            <a:off x="7953369" y="3468233"/>
            <a:ext cx="2743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632" name="Google Shape;2632;p26"/>
          <p:cNvSpPr txBox="1">
            <a:spLocks noGrp="1"/>
          </p:cNvSpPr>
          <p:nvPr>
            <p:ph type="subTitle" idx="9"/>
          </p:nvPr>
        </p:nvSpPr>
        <p:spPr>
          <a:xfrm>
            <a:off x="7953369" y="3996581"/>
            <a:ext cx="2741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33" name="Google Shape;2633;p26"/>
          <p:cNvSpPr txBox="1">
            <a:spLocks noGrp="1"/>
          </p:cNvSpPr>
          <p:nvPr>
            <p:ph type="title" idx="13"/>
          </p:nvPr>
        </p:nvSpPr>
        <p:spPr>
          <a:xfrm>
            <a:off x="7953369" y="5034047"/>
            <a:ext cx="2743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634" name="Google Shape;2634;p26"/>
          <p:cNvSpPr txBox="1">
            <a:spLocks noGrp="1"/>
          </p:cNvSpPr>
          <p:nvPr>
            <p:ph type="subTitle" idx="14"/>
          </p:nvPr>
        </p:nvSpPr>
        <p:spPr>
          <a:xfrm>
            <a:off x="7953369" y="5562395"/>
            <a:ext cx="2741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35" name="Google Shape;2635;p26"/>
          <p:cNvSpPr txBox="1">
            <a:spLocks noGrp="1"/>
          </p:cNvSpPr>
          <p:nvPr>
            <p:ph type="title" idx="15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636" name="Google Shape;2636;p26"/>
          <p:cNvSpPr/>
          <p:nvPr/>
        </p:nvSpPr>
        <p:spPr>
          <a:xfrm>
            <a:off x="-88599" y="19533"/>
            <a:ext cx="2501900" cy="1041400"/>
          </a:xfrm>
          <a:custGeom>
            <a:avLst/>
            <a:gdLst/>
            <a:ahLst/>
            <a:cxnLst/>
            <a:rect l="l" t="t" r="r" b="b"/>
            <a:pathLst>
              <a:path w="75057" h="31242" extrusionOk="0">
                <a:moveTo>
                  <a:pt x="75057" y="0"/>
                </a:moveTo>
                <a:cubicBezTo>
                  <a:pt x="66948" y="1622"/>
                  <a:pt x="58782" y="2950"/>
                  <a:pt x="50673" y="4572"/>
                </a:cubicBezTo>
                <a:cubicBezTo>
                  <a:pt x="42142" y="6278"/>
                  <a:pt x="36953" y="15623"/>
                  <a:pt x="28956" y="19050"/>
                </a:cubicBezTo>
                <a:cubicBezTo>
                  <a:pt x="22962" y="21619"/>
                  <a:pt x="14742" y="17423"/>
                  <a:pt x="9525" y="21336"/>
                </a:cubicBezTo>
                <a:cubicBezTo>
                  <a:pt x="5860" y="24084"/>
                  <a:pt x="4097" y="29193"/>
                  <a:pt x="0" y="31242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637" name="Google Shape;2637;p26"/>
          <p:cNvSpPr/>
          <p:nvPr/>
        </p:nvSpPr>
        <p:spPr>
          <a:xfrm>
            <a:off x="6744001" y="-145566"/>
            <a:ext cx="3644900" cy="702633"/>
          </a:xfrm>
          <a:custGeom>
            <a:avLst/>
            <a:gdLst/>
            <a:ahLst/>
            <a:cxnLst/>
            <a:rect l="l" t="t" r="r" b="b"/>
            <a:pathLst>
              <a:path w="109347" h="21079" extrusionOk="0">
                <a:moveTo>
                  <a:pt x="0" y="4191"/>
                </a:moveTo>
                <a:cubicBezTo>
                  <a:pt x="11068" y="6745"/>
                  <a:pt x="22657" y="6993"/>
                  <a:pt x="33528" y="10287"/>
                </a:cubicBezTo>
                <a:cubicBezTo>
                  <a:pt x="52712" y="16100"/>
                  <a:pt x="73596" y="24596"/>
                  <a:pt x="92964" y="19431"/>
                </a:cubicBezTo>
                <a:cubicBezTo>
                  <a:pt x="101150" y="17248"/>
                  <a:pt x="105558" y="7578"/>
                  <a:pt x="109347" y="0"/>
                </a:cubicBez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638" name="Google Shape;2638;p26"/>
          <p:cNvGrpSpPr/>
          <p:nvPr/>
        </p:nvGrpSpPr>
        <p:grpSpPr>
          <a:xfrm rot="-2864756">
            <a:off x="798615" y="376064"/>
            <a:ext cx="457189" cy="425456"/>
            <a:chOff x="-1003774" y="3010923"/>
            <a:chExt cx="671424" cy="624822"/>
          </a:xfrm>
        </p:grpSpPr>
        <p:sp>
          <p:nvSpPr>
            <p:cNvPr id="2639" name="Google Shape;2639;p26"/>
            <p:cNvSpPr/>
            <p:nvPr/>
          </p:nvSpPr>
          <p:spPr>
            <a:xfrm>
              <a:off x="-1003774" y="3010923"/>
              <a:ext cx="624822" cy="550520"/>
            </a:xfrm>
            <a:custGeom>
              <a:avLst/>
              <a:gdLst/>
              <a:ahLst/>
              <a:cxnLst/>
              <a:rect l="l" t="t" r="r" b="b"/>
              <a:pathLst>
                <a:path w="22377" h="19716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  <a:close/>
                  <a:moveTo>
                    <a:pt x="18429" y="2843"/>
                  </a:moveTo>
                  <a:lnTo>
                    <a:pt x="15610" y="11956"/>
                  </a:lnTo>
                  <a:lnTo>
                    <a:pt x="7534" y="5414"/>
                  </a:lnTo>
                  <a:lnTo>
                    <a:pt x="7512" y="5640"/>
                  </a:lnTo>
                  <a:lnTo>
                    <a:pt x="7940" y="6023"/>
                  </a:lnTo>
                  <a:lnTo>
                    <a:pt x="16580" y="13038"/>
                  </a:lnTo>
                  <a:lnTo>
                    <a:pt x="19399" y="3925"/>
                  </a:lnTo>
                  <a:lnTo>
                    <a:pt x="19602" y="4083"/>
                  </a:lnTo>
                  <a:lnTo>
                    <a:pt x="19625" y="3903"/>
                  </a:lnTo>
                  <a:lnTo>
                    <a:pt x="19106" y="3452"/>
                  </a:lnTo>
                  <a:lnTo>
                    <a:pt x="18429" y="2843"/>
                  </a:lnTo>
                  <a:close/>
                  <a:moveTo>
                    <a:pt x="19331" y="15001"/>
                  </a:moveTo>
                  <a:lnTo>
                    <a:pt x="19309" y="15249"/>
                  </a:lnTo>
                  <a:lnTo>
                    <a:pt x="22377" y="17753"/>
                  </a:lnTo>
                  <a:lnTo>
                    <a:pt x="22377" y="17753"/>
                  </a:lnTo>
                  <a:lnTo>
                    <a:pt x="22196" y="17504"/>
                  </a:lnTo>
                  <a:lnTo>
                    <a:pt x="22016" y="17256"/>
                  </a:lnTo>
                  <a:lnTo>
                    <a:pt x="21813" y="17053"/>
                  </a:lnTo>
                  <a:lnTo>
                    <a:pt x="21610" y="16850"/>
                  </a:lnTo>
                  <a:lnTo>
                    <a:pt x="19331" y="15001"/>
                  </a:lnTo>
                  <a:close/>
                  <a:moveTo>
                    <a:pt x="13016" y="14820"/>
                  </a:moveTo>
                  <a:lnTo>
                    <a:pt x="4399" y="18700"/>
                  </a:lnTo>
                  <a:lnTo>
                    <a:pt x="5549" y="19715"/>
                  </a:lnTo>
                  <a:lnTo>
                    <a:pt x="14098" y="15858"/>
                  </a:lnTo>
                  <a:lnTo>
                    <a:pt x="13016" y="148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0" name="Google Shape;2640;p26"/>
            <p:cNvSpPr/>
            <p:nvPr/>
          </p:nvSpPr>
          <p:spPr>
            <a:xfrm>
              <a:off x="-464646" y="3429761"/>
              <a:ext cx="85694" cy="76871"/>
            </a:xfrm>
            <a:custGeom>
              <a:avLst/>
              <a:gdLst/>
              <a:ahLst/>
              <a:cxnLst/>
              <a:rect l="l" t="t" r="r" b="b"/>
              <a:pathLst>
                <a:path w="3069" h="2753" fill="none" extrusionOk="0">
                  <a:moveTo>
                    <a:pt x="23" y="1"/>
                  </a:moveTo>
                  <a:lnTo>
                    <a:pt x="1" y="249"/>
                  </a:lnTo>
                  <a:lnTo>
                    <a:pt x="3069" y="2753"/>
                  </a:lnTo>
                  <a:lnTo>
                    <a:pt x="3069" y="2753"/>
                  </a:lnTo>
                  <a:lnTo>
                    <a:pt x="2888" y="2504"/>
                  </a:lnTo>
                  <a:lnTo>
                    <a:pt x="2708" y="2256"/>
                  </a:lnTo>
                  <a:lnTo>
                    <a:pt x="2505" y="2053"/>
                  </a:lnTo>
                  <a:lnTo>
                    <a:pt x="2302" y="1850"/>
                  </a:lnTo>
                  <a:lnTo>
                    <a:pt x="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1" name="Google Shape;2641;p26"/>
            <p:cNvSpPr/>
            <p:nvPr/>
          </p:nvSpPr>
          <p:spPr>
            <a:xfrm>
              <a:off x="-1003774" y="3010923"/>
              <a:ext cx="190878" cy="198417"/>
            </a:xfrm>
            <a:custGeom>
              <a:avLst/>
              <a:gdLst/>
              <a:ahLst/>
              <a:cxnLst/>
              <a:rect l="l" t="t" r="r" b="b"/>
              <a:pathLst>
                <a:path w="6836" h="7106" fill="none" extrusionOk="0">
                  <a:moveTo>
                    <a:pt x="5392" y="1"/>
                  </a:moveTo>
                  <a:lnTo>
                    <a:pt x="4399" y="3316"/>
                  </a:lnTo>
                  <a:lnTo>
                    <a:pt x="4467" y="3384"/>
                  </a:lnTo>
                  <a:lnTo>
                    <a:pt x="4467" y="3384"/>
                  </a:lnTo>
                  <a:lnTo>
                    <a:pt x="4219" y="3339"/>
                  </a:lnTo>
                  <a:lnTo>
                    <a:pt x="3971" y="3316"/>
                  </a:lnTo>
                  <a:lnTo>
                    <a:pt x="3971" y="3316"/>
                  </a:lnTo>
                  <a:lnTo>
                    <a:pt x="3790" y="3339"/>
                  </a:lnTo>
                  <a:lnTo>
                    <a:pt x="3610" y="3384"/>
                  </a:lnTo>
                  <a:lnTo>
                    <a:pt x="3452" y="3474"/>
                  </a:lnTo>
                  <a:lnTo>
                    <a:pt x="3294" y="3587"/>
                  </a:lnTo>
                  <a:lnTo>
                    <a:pt x="3294" y="3587"/>
                  </a:lnTo>
                  <a:lnTo>
                    <a:pt x="3204" y="3722"/>
                  </a:lnTo>
                  <a:lnTo>
                    <a:pt x="3136" y="3858"/>
                  </a:lnTo>
                  <a:lnTo>
                    <a:pt x="3113" y="3993"/>
                  </a:lnTo>
                  <a:lnTo>
                    <a:pt x="3091" y="4128"/>
                  </a:lnTo>
                  <a:lnTo>
                    <a:pt x="3091" y="4286"/>
                  </a:lnTo>
                  <a:lnTo>
                    <a:pt x="3113" y="4444"/>
                  </a:lnTo>
                  <a:lnTo>
                    <a:pt x="3158" y="4602"/>
                  </a:lnTo>
                  <a:lnTo>
                    <a:pt x="3226" y="4783"/>
                  </a:lnTo>
                  <a:lnTo>
                    <a:pt x="3158" y="4715"/>
                  </a:lnTo>
                  <a:lnTo>
                    <a:pt x="1" y="6113"/>
                  </a:lnTo>
                  <a:lnTo>
                    <a:pt x="1128" y="7106"/>
                  </a:lnTo>
                  <a:lnTo>
                    <a:pt x="4151" y="5798"/>
                  </a:lnTo>
                  <a:lnTo>
                    <a:pt x="4196" y="5843"/>
                  </a:lnTo>
                  <a:lnTo>
                    <a:pt x="4196" y="5843"/>
                  </a:lnTo>
                  <a:lnTo>
                    <a:pt x="4151" y="5685"/>
                  </a:lnTo>
                  <a:lnTo>
                    <a:pt x="4106" y="5527"/>
                  </a:lnTo>
                  <a:lnTo>
                    <a:pt x="4083" y="5369"/>
                  </a:lnTo>
                  <a:lnTo>
                    <a:pt x="4083" y="5211"/>
                  </a:lnTo>
                  <a:lnTo>
                    <a:pt x="4083" y="5076"/>
                  </a:lnTo>
                  <a:lnTo>
                    <a:pt x="4128" y="4918"/>
                  </a:lnTo>
                  <a:lnTo>
                    <a:pt x="4196" y="4805"/>
                  </a:lnTo>
                  <a:lnTo>
                    <a:pt x="4286" y="4670"/>
                  </a:lnTo>
                  <a:lnTo>
                    <a:pt x="4286" y="4670"/>
                  </a:lnTo>
                  <a:lnTo>
                    <a:pt x="4444" y="4534"/>
                  </a:lnTo>
                  <a:lnTo>
                    <a:pt x="4602" y="4444"/>
                  </a:lnTo>
                  <a:lnTo>
                    <a:pt x="4783" y="4399"/>
                  </a:lnTo>
                  <a:lnTo>
                    <a:pt x="4986" y="4377"/>
                  </a:lnTo>
                  <a:lnTo>
                    <a:pt x="4986" y="4377"/>
                  </a:lnTo>
                  <a:lnTo>
                    <a:pt x="5211" y="4399"/>
                  </a:lnTo>
                  <a:lnTo>
                    <a:pt x="5437" y="4444"/>
                  </a:lnTo>
                  <a:lnTo>
                    <a:pt x="5369" y="4399"/>
                  </a:lnTo>
                  <a:lnTo>
                    <a:pt x="6384" y="1083"/>
                  </a:lnTo>
                  <a:lnTo>
                    <a:pt x="6813" y="1467"/>
                  </a:lnTo>
                  <a:lnTo>
                    <a:pt x="6835" y="1286"/>
                  </a:lnTo>
                  <a:lnTo>
                    <a:pt x="53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2" name="Google Shape;2642;p2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62" y="0"/>
                  </a:move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3" name="Google Shape;2643;p26"/>
            <p:cNvSpPr/>
            <p:nvPr/>
          </p:nvSpPr>
          <p:spPr>
            <a:xfrm>
              <a:off x="-659266" y="3505347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813" y="113"/>
                  </a:moveTo>
                  <a:lnTo>
                    <a:pt x="813" y="113"/>
                  </a:lnTo>
                  <a:lnTo>
                    <a:pt x="723" y="46"/>
                  </a:lnTo>
                  <a:lnTo>
                    <a:pt x="655" y="23"/>
                  </a:lnTo>
                  <a:lnTo>
                    <a:pt x="542" y="0"/>
                  </a:lnTo>
                  <a:lnTo>
                    <a:pt x="452" y="0"/>
                  </a:lnTo>
                  <a:lnTo>
                    <a:pt x="362" y="0"/>
                  </a:lnTo>
                  <a:lnTo>
                    <a:pt x="272" y="46"/>
                  </a:lnTo>
                  <a:lnTo>
                    <a:pt x="181" y="91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46" y="249"/>
                  </a:lnTo>
                  <a:lnTo>
                    <a:pt x="24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1" y="610"/>
                  </a:lnTo>
                  <a:lnTo>
                    <a:pt x="46" y="700"/>
                  </a:lnTo>
                  <a:lnTo>
                    <a:pt x="91" y="790"/>
                  </a:lnTo>
                  <a:lnTo>
                    <a:pt x="159" y="858"/>
                  </a:lnTo>
                  <a:lnTo>
                    <a:pt x="1490" y="2031"/>
                  </a:lnTo>
                  <a:lnTo>
                    <a:pt x="1490" y="2031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51" y="2166"/>
                  </a:lnTo>
                  <a:lnTo>
                    <a:pt x="1941" y="2143"/>
                  </a:lnTo>
                  <a:lnTo>
                    <a:pt x="2031" y="2121"/>
                  </a:lnTo>
                  <a:lnTo>
                    <a:pt x="2121" y="2053"/>
                  </a:lnTo>
                  <a:lnTo>
                    <a:pt x="2189" y="1985"/>
                  </a:lnTo>
                  <a:lnTo>
                    <a:pt x="2189" y="1985"/>
                  </a:lnTo>
                  <a:lnTo>
                    <a:pt x="2257" y="1918"/>
                  </a:lnTo>
                  <a:lnTo>
                    <a:pt x="2302" y="1828"/>
                  </a:lnTo>
                  <a:lnTo>
                    <a:pt x="2302" y="1737"/>
                  </a:lnTo>
                  <a:lnTo>
                    <a:pt x="2324" y="1625"/>
                  </a:lnTo>
                  <a:lnTo>
                    <a:pt x="2302" y="1534"/>
                  </a:lnTo>
                  <a:lnTo>
                    <a:pt x="2279" y="1444"/>
                  </a:lnTo>
                  <a:lnTo>
                    <a:pt x="2211" y="1376"/>
                  </a:lnTo>
                  <a:lnTo>
                    <a:pt x="2144" y="1286"/>
                  </a:lnTo>
                  <a:lnTo>
                    <a:pt x="813" y="1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4" name="Google Shape;2644;p2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extrusionOk="0">
                  <a:moveTo>
                    <a:pt x="316" y="0"/>
                  </a:move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5" name="Google Shape;2645;p26"/>
            <p:cNvSpPr/>
            <p:nvPr/>
          </p:nvSpPr>
          <p:spPr>
            <a:xfrm>
              <a:off x="-758140" y="3549437"/>
              <a:ext cx="42219" cy="39706"/>
            </a:xfrm>
            <a:custGeom>
              <a:avLst/>
              <a:gdLst/>
              <a:ahLst/>
              <a:cxnLst/>
              <a:rect l="l" t="t" r="r" b="b"/>
              <a:pathLst>
                <a:path w="1512" h="1422" fill="none" extrusionOk="0">
                  <a:moveTo>
                    <a:pt x="700" y="91"/>
                  </a:moveTo>
                  <a:lnTo>
                    <a:pt x="700" y="91"/>
                  </a:lnTo>
                  <a:lnTo>
                    <a:pt x="632" y="46"/>
                  </a:lnTo>
                  <a:lnTo>
                    <a:pt x="565" y="23"/>
                  </a:lnTo>
                  <a:lnTo>
                    <a:pt x="474" y="0"/>
                  </a:lnTo>
                  <a:lnTo>
                    <a:pt x="384" y="0"/>
                  </a:lnTo>
                  <a:lnTo>
                    <a:pt x="316" y="0"/>
                  </a:lnTo>
                  <a:lnTo>
                    <a:pt x="249" y="46"/>
                  </a:lnTo>
                  <a:lnTo>
                    <a:pt x="159" y="68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46" y="203"/>
                  </a:lnTo>
                  <a:lnTo>
                    <a:pt x="23" y="271"/>
                  </a:lnTo>
                  <a:lnTo>
                    <a:pt x="1" y="361"/>
                  </a:lnTo>
                  <a:lnTo>
                    <a:pt x="1" y="452"/>
                  </a:lnTo>
                  <a:lnTo>
                    <a:pt x="23" y="519"/>
                  </a:lnTo>
                  <a:lnTo>
                    <a:pt x="46" y="587"/>
                  </a:lnTo>
                  <a:lnTo>
                    <a:pt x="91" y="677"/>
                  </a:lnTo>
                  <a:lnTo>
                    <a:pt x="136" y="722"/>
                  </a:lnTo>
                  <a:lnTo>
                    <a:pt x="813" y="1331"/>
                  </a:lnTo>
                  <a:lnTo>
                    <a:pt x="813" y="1331"/>
                  </a:lnTo>
                  <a:lnTo>
                    <a:pt x="880" y="1376"/>
                  </a:lnTo>
                  <a:lnTo>
                    <a:pt x="948" y="1422"/>
                  </a:lnTo>
                  <a:lnTo>
                    <a:pt x="1038" y="1422"/>
                  </a:lnTo>
                  <a:lnTo>
                    <a:pt x="1128" y="1422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399" y="1286"/>
                  </a:lnTo>
                  <a:lnTo>
                    <a:pt x="1399" y="1286"/>
                  </a:lnTo>
                  <a:lnTo>
                    <a:pt x="1467" y="1218"/>
                  </a:lnTo>
                  <a:lnTo>
                    <a:pt x="1489" y="1151"/>
                  </a:lnTo>
                  <a:lnTo>
                    <a:pt x="1512" y="1061"/>
                  </a:lnTo>
                  <a:lnTo>
                    <a:pt x="1512" y="993"/>
                  </a:lnTo>
                  <a:lnTo>
                    <a:pt x="1512" y="903"/>
                  </a:lnTo>
                  <a:lnTo>
                    <a:pt x="1467" y="835"/>
                  </a:lnTo>
                  <a:lnTo>
                    <a:pt x="1422" y="767"/>
                  </a:lnTo>
                  <a:lnTo>
                    <a:pt x="1377" y="700"/>
                  </a:lnTo>
                  <a:lnTo>
                    <a:pt x="700" y="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6" name="Google Shape;2646;p2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extrusionOk="0">
                  <a:moveTo>
                    <a:pt x="384" y="0"/>
                  </a:moveTo>
                  <a:lnTo>
                    <a:pt x="294" y="45"/>
                  </a:lnTo>
                  <a:lnTo>
                    <a:pt x="204" y="90"/>
                  </a:lnTo>
                  <a:lnTo>
                    <a:pt x="136" y="158"/>
                  </a:lnTo>
                  <a:lnTo>
                    <a:pt x="68" y="248"/>
                  </a:lnTo>
                  <a:lnTo>
                    <a:pt x="23" y="339"/>
                  </a:lnTo>
                  <a:lnTo>
                    <a:pt x="1" y="429"/>
                  </a:lnTo>
                  <a:lnTo>
                    <a:pt x="1" y="519"/>
                  </a:lnTo>
                  <a:lnTo>
                    <a:pt x="23" y="609"/>
                  </a:lnTo>
                  <a:lnTo>
                    <a:pt x="46" y="699"/>
                  </a:lnTo>
                  <a:lnTo>
                    <a:pt x="91" y="790"/>
                  </a:lnTo>
                  <a:lnTo>
                    <a:pt x="159" y="857"/>
                  </a:lnTo>
                  <a:lnTo>
                    <a:pt x="1512" y="2053"/>
                  </a:lnTo>
                  <a:lnTo>
                    <a:pt x="1580" y="2098"/>
                  </a:lnTo>
                  <a:lnTo>
                    <a:pt x="1670" y="2143"/>
                  </a:lnTo>
                  <a:lnTo>
                    <a:pt x="1760" y="2166"/>
                  </a:lnTo>
                  <a:lnTo>
                    <a:pt x="1873" y="2166"/>
                  </a:lnTo>
                  <a:lnTo>
                    <a:pt x="1963" y="2143"/>
                  </a:lnTo>
                  <a:lnTo>
                    <a:pt x="2053" y="2121"/>
                  </a:lnTo>
                  <a:lnTo>
                    <a:pt x="2121" y="2075"/>
                  </a:lnTo>
                  <a:lnTo>
                    <a:pt x="2211" y="2008"/>
                  </a:lnTo>
                  <a:lnTo>
                    <a:pt x="2256" y="1918"/>
                  </a:lnTo>
                  <a:lnTo>
                    <a:pt x="2302" y="1827"/>
                  </a:lnTo>
                  <a:lnTo>
                    <a:pt x="2324" y="1737"/>
                  </a:lnTo>
                  <a:lnTo>
                    <a:pt x="2324" y="1647"/>
                  </a:lnTo>
                  <a:lnTo>
                    <a:pt x="2324" y="1534"/>
                  </a:lnTo>
                  <a:lnTo>
                    <a:pt x="2279" y="1444"/>
                  </a:lnTo>
                  <a:lnTo>
                    <a:pt x="2234" y="1376"/>
                  </a:lnTo>
                  <a:lnTo>
                    <a:pt x="2166" y="1286"/>
                  </a:lnTo>
                  <a:lnTo>
                    <a:pt x="835" y="113"/>
                  </a:lnTo>
                  <a:lnTo>
                    <a:pt x="745" y="68"/>
                  </a:lnTo>
                  <a:lnTo>
                    <a:pt x="655" y="23"/>
                  </a:lnTo>
                  <a:lnTo>
                    <a:pt x="5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7" name="Google Shape;2647;p26"/>
            <p:cNvSpPr/>
            <p:nvPr/>
          </p:nvSpPr>
          <p:spPr>
            <a:xfrm>
              <a:off x="-494244" y="3318294"/>
              <a:ext cx="64920" cy="60480"/>
            </a:xfrm>
            <a:custGeom>
              <a:avLst/>
              <a:gdLst/>
              <a:ahLst/>
              <a:cxnLst/>
              <a:rect l="l" t="t" r="r" b="b"/>
              <a:pathLst>
                <a:path w="2325" h="2166" fill="none" extrusionOk="0">
                  <a:moveTo>
                    <a:pt x="159" y="857"/>
                  </a:moveTo>
                  <a:lnTo>
                    <a:pt x="159" y="857"/>
                  </a:lnTo>
                  <a:lnTo>
                    <a:pt x="91" y="790"/>
                  </a:lnTo>
                  <a:lnTo>
                    <a:pt x="46" y="699"/>
                  </a:lnTo>
                  <a:lnTo>
                    <a:pt x="23" y="609"/>
                  </a:lnTo>
                  <a:lnTo>
                    <a:pt x="1" y="519"/>
                  </a:lnTo>
                  <a:lnTo>
                    <a:pt x="1" y="429"/>
                  </a:lnTo>
                  <a:lnTo>
                    <a:pt x="23" y="339"/>
                  </a:lnTo>
                  <a:lnTo>
                    <a:pt x="68" y="248"/>
                  </a:lnTo>
                  <a:lnTo>
                    <a:pt x="136" y="158"/>
                  </a:lnTo>
                  <a:lnTo>
                    <a:pt x="136" y="158"/>
                  </a:lnTo>
                  <a:lnTo>
                    <a:pt x="204" y="90"/>
                  </a:lnTo>
                  <a:lnTo>
                    <a:pt x="294" y="45"/>
                  </a:lnTo>
                  <a:lnTo>
                    <a:pt x="384" y="0"/>
                  </a:lnTo>
                  <a:lnTo>
                    <a:pt x="474" y="0"/>
                  </a:lnTo>
                  <a:lnTo>
                    <a:pt x="565" y="0"/>
                  </a:lnTo>
                  <a:lnTo>
                    <a:pt x="655" y="23"/>
                  </a:lnTo>
                  <a:lnTo>
                    <a:pt x="745" y="68"/>
                  </a:lnTo>
                  <a:lnTo>
                    <a:pt x="835" y="113"/>
                  </a:lnTo>
                  <a:lnTo>
                    <a:pt x="2166" y="1286"/>
                  </a:lnTo>
                  <a:lnTo>
                    <a:pt x="2166" y="1286"/>
                  </a:lnTo>
                  <a:lnTo>
                    <a:pt x="2234" y="1376"/>
                  </a:lnTo>
                  <a:lnTo>
                    <a:pt x="2279" y="1444"/>
                  </a:lnTo>
                  <a:lnTo>
                    <a:pt x="2324" y="1534"/>
                  </a:lnTo>
                  <a:lnTo>
                    <a:pt x="2324" y="1647"/>
                  </a:lnTo>
                  <a:lnTo>
                    <a:pt x="2324" y="1737"/>
                  </a:lnTo>
                  <a:lnTo>
                    <a:pt x="2302" y="1827"/>
                  </a:lnTo>
                  <a:lnTo>
                    <a:pt x="2256" y="1918"/>
                  </a:lnTo>
                  <a:lnTo>
                    <a:pt x="2211" y="2008"/>
                  </a:lnTo>
                  <a:lnTo>
                    <a:pt x="2211" y="2008"/>
                  </a:lnTo>
                  <a:lnTo>
                    <a:pt x="2121" y="2075"/>
                  </a:lnTo>
                  <a:lnTo>
                    <a:pt x="2053" y="2121"/>
                  </a:lnTo>
                  <a:lnTo>
                    <a:pt x="1963" y="2143"/>
                  </a:lnTo>
                  <a:lnTo>
                    <a:pt x="1873" y="2166"/>
                  </a:lnTo>
                  <a:lnTo>
                    <a:pt x="1760" y="2166"/>
                  </a:lnTo>
                  <a:lnTo>
                    <a:pt x="1670" y="2143"/>
                  </a:lnTo>
                  <a:lnTo>
                    <a:pt x="1580" y="2098"/>
                  </a:lnTo>
                  <a:lnTo>
                    <a:pt x="1512" y="2053"/>
                  </a:lnTo>
                  <a:lnTo>
                    <a:pt x="159" y="8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8" name="Google Shape;2648;p2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extrusionOk="0">
                  <a:moveTo>
                    <a:pt x="407" y="1"/>
                  </a:moveTo>
                  <a:lnTo>
                    <a:pt x="316" y="23"/>
                  </a:lnTo>
                  <a:lnTo>
                    <a:pt x="249" y="46"/>
                  </a:lnTo>
                  <a:lnTo>
                    <a:pt x="181" y="91"/>
                  </a:lnTo>
                  <a:lnTo>
                    <a:pt x="113" y="136"/>
                  </a:lnTo>
                  <a:lnTo>
                    <a:pt x="68" y="227"/>
                  </a:lnTo>
                  <a:lnTo>
                    <a:pt x="23" y="294"/>
                  </a:lnTo>
                  <a:lnTo>
                    <a:pt x="1" y="362"/>
                  </a:lnTo>
                  <a:lnTo>
                    <a:pt x="1" y="452"/>
                  </a:lnTo>
                  <a:lnTo>
                    <a:pt x="23" y="542"/>
                  </a:lnTo>
                  <a:lnTo>
                    <a:pt x="46" y="610"/>
                  </a:lnTo>
                  <a:lnTo>
                    <a:pt x="91" y="678"/>
                  </a:lnTo>
                  <a:lnTo>
                    <a:pt x="158" y="745"/>
                  </a:lnTo>
                  <a:lnTo>
                    <a:pt x="813" y="1332"/>
                  </a:lnTo>
                  <a:lnTo>
                    <a:pt x="903" y="1377"/>
                  </a:lnTo>
                  <a:lnTo>
                    <a:pt x="971" y="1422"/>
                  </a:lnTo>
                  <a:lnTo>
                    <a:pt x="1038" y="1445"/>
                  </a:lnTo>
                  <a:lnTo>
                    <a:pt x="1128" y="1445"/>
                  </a:lnTo>
                  <a:lnTo>
                    <a:pt x="1196" y="1422"/>
                  </a:lnTo>
                  <a:lnTo>
                    <a:pt x="1286" y="1399"/>
                  </a:lnTo>
                  <a:lnTo>
                    <a:pt x="1354" y="1354"/>
                  </a:lnTo>
                  <a:lnTo>
                    <a:pt x="1422" y="1309"/>
                  </a:lnTo>
                  <a:lnTo>
                    <a:pt x="1467" y="1242"/>
                  </a:lnTo>
                  <a:lnTo>
                    <a:pt x="1489" y="1151"/>
                  </a:lnTo>
                  <a:lnTo>
                    <a:pt x="1512" y="1084"/>
                  </a:lnTo>
                  <a:lnTo>
                    <a:pt x="1512" y="993"/>
                  </a:lnTo>
                  <a:lnTo>
                    <a:pt x="1512" y="926"/>
                  </a:lnTo>
                  <a:lnTo>
                    <a:pt x="1489" y="836"/>
                  </a:lnTo>
                  <a:lnTo>
                    <a:pt x="1444" y="768"/>
                  </a:lnTo>
                  <a:lnTo>
                    <a:pt x="1377" y="700"/>
                  </a:lnTo>
                  <a:lnTo>
                    <a:pt x="700" y="114"/>
                  </a:lnTo>
                  <a:lnTo>
                    <a:pt x="632" y="69"/>
                  </a:lnTo>
                  <a:lnTo>
                    <a:pt x="564" y="23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9" name="Google Shape;2649;p26"/>
            <p:cNvSpPr/>
            <p:nvPr/>
          </p:nvSpPr>
          <p:spPr>
            <a:xfrm>
              <a:off x="-462748" y="3214981"/>
              <a:ext cx="42219" cy="40348"/>
            </a:xfrm>
            <a:custGeom>
              <a:avLst/>
              <a:gdLst/>
              <a:ahLst/>
              <a:cxnLst/>
              <a:rect l="l" t="t" r="r" b="b"/>
              <a:pathLst>
                <a:path w="1512" h="1445" fill="none" extrusionOk="0">
                  <a:moveTo>
                    <a:pt x="158" y="745"/>
                  </a:moveTo>
                  <a:lnTo>
                    <a:pt x="158" y="745"/>
                  </a:lnTo>
                  <a:lnTo>
                    <a:pt x="91" y="678"/>
                  </a:lnTo>
                  <a:lnTo>
                    <a:pt x="46" y="610"/>
                  </a:lnTo>
                  <a:lnTo>
                    <a:pt x="23" y="542"/>
                  </a:lnTo>
                  <a:lnTo>
                    <a:pt x="1" y="452"/>
                  </a:lnTo>
                  <a:lnTo>
                    <a:pt x="1" y="362"/>
                  </a:lnTo>
                  <a:lnTo>
                    <a:pt x="23" y="294"/>
                  </a:lnTo>
                  <a:lnTo>
                    <a:pt x="68" y="227"/>
                  </a:lnTo>
                  <a:lnTo>
                    <a:pt x="113" y="136"/>
                  </a:lnTo>
                  <a:lnTo>
                    <a:pt x="113" y="136"/>
                  </a:lnTo>
                  <a:lnTo>
                    <a:pt x="181" y="91"/>
                  </a:lnTo>
                  <a:lnTo>
                    <a:pt x="249" y="46"/>
                  </a:lnTo>
                  <a:lnTo>
                    <a:pt x="316" y="23"/>
                  </a:lnTo>
                  <a:lnTo>
                    <a:pt x="407" y="1"/>
                  </a:lnTo>
                  <a:lnTo>
                    <a:pt x="474" y="1"/>
                  </a:lnTo>
                  <a:lnTo>
                    <a:pt x="564" y="23"/>
                  </a:lnTo>
                  <a:lnTo>
                    <a:pt x="632" y="69"/>
                  </a:lnTo>
                  <a:lnTo>
                    <a:pt x="700" y="114"/>
                  </a:lnTo>
                  <a:lnTo>
                    <a:pt x="1377" y="700"/>
                  </a:lnTo>
                  <a:lnTo>
                    <a:pt x="1377" y="700"/>
                  </a:lnTo>
                  <a:lnTo>
                    <a:pt x="1444" y="768"/>
                  </a:lnTo>
                  <a:lnTo>
                    <a:pt x="1489" y="836"/>
                  </a:lnTo>
                  <a:lnTo>
                    <a:pt x="1512" y="926"/>
                  </a:lnTo>
                  <a:lnTo>
                    <a:pt x="1512" y="993"/>
                  </a:lnTo>
                  <a:lnTo>
                    <a:pt x="1512" y="1084"/>
                  </a:lnTo>
                  <a:lnTo>
                    <a:pt x="1489" y="1151"/>
                  </a:lnTo>
                  <a:lnTo>
                    <a:pt x="1467" y="1242"/>
                  </a:lnTo>
                  <a:lnTo>
                    <a:pt x="1422" y="1309"/>
                  </a:lnTo>
                  <a:lnTo>
                    <a:pt x="1422" y="1309"/>
                  </a:lnTo>
                  <a:lnTo>
                    <a:pt x="1354" y="1354"/>
                  </a:lnTo>
                  <a:lnTo>
                    <a:pt x="1286" y="1399"/>
                  </a:lnTo>
                  <a:lnTo>
                    <a:pt x="1196" y="1422"/>
                  </a:lnTo>
                  <a:lnTo>
                    <a:pt x="1128" y="1445"/>
                  </a:lnTo>
                  <a:lnTo>
                    <a:pt x="1038" y="1445"/>
                  </a:lnTo>
                  <a:lnTo>
                    <a:pt x="971" y="1422"/>
                  </a:lnTo>
                  <a:lnTo>
                    <a:pt x="903" y="1377"/>
                  </a:lnTo>
                  <a:lnTo>
                    <a:pt x="813" y="1332"/>
                  </a:lnTo>
                  <a:lnTo>
                    <a:pt x="158" y="7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0" name="Google Shape;2650;p2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1" name="Google Shape;2651;p26"/>
            <p:cNvSpPr/>
            <p:nvPr/>
          </p:nvSpPr>
          <p:spPr>
            <a:xfrm>
              <a:off x="-853244" y="3451177"/>
              <a:ext cx="320606" cy="141735"/>
            </a:xfrm>
            <a:custGeom>
              <a:avLst/>
              <a:gdLst/>
              <a:ahLst/>
              <a:cxnLst/>
              <a:rect l="l" t="t" r="r" b="b"/>
              <a:pathLst>
                <a:path w="11482" h="5076" fill="none" extrusionOk="0">
                  <a:moveTo>
                    <a:pt x="8910" y="1"/>
                  </a:moveTo>
                  <a:lnTo>
                    <a:pt x="1" y="4016"/>
                  </a:lnTo>
                  <a:lnTo>
                    <a:pt x="1196" y="5076"/>
                  </a:lnTo>
                  <a:lnTo>
                    <a:pt x="11482" y="2459"/>
                  </a:lnTo>
                  <a:lnTo>
                    <a:pt x="89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2" name="Google Shape;2652;p2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3" name="Google Shape;2653;p26"/>
            <p:cNvSpPr/>
            <p:nvPr/>
          </p:nvSpPr>
          <p:spPr>
            <a:xfrm>
              <a:off x="-853244" y="3453690"/>
              <a:ext cx="295420" cy="126629"/>
            </a:xfrm>
            <a:custGeom>
              <a:avLst/>
              <a:gdLst/>
              <a:ahLst/>
              <a:cxnLst/>
              <a:rect l="l" t="t" r="r" b="b"/>
              <a:pathLst>
                <a:path w="10580" h="4535" fill="none" extrusionOk="0">
                  <a:moveTo>
                    <a:pt x="8707" y="1"/>
                  </a:moveTo>
                  <a:lnTo>
                    <a:pt x="1" y="3926"/>
                  </a:lnTo>
                  <a:lnTo>
                    <a:pt x="677" y="4535"/>
                  </a:lnTo>
                  <a:lnTo>
                    <a:pt x="10580" y="1805"/>
                  </a:lnTo>
                  <a:lnTo>
                    <a:pt x="870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4" name="Google Shape;2654;p2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extrusionOk="0">
                  <a:moveTo>
                    <a:pt x="2865" y="0"/>
                  </a:moveTo>
                  <a:lnTo>
                    <a:pt x="0" y="9316"/>
                  </a:lnTo>
                  <a:lnTo>
                    <a:pt x="2730" y="11595"/>
                  </a:lnTo>
                  <a:lnTo>
                    <a:pt x="4083" y="1061"/>
                  </a:lnTo>
                  <a:lnTo>
                    <a:pt x="28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5" name="Google Shape;2655;p26"/>
            <p:cNvSpPr/>
            <p:nvPr/>
          </p:nvSpPr>
          <p:spPr>
            <a:xfrm>
              <a:off x="-542103" y="3120519"/>
              <a:ext cx="114035" cy="323761"/>
            </a:xfrm>
            <a:custGeom>
              <a:avLst/>
              <a:gdLst/>
              <a:ahLst/>
              <a:cxnLst/>
              <a:rect l="l" t="t" r="r" b="b"/>
              <a:pathLst>
                <a:path w="4084" h="11595" fill="none" extrusionOk="0">
                  <a:moveTo>
                    <a:pt x="0" y="9316"/>
                  </a:moveTo>
                  <a:lnTo>
                    <a:pt x="2865" y="0"/>
                  </a:lnTo>
                  <a:lnTo>
                    <a:pt x="4083" y="1061"/>
                  </a:lnTo>
                  <a:lnTo>
                    <a:pt x="2730" y="11595"/>
                  </a:lnTo>
                  <a:lnTo>
                    <a:pt x="0" y="9316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6" name="Google Shape;2656;p2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7" name="Google Shape;2657;p26"/>
            <p:cNvSpPr/>
            <p:nvPr/>
          </p:nvSpPr>
          <p:spPr>
            <a:xfrm>
              <a:off x="-456437" y="3124931"/>
              <a:ext cx="13877" cy="12621"/>
            </a:xfrm>
            <a:custGeom>
              <a:avLst/>
              <a:gdLst/>
              <a:ahLst/>
              <a:cxnLst/>
              <a:rect l="l" t="t" r="r" b="b"/>
              <a:pathLst>
                <a:path w="497" h="452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6" y="451"/>
                  </a:lnTo>
                  <a:lnTo>
                    <a:pt x="496" y="45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8" name="Google Shape;2658;p2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9" name="Google Shape;2659;p26"/>
            <p:cNvSpPr/>
            <p:nvPr/>
          </p:nvSpPr>
          <p:spPr>
            <a:xfrm>
              <a:off x="-540847" y="3120519"/>
              <a:ext cx="84438" cy="254486"/>
            </a:xfrm>
            <a:custGeom>
              <a:avLst/>
              <a:gdLst/>
              <a:ahLst/>
              <a:cxnLst/>
              <a:rect l="l" t="t" r="r" b="b"/>
              <a:pathLst>
                <a:path w="3024" h="9114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820" y="0"/>
                  </a:lnTo>
                  <a:lnTo>
                    <a:pt x="3023" y="158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0" name="Google Shape;2660;p2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1" name="Google Shape;2661;p26"/>
            <p:cNvSpPr/>
            <p:nvPr/>
          </p:nvSpPr>
          <p:spPr>
            <a:xfrm>
              <a:off x="-540847" y="3120519"/>
              <a:ext cx="98287" cy="300446"/>
            </a:xfrm>
            <a:custGeom>
              <a:avLst/>
              <a:gdLst/>
              <a:ahLst/>
              <a:cxnLst/>
              <a:rect l="l" t="t" r="r" b="b"/>
              <a:pathLst>
                <a:path w="3520" h="10760" fill="none" extrusionOk="0">
                  <a:moveTo>
                    <a:pt x="2820" y="0"/>
                  </a:moveTo>
                  <a:lnTo>
                    <a:pt x="1" y="9113"/>
                  </a:lnTo>
                  <a:lnTo>
                    <a:pt x="2031" y="10760"/>
                  </a:lnTo>
                  <a:lnTo>
                    <a:pt x="3519" y="609"/>
                  </a:lnTo>
                  <a:lnTo>
                    <a:pt x="3023" y="158"/>
                  </a:lnTo>
                  <a:lnTo>
                    <a:pt x="28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2" name="Google Shape;2662;p26"/>
            <p:cNvSpPr/>
            <p:nvPr/>
          </p:nvSpPr>
          <p:spPr>
            <a:xfrm>
              <a:off x="-889766" y="3133112"/>
              <a:ext cx="557417" cy="502633"/>
            </a:xfrm>
            <a:custGeom>
              <a:avLst/>
              <a:gdLst/>
              <a:ahLst/>
              <a:cxnLst/>
              <a:rect l="l" t="t" r="r" b="b"/>
              <a:pathLst>
                <a:path w="19963" h="18001" extrusionOk="0">
                  <a:moveTo>
                    <a:pt x="993" y="1"/>
                  </a:moveTo>
                  <a:lnTo>
                    <a:pt x="767" y="23"/>
                  </a:lnTo>
                  <a:lnTo>
                    <a:pt x="564" y="68"/>
                  </a:lnTo>
                  <a:lnTo>
                    <a:pt x="451" y="91"/>
                  </a:lnTo>
                  <a:lnTo>
                    <a:pt x="361" y="158"/>
                  </a:lnTo>
                  <a:lnTo>
                    <a:pt x="294" y="226"/>
                  </a:lnTo>
                  <a:lnTo>
                    <a:pt x="203" y="294"/>
                  </a:lnTo>
                  <a:lnTo>
                    <a:pt x="136" y="384"/>
                  </a:lnTo>
                  <a:lnTo>
                    <a:pt x="91" y="474"/>
                  </a:lnTo>
                  <a:lnTo>
                    <a:pt x="45" y="587"/>
                  </a:lnTo>
                  <a:lnTo>
                    <a:pt x="23" y="677"/>
                  </a:lnTo>
                  <a:lnTo>
                    <a:pt x="0" y="880"/>
                  </a:lnTo>
                  <a:lnTo>
                    <a:pt x="23" y="1106"/>
                  </a:lnTo>
                  <a:lnTo>
                    <a:pt x="68" y="1354"/>
                  </a:lnTo>
                  <a:lnTo>
                    <a:pt x="181" y="1580"/>
                  </a:lnTo>
                  <a:lnTo>
                    <a:pt x="294" y="1828"/>
                  </a:lnTo>
                  <a:lnTo>
                    <a:pt x="451" y="2076"/>
                  </a:lnTo>
                  <a:lnTo>
                    <a:pt x="632" y="2324"/>
                  </a:lnTo>
                  <a:lnTo>
                    <a:pt x="812" y="2549"/>
                  </a:lnTo>
                  <a:lnTo>
                    <a:pt x="1218" y="3023"/>
                  </a:lnTo>
                  <a:lnTo>
                    <a:pt x="1602" y="3429"/>
                  </a:lnTo>
                  <a:lnTo>
                    <a:pt x="1985" y="3768"/>
                  </a:lnTo>
                  <a:lnTo>
                    <a:pt x="15587" y="16850"/>
                  </a:lnTo>
                  <a:lnTo>
                    <a:pt x="15857" y="17076"/>
                  </a:lnTo>
                  <a:lnTo>
                    <a:pt x="16151" y="17256"/>
                  </a:lnTo>
                  <a:lnTo>
                    <a:pt x="16421" y="17437"/>
                  </a:lnTo>
                  <a:lnTo>
                    <a:pt x="16715" y="17572"/>
                  </a:lnTo>
                  <a:lnTo>
                    <a:pt x="17008" y="17707"/>
                  </a:lnTo>
                  <a:lnTo>
                    <a:pt x="17279" y="17820"/>
                  </a:lnTo>
                  <a:lnTo>
                    <a:pt x="17572" y="17888"/>
                  </a:lnTo>
                  <a:lnTo>
                    <a:pt x="17842" y="17956"/>
                  </a:lnTo>
                  <a:lnTo>
                    <a:pt x="18113" y="17978"/>
                  </a:lnTo>
                  <a:lnTo>
                    <a:pt x="18361" y="18001"/>
                  </a:lnTo>
                  <a:lnTo>
                    <a:pt x="18609" y="17978"/>
                  </a:lnTo>
                  <a:lnTo>
                    <a:pt x="18857" y="17933"/>
                  </a:lnTo>
                  <a:lnTo>
                    <a:pt x="19061" y="17865"/>
                  </a:lnTo>
                  <a:lnTo>
                    <a:pt x="19264" y="17753"/>
                  </a:lnTo>
                  <a:lnTo>
                    <a:pt x="19467" y="17617"/>
                  </a:lnTo>
                  <a:lnTo>
                    <a:pt x="19624" y="17482"/>
                  </a:lnTo>
                  <a:lnTo>
                    <a:pt x="19760" y="17279"/>
                  </a:lnTo>
                  <a:lnTo>
                    <a:pt x="19850" y="17076"/>
                  </a:lnTo>
                  <a:lnTo>
                    <a:pt x="19918" y="16850"/>
                  </a:lnTo>
                  <a:lnTo>
                    <a:pt x="19963" y="16625"/>
                  </a:lnTo>
                  <a:lnTo>
                    <a:pt x="19963" y="16377"/>
                  </a:lnTo>
                  <a:lnTo>
                    <a:pt x="19940" y="16106"/>
                  </a:lnTo>
                  <a:lnTo>
                    <a:pt x="19895" y="15835"/>
                  </a:lnTo>
                  <a:lnTo>
                    <a:pt x="19805" y="15565"/>
                  </a:lnTo>
                  <a:lnTo>
                    <a:pt x="19715" y="15271"/>
                  </a:lnTo>
                  <a:lnTo>
                    <a:pt x="19602" y="15001"/>
                  </a:lnTo>
                  <a:lnTo>
                    <a:pt x="19467" y="14730"/>
                  </a:lnTo>
                  <a:lnTo>
                    <a:pt x="19309" y="14482"/>
                  </a:lnTo>
                  <a:lnTo>
                    <a:pt x="19128" y="14211"/>
                  </a:lnTo>
                  <a:lnTo>
                    <a:pt x="18925" y="13986"/>
                  </a:lnTo>
                  <a:lnTo>
                    <a:pt x="18722" y="13760"/>
                  </a:lnTo>
                  <a:lnTo>
                    <a:pt x="18519" y="13557"/>
                  </a:lnTo>
                  <a:lnTo>
                    <a:pt x="3857" y="1647"/>
                  </a:lnTo>
                  <a:lnTo>
                    <a:pt x="3474" y="1309"/>
                  </a:lnTo>
                  <a:lnTo>
                    <a:pt x="3023" y="971"/>
                  </a:lnTo>
                  <a:lnTo>
                    <a:pt x="2527" y="632"/>
                  </a:lnTo>
                  <a:lnTo>
                    <a:pt x="2256" y="474"/>
                  </a:lnTo>
                  <a:lnTo>
                    <a:pt x="2008" y="316"/>
                  </a:lnTo>
                  <a:lnTo>
                    <a:pt x="1737" y="204"/>
                  </a:lnTo>
                  <a:lnTo>
                    <a:pt x="1489" y="113"/>
                  </a:lnTo>
                  <a:lnTo>
                    <a:pt x="1241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3" name="Google Shape;2663;p2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4" name="Google Shape;2664;p26"/>
            <p:cNvSpPr/>
            <p:nvPr/>
          </p:nvSpPr>
          <p:spPr>
            <a:xfrm>
              <a:off x="-976689" y="3172790"/>
              <a:ext cx="146789" cy="74358"/>
            </a:xfrm>
            <a:custGeom>
              <a:avLst/>
              <a:gdLst/>
              <a:ahLst/>
              <a:cxnLst/>
              <a:rect l="l" t="t" r="r" b="b"/>
              <a:pathLst>
                <a:path w="5257" h="2663" fill="none" extrusionOk="0">
                  <a:moveTo>
                    <a:pt x="3181" y="1"/>
                  </a:moveTo>
                  <a:lnTo>
                    <a:pt x="1" y="1377"/>
                  </a:lnTo>
                  <a:lnTo>
                    <a:pt x="1467" y="2662"/>
                  </a:lnTo>
                  <a:lnTo>
                    <a:pt x="5256" y="1828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5" name="Google Shape;2665;p26"/>
            <p:cNvSpPr/>
            <p:nvPr/>
          </p:nvSpPr>
          <p:spPr>
            <a:xfrm>
              <a:off x="-853858" y="3041163"/>
              <a:ext cx="68661" cy="143633"/>
            </a:xfrm>
            <a:custGeom>
              <a:avLst/>
              <a:gdLst/>
              <a:ahLst/>
              <a:cxnLst/>
              <a:rect l="l" t="t" r="r" b="b"/>
              <a:pathLst>
                <a:path w="2459" h="5144" extrusionOk="0">
                  <a:moveTo>
                    <a:pt x="1015" y="0"/>
                  </a:moveTo>
                  <a:lnTo>
                    <a:pt x="0" y="3316"/>
                  </a:lnTo>
                  <a:lnTo>
                    <a:pt x="2098" y="5143"/>
                  </a:lnTo>
                  <a:lnTo>
                    <a:pt x="2459" y="1286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6" name="Google Shape;2666;p2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7" name="Google Shape;2667;p26"/>
            <p:cNvSpPr/>
            <p:nvPr/>
          </p:nvSpPr>
          <p:spPr>
            <a:xfrm>
              <a:off x="-886611" y="3174046"/>
              <a:ext cx="37807" cy="33423"/>
            </a:xfrm>
            <a:custGeom>
              <a:avLst/>
              <a:gdLst/>
              <a:ahLst/>
              <a:cxnLst/>
              <a:rect l="l" t="t" r="r" b="b"/>
              <a:pathLst>
                <a:path w="1354" h="119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53" y="1196"/>
                  </a:lnTo>
                  <a:lnTo>
                    <a:pt x="1353" y="119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8" name="Google Shape;2668;p2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9" name="Google Shape;2669;p26"/>
            <p:cNvSpPr/>
            <p:nvPr/>
          </p:nvSpPr>
          <p:spPr>
            <a:xfrm>
              <a:off x="-976689" y="3172790"/>
              <a:ext cx="127885" cy="63635"/>
            </a:xfrm>
            <a:custGeom>
              <a:avLst/>
              <a:gdLst/>
              <a:ahLst/>
              <a:cxnLst/>
              <a:rect l="l" t="t" r="r" b="b"/>
              <a:pathLst>
                <a:path w="4580" h="2279" fill="none" extrusionOk="0">
                  <a:moveTo>
                    <a:pt x="3181" y="1"/>
                  </a:moveTo>
                  <a:lnTo>
                    <a:pt x="158" y="1309"/>
                  </a:lnTo>
                  <a:lnTo>
                    <a:pt x="1" y="1377"/>
                  </a:lnTo>
                  <a:lnTo>
                    <a:pt x="1016" y="2279"/>
                  </a:lnTo>
                  <a:lnTo>
                    <a:pt x="4579" y="1241"/>
                  </a:lnTo>
                  <a:lnTo>
                    <a:pt x="3226" y="46"/>
                  </a:lnTo>
                  <a:lnTo>
                    <a:pt x="31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0" name="Google Shape;2670;p2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DC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1" name="Google Shape;2671;p26"/>
            <p:cNvSpPr/>
            <p:nvPr/>
          </p:nvSpPr>
          <p:spPr>
            <a:xfrm>
              <a:off x="-853858" y="3133754"/>
              <a:ext cx="1899" cy="1284"/>
            </a:xfrm>
            <a:custGeom>
              <a:avLst/>
              <a:gdLst/>
              <a:ahLst/>
              <a:cxnLst/>
              <a:rect l="l" t="t" r="r" b="b"/>
              <a:pathLst>
                <a:path w="68" h="46" fill="none" extrusionOk="0">
                  <a:moveTo>
                    <a:pt x="0" y="0"/>
                  </a:moveTo>
                  <a:lnTo>
                    <a:pt x="68" y="45"/>
                  </a:lnTo>
                  <a:lnTo>
                    <a:pt x="68" y="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2" name="Google Shape;2672;p2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3" name="Google Shape;2673;p26"/>
            <p:cNvSpPr/>
            <p:nvPr/>
          </p:nvSpPr>
          <p:spPr>
            <a:xfrm>
              <a:off x="-851987" y="3135011"/>
              <a:ext cx="37835" cy="33395"/>
            </a:xfrm>
            <a:custGeom>
              <a:avLst/>
              <a:gdLst/>
              <a:ahLst/>
              <a:cxnLst/>
              <a:rect l="l" t="t" r="r" b="b"/>
              <a:pathLst>
                <a:path w="1355" h="1196" fill="none" extrusionOk="0">
                  <a:moveTo>
                    <a:pt x="1" y="0"/>
                  </a:moveTo>
                  <a:lnTo>
                    <a:pt x="1354" y="1196"/>
                  </a:lnTo>
                  <a:lnTo>
                    <a:pt x="1354" y="119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4" name="Google Shape;2674;p2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5" name="Google Shape;2675;p26"/>
            <p:cNvSpPr/>
            <p:nvPr/>
          </p:nvSpPr>
          <p:spPr>
            <a:xfrm>
              <a:off x="-853858" y="3041163"/>
              <a:ext cx="56068" cy="127243"/>
            </a:xfrm>
            <a:custGeom>
              <a:avLst/>
              <a:gdLst/>
              <a:ahLst/>
              <a:cxnLst/>
              <a:rect l="l" t="t" r="r" b="b"/>
              <a:pathLst>
                <a:path w="2008" h="4557" fill="none" extrusionOk="0">
                  <a:moveTo>
                    <a:pt x="1015" y="0"/>
                  </a:moveTo>
                  <a:lnTo>
                    <a:pt x="0" y="3316"/>
                  </a:lnTo>
                  <a:lnTo>
                    <a:pt x="68" y="3361"/>
                  </a:lnTo>
                  <a:lnTo>
                    <a:pt x="1421" y="4557"/>
                  </a:lnTo>
                  <a:lnTo>
                    <a:pt x="2008" y="880"/>
                  </a:lnTo>
                  <a:lnTo>
                    <a:pt x="10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76" name="Google Shape;2676;p26"/>
          <p:cNvGrpSpPr/>
          <p:nvPr/>
        </p:nvGrpSpPr>
        <p:grpSpPr>
          <a:xfrm>
            <a:off x="10607133" y="355325"/>
            <a:ext cx="1431471" cy="1337616"/>
            <a:chOff x="10715325" y="1566575"/>
            <a:chExt cx="934950" cy="873650"/>
          </a:xfrm>
        </p:grpSpPr>
        <p:sp>
          <p:nvSpPr>
            <p:cNvPr id="2677" name="Google Shape;2677;p26"/>
            <p:cNvSpPr/>
            <p:nvPr/>
          </p:nvSpPr>
          <p:spPr>
            <a:xfrm>
              <a:off x="10810900" y="1566575"/>
              <a:ext cx="672650" cy="605125"/>
            </a:xfrm>
            <a:custGeom>
              <a:avLst/>
              <a:gdLst/>
              <a:ahLst/>
              <a:cxnLst/>
              <a:rect l="l" t="t" r="r" b="b"/>
              <a:pathLst>
                <a:path w="26906" h="24205" extrusionOk="0">
                  <a:moveTo>
                    <a:pt x="25326" y="12819"/>
                  </a:moveTo>
                  <a:lnTo>
                    <a:pt x="25451" y="13089"/>
                  </a:lnTo>
                  <a:lnTo>
                    <a:pt x="25555" y="13359"/>
                  </a:lnTo>
                  <a:lnTo>
                    <a:pt x="25638" y="13629"/>
                  </a:lnTo>
                  <a:lnTo>
                    <a:pt x="25700" y="13899"/>
                  </a:lnTo>
                  <a:lnTo>
                    <a:pt x="25721" y="14170"/>
                  </a:lnTo>
                  <a:lnTo>
                    <a:pt x="25742" y="14440"/>
                  </a:lnTo>
                  <a:lnTo>
                    <a:pt x="25742" y="14710"/>
                  </a:lnTo>
                  <a:lnTo>
                    <a:pt x="25742" y="14959"/>
                  </a:lnTo>
                  <a:lnTo>
                    <a:pt x="25700" y="15229"/>
                  </a:lnTo>
                  <a:lnTo>
                    <a:pt x="25659" y="15499"/>
                  </a:lnTo>
                  <a:lnTo>
                    <a:pt x="25534" y="16039"/>
                  </a:lnTo>
                  <a:lnTo>
                    <a:pt x="25347" y="16559"/>
                  </a:lnTo>
                  <a:lnTo>
                    <a:pt x="25139" y="17099"/>
                  </a:lnTo>
                  <a:lnTo>
                    <a:pt x="24973" y="16850"/>
                  </a:lnTo>
                  <a:lnTo>
                    <a:pt x="24848" y="16580"/>
                  </a:lnTo>
                  <a:lnTo>
                    <a:pt x="24807" y="16455"/>
                  </a:lnTo>
                  <a:lnTo>
                    <a:pt x="24786" y="16309"/>
                  </a:lnTo>
                  <a:lnTo>
                    <a:pt x="24765" y="16164"/>
                  </a:lnTo>
                  <a:lnTo>
                    <a:pt x="24765" y="16039"/>
                  </a:lnTo>
                  <a:lnTo>
                    <a:pt x="24807" y="15271"/>
                  </a:lnTo>
                  <a:lnTo>
                    <a:pt x="24848" y="14876"/>
                  </a:lnTo>
                  <a:lnTo>
                    <a:pt x="24911" y="14502"/>
                  </a:lnTo>
                  <a:lnTo>
                    <a:pt x="24994" y="14086"/>
                  </a:lnTo>
                  <a:lnTo>
                    <a:pt x="25098" y="13671"/>
                  </a:lnTo>
                  <a:lnTo>
                    <a:pt x="25326" y="12819"/>
                  </a:lnTo>
                  <a:close/>
                  <a:moveTo>
                    <a:pt x="9204" y="0"/>
                  </a:moveTo>
                  <a:lnTo>
                    <a:pt x="8955" y="21"/>
                  </a:lnTo>
                  <a:lnTo>
                    <a:pt x="9266" y="229"/>
                  </a:lnTo>
                  <a:lnTo>
                    <a:pt x="9453" y="374"/>
                  </a:lnTo>
                  <a:lnTo>
                    <a:pt x="9619" y="519"/>
                  </a:lnTo>
                  <a:lnTo>
                    <a:pt x="9765" y="686"/>
                  </a:lnTo>
                  <a:lnTo>
                    <a:pt x="9890" y="873"/>
                  </a:lnTo>
                  <a:lnTo>
                    <a:pt x="9993" y="1060"/>
                  </a:lnTo>
                  <a:lnTo>
                    <a:pt x="10076" y="1267"/>
                  </a:lnTo>
                  <a:lnTo>
                    <a:pt x="10118" y="1496"/>
                  </a:lnTo>
                  <a:lnTo>
                    <a:pt x="10118" y="1745"/>
                  </a:lnTo>
                  <a:lnTo>
                    <a:pt x="10097" y="1932"/>
                  </a:lnTo>
                  <a:lnTo>
                    <a:pt x="10056" y="2098"/>
                  </a:lnTo>
                  <a:lnTo>
                    <a:pt x="9993" y="2265"/>
                  </a:lnTo>
                  <a:lnTo>
                    <a:pt x="9890" y="2389"/>
                  </a:lnTo>
                  <a:lnTo>
                    <a:pt x="9786" y="2514"/>
                  </a:lnTo>
                  <a:lnTo>
                    <a:pt x="9640" y="2597"/>
                  </a:lnTo>
                  <a:lnTo>
                    <a:pt x="9474" y="2659"/>
                  </a:lnTo>
                  <a:lnTo>
                    <a:pt x="9287" y="2680"/>
                  </a:lnTo>
                  <a:lnTo>
                    <a:pt x="9038" y="2701"/>
                  </a:lnTo>
                  <a:lnTo>
                    <a:pt x="8788" y="2680"/>
                  </a:lnTo>
                  <a:lnTo>
                    <a:pt x="8539" y="2659"/>
                  </a:lnTo>
                  <a:lnTo>
                    <a:pt x="8290" y="2618"/>
                  </a:lnTo>
                  <a:lnTo>
                    <a:pt x="7833" y="2556"/>
                  </a:lnTo>
                  <a:lnTo>
                    <a:pt x="7355" y="2535"/>
                  </a:lnTo>
                  <a:lnTo>
                    <a:pt x="7126" y="2535"/>
                  </a:lnTo>
                  <a:lnTo>
                    <a:pt x="6898" y="2556"/>
                  </a:lnTo>
                  <a:lnTo>
                    <a:pt x="6648" y="2597"/>
                  </a:lnTo>
                  <a:lnTo>
                    <a:pt x="6420" y="2659"/>
                  </a:lnTo>
                  <a:lnTo>
                    <a:pt x="6212" y="2680"/>
                  </a:lnTo>
                  <a:lnTo>
                    <a:pt x="6004" y="2701"/>
                  </a:lnTo>
                  <a:lnTo>
                    <a:pt x="5568" y="2722"/>
                  </a:lnTo>
                  <a:lnTo>
                    <a:pt x="4820" y="2722"/>
                  </a:lnTo>
                  <a:lnTo>
                    <a:pt x="4446" y="2743"/>
                  </a:lnTo>
                  <a:lnTo>
                    <a:pt x="4093" y="2784"/>
                  </a:lnTo>
                  <a:lnTo>
                    <a:pt x="3719" y="2846"/>
                  </a:lnTo>
                  <a:lnTo>
                    <a:pt x="3366" y="2930"/>
                  </a:lnTo>
                  <a:lnTo>
                    <a:pt x="2992" y="3033"/>
                  </a:lnTo>
                  <a:lnTo>
                    <a:pt x="2639" y="3158"/>
                  </a:lnTo>
                  <a:lnTo>
                    <a:pt x="2514" y="3220"/>
                  </a:lnTo>
                  <a:lnTo>
                    <a:pt x="2389" y="3241"/>
                  </a:lnTo>
                  <a:lnTo>
                    <a:pt x="2244" y="3262"/>
                  </a:lnTo>
                  <a:lnTo>
                    <a:pt x="2119" y="3283"/>
                  </a:lnTo>
                  <a:lnTo>
                    <a:pt x="1995" y="3262"/>
                  </a:lnTo>
                  <a:lnTo>
                    <a:pt x="1870" y="3262"/>
                  </a:lnTo>
                  <a:lnTo>
                    <a:pt x="1766" y="3220"/>
                  </a:lnTo>
                  <a:lnTo>
                    <a:pt x="1641" y="3179"/>
                  </a:lnTo>
                  <a:lnTo>
                    <a:pt x="1537" y="3117"/>
                  </a:lnTo>
                  <a:lnTo>
                    <a:pt x="1434" y="3054"/>
                  </a:lnTo>
                  <a:lnTo>
                    <a:pt x="1330" y="2950"/>
                  </a:lnTo>
                  <a:lnTo>
                    <a:pt x="1226" y="2867"/>
                  </a:lnTo>
                  <a:lnTo>
                    <a:pt x="1143" y="2763"/>
                  </a:lnTo>
                  <a:lnTo>
                    <a:pt x="1060" y="2639"/>
                  </a:lnTo>
                  <a:lnTo>
                    <a:pt x="914" y="2348"/>
                  </a:lnTo>
                  <a:lnTo>
                    <a:pt x="852" y="2182"/>
                  </a:lnTo>
                  <a:lnTo>
                    <a:pt x="810" y="2015"/>
                  </a:lnTo>
                  <a:lnTo>
                    <a:pt x="810" y="1849"/>
                  </a:lnTo>
                  <a:lnTo>
                    <a:pt x="831" y="1683"/>
                  </a:lnTo>
                  <a:lnTo>
                    <a:pt x="893" y="1538"/>
                  </a:lnTo>
                  <a:lnTo>
                    <a:pt x="977" y="1392"/>
                  </a:lnTo>
                  <a:lnTo>
                    <a:pt x="1060" y="1267"/>
                  </a:lnTo>
                  <a:lnTo>
                    <a:pt x="1184" y="1122"/>
                  </a:lnTo>
                  <a:lnTo>
                    <a:pt x="1579" y="769"/>
                  </a:lnTo>
                  <a:lnTo>
                    <a:pt x="1413" y="810"/>
                  </a:lnTo>
                  <a:lnTo>
                    <a:pt x="1267" y="873"/>
                  </a:lnTo>
                  <a:lnTo>
                    <a:pt x="1101" y="935"/>
                  </a:lnTo>
                  <a:lnTo>
                    <a:pt x="956" y="1018"/>
                  </a:lnTo>
                  <a:lnTo>
                    <a:pt x="810" y="1101"/>
                  </a:lnTo>
                  <a:lnTo>
                    <a:pt x="686" y="1205"/>
                  </a:lnTo>
                  <a:lnTo>
                    <a:pt x="457" y="1413"/>
                  </a:lnTo>
                  <a:lnTo>
                    <a:pt x="353" y="1538"/>
                  </a:lnTo>
                  <a:lnTo>
                    <a:pt x="270" y="1662"/>
                  </a:lnTo>
                  <a:lnTo>
                    <a:pt x="187" y="1808"/>
                  </a:lnTo>
                  <a:lnTo>
                    <a:pt x="125" y="1932"/>
                  </a:lnTo>
                  <a:lnTo>
                    <a:pt x="62" y="2078"/>
                  </a:lnTo>
                  <a:lnTo>
                    <a:pt x="21" y="2223"/>
                  </a:lnTo>
                  <a:lnTo>
                    <a:pt x="0" y="2369"/>
                  </a:lnTo>
                  <a:lnTo>
                    <a:pt x="0" y="2514"/>
                  </a:lnTo>
                  <a:lnTo>
                    <a:pt x="0" y="2680"/>
                  </a:lnTo>
                  <a:lnTo>
                    <a:pt x="21" y="2846"/>
                  </a:lnTo>
                  <a:lnTo>
                    <a:pt x="42" y="3013"/>
                  </a:lnTo>
                  <a:lnTo>
                    <a:pt x="104" y="3179"/>
                  </a:lnTo>
                  <a:lnTo>
                    <a:pt x="145" y="3345"/>
                  </a:lnTo>
                  <a:lnTo>
                    <a:pt x="229" y="3490"/>
                  </a:lnTo>
                  <a:lnTo>
                    <a:pt x="312" y="3636"/>
                  </a:lnTo>
                  <a:lnTo>
                    <a:pt x="416" y="3781"/>
                  </a:lnTo>
                  <a:lnTo>
                    <a:pt x="540" y="3927"/>
                  </a:lnTo>
                  <a:lnTo>
                    <a:pt x="665" y="4051"/>
                  </a:lnTo>
                  <a:lnTo>
                    <a:pt x="810" y="4176"/>
                  </a:lnTo>
                  <a:lnTo>
                    <a:pt x="977" y="4280"/>
                  </a:lnTo>
                  <a:lnTo>
                    <a:pt x="1163" y="4384"/>
                  </a:lnTo>
                  <a:lnTo>
                    <a:pt x="1371" y="4467"/>
                  </a:lnTo>
                  <a:lnTo>
                    <a:pt x="1579" y="4550"/>
                  </a:lnTo>
                  <a:lnTo>
                    <a:pt x="1808" y="4633"/>
                  </a:lnTo>
                  <a:lnTo>
                    <a:pt x="1330" y="5256"/>
                  </a:lnTo>
                  <a:lnTo>
                    <a:pt x="1558" y="5360"/>
                  </a:lnTo>
                  <a:lnTo>
                    <a:pt x="1350" y="5568"/>
                  </a:lnTo>
                  <a:lnTo>
                    <a:pt x="1579" y="5755"/>
                  </a:lnTo>
                  <a:lnTo>
                    <a:pt x="1828" y="5901"/>
                  </a:lnTo>
                  <a:lnTo>
                    <a:pt x="2078" y="6004"/>
                  </a:lnTo>
                  <a:lnTo>
                    <a:pt x="2327" y="6067"/>
                  </a:lnTo>
                  <a:lnTo>
                    <a:pt x="2597" y="6088"/>
                  </a:lnTo>
                  <a:lnTo>
                    <a:pt x="3158" y="6088"/>
                  </a:lnTo>
                  <a:lnTo>
                    <a:pt x="3428" y="6046"/>
                  </a:lnTo>
                  <a:lnTo>
                    <a:pt x="3470" y="6482"/>
                  </a:lnTo>
                  <a:lnTo>
                    <a:pt x="3511" y="7085"/>
                  </a:lnTo>
                  <a:lnTo>
                    <a:pt x="3553" y="7667"/>
                  </a:lnTo>
                  <a:lnTo>
                    <a:pt x="3636" y="8269"/>
                  </a:lnTo>
                  <a:lnTo>
                    <a:pt x="3740" y="8851"/>
                  </a:lnTo>
                  <a:lnTo>
                    <a:pt x="3864" y="9433"/>
                  </a:lnTo>
                  <a:lnTo>
                    <a:pt x="4010" y="9993"/>
                  </a:lnTo>
                  <a:lnTo>
                    <a:pt x="4176" y="10575"/>
                  </a:lnTo>
                  <a:lnTo>
                    <a:pt x="4342" y="11136"/>
                  </a:lnTo>
                  <a:lnTo>
                    <a:pt x="4425" y="11385"/>
                  </a:lnTo>
                  <a:lnTo>
                    <a:pt x="4488" y="11635"/>
                  </a:lnTo>
                  <a:lnTo>
                    <a:pt x="4529" y="11863"/>
                  </a:lnTo>
                  <a:lnTo>
                    <a:pt x="4550" y="12113"/>
                  </a:lnTo>
                  <a:lnTo>
                    <a:pt x="4571" y="12611"/>
                  </a:lnTo>
                  <a:lnTo>
                    <a:pt x="4550" y="13110"/>
                  </a:lnTo>
                  <a:lnTo>
                    <a:pt x="4550" y="13401"/>
                  </a:lnTo>
                  <a:lnTo>
                    <a:pt x="4550" y="13692"/>
                  </a:lnTo>
                  <a:lnTo>
                    <a:pt x="4592" y="13983"/>
                  </a:lnTo>
                  <a:lnTo>
                    <a:pt x="4633" y="14273"/>
                  </a:lnTo>
                  <a:lnTo>
                    <a:pt x="4716" y="14543"/>
                  </a:lnTo>
                  <a:lnTo>
                    <a:pt x="4799" y="14814"/>
                  </a:lnTo>
                  <a:lnTo>
                    <a:pt x="4986" y="15354"/>
                  </a:lnTo>
                  <a:lnTo>
                    <a:pt x="5256" y="15977"/>
                  </a:lnTo>
                  <a:lnTo>
                    <a:pt x="5527" y="16580"/>
                  </a:lnTo>
                  <a:lnTo>
                    <a:pt x="5817" y="17182"/>
                  </a:lnTo>
                  <a:lnTo>
                    <a:pt x="6067" y="17785"/>
                  </a:lnTo>
                  <a:lnTo>
                    <a:pt x="6171" y="18075"/>
                  </a:lnTo>
                  <a:lnTo>
                    <a:pt x="6274" y="18346"/>
                  </a:lnTo>
                  <a:lnTo>
                    <a:pt x="6420" y="18927"/>
                  </a:lnTo>
                  <a:lnTo>
                    <a:pt x="6732" y="19925"/>
                  </a:lnTo>
                  <a:lnTo>
                    <a:pt x="6877" y="20423"/>
                  </a:lnTo>
                  <a:lnTo>
                    <a:pt x="7064" y="20922"/>
                  </a:lnTo>
                  <a:lnTo>
                    <a:pt x="7189" y="21317"/>
                  </a:lnTo>
                  <a:lnTo>
                    <a:pt x="7272" y="21732"/>
                  </a:lnTo>
                  <a:lnTo>
                    <a:pt x="7334" y="22148"/>
                  </a:lnTo>
                  <a:lnTo>
                    <a:pt x="7355" y="22563"/>
                  </a:lnTo>
                  <a:lnTo>
                    <a:pt x="7334" y="22979"/>
                  </a:lnTo>
                  <a:lnTo>
                    <a:pt x="7292" y="23394"/>
                  </a:lnTo>
                  <a:lnTo>
                    <a:pt x="7209" y="23810"/>
                  </a:lnTo>
                  <a:lnTo>
                    <a:pt x="7105" y="24204"/>
                  </a:lnTo>
                  <a:lnTo>
                    <a:pt x="8643" y="24080"/>
                  </a:lnTo>
                  <a:lnTo>
                    <a:pt x="8498" y="23644"/>
                  </a:lnTo>
                  <a:lnTo>
                    <a:pt x="8726" y="23581"/>
                  </a:lnTo>
                  <a:lnTo>
                    <a:pt x="8643" y="23290"/>
                  </a:lnTo>
                  <a:lnTo>
                    <a:pt x="8581" y="22999"/>
                  </a:lnTo>
                  <a:lnTo>
                    <a:pt x="8477" y="22625"/>
                  </a:lnTo>
                  <a:lnTo>
                    <a:pt x="8394" y="22251"/>
                  </a:lnTo>
                  <a:lnTo>
                    <a:pt x="8311" y="21878"/>
                  </a:lnTo>
                  <a:lnTo>
                    <a:pt x="8269" y="21504"/>
                  </a:lnTo>
                  <a:lnTo>
                    <a:pt x="8248" y="21130"/>
                  </a:lnTo>
                  <a:lnTo>
                    <a:pt x="8227" y="20756"/>
                  </a:lnTo>
                  <a:lnTo>
                    <a:pt x="8248" y="20382"/>
                  </a:lnTo>
                  <a:lnTo>
                    <a:pt x="8290" y="19987"/>
                  </a:lnTo>
                  <a:lnTo>
                    <a:pt x="8290" y="19821"/>
                  </a:lnTo>
                  <a:lnTo>
                    <a:pt x="8269" y="19634"/>
                  </a:lnTo>
                  <a:lnTo>
                    <a:pt x="8227" y="19280"/>
                  </a:lnTo>
                  <a:lnTo>
                    <a:pt x="8103" y="17888"/>
                  </a:lnTo>
                  <a:lnTo>
                    <a:pt x="8290" y="17972"/>
                  </a:lnTo>
                  <a:lnTo>
                    <a:pt x="8414" y="18055"/>
                  </a:lnTo>
                  <a:lnTo>
                    <a:pt x="8705" y="18242"/>
                  </a:lnTo>
                  <a:lnTo>
                    <a:pt x="8996" y="18429"/>
                  </a:lnTo>
                  <a:lnTo>
                    <a:pt x="9142" y="18491"/>
                  </a:lnTo>
                  <a:lnTo>
                    <a:pt x="9266" y="18533"/>
                  </a:lnTo>
                  <a:lnTo>
                    <a:pt x="9391" y="18574"/>
                  </a:lnTo>
                  <a:lnTo>
                    <a:pt x="9640" y="18574"/>
                  </a:lnTo>
                  <a:lnTo>
                    <a:pt x="9765" y="18533"/>
                  </a:lnTo>
                  <a:lnTo>
                    <a:pt x="9890" y="18491"/>
                  </a:lnTo>
                  <a:lnTo>
                    <a:pt x="10014" y="18408"/>
                  </a:lnTo>
                  <a:lnTo>
                    <a:pt x="10222" y="18262"/>
                  </a:lnTo>
                  <a:lnTo>
                    <a:pt x="10430" y="18096"/>
                  </a:lnTo>
                  <a:lnTo>
                    <a:pt x="10845" y="17764"/>
                  </a:lnTo>
                  <a:lnTo>
                    <a:pt x="11095" y="17577"/>
                  </a:lnTo>
                  <a:lnTo>
                    <a:pt x="11178" y="17577"/>
                  </a:lnTo>
                  <a:lnTo>
                    <a:pt x="11219" y="18117"/>
                  </a:lnTo>
                  <a:lnTo>
                    <a:pt x="11240" y="18387"/>
                  </a:lnTo>
                  <a:lnTo>
                    <a:pt x="11282" y="18657"/>
                  </a:lnTo>
                  <a:lnTo>
                    <a:pt x="11385" y="19073"/>
                  </a:lnTo>
                  <a:lnTo>
                    <a:pt x="11469" y="19467"/>
                  </a:lnTo>
                  <a:lnTo>
                    <a:pt x="11676" y="20278"/>
                  </a:lnTo>
                  <a:lnTo>
                    <a:pt x="11759" y="20631"/>
                  </a:lnTo>
                  <a:lnTo>
                    <a:pt x="11801" y="21005"/>
                  </a:lnTo>
                  <a:lnTo>
                    <a:pt x="11822" y="21358"/>
                  </a:lnTo>
                  <a:lnTo>
                    <a:pt x="11842" y="21711"/>
                  </a:lnTo>
                  <a:lnTo>
                    <a:pt x="11822" y="22065"/>
                  </a:lnTo>
                  <a:lnTo>
                    <a:pt x="11801" y="22438"/>
                  </a:lnTo>
                  <a:lnTo>
                    <a:pt x="11759" y="22792"/>
                  </a:lnTo>
                  <a:lnTo>
                    <a:pt x="11697" y="23145"/>
                  </a:lnTo>
                  <a:lnTo>
                    <a:pt x="11593" y="23831"/>
                  </a:lnTo>
                  <a:lnTo>
                    <a:pt x="12985" y="23706"/>
                  </a:lnTo>
                  <a:lnTo>
                    <a:pt x="12944" y="23394"/>
                  </a:lnTo>
                  <a:lnTo>
                    <a:pt x="12944" y="23311"/>
                  </a:lnTo>
                  <a:lnTo>
                    <a:pt x="12964" y="23270"/>
                  </a:lnTo>
                  <a:lnTo>
                    <a:pt x="12964" y="23249"/>
                  </a:lnTo>
                  <a:lnTo>
                    <a:pt x="13068" y="23186"/>
                  </a:lnTo>
                  <a:lnTo>
                    <a:pt x="13110" y="23124"/>
                  </a:lnTo>
                  <a:lnTo>
                    <a:pt x="13151" y="23062"/>
                  </a:lnTo>
                  <a:lnTo>
                    <a:pt x="13151" y="22979"/>
                  </a:lnTo>
                  <a:lnTo>
                    <a:pt x="13110" y="22812"/>
                  </a:lnTo>
                  <a:lnTo>
                    <a:pt x="13068" y="22667"/>
                  </a:lnTo>
                  <a:lnTo>
                    <a:pt x="12964" y="22023"/>
                  </a:lnTo>
                  <a:lnTo>
                    <a:pt x="12923" y="21711"/>
                  </a:lnTo>
                  <a:lnTo>
                    <a:pt x="12902" y="21379"/>
                  </a:lnTo>
                  <a:lnTo>
                    <a:pt x="12902" y="21046"/>
                  </a:lnTo>
                  <a:lnTo>
                    <a:pt x="12902" y="20735"/>
                  </a:lnTo>
                  <a:lnTo>
                    <a:pt x="12923" y="20402"/>
                  </a:lnTo>
                  <a:lnTo>
                    <a:pt x="12964" y="20070"/>
                  </a:lnTo>
                  <a:lnTo>
                    <a:pt x="13131" y="19239"/>
                  </a:lnTo>
                  <a:lnTo>
                    <a:pt x="13276" y="18408"/>
                  </a:lnTo>
                  <a:lnTo>
                    <a:pt x="13338" y="18013"/>
                  </a:lnTo>
                  <a:lnTo>
                    <a:pt x="13359" y="17598"/>
                  </a:lnTo>
                  <a:lnTo>
                    <a:pt x="13380" y="17514"/>
                  </a:lnTo>
                  <a:lnTo>
                    <a:pt x="13421" y="17431"/>
                  </a:lnTo>
                  <a:lnTo>
                    <a:pt x="13484" y="17390"/>
                  </a:lnTo>
                  <a:lnTo>
                    <a:pt x="13588" y="17348"/>
                  </a:lnTo>
                  <a:lnTo>
                    <a:pt x="14377" y="17203"/>
                  </a:lnTo>
                  <a:lnTo>
                    <a:pt x="15167" y="17037"/>
                  </a:lnTo>
                  <a:lnTo>
                    <a:pt x="15458" y="16974"/>
                  </a:lnTo>
                  <a:lnTo>
                    <a:pt x="15748" y="16912"/>
                  </a:lnTo>
                  <a:lnTo>
                    <a:pt x="15977" y="16891"/>
                  </a:lnTo>
                  <a:lnTo>
                    <a:pt x="16185" y="16912"/>
                  </a:lnTo>
                  <a:lnTo>
                    <a:pt x="16372" y="16954"/>
                  </a:lnTo>
                  <a:lnTo>
                    <a:pt x="16517" y="17037"/>
                  </a:lnTo>
                  <a:lnTo>
                    <a:pt x="16663" y="17161"/>
                  </a:lnTo>
                  <a:lnTo>
                    <a:pt x="16766" y="17307"/>
                  </a:lnTo>
                  <a:lnTo>
                    <a:pt x="16850" y="17494"/>
                  </a:lnTo>
                  <a:lnTo>
                    <a:pt x="16912" y="17722"/>
                  </a:lnTo>
                  <a:lnTo>
                    <a:pt x="17182" y="17494"/>
                  </a:lnTo>
                  <a:lnTo>
                    <a:pt x="17452" y="17265"/>
                  </a:lnTo>
                  <a:lnTo>
                    <a:pt x="17743" y="17078"/>
                  </a:lnTo>
                  <a:lnTo>
                    <a:pt x="18055" y="16891"/>
                  </a:lnTo>
                  <a:lnTo>
                    <a:pt x="18117" y="17016"/>
                  </a:lnTo>
                  <a:lnTo>
                    <a:pt x="18158" y="17120"/>
                  </a:lnTo>
                  <a:lnTo>
                    <a:pt x="18491" y="18179"/>
                  </a:lnTo>
                  <a:lnTo>
                    <a:pt x="18636" y="18720"/>
                  </a:lnTo>
                  <a:lnTo>
                    <a:pt x="18782" y="19239"/>
                  </a:lnTo>
                  <a:lnTo>
                    <a:pt x="18865" y="19675"/>
                  </a:lnTo>
                  <a:lnTo>
                    <a:pt x="18886" y="19883"/>
                  </a:lnTo>
                  <a:lnTo>
                    <a:pt x="18886" y="20112"/>
                  </a:lnTo>
                  <a:lnTo>
                    <a:pt x="18886" y="20299"/>
                  </a:lnTo>
                  <a:lnTo>
                    <a:pt x="18865" y="20506"/>
                  </a:lnTo>
                  <a:lnTo>
                    <a:pt x="18844" y="20714"/>
                  </a:lnTo>
                  <a:lnTo>
                    <a:pt x="18782" y="20901"/>
                  </a:lnTo>
                  <a:lnTo>
                    <a:pt x="18719" y="21088"/>
                  </a:lnTo>
                  <a:lnTo>
                    <a:pt x="18657" y="21275"/>
                  </a:lnTo>
                  <a:lnTo>
                    <a:pt x="18574" y="21462"/>
                  </a:lnTo>
                  <a:lnTo>
                    <a:pt x="18470" y="21628"/>
                  </a:lnTo>
                  <a:lnTo>
                    <a:pt x="18345" y="21815"/>
                  </a:lnTo>
                  <a:lnTo>
                    <a:pt x="18200" y="21981"/>
                  </a:lnTo>
                  <a:lnTo>
                    <a:pt x="18055" y="22148"/>
                  </a:lnTo>
                  <a:lnTo>
                    <a:pt x="17888" y="22293"/>
                  </a:lnTo>
                  <a:lnTo>
                    <a:pt x="17784" y="22418"/>
                  </a:lnTo>
                  <a:lnTo>
                    <a:pt x="17701" y="22522"/>
                  </a:lnTo>
                  <a:lnTo>
                    <a:pt x="17639" y="22667"/>
                  </a:lnTo>
                  <a:lnTo>
                    <a:pt x="17577" y="22792"/>
                  </a:lnTo>
                  <a:lnTo>
                    <a:pt x="17494" y="23062"/>
                  </a:lnTo>
                  <a:lnTo>
                    <a:pt x="17411" y="23332"/>
                  </a:lnTo>
                  <a:lnTo>
                    <a:pt x="18948" y="23207"/>
                  </a:lnTo>
                  <a:lnTo>
                    <a:pt x="18969" y="22750"/>
                  </a:lnTo>
                  <a:lnTo>
                    <a:pt x="19239" y="22833"/>
                  </a:lnTo>
                  <a:lnTo>
                    <a:pt x="19280" y="22709"/>
                  </a:lnTo>
                  <a:lnTo>
                    <a:pt x="19322" y="22563"/>
                  </a:lnTo>
                  <a:lnTo>
                    <a:pt x="19384" y="22148"/>
                  </a:lnTo>
                  <a:lnTo>
                    <a:pt x="19447" y="21753"/>
                  </a:lnTo>
                  <a:lnTo>
                    <a:pt x="19550" y="21358"/>
                  </a:lnTo>
                  <a:lnTo>
                    <a:pt x="19654" y="20963"/>
                  </a:lnTo>
                  <a:lnTo>
                    <a:pt x="19800" y="20589"/>
                  </a:lnTo>
                  <a:lnTo>
                    <a:pt x="19945" y="20215"/>
                  </a:lnTo>
                  <a:lnTo>
                    <a:pt x="20132" y="19841"/>
                  </a:lnTo>
                  <a:lnTo>
                    <a:pt x="20319" y="19488"/>
                  </a:lnTo>
                  <a:lnTo>
                    <a:pt x="20402" y="19343"/>
                  </a:lnTo>
                  <a:lnTo>
                    <a:pt x="20444" y="19218"/>
                  </a:lnTo>
                  <a:lnTo>
                    <a:pt x="20485" y="19114"/>
                  </a:lnTo>
                  <a:lnTo>
                    <a:pt x="20506" y="18990"/>
                  </a:lnTo>
                  <a:lnTo>
                    <a:pt x="20527" y="18865"/>
                  </a:lnTo>
                  <a:lnTo>
                    <a:pt x="20506" y="18740"/>
                  </a:lnTo>
                  <a:lnTo>
                    <a:pt x="20485" y="18595"/>
                  </a:lnTo>
                  <a:lnTo>
                    <a:pt x="20444" y="18449"/>
                  </a:lnTo>
                  <a:lnTo>
                    <a:pt x="20402" y="18304"/>
                  </a:lnTo>
                  <a:lnTo>
                    <a:pt x="20361" y="18159"/>
                  </a:lnTo>
                  <a:lnTo>
                    <a:pt x="20361" y="18013"/>
                  </a:lnTo>
                  <a:lnTo>
                    <a:pt x="20361" y="17888"/>
                  </a:lnTo>
                  <a:lnTo>
                    <a:pt x="20382" y="17743"/>
                  </a:lnTo>
                  <a:lnTo>
                    <a:pt x="20402" y="17598"/>
                  </a:lnTo>
                  <a:lnTo>
                    <a:pt x="20485" y="17348"/>
                  </a:lnTo>
                  <a:lnTo>
                    <a:pt x="20631" y="17120"/>
                  </a:lnTo>
                  <a:lnTo>
                    <a:pt x="20797" y="16891"/>
                  </a:lnTo>
                  <a:lnTo>
                    <a:pt x="20984" y="16683"/>
                  </a:lnTo>
                  <a:lnTo>
                    <a:pt x="21213" y="16517"/>
                  </a:lnTo>
                  <a:lnTo>
                    <a:pt x="21254" y="16496"/>
                  </a:lnTo>
                  <a:lnTo>
                    <a:pt x="21337" y="16476"/>
                  </a:lnTo>
                  <a:lnTo>
                    <a:pt x="21337" y="16995"/>
                  </a:lnTo>
                  <a:lnTo>
                    <a:pt x="21358" y="17203"/>
                  </a:lnTo>
                  <a:lnTo>
                    <a:pt x="21420" y="17369"/>
                  </a:lnTo>
                  <a:lnTo>
                    <a:pt x="21483" y="17514"/>
                  </a:lnTo>
                  <a:lnTo>
                    <a:pt x="21587" y="17639"/>
                  </a:lnTo>
                  <a:lnTo>
                    <a:pt x="21690" y="17743"/>
                  </a:lnTo>
                  <a:lnTo>
                    <a:pt x="21836" y="17826"/>
                  </a:lnTo>
                  <a:lnTo>
                    <a:pt x="21981" y="17868"/>
                  </a:lnTo>
                  <a:lnTo>
                    <a:pt x="22127" y="17868"/>
                  </a:lnTo>
                  <a:lnTo>
                    <a:pt x="22314" y="17847"/>
                  </a:lnTo>
                  <a:lnTo>
                    <a:pt x="22501" y="17785"/>
                  </a:lnTo>
                  <a:lnTo>
                    <a:pt x="22646" y="17701"/>
                  </a:lnTo>
                  <a:lnTo>
                    <a:pt x="22771" y="17577"/>
                  </a:lnTo>
                  <a:lnTo>
                    <a:pt x="22875" y="17431"/>
                  </a:lnTo>
                  <a:lnTo>
                    <a:pt x="22958" y="17265"/>
                  </a:lnTo>
                  <a:lnTo>
                    <a:pt x="22999" y="17078"/>
                  </a:lnTo>
                  <a:lnTo>
                    <a:pt x="23020" y="16891"/>
                  </a:lnTo>
                  <a:lnTo>
                    <a:pt x="22999" y="16642"/>
                  </a:lnTo>
                  <a:lnTo>
                    <a:pt x="23062" y="16725"/>
                  </a:lnTo>
                  <a:lnTo>
                    <a:pt x="23124" y="16787"/>
                  </a:lnTo>
                  <a:lnTo>
                    <a:pt x="23394" y="17348"/>
                  </a:lnTo>
                  <a:lnTo>
                    <a:pt x="23498" y="17618"/>
                  </a:lnTo>
                  <a:lnTo>
                    <a:pt x="23602" y="17909"/>
                  </a:lnTo>
                  <a:lnTo>
                    <a:pt x="23706" y="18200"/>
                  </a:lnTo>
                  <a:lnTo>
                    <a:pt x="23789" y="18470"/>
                  </a:lnTo>
                  <a:lnTo>
                    <a:pt x="23913" y="19052"/>
                  </a:lnTo>
                  <a:lnTo>
                    <a:pt x="23976" y="19654"/>
                  </a:lnTo>
                  <a:lnTo>
                    <a:pt x="23997" y="20257"/>
                  </a:lnTo>
                  <a:lnTo>
                    <a:pt x="23976" y="20859"/>
                  </a:lnTo>
                  <a:lnTo>
                    <a:pt x="23913" y="21462"/>
                  </a:lnTo>
                  <a:lnTo>
                    <a:pt x="23872" y="21691"/>
                  </a:lnTo>
                  <a:lnTo>
                    <a:pt x="23789" y="21919"/>
                  </a:lnTo>
                  <a:lnTo>
                    <a:pt x="23643" y="22376"/>
                  </a:lnTo>
                  <a:lnTo>
                    <a:pt x="23519" y="22812"/>
                  </a:lnTo>
                  <a:lnTo>
                    <a:pt x="24952" y="22709"/>
                  </a:lnTo>
                  <a:lnTo>
                    <a:pt x="24911" y="22148"/>
                  </a:lnTo>
                  <a:lnTo>
                    <a:pt x="25181" y="22106"/>
                  </a:lnTo>
                  <a:lnTo>
                    <a:pt x="25077" y="21649"/>
                  </a:lnTo>
                  <a:lnTo>
                    <a:pt x="25035" y="21192"/>
                  </a:lnTo>
                  <a:lnTo>
                    <a:pt x="25015" y="20714"/>
                  </a:lnTo>
                  <a:lnTo>
                    <a:pt x="25015" y="20257"/>
                  </a:lnTo>
                  <a:lnTo>
                    <a:pt x="25056" y="19800"/>
                  </a:lnTo>
                  <a:lnTo>
                    <a:pt x="25118" y="19343"/>
                  </a:lnTo>
                  <a:lnTo>
                    <a:pt x="25222" y="18865"/>
                  </a:lnTo>
                  <a:lnTo>
                    <a:pt x="25326" y="18408"/>
                  </a:lnTo>
                  <a:lnTo>
                    <a:pt x="25638" y="18865"/>
                  </a:lnTo>
                  <a:lnTo>
                    <a:pt x="25783" y="19093"/>
                  </a:lnTo>
                  <a:lnTo>
                    <a:pt x="25970" y="19280"/>
                  </a:lnTo>
                  <a:lnTo>
                    <a:pt x="26157" y="19467"/>
                  </a:lnTo>
                  <a:lnTo>
                    <a:pt x="26365" y="19634"/>
                  </a:lnTo>
                  <a:lnTo>
                    <a:pt x="26614" y="19758"/>
                  </a:lnTo>
                  <a:lnTo>
                    <a:pt x="26905" y="19841"/>
                  </a:lnTo>
                  <a:lnTo>
                    <a:pt x="26843" y="19717"/>
                  </a:lnTo>
                  <a:lnTo>
                    <a:pt x="26801" y="19634"/>
                  </a:lnTo>
                  <a:lnTo>
                    <a:pt x="26614" y="19384"/>
                  </a:lnTo>
                  <a:lnTo>
                    <a:pt x="26469" y="19135"/>
                  </a:lnTo>
                  <a:lnTo>
                    <a:pt x="26365" y="18865"/>
                  </a:lnTo>
                  <a:lnTo>
                    <a:pt x="26303" y="18574"/>
                  </a:lnTo>
                  <a:lnTo>
                    <a:pt x="26282" y="18304"/>
                  </a:lnTo>
                  <a:lnTo>
                    <a:pt x="26282" y="18013"/>
                  </a:lnTo>
                  <a:lnTo>
                    <a:pt x="26303" y="17701"/>
                  </a:lnTo>
                  <a:lnTo>
                    <a:pt x="26344" y="17411"/>
                  </a:lnTo>
                  <a:lnTo>
                    <a:pt x="26469" y="16517"/>
                  </a:lnTo>
                  <a:lnTo>
                    <a:pt x="26552" y="15624"/>
                  </a:lnTo>
                  <a:lnTo>
                    <a:pt x="26573" y="15229"/>
                  </a:lnTo>
                  <a:lnTo>
                    <a:pt x="26573" y="14855"/>
                  </a:lnTo>
                  <a:lnTo>
                    <a:pt x="26511" y="14481"/>
                  </a:lnTo>
                  <a:lnTo>
                    <a:pt x="26427" y="14107"/>
                  </a:lnTo>
                  <a:lnTo>
                    <a:pt x="26303" y="13754"/>
                  </a:lnTo>
                  <a:lnTo>
                    <a:pt x="26157" y="13401"/>
                  </a:lnTo>
                  <a:lnTo>
                    <a:pt x="26012" y="13048"/>
                  </a:lnTo>
                  <a:lnTo>
                    <a:pt x="25846" y="12694"/>
                  </a:lnTo>
                  <a:lnTo>
                    <a:pt x="25679" y="12424"/>
                  </a:lnTo>
                  <a:lnTo>
                    <a:pt x="25576" y="12258"/>
                  </a:lnTo>
                  <a:lnTo>
                    <a:pt x="25513" y="12092"/>
                  </a:lnTo>
                  <a:lnTo>
                    <a:pt x="25430" y="11926"/>
                  </a:lnTo>
                  <a:lnTo>
                    <a:pt x="25389" y="11759"/>
                  </a:lnTo>
                  <a:lnTo>
                    <a:pt x="25347" y="11572"/>
                  </a:lnTo>
                  <a:lnTo>
                    <a:pt x="25326" y="11406"/>
                  </a:lnTo>
                  <a:lnTo>
                    <a:pt x="25305" y="11032"/>
                  </a:lnTo>
                  <a:lnTo>
                    <a:pt x="25285" y="10367"/>
                  </a:lnTo>
                  <a:lnTo>
                    <a:pt x="25264" y="10035"/>
                  </a:lnTo>
                  <a:lnTo>
                    <a:pt x="25222" y="9723"/>
                  </a:lnTo>
                  <a:lnTo>
                    <a:pt x="25160" y="9391"/>
                  </a:lnTo>
                  <a:lnTo>
                    <a:pt x="25077" y="9079"/>
                  </a:lnTo>
                  <a:lnTo>
                    <a:pt x="24973" y="8747"/>
                  </a:lnTo>
                  <a:lnTo>
                    <a:pt x="24828" y="8456"/>
                  </a:lnTo>
                  <a:lnTo>
                    <a:pt x="24703" y="8207"/>
                  </a:lnTo>
                  <a:lnTo>
                    <a:pt x="24558" y="7978"/>
                  </a:lnTo>
                  <a:lnTo>
                    <a:pt x="24246" y="7542"/>
                  </a:lnTo>
                  <a:lnTo>
                    <a:pt x="24163" y="7438"/>
                  </a:lnTo>
                  <a:lnTo>
                    <a:pt x="24100" y="7334"/>
                  </a:lnTo>
                  <a:lnTo>
                    <a:pt x="24059" y="7230"/>
                  </a:lnTo>
                  <a:lnTo>
                    <a:pt x="23997" y="7126"/>
                  </a:lnTo>
                  <a:lnTo>
                    <a:pt x="23913" y="7064"/>
                  </a:lnTo>
                  <a:lnTo>
                    <a:pt x="23830" y="7002"/>
                  </a:lnTo>
                  <a:lnTo>
                    <a:pt x="23747" y="6981"/>
                  </a:lnTo>
                  <a:lnTo>
                    <a:pt x="23643" y="6960"/>
                  </a:lnTo>
                  <a:lnTo>
                    <a:pt x="23540" y="6939"/>
                  </a:lnTo>
                  <a:lnTo>
                    <a:pt x="23436" y="6960"/>
                  </a:lnTo>
                  <a:lnTo>
                    <a:pt x="22002" y="7085"/>
                  </a:lnTo>
                  <a:lnTo>
                    <a:pt x="21296" y="7168"/>
                  </a:lnTo>
                  <a:lnTo>
                    <a:pt x="20589" y="7272"/>
                  </a:lnTo>
                  <a:lnTo>
                    <a:pt x="19737" y="7417"/>
                  </a:lnTo>
                  <a:lnTo>
                    <a:pt x="18906" y="7521"/>
                  </a:lnTo>
                  <a:lnTo>
                    <a:pt x="18055" y="7625"/>
                  </a:lnTo>
                  <a:lnTo>
                    <a:pt x="17224" y="7687"/>
                  </a:lnTo>
                  <a:lnTo>
                    <a:pt x="15520" y="7812"/>
                  </a:lnTo>
                  <a:lnTo>
                    <a:pt x="13837" y="7937"/>
                  </a:lnTo>
                  <a:lnTo>
                    <a:pt x="13338" y="7937"/>
                  </a:lnTo>
                  <a:lnTo>
                    <a:pt x="13151" y="7916"/>
                  </a:lnTo>
                  <a:lnTo>
                    <a:pt x="12964" y="7874"/>
                  </a:lnTo>
                  <a:lnTo>
                    <a:pt x="12777" y="7812"/>
                  </a:lnTo>
                  <a:lnTo>
                    <a:pt x="12611" y="7729"/>
                  </a:lnTo>
                  <a:lnTo>
                    <a:pt x="12424" y="7625"/>
                  </a:lnTo>
                  <a:lnTo>
                    <a:pt x="12279" y="7500"/>
                  </a:lnTo>
                  <a:lnTo>
                    <a:pt x="12113" y="7355"/>
                  </a:lnTo>
                  <a:lnTo>
                    <a:pt x="11842" y="7085"/>
                  </a:lnTo>
                  <a:lnTo>
                    <a:pt x="11552" y="6835"/>
                  </a:lnTo>
                  <a:lnTo>
                    <a:pt x="11261" y="6586"/>
                  </a:lnTo>
                  <a:lnTo>
                    <a:pt x="10949" y="6358"/>
                  </a:lnTo>
                  <a:lnTo>
                    <a:pt x="10637" y="6150"/>
                  </a:lnTo>
                  <a:lnTo>
                    <a:pt x="10326" y="5942"/>
                  </a:lnTo>
                  <a:lnTo>
                    <a:pt x="9973" y="5776"/>
                  </a:lnTo>
                  <a:lnTo>
                    <a:pt x="9640" y="5610"/>
                  </a:lnTo>
                  <a:lnTo>
                    <a:pt x="9557" y="5547"/>
                  </a:lnTo>
                  <a:lnTo>
                    <a:pt x="9910" y="5277"/>
                  </a:lnTo>
                  <a:lnTo>
                    <a:pt x="10263" y="4986"/>
                  </a:lnTo>
                  <a:lnTo>
                    <a:pt x="10388" y="4862"/>
                  </a:lnTo>
                  <a:lnTo>
                    <a:pt x="10430" y="4820"/>
                  </a:lnTo>
                  <a:lnTo>
                    <a:pt x="10430" y="4758"/>
                  </a:lnTo>
                  <a:lnTo>
                    <a:pt x="10409" y="4716"/>
                  </a:lnTo>
                  <a:lnTo>
                    <a:pt x="10367" y="4675"/>
                  </a:lnTo>
                  <a:lnTo>
                    <a:pt x="10222" y="4571"/>
                  </a:lnTo>
                  <a:lnTo>
                    <a:pt x="9723" y="4342"/>
                  </a:lnTo>
                  <a:lnTo>
                    <a:pt x="9162" y="4114"/>
                  </a:lnTo>
                  <a:lnTo>
                    <a:pt x="9412" y="4010"/>
                  </a:lnTo>
                  <a:lnTo>
                    <a:pt x="9723" y="3885"/>
                  </a:lnTo>
                  <a:lnTo>
                    <a:pt x="10035" y="3740"/>
                  </a:lnTo>
                  <a:lnTo>
                    <a:pt x="10180" y="3657"/>
                  </a:lnTo>
                  <a:lnTo>
                    <a:pt x="10326" y="3574"/>
                  </a:lnTo>
                  <a:lnTo>
                    <a:pt x="10450" y="3470"/>
                  </a:lnTo>
                  <a:lnTo>
                    <a:pt x="10554" y="3345"/>
                  </a:lnTo>
                  <a:lnTo>
                    <a:pt x="10762" y="3075"/>
                  </a:lnTo>
                  <a:lnTo>
                    <a:pt x="10908" y="2805"/>
                  </a:lnTo>
                  <a:lnTo>
                    <a:pt x="11011" y="2535"/>
                  </a:lnTo>
                  <a:lnTo>
                    <a:pt x="11074" y="2285"/>
                  </a:lnTo>
                  <a:lnTo>
                    <a:pt x="11095" y="2036"/>
                  </a:lnTo>
                  <a:lnTo>
                    <a:pt x="11095" y="1787"/>
                  </a:lnTo>
                  <a:lnTo>
                    <a:pt x="11032" y="1558"/>
                  </a:lnTo>
                  <a:lnTo>
                    <a:pt x="10949" y="1330"/>
                  </a:lnTo>
                  <a:lnTo>
                    <a:pt x="10845" y="1122"/>
                  </a:lnTo>
                  <a:lnTo>
                    <a:pt x="10721" y="935"/>
                  </a:lnTo>
                  <a:lnTo>
                    <a:pt x="10575" y="748"/>
                  </a:lnTo>
                  <a:lnTo>
                    <a:pt x="10388" y="582"/>
                  </a:lnTo>
                  <a:lnTo>
                    <a:pt x="10201" y="436"/>
                  </a:lnTo>
                  <a:lnTo>
                    <a:pt x="10014" y="312"/>
                  </a:lnTo>
                  <a:lnTo>
                    <a:pt x="9806" y="208"/>
                  </a:lnTo>
                  <a:lnTo>
                    <a:pt x="9578" y="125"/>
                  </a:lnTo>
                  <a:lnTo>
                    <a:pt x="92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8" name="Google Shape;2678;p26"/>
            <p:cNvSpPr/>
            <p:nvPr/>
          </p:nvSpPr>
          <p:spPr>
            <a:xfrm>
              <a:off x="10715325" y="2211150"/>
              <a:ext cx="166750" cy="229075"/>
            </a:xfrm>
            <a:custGeom>
              <a:avLst/>
              <a:gdLst/>
              <a:ahLst/>
              <a:cxnLst/>
              <a:rect l="l" t="t" r="r" b="b"/>
              <a:pathLst>
                <a:path w="6670" h="9163" extrusionOk="0">
                  <a:moveTo>
                    <a:pt x="2888" y="0"/>
                  </a:moveTo>
                  <a:lnTo>
                    <a:pt x="2556" y="42"/>
                  </a:lnTo>
                  <a:lnTo>
                    <a:pt x="2244" y="104"/>
                  </a:lnTo>
                  <a:lnTo>
                    <a:pt x="1953" y="187"/>
                  </a:lnTo>
                  <a:lnTo>
                    <a:pt x="1662" y="291"/>
                  </a:lnTo>
                  <a:lnTo>
                    <a:pt x="1392" y="416"/>
                  </a:lnTo>
                  <a:lnTo>
                    <a:pt x="1143" y="541"/>
                  </a:lnTo>
                  <a:lnTo>
                    <a:pt x="935" y="707"/>
                  </a:lnTo>
                  <a:lnTo>
                    <a:pt x="727" y="873"/>
                  </a:lnTo>
                  <a:lnTo>
                    <a:pt x="540" y="1060"/>
                  </a:lnTo>
                  <a:lnTo>
                    <a:pt x="395" y="1289"/>
                  </a:lnTo>
                  <a:lnTo>
                    <a:pt x="250" y="1496"/>
                  </a:lnTo>
                  <a:lnTo>
                    <a:pt x="146" y="1746"/>
                  </a:lnTo>
                  <a:lnTo>
                    <a:pt x="63" y="2016"/>
                  </a:lnTo>
                  <a:lnTo>
                    <a:pt x="21" y="2286"/>
                  </a:lnTo>
                  <a:lnTo>
                    <a:pt x="0" y="2577"/>
                  </a:lnTo>
                  <a:lnTo>
                    <a:pt x="21" y="2868"/>
                  </a:lnTo>
                  <a:lnTo>
                    <a:pt x="42" y="3138"/>
                  </a:lnTo>
                  <a:lnTo>
                    <a:pt x="104" y="3387"/>
                  </a:lnTo>
                  <a:lnTo>
                    <a:pt x="166" y="3595"/>
                  </a:lnTo>
                  <a:lnTo>
                    <a:pt x="250" y="3823"/>
                  </a:lnTo>
                  <a:lnTo>
                    <a:pt x="353" y="4010"/>
                  </a:lnTo>
                  <a:lnTo>
                    <a:pt x="478" y="4197"/>
                  </a:lnTo>
                  <a:lnTo>
                    <a:pt x="603" y="4364"/>
                  </a:lnTo>
                  <a:lnTo>
                    <a:pt x="748" y="4509"/>
                  </a:lnTo>
                  <a:lnTo>
                    <a:pt x="894" y="4634"/>
                  </a:lnTo>
                  <a:lnTo>
                    <a:pt x="1060" y="4758"/>
                  </a:lnTo>
                  <a:lnTo>
                    <a:pt x="1226" y="4883"/>
                  </a:lnTo>
                  <a:lnTo>
                    <a:pt x="1392" y="4966"/>
                  </a:lnTo>
                  <a:lnTo>
                    <a:pt x="1766" y="5132"/>
                  </a:lnTo>
                  <a:lnTo>
                    <a:pt x="2140" y="5236"/>
                  </a:lnTo>
                  <a:lnTo>
                    <a:pt x="3491" y="5548"/>
                  </a:lnTo>
                  <a:lnTo>
                    <a:pt x="3865" y="5631"/>
                  </a:lnTo>
                  <a:lnTo>
                    <a:pt x="4052" y="5693"/>
                  </a:lnTo>
                  <a:lnTo>
                    <a:pt x="4218" y="5776"/>
                  </a:lnTo>
                  <a:lnTo>
                    <a:pt x="4363" y="5880"/>
                  </a:lnTo>
                  <a:lnTo>
                    <a:pt x="4488" y="6005"/>
                  </a:lnTo>
                  <a:lnTo>
                    <a:pt x="4529" y="6088"/>
                  </a:lnTo>
                  <a:lnTo>
                    <a:pt x="4571" y="6171"/>
                  </a:lnTo>
                  <a:lnTo>
                    <a:pt x="4592" y="6254"/>
                  </a:lnTo>
                  <a:lnTo>
                    <a:pt x="4613" y="6358"/>
                  </a:lnTo>
                  <a:lnTo>
                    <a:pt x="4613" y="6566"/>
                  </a:lnTo>
                  <a:lnTo>
                    <a:pt x="4571" y="6753"/>
                  </a:lnTo>
                  <a:lnTo>
                    <a:pt x="4509" y="6919"/>
                  </a:lnTo>
                  <a:lnTo>
                    <a:pt x="4405" y="7044"/>
                  </a:lnTo>
                  <a:lnTo>
                    <a:pt x="4259" y="7168"/>
                  </a:lnTo>
                  <a:lnTo>
                    <a:pt x="4072" y="7251"/>
                  </a:lnTo>
                  <a:lnTo>
                    <a:pt x="3865" y="7314"/>
                  </a:lnTo>
                  <a:lnTo>
                    <a:pt x="3636" y="7355"/>
                  </a:lnTo>
                  <a:lnTo>
                    <a:pt x="3158" y="7355"/>
                  </a:lnTo>
                  <a:lnTo>
                    <a:pt x="3034" y="7314"/>
                  </a:lnTo>
                  <a:lnTo>
                    <a:pt x="2909" y="7272"/>
                  </a:lnTo>
                  <a:lnTo>
                    <a:pt x="2784" y="7231"/>
                  </a:lnTo>
                  <a:lnTo>
                    <a:pt x="2680" y="7168"/>
                  </a:lnTo>
                  <a:lnTo>
                    <a:pt x="2597" y="7106"/>
                  </a:lnTo>
                  <a:lnTo>
                    <a:pt x="2493" y="7023"/>
                  </a:lnTo>
                  <a:lnTo>
                    <a:pt x="2431" y="6940"/>
                  </a:lnTo>
                  <a:lnTo>
                    <a:pt x="2369" y="6857"/>
                  </a:lnTo>
                  <a:lnTo>
                    <a:pt x="2306" y="6753"/>
                  </a:lnTo>
                  <a:lnTo>
                    <a:pt x="2223" y="6524"/>
                  </a:lnTo>
                  <a:lnTo>
                    <a:pt x="2182" y="6275"/>
                  </a:lnTo>
                  <a:lnTo>
                    <a:pt x="2161" y="5922"/>
                  </a:lnTo>
                  <a:lnTo>
                    <a:pt x="63" y="6088"/>
                  </a:lnTo>
                  <a:lnTo>
                    <a:pt x="208" y="7833"/>
                  </a:lnTo>
                  <a:lnTo>
                    <a:pt x="810" y="7771"/>
                  </a:lnTo>
                  <a:lnTo>
                    <a:pt x="914" y="7958"/>
                  </a:lnTo>
                  <a:lnTo>
                    <a:pt x="1018" y="8124"/>
                  </a:lnTo>
                  <a:lnTo>
                    <a:pt x="1164" y="8269"/>
                  </a:lnTo>
                  <a:lnTo>
                    <a:pt x="1288" y="8415"/>
                  </a:lnTo>
                  <a:lnTo>
                    <a:pt x="1455" y="8540"/>
                  </a:lnTo>
                  <a:lnTo>
                    <a:pt x="1621" y="8664"/>
                  </a:lnTo>
                  <a:lnTo>
                    <a:pt x="1787" y="8768"/>
                  </a:lnTo>
                  <a:lnTo>
                    <a:pt x="1995" y="8872"/>
                  </a:lnTo>
                  <a:lnTo>
                    <a:pt x="2182" y="8955"/>
                  </a:lnTo>
                  <a:lnTo>
                    <a:pt x="2389" y="9017"/>
                  </a:lnTo>
                  <a:lnTo>
                    <a:pt x="2597" y="9080"/>
                  </a:lnTo>
                  <a:lnTo>
                    <a:pt x="2826" y="9121"/>
                  </a:lnTo>
                  <a:lnTo>
                    <a:pt x="3054" y="9142"/>
                  </a:lnTo>
                  <a:lnTo>
                    <a:pt x="3262" y="9163"/>
                  </a:lnTo>
                  <a:lnTo>
                    <a:pt x="3740" y="9163"/>
                  </a:lnTo>
                  <a:lnTo>
                    <a:pt x="6669" y="5672"/>
                  </a:lnTo>
                  <a:lnTo>
                    <a:pt x="6607" y="5423"/>
                  </a:lnTo>
                  <a:lnTo>
                    <a:pt x="6545" y="5215"/>
                  </a:lnTo>
                  <a:lnTo>
                    <a:pt x="6462" y="5028"/>
                  </a:lnTo>
                  <a:lnTo>
                    <a:pt x="6358" y="4862"/>
                  </a:lnTo>
                  <a:lnTo>
                    <a:pt x="6254" y="4717"/>
                  </a:lnTo>
                  <a:lnTo>
                    <a:pt x="6150" y="4571"/>
                  </a:lnTo>
                  <a:lnTo>
                    <a:pt x="6025" y="4447"/>
                  </a:lnTo>
                  <a:lnTo>
                    <a:pt x="5901" y="4322"/>
                  </a:lnTo>
                  <a:lnTo>
                    <a:pt x="5755" y="4218"/>
                  </a:lnTo>
                  <a:lnTo>
                    <a:pt x="5610" y="4135"/>
                  </a:lnTo>
                  <a:lnTo>
                    <a:pt x="5298" y="3969"/>
                  </a:lnTo>
                  <a:lnTo>
                    <a:pt x="4966" y="3865"/>
                  </a:lnTo>
                  <a:lnTo>
                    <a:pt x="3345" y="3470"/>
                  </a:lnTo>
                  <a:lnTo>
                    <a:pt x="2930" y="3387"/>
                  </a:lnTo>
                  <a:lnTo>
                    <a:pt x="2722" y="3325"/>
                  </a:lnTo>
                  <a:lnTo>
                    <a:pt x="2514" y="3262"/>
                  </a:lnTo>
                  <a:lnTo>
                    <a:pt x="2348" y="3158"/>
                  </a:lnTo>
                  <a:lnTo>
                    <a:pt x="2202" y="3034"/>
                  </a:lnTo>
                  <a:lnTo>
                    <a:pt x="2161" y="2951"/>
                  </a:lnTo>
                  <a:lnTo>
                    <a:pt x="2119" y="2868"/>
                  </a:lnTo>
                  <a:lnTo>
                    <a:pt x="2078" y="2764"/>
                  </a:lnTo>
                  <a:lnTo>
                    <a:pt x="2057" y="2639"/>
                  </a:lnTo>
                  <a:lnTo>
                    <a:pt x="2078" y="2431"/>
                  </a:lnTo>
                  <a:lnTo>
                    <a:pt x="2119" y="2265"/>
                  </a:lnTo>
                  <a:lnTo>
                    <a:pt x="2202" y="2120"/>
                  </a:lnTo>
                  <a:lnTo>
                    <a:pt x="2327" y="2016"/>
                  </a:lnTo>
                  <a:lnTo>
                    <a:pt x="2473" y="1912"/>
                  </a:lnTo>
                  <a:lnTo>
                    <a:pt x="2639" y="1829"/>
                  </a:lnTo>
                  <a:lnTo>
                    <a:pt x="2826" y="1787"/>
                  </a:lnTo>
                  <a:lnTo>
                    <a:pt x="3034" y="1766"/>
                  </a:lnTo>
                  <a:lnTo>
                    <a:pt x="3283" y="1746"/>
                  </a:lnTo>
                  <a:lnTo>
                    <a:pt x="3511" y="1787"/>
                  </a:lnTo>
                  <a:lnTo>
                    <a:pt x="3740" y="1870"/>
                  </a:lnTo>
                  <a:lnTo>
                    <a:pt x="3927" y="1953"/>
                  </a:lnTo>
                  <a:lnTo>
                    <a:pt x="4093" y="2099"/>
                  </a:lnTo>
                  <a:lnTo>
                    <a:pt x="4239" y="2244"/>
                  </a:lnTo>
                  <a:lnTo>
                    <a:pt x="4342" y="2431"/>
                  </a:lnTo>
                  <a:lnTo>
                    <a:pt x="4405" y="2618"/>
                  </a:lnTo>
                  <a:lnTo>
                    <a:pt x="4446" y="3117"/>
                  </a:lnTo>
                  <a:lnTo>
                    <a:pt x="6545" y="2951"/>
                  </a:lnTo>
                  <a:lnTo>
                    <a:pt x="6399" y="1206"/>
                  </a:lnTo>
                  <a:lnTo>
                    <a:pt x="5818" y="1247"/>
                  </a:lnTo>
                  <a:lnTo>
                    <a:pt x="5734" y="1122"/>
                  </a:lnTo>
                  <a:lnTo>
                    <a:pt x="5631" y="977"/>
                  </a:lnTo>
                  <a:lnTo>
                    <a:pt x="5506" y="852"/>
                  </a:lnTo>
                  <a:lnTo>
                    <a:pt x="5381" y="728"/>
                  </a:lnTo>
                  <a:lnTo>
                    <a:pt x="5236" y="624"/>
                  </a:lnTo>
                  <a:lnTo>
                    <a:pt x="5090" y="499"/>
                  </a:lnTo>
                  <a:lnTo>
                    <a:pt x="4924" y="395"/>
                  </a:lnTo>
                  <a:lnTo>
                    <a:pt x="4737" y="312"/>
                  </a:lnTo>
                  <a:lnTo>
                    <a:pt x="4550" y="229"/>
                  </a:lnTo>
                  <a:lnTo>
                    <a:pt x="4342" y="167"/>
                  </a:lnTo>
                  <a:lnTo>
                    <a:pt x="4114" y="104"/>
                  </a:lnTo>
                  <a:lnTo>
                    <a:pt x="3885" y="42"/>
                  </a:lnTo>
                  <a:lnTo>
                    <a:pt x="3657" y="21"/>
                  </a:lnTo>
                  <a:lnTo>
                    <a:pt x="340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9" name="Google Shape;2679;p26"/>
            <p:cNvSpPr/>
            <p:nvPr/>
          </p:nvSpPr>
          <p:spPr>
            <a:xfrm>
              <a:off x="10894500" y="2199725"/>
              <a:ext cx="116375" cy="101825"/>
            </a:xfrm>
            <a:custGeom>
              <a:avLst/>
              <a:gdLst/>
              <a:ahLst/>
              <a:cxnLst/>
              <a:rect l="l" t="t" r="r" b="b"/>
              <a:pathLst>
                <a:path w="4655" h="4073" extrusionOk="0">
                  <a:moveTo>
                    <a:pt x="4343" y="0"/>
                  </a:moveTo>
                  <a:lnTo>
                    <a:pt x="4032" y="21"/>
                  </a:lnTo>
                  <a:lnTo>
                    <a:pt x="1" y="354"/>
                  </a:lnTo>
                  <a:lnTo>
                    <a:pt x="146" y="1953"/>
                  </a:lnTo>
                  <a:lnTo>
                    <a:pt x="1040" y="1870"/>
                  </a:lnTo>
                  <a:lnTo>
                    <a:pt x="1227" y="4073"/>
                  </a:lnTo>
                  <a:lnTo>
                    <a:pt x="2972" y="2016"/>
                  </a:lnTo>
                  <a:lnTo>
                    <a:pt x="2951" y="1704"/>
                  </a:lnTo>
                  <a:lnTo>
                    <a:pt x="3263" y="1683"/>
                  </a:lnTo>
                  <a:lnTo>
                    <a:pt x="4655" y="21"/>
                  </a:lnTo>
                  <a:lnTo>
                    <a:pt x="43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0" name="Google Shape;2680;p26"/>
            <p:cNvSpPr/>
            <p:nvPr/>
          </p:nvSpPr>
          <p:spPr>
            <a:xfrm>
              <a:off x="11564025" y="2150900"/>
              <a:ext cx="11450" cy="12500"/>
            </a:xfrm>
            <a:custGeom>
              <a:avLst/>
              <a:gdLst/>
              <a:ahLst/>
              <a:cxnLst/>
              <a:rect l="l" t="t" r="r" b="b"/>
              <a:pathLst>
                <a:path w="458" h="500" extrusionOk="0">
                  <a:moveTo>
                    <a:pt x="458" y="0"/>
                  </a:moveTo>
                  <a:lnTo>
                    <a:pt x="1" y="42"/>
                  </a:lnTo>
                  <a:lnTo>
                    <a:pt x="42" y="499"/>
                  </a:lnTo>
                  <a:lnTo>
                    <a:pt x="458" y="0"/>
                  </a:ln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1" name="Google Shape;2681;p26"/>
            <p:cNvSpPr/>
            <p:nvPr/>
          </p:nvSpPr>
          <p:spPr>
            <a:xfrm>
              <a:off x="11310025" y="2165450"/>
              <a:ext cx="102350" cy="225950"/>
            </a:xfrm>
            <a:custGeom>
              <a:avLst/>
              <a:gdLst/>
              <a:ahLst/>
              <a:cxnLst/>
              <a:rect l="l" t="t" r="r" b="b"/>
              <a:pathLst>
                <a:path w="4094" h="9038" extrusionOk="0">
                  <a:moveTo>
                    <a:pt x="3741" y="0"/>
                  </a:moveTo>
                  <a:lnTo>
                    <a:pt x="1" y="333"/>
                  </a:lnTo>
                  <a:lnTo>
                    <a:pt x="126" y="1891"/>
                  </a:lnTo>
                  <a:lnTo>
                    <a:pt x="1040" y="1828"/>
                  </a:lnTo>
                  <a:lnTo>
                    <a:pt x="1518" y="7397"/>
                  </a:lnTo>
                  <a:lnTo>
                    <a:pt x="604" y="7459"/>
                  </a:lnTo>
                  <a:lnTo>
                    <a:pt x="749" y="9038"/>
                  </a:lnTo>
                  <a:lnTo>
                    <a:pt x="2640" y="8872"/>
                  </a:lnTo>
                  <a:lnTo>
                    <a:pt x="4094" y="7168"/>
                  </a:lnTo>
                  <a:lnTo>
                    <a:pt x="3408" y="7230"/>
                  </a:lnTo>
                  <a:lnTo>
                    <a:pt x="2951" y="1662"/>
                  </a:lnTo>
                  <a:lnTo>
                    <a:pt x="3865" y="1579"/>
                  </a:lnTo>
                  <a:lnTo>
                    <a:pt x="37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2" name="Google Shape;2682;p26"/>
            <p:cNvSpPr/>
            <p:nvPr/>
          </p:nvSpPr>
          <p:spPr>
            <a:xfrm>
              <a:off x="11098650" y="2181550"/>
              <a:ext cx="210375" cy="229075"/>
            </a:xfrm>
            <a:custGeom>
              <a:avLst/>
              <a:gdLst/>
              <a:ahLst/>
              <a:cxnLst/>
              <a:rect l="l" t="t" r="r" b="b"/>
              <a:pathLst>
                <a:path w="8415" h="9163" extrusionOk="0">
                  <a:moveTo>
                    <a:pt x="3636" y="1683"/>
                  </a:moveTo>
                  <a:lnTo>
                    <a:pt x="4758" y="4446"/>
                  </a:lnTo>
                  <a:lnTo>
                    <a:pt x="2992" y="4592"/>
                  </a:lnTo>
                  <a:lnTo>
                    <a:pt x="2992" y="4592"/>
                  </a:lnTo>
                  <a:lnTo>
                    <a:pt x="3636" y="1683"/>
                  </a:lnTo>
                  <a:close/>
                  <a:moveTo>
                    <a:pt x="4716" y="0"/>
                  </a:moveTo>
                  <a:lnTo>
                    <a:pt x="2410" y="187"/>
                  </a:lnTo>
                  <a:lnTo>
                    <a:pt x="644" y="7542"/>
                  </a:lnTo>
                  <a:lnTo>
                    <a:pt x="0" y="7584"/>
                  </a:lnTo>
                  <a:lnTo>
                    <a:pt x="125" y="9163"/>
                  </a:lnTo>
                  <a:lnTo>
                    <a:pt x="3428" y="8892"/>
                  </a:lnTo>
                  <a:lnTo>
                    <a:pt x="3303" y="7313"/>
                  </a:lnTo>
                  <a:lnTo>
                    <a:pt x="2389" y="7376"/>
                  </a:lnTo>
                  <a:lnTo>
                    <a:pt x="2659" y="6108"/>
                  </a:lnTo>
                  <a:lnTo>
                    <a:pt x="5340" y="5880"/>
                  </a:lnTo>
                  <a:lnTo>
                    <a:pt x="5838" y="7085"/>
                  </a:lnTo>
                  <a:lnTo>
                    <a:pt x="4966" y="7168"/>
                  </a:lnTo>
                  <a:lnTo>
                    <a:pt x="5111" y="8747"/>
                  </a:lnTo>
                  <a:lnTo>
                    <a:pt x="8414" y="8456"/>
                  </a:lnTo>
                  <a:lnTo>
                    <a:pt x="8269" y="6877"/>
                  </a:lnTo>
                  <a:lnTo>
                    <a:pt x="7646" y="6940"/>
                  </a:lnTo>
                  <a:lnTo>
                    <a:pt x="47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3" name="Google Shape;2683;p26"/>
            <p:cNvSpPr/>
            <p:nvPr/>
          </p:nvSpPr>
          <p:spPr>
            <a:xfrm>
              <a:off x="11426900" y="2158175"/>
              <a:ext cx="101825" cy="135075"/>
            </a:xfrm>
            <a:custGeom>
              <a:avLst/>
              <a:gdLst/>
              <a:ahLst/>
              <a:cxnLst/>
              <a:rect l="l" t="t" r="r" b="b"/>
              <a:pathLst>
                <a:path w="4073" h="5403" extrusionOk="0">
                  <a:moveTo>
                    <a:pt x="2618" y="0"/>
                  </a:moveTo>
                  <a:lnTo>
                    <a:pt x="1" y="229"/>
                  </a:lnTo>
                  <a:lnTo>
                    <a:pt x="125" y="1808"/>
                  </a:lnTo>
                  <a:lnTo>
                    <a:pt x="832" y="1746"/>
                  </a:lnTo>
                  <a:lnTo>
                    <a:pt x="1143" y="5402"/>
                  </a:lnTo>
                  <a:lnTo>
                    <a:pt x="2847" y="3387"/>
                  </a:lnTo>
                  <a:lnTo>
                    <a:pt x="2826" y="3075"/>
                  </a:lnTo>
                  <a:lnTo>
                    <a:pt x="2951" y="3262"/>
                  </a:lnTo>
                  <a:lnTo>
                    <a:pt x="4073" y="1912"/>
                  </a:lnTo>
                  <a:lnTo>
                    <a:pt x="26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4" name="Google Shape;2684;p26"/>
            <p:cNvSpPr/>
            <p:nvPr/>
          </p:nvSpPr>
          <p:spPr>
            <a:xfrm>
              <a:off x="10909575" y="2200250"/>
              <a:ext cx="168300" cy="226475"/>
            </a:xfrm>
            <a:custGeom>
              <a:avLst/>
              <a:gdLst/>
              <a:ahLst/>
              <a:cxnLst/>
              <a:rect l="l" t="t" r="r" b="b"/>
              <a:pathLst>
                <a:path w="6732" h="9059" extrusionOk="0">
                  <a:moveTo>
                    <a:pt x="4052" y="0"/>
                  </a:moveTo>
                  <a:lnTo>
                    <a:pt x="2660" y="1662"/>
                  </a:lnTo>
                  <a:lnTo>
                    <a:pt x="2660" y="1662"/>
                  </a:lnTo>
                  <a:lnTo>
                    <a:pt x="3138" y="1621"/>
                  </a:lnTo>
                  <a:lnTo>
                    <a:pt x="3470" y="1600"/>
                  </a:lnTo>
                  <a:lnTo>
                    <a:pt x="3761" y="1642"/>
                  </a:lnTo>
                  <a:lnTo>
                    <a:pt x="3886" y="1683"/>
                  </a:lnTo>
                  <a:lnTo>
                    <a:pt x="4010" y="1725"/>
                  </a:lnTo>
                  <a:lnTo>
                    <a:pt x="4114" y="1787"/>
                  </a:lnTo>
                  <a:lnTo>
                    <a:pt x="4218" y="1849"/>
                  </a:lnTo>
                  <a:lnTo>
                    <a:pt x="4322" y="1912"/>
                  </a:lnTo>
                  <a:lnTo>
                    <a:pt x="4405" y="1995"/>
                  </a:lnTo>
                  <a:lnTo>
                    <a:pt x="4467" y="2099"/>
                  </a:lnTo>
                  <a:lnTo>
                    <a:pt x="4530" y="2202"/>
                  </a:lnTo>
                  <a:lnTo>
                    <a:pt x="4571" y="2306"/>
                  </a:lnTo>
                  <a:lnTo>
                    <a:pt x="4613" y="2431"/>
                  </a:lnTo>
                  <a:lnTo>
                    <a:pt x="4654" y="2680"/>
                  </a:lnTo>
                  <a:lnTo>
                    <a:pt x="4675" y="2826"/>
                  </a:lnTo>
                  <a:lnTo>
                    <a:pt x="4654" y="2971"/>
                  </a:lnTo>
                  <a:lnTo>
                    <a:pt x="4634" y="3096"/>
                  </a:lnTo>
                  <a:lnTo>
                    <a:pt x="4613" y="3221"/>
                  </a:lnTo>
                  <a:lnTo>
                    <a:pt x="4571" y="3324"/>
                  </a:lnTo>
                  <a:lnTo>
                    <a:pt x="4509" y="3428"/>
                  </a:lnTo>
                  <a:lnTo>
                    <a:pt x="4426" y="3511"/>
                  </a:lnTo>
                  <a:lnTo>
                    <a:pt x="4343" y="3594"/>
                  </a:lnTo>
                  <a:lnTo>
                    <a:pt x="4156" y="3740"/>
                  </a:lnTo>
                  <a:lnTo>
                    <a:pt x="3906" y="3844"/>
                  </a:lnTo>
                  <a:lnTo>
                    <a:pt x="3636" y="3906"/>
                  </a:lnTo>
                  <a:lnTo>
                    <a:pt x="3325" y="3948"/>
                  </a:lnTo>
                  <a:lnTo>
                    <a:pt x="2535" y="4031"/>
                  </a:lnTo>
                  <a:lnTo>
                    <a:pt x="2369" y="1995"/>
                  </a:lnTo>
                  <a:lnTo>
                    <a:pt x="624" y="4052"/>
                  </a:lnTo>
                  <a:lnTo>
                    <a:pt x="915" y="7397"/>
                  </a:lnTo>
                  <a:lnTo>
                    <a:pt x="1" y="7480"/>
                  </a:lnTo>
                  <a:lnTo>
                    <a:pt x="146" y="9059"/>
                  </a:lnTo>
                  <a:lnTo>
                    <a:pt x="3740" y="8747"/>
                  </a:lnTo>
                  <a:lnTo>
                    <a:pt x="3616" y="7168"/>
                  </a:lnTo>
                  <a:lnTo>
                    <a:pt x="2826" y="7251"/>
                  </a:lnTo>
                  <a:lnTo>
                    <a:pt x="2681" y="5589"/>
                  </a:lnTo>
                  <a:lnTo>
                    <a:pt x="3886" y="5485"/>
                  </a:lnTo>
                  <a:lnTo>
                    <a:pt x="4280" y="5423"/>
                  </a:lnTo>
                  <a:lnTo>
                    <a:pt x="4634" y="5360"/>
                  </a:lnTo>
                  <a:lnTo>
                    <a:pt x="4945" y="5257"/>
                  </a:lnTo>
                  <a:lnTo>
                    <a:pt x="5236" y="5132"/>
                  </a:lnTo>
                  <a:lnTo>
                    <a:pt x="5506" y="4986"/>
                  </a:lnTo>
                  <a:lnTo>
                    <a:pt x="5756" y="4820"/>
                  </a:lnTo>
                  <a:lnTo>
                    <a:pt x="5963" y="4633"/>
                  </a:lnTo>
                  <a:lnTo>
                    <a:pt x="6150" y="4426"/>
                  </a:lnTo>
                  <a:lnTo>
                    <a:pt x="6316" y="4218"/>
                  </a:lnTo>
                  <a:lnTo>
                    <a:pt x="6441" y="3989"/>
                  </a:lnTo>
                  <a:lnTo>
                    <a:pt x="6545" y="3740"/>
                  </a:lnTo>
                  <a:lnTo>
                    <a:pt x="6628" y="3470"/>
                  </a:lnTo>
                  <a:lnTo>
                    <a:pt x="6690" y="3179"/>
                  </a:lnTo>
                  <a:lnTo>
                    <a:pt x="6732" y="2909"/>
                  </a:lnTo>
                  <a:lnTo>
                    <a:pt x="6732" y="2618"/>
                  </a:lnTo>
                  <a:lnTo>
                    <a:pt x="6711" y="2306"/>
                  </a:lnTo>
                  <a:lnTo>
                    <a:pt x="6690" y="2057"/>
                  </a:lnTo>
                  <a:lnTo>
                    <a:pt x="6628" y="1828"/>
                  </a:lnTo>
                  <a:lnTo>
                    <a:pt x="6524" y="1579"/>
                  </a:lnTo>
                  <a:lnTo>
                    <a:pt x="6400" y="1351"/>
                  </a:lnTo>
                  <a:lnTo>
                    <a:pt x="6254" y="1143"/>
                  </a:lnTo>
                  <a:lnTo>
                    <a:pt x="6088" y="935"/>
                  </a:lnTo>
                  <a:lnTo>
                    <a:pt x="5901" y="748"/>
                  </a:lnTo>
                  <a:lnTo>
                    <a:pt x="5693" y="582"/>
                  </a:lnTo>
                  <a:lnTo>
                    <a:pt x="5465" y="436"/>
                  </a:lnTo>
                  <a:lnTo>
                    <a:pt x="5215" y="312"/>
                  </a:lnTo>
                  <a:lnTo>
                    <a:pt x="4966" y="187"/>
                  </a:lnTo>
                  <a:lnTo>
                    <a:pt x="4675" y="104"/>
                  </a:lnTo>
                  <a:lnTo>
                    <a:pt x="4364" y="42"/>
                  </a:lnTo>
                  <a:lnTo>
                    <a:pt x="40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5" name="Google Shape;2685;p26"/>
            <p:cNvSpPr/>
            <p:nvPr/>
          </p:nvSpPr>
          <p:spPr>
            <a:xfrm>
              <a:off x="10808800" y="2352950"/>
              <a:ext cx="74825" cy="87275"/>
            </a:xfrm>
            <a:custGeom>
              <a:avLst/>
              <a:gdLst/>
              <a:ahLst/>
              <a:cxnLst/>
              <a:rect l="l" t="t" r="r" b="b"/>
              <a:pathLst>
                <a:path w="2993" h="3491" extrusionOk="0">
                  <a:moveTo>
                    <a:pt x="2930" y="0"/>
                  </a:moveTo>
                  <a:lnTo>
                    <a:pt x="1" y="3491"/>
                  </a:lnTo>
                  <a:lnTo>
                    <a:pt x="42" y="3470"/>
                  </a:lnTo>
                  <a:lnTo>
                    <a:pt x="396" y="3429"/>
                  </a:lnTo>
                  <a:lnTo>
                    <a:pt x="728" y="3366"/>
                  </a:lnTo>
                  <a:lnTo>
                    <a:pt x="1040" y="3283"/>
                  </a:lnTo>
                  <a:lnTo>
                    <a:pt x="1331" y="3158"/>
                  </a:lnTo>
                  <a:lnTo>
                    <a:pt x="1601" y="3034"/>
                  </a:lnTo>
                  <a:lnTo>
                    <a:pt x="1850" y="2868"/>
                  </a:lnTo>
                  <a:lnTo>
                    <a:pt x="2079" y="2681"/>
                  </a:lnTo>
                  <a:lnTo>
                    <a:pt x="2286" y="2494"/>
                  </a:lnTo>
                  <a:lnTo>
                    <a:pt x="2453" y="2286"/>
                  </a:lnTo>
                  <a:lnTo>
                    <a:pt x="2619" y="2057"/>
                  </a:lnTo>
                  <a:lnTo>
                    <a:pt x="2743" y="1808"/>
                  </a:lnTo>
                  <a:lnTo>
                    <a:pt x="2847" y="1538"/>
                  </a:lnTo>
                  <a:lnTo>
                    <a:pt x="2930" y="1268"/>
                  </a:lnTo>
                  <a:lnTo>
                    <a:pt x="2993" y="977"/>
                  </a:lnTo>
                  <a:lnTo>
                    <a:pt x="2993" y="686"/>
                  </a:lnTo>
                  <a:lnTo>
                    <a:pt x="2993" y="374"/>
                  </a:lnTo>
                  <a:lnTo>
                    <a:pt x="2930" y="0"/>
                  </a:ln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6" name="Google Shape;2686;p26"/>
            <p:cNvSpPr/>
            <p:nvPr/>
          </p:nvSpPr>
          <p:spPr>
            <a:xfrm>
              <a:off x="11376000" y="2344125"/>
              <a:ext cx="45725" cy="43125"/>
            </a:xfrm>
            <a:custGeom>
              <a:avLst/>
              <a:gdLst/>
              <a:ahLst/>
              <a:cxnLst/>
              <a:rect l="l" t="t" r="r" b="b"/>
              <a:pathLst>
                <a:path w="1829" h="1725" extrusionOk="0">
                  <a:moveTo>
                    <a:pt x="1704" y="0"/>
                  </a:moveTo>
                  <a:lnTo>
                    <a:pt x="1455" y="21"/>
                  </a:lnTo>
                  <a:lnTo>
                    <a:pt x="1" y="1725"/>
                  </a:lnTo>
                  <a:lnTo>
                    <a:pt x="1829" y="1579"/>
                  </a:lnTo>
                  <a:lnTo>
                    <a:pt x="17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7" name="Google Shape;2687;p26"/>
            <p:cNvSpPr/>
            <p:nvPr/>
          </p:nvSpPr>
          <p:spPr>
            <a:xfrm>
              <a:off x="11441450" y="2242825"/>
              <a:ext cx="86250" cy="138725"/>
            </a:xfrm>
            <a:custGeom>
              <a:avLst/>
              <a:gdLst/>
              <a:ahLst/>
              <a:cxnLst/>
              <a:rect l="l" t="t" r="r" b="b"/>
              <a:pathLst>
                <a:path w="3450" h="5549" extrusionOk="0">
                  <a:moveTo>
                    <a:pt x="2265" y="1"/>
                  </a:moveTo>
                  <a:lnTo>
                    <a:pt x="561" y="2016"/>
                  </a:lnTo>
                  <a:lnTo>
                    <a:pt x="728" y="3907"/>
                  </a:lnTo>
                  <a:lnTo>
                    <a:pt x="0" y="3969"/>
                  </a:lnTo>
                  <a:lnTo>
                    <a:pt x="146" y="5548"/>
                  </a:lnTo>
                  <a:lnTo>
                    <a:pt x="3449" y="5278"/>
                  </a:lnTo>
                  <a:lnTo>
                    <a:pt x="3304" y="3699"/>
                  </a:lnTo>
                  <a:lnTo>
                    <a:pt x="2577" y="3761"/>
                  </a:lnTo>
                  <a:lnTo>
                    <a:pt x="226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8" name="Google Shape;2688;p26"/>
            <p:cNvSpPr/>
            <p:nvPr/>
          </p:nvSpPr>
          <p:spPr>
            <a:xfrm>
              <a:off x="11500650" y="2145175"/>
              <a:ext cx="149625" cy="223375"/>
            </a:xfrm>
            <a:custGeom>
              <a:avLst/>
              <a:gdLst/>
              <a:ahLst/>
              <a:cxnLst/>
              <a:rect l="l" t="t" r="r" b="b"/>
              <a:pathLst>
                <a:path w="5985" h="8935" extrusionOk="0">
                  <a:moveTo>
                    <a:pt x="5839" y="1"/>
                  </a:moveTo>
                  <a:lnTo>
                    <a:pt x="2993" y="229"/>
                  </a:lnTo>
                  <a:lnTo>
                    <a:pt x="2577" y="728"/>
                  </a:lnTo>
                  <a:lnTo>
                    <a:pt x="2681" y="1850"/>
                  </a:lnTo>
                  <a:lnTo>
                    <a:pt x="3408" y="1788"/>
                  </a:lnTo>
                  <a:lnTo>
                    <a:pt x="3761" y="5922"/>
                  </a:lnTo>
                  <a:lnTo>
                    <a:pt x="1123" y="2432"/>
                  </a:lnTo>
                  <a:lnTo>
                    <a:pt x="1" y="3782"/>
                  </a:lnTo>
                  <a:lnTo>
                    <a:pt x="3969" y="8935"/>
                  </a:lnTo>
                  <a:lnTo>
                    <a:pt x="5881" y="8768"/>
                  </a:lnTo>
                  <a:lnTo>
                    <a:pt x="5278" y="1642"/>
                  </a:lnTo>
                  <a:lnTo>
                    <a:pt x="5984" y="1580"/>
                  </a:lnTo>
                  <a:lnTo>
                    <a:pt x="58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dist="47625" dir="54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89" name="Google Shape;2689;p26"/>
          <p:cNvGrpSpPr/>
          <p:nvPr/>
        </p:nvGrpSpPr>
        <p:grpSpPr>
          <a:xfrm>
            <a:off x="-15" y="5764067"/>
            <a:ext cx="1431505" cy="961051"/>
            <a:chOff x="7681600" y="381950"/>
            <a:chExt cx="1073629" cy="720788"/>
          </a:xfrm>
        </p:grpSpPr>
        <p:sp>
          <p:nvSpPr>
            <p:cNvPr id="2690" name="Google Shape;2690;p26"/>
            <p:cNvSpPr/>
            <p:nvPr/>
          </p:nvSpPr>
          <p:spPr>
            <a:xfrm>
              <a:off x="7896527" y="971845"/>
              <a:ext cx="226409" cy="91112"/>
            </a:xfrm>
            <a:custGeom>
              <a:avLst/>
              <a:gdLst/>
              <a:ahLst/>
              <a:cxnLst/>
              <a:rect l="l" t="t" r="r" b="b"/>
              <a:pathLst>
                <a:path w="5775" h="2324" fill="none" extrusionOk="0">
                  <a:moveTo>
                    <a:pt x="226" y="2323"/>
                  </a:moveTo>
                  <a:lnTo>
                    <a:pt x="0" y="1444"/>
                  </a:lnTo>
                  <a:lnTo>
                    <a:pt x="5549" y="0"/>
                  </a:lnTo>
                  <a:lnTo>
                    <a:pt x="5775" y="880"/>
                  </a:lnTo>
                  <a:lnTo>
                    <a:pt x="226" y="232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1" name="Google Shape;2691;p26"/>
            <p:cNvSpPr/>
            <p:nvPr/>
          </p:nvSpPr>
          <p:spPr>
            <a:xfrm>
              <a:off x="7885000" y="930286"/>
              <a:ext cx="229977" cy="84918"/>
            </a:xfrm>
            <a:custGeom>
              <a:avLst/>
              <a:gdLst/>
              <a:ahLst/>
              <a:cxnLst/>
              <a:rect l="l" t="t" r="r" b="b"/>
              <a:pathLst>
                <a:path w="5866" h="2166" fill="none" extrusionOk="0">
                  <a:moveTo>
                    <a:pt x="181" y="2165"/>
                  </a:moveTo>
                  <a:lnTo>
                    <a:pt x="1" y="1489"/>
                  </a:lnTo>
                  <a:lnTo>
                    <a:pt x="5685" y="0"/>
                  </a:lnTo>
                  <a:lnTo>
                    <a:pt x="5866" y="699"/>
                  </a:lnTo>
                  <a:lnTo>
                    <a:pt x="181" y="21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2" name="Google Shape;2692;p26"/>
            <p:cNvSpPr/>
            <p:nvPr/>
          </p:nvSpPr>
          <p:spPr>
            <a:xfrm>
              <a:off x="7681600" y="381950"/>
              <a:ext cx="1073629" cy="720784"/>
            </a:xfrm>
            <a:custGeom>
              <a:avLst/>
              <a:gdLst/>
              <a:ahLst/>
              <a:cxnLst/>
              <a:rect l="l" t="t" r="r" b="b"/>
              <a:pathLst>
                <a:path w="27385" h="18385" extrusionOk="0">
                  <a:moveTo>
                    <a:pt x="24159" y="1"/>
                  </a:moveTo>
                  <a:lnTo>
                    <a:pt x="1" y="6633"/>
                  </a:lnTo>
                  <a:lnTo>
                    <a:pt x="3249" y="18385"/>
                  </a:lnTo>
                  <a:lnTo>
                    <a:pt x="27384" y="11775"/>
                  </a:lnTo>
                  <a:lnTo>
                    <a:pt x="241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47625" dir="300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3" name="Google Shape;2693;p26"/>
            <p:cNvSpPr/>
            <p:nvPr/>
          </p:nvSpPr>
          <p:spPr>
            <a:xfrm>
              <a:off x="7681600" y="540264"/>
              <a:ext cx="496178" cy="562474"/>
            </a:xfrm>
            <a:custGeom>
              <a:avLst/>
              <a:gdLst/>
              <a:ahLst/>
              <a:cxnLst/>
              <a:rect l="l" t="t" r="r" b="b"/>
              <a:pathLst>
                <a:path w="12656" h="14347" extrusionOk="0">
                  <a:moveTo>
                    <a:pt x="9430" y="1"/>
                  </a:moveTo>
                  <a:lnTo>
                    <a:pt x="1" y="2595"/>
                  </a:lnTo>
                  <a:lnTo>
                    <a:pt x="3249" y="14347"/>
                  </a:lnTo>
                  <a:lnTo>
                    <a:pt x="12655" y="11775"/>
                  </a:lnTo>
                  <a:lnTo>
                    <a:pt x="94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4" name="Google Shape;2694;p2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extrusionOk="0">
                  <a:moveTo>
                    <a:pt x="1" y="3000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5" name="Google Shape;2695;p26"/>
            <p:cNvSpPr/>
            <p:nvPr/>
          </p:nvSpPr>
          <p:spPr>
            <a:xfrm>
              <a:off x="8170655" y="573001"/>
              <a:ext cx="427178" cy="117654"/>
            </a:xfrm>
            <a:custGeom>
              <a:avLst/>
              <a:gdLst/>
              <a:ahLst/>
              <a:cxnLst/>
              <a:rect l="l" t="t" r="r" b="b"/>
              <a:pathLst>
                <a:path w="10896" h="3001" fill="none" extrusionOk="0">
                  <a:moveTo>
                    <a:pt x="1" y="3000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6" name="Google Shape;2696;p26"/>
            <p:cNvSpPr/>
            <p:nvPr/>
          </p:nvSpPr>
          <p:spPr>
            <a:xfrm>
              <a:off x="8161833" y="564141"/>
              <a:ext cx="444820" cy="134473"/>
            </a:xfrm>
            <a:custGeom>
              <a:avLst/>
              <a:gdLst/>
              <a:ahLst/>
              <a:cxnLst/>
              <a:rect l="l" t="t" r="r" b="b"/>
              <a:pathLst>
                <a:path w="11346" h="3430" extrusionOk="0">
                  <a:moveTo>
                    <a:pt x="11053" y="1"/>
                  </a:moveTo>
                  <a:lnTo>
                    <a:pt x="158" y="3001"/>
                  </a:lnTo>
                  <a:lnTo>
                    <a:pt x="68" y="3046"/>
                  </a:lnTo>
                  <a:lnTo>
                    <a:pt x="23" y="3113"/>
                  </a:lnTo>
                  <a:lnTo>
                    <a:pt x="0" y="3181"/>
                  </a:lnTo>
                  <a:lnTo>
                    <a:pt x="0" y="3271"/>
                  </a:lnTo>
                  <a:lnTo>
                    <a:pt x="23" y="3339"/>
                  </a:lnTo>
                  <a:lnTo>
                    <a:pt x="90" y="3384"/>
                  </a:lnTo>
                  <a:lnTo>
                    <a:pt x="135" y="3429"/>
                  </a:lnTo>
                  <a:lnTo>
                    <a:pt x="271" y="3429"/>
                  </a:lnTo>
                  <a:lnTo>
                    <a:pt x="11188" y="429"/>
                  </a:lnTo>
                  <a:lnTo>
                    <a:pt x="11256" y="407"/>
                  </a:lnTo>
                  <a:lnTo>
                    <a:pt x="11323" y="339"/>
                  </a:lnTo>
                  <a:lnTo>
                    <a:pt x="11346" y="249"/>
                  </a:lnTo>
                  <a:lnTo>
                    <a:pt x="11346" y="159"/>
                  </a:lnTo>
                  <a:lnTo>
                    <a:pt x="11301" y="91"/>
                  </a:lnTo>
                  <a:lnTo>
                    <a:pt x="11233" y="23"/>
                  </a:lnTo>
                  <a:lnTo>
                    <a:pt x="111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7" name="Google Shape;2697;p2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extrusionOk="0">
                  <a:moveTo>
                    <a:pt x="0" y="2978"/>
                  </a:moveTo>
                  <a:lnTo>
                    <a:pt x="10895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8" name="Google Shape;2698;p26"/>
            <p:cNvSpPr/>
            <p:nvPr/>
          </p:nvSpPr>
          <p:spPr>
            <a:xfrm>
              <a:off x="8183044" y="618990"/>
              <a:ext cx="427178" cy="116752"/>
            </a:xfrm>
            <a:custGeom>
              <a:avLst/>
              <a:gdLst/>
              <a:ahLst/>
              <a:cxnLst/>
              <a:rect l="l" t="t" r="r" b="b"/>
              <a:pathLst>
                <a:path w="10896" h="2978" fill="none" extrusionOk="0">
                  <a:moveTo>
                    <a:pt x="0" y="2978"/>
                  </a:moveTo>
                  <a:lnTo>
                    <a:pt x="108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9" name="Google Shape;2699;p26"/>
            <p:cNvSpPr/>
            <p:nvPr/>
          </p:nvSpPr>
          <p:spPr>
            <a:xfrm>
              <a:off x="8174183" y="610129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1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72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39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2" y="68"/>
                  </a:lnTo>
                  <a:lnTo>
                    <a:pt x="11234" y="23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0" name="Google Shape;2700;p2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1"/>
                  </a:moveTo>
                  <a:lnTo>
                    <a:pt x="10918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1" name="Google Shape;2701;p26"/>
            <p:cNvSpPr/>
            <p:nvPr/>
          </p:nvSpPr>
          <p:spPr>
            <a:xfrm>
              <a:off x="8195433" y="664077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1"/>
                  </a:moveTo>
                  <a:lnTo>
                    <a:pt x="10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2" name="Google Shape;2702;p26"/>
            <p:cNvSpPr/>
            <p:nvPr/>
          </p:nvSpPr>
          <p:spPr>
            <a:xfrm>
              <a:off x="8186572" y="656118"/>
              <a:ext cx="444859" cy="134473"/>
            </a:xfrm>
            <a:custGeom>
              <a:avLst/>
              <a:gdLst/>
              <a:ahLst/>
              <a:cxnLst/>
              <a:rect l="l" t="t" r="r" b="b"/>
              <a:pathLst>
                <a:path w="11347" h="3430" extrusionOk="0">
                  <a:moveTo>
                    <a:pt x="11076" y="0"/>
                  </a:moveTo>
                  <a:lnTo>
                    <a:pt x="159" y="3001"/>
                  </a:lnTo>
                  <a:lnTo>
                    <a:pt x="91" y="3023"/>
                  </a:lnTo>
                  <a:lnTo>
                    <a:pt x="23" y="3091"/>
                  </a:lnTo>
                  <a:lnTo>
                    <a:pt x="1" y="3181"/>
                  </a:lnTo>
                  <a:lnTo>
                    <a:pt x="1" y="3271"/>
                  </a:lnTo>
                  <a:lnTo>
                    <a:pt x="46" y="3339"/>
                  </a:lnTo>
                  <a:lnTo>
                    <a:pt x="91" y="3384"/>
                  </a:lnTo>
                  <a:lnTo>
                    <a:pt x="159" y="3429"/>
                  </a:lnTo>
                  <a:lnTo>
                    <a:pt x="294" y="3429"/>
                  </a:lnTo>
                  <a:lnTo>
                    <a:pt x="11189" y="429"/>
                  </a:lnTo>
                  <a:lnTo>
                    <a:pt x="11279" y="384"/>
                  </a:lnTo>
                  <a:lnTo>
                    <a:pt x="11324" y="316"/>
                  </a:lnTo>
                  <a:lnTo>
                    <a:pt x="11347" y="249"/>
                  </a:lnTo>
                  <a:lnTo>
                    <a:pt x="11347" y="158"/>
                  </a:lnTo>
                  <a:lnTo>
                    <a:pt x="11301" y="68"/>
                  </a:lnTo>
                  <a:lnTo>
                    <a:pt x="11234" y="23"/>
                  </a:lnTo>
                  <a:lnTo>
                    <a:pt x="111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3" name="Google Shape;2703;p2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extrusionOk="0">
                  <a:moveTo>
                    <a:pt x="0" y="3000"/>
                  </a:moveTo>
                  <a:lnTo>
                    <a:pt x="10917" y="0"/>
                  </a:lnTo>
                  <a:close/>
                </a:path>
              </a:pathLst>
            </a:custGeom>
            <a:solidFill>
              <a:srgbClr val="FDE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4" name="Google Shape;2704;p26"/>
            <p:cNvSpPr/>
            <p:nvPr/>
          </p:nvSpPr>
          <p:spPr>
            <a:xfrm>
              <a:off x="8207822" y="710066"/>
              <a:ext cx="428040" cy="117654"/>
            </a:xfrm>
            <a:custGeom>
              <a:avLst/>
              <a:gdLst/>
              <a:ahLst/>
              <a:cxnLst/>
              <a:rect l="l" t="t" r="r" b="b"/>
              <a:pathLst>
                <a:path w="10918" h="3001" fill="none" extrusionOk="0">
                  <a:moveTo>
                    <a:pt x="0" y="3000"/>
                  </a:moveTo>
                  <a:lnTo>
                    <a:pt x="109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5" name="Google Shape;2705;p26"/>
            <p:cNvSpPr/>
            <p:nvPr/>
          </p:nvSpPr>
          <p:spPr>
            <a:xfrm>
              <a:off x="8198961" y="701205"/>
              <a:ext cx="445722" cy="135375"/>
            </a:xfrm>
            <a:custGeom>
              <a:avLst/>
              <a:gdLst/>
              <a:ahLst/>
              <a:cxnLst/>
              <a:rect l="l" t="t" r="r" b="b"/>
              <a:pathLst>
                <a:path w="11369" h="3453" extrusionOk="0">
                  <a:moveTo>
                    <a:pt x="11166" y="1"/>
                  </a:moveTo>
                  <a:lnTo>
                    <a:pt x="11076" y="23"/>
                  </a:lnTo>
                  <a:lnTo>
                    <a:pt x="181" y="3001"/>
                  </a:lnTo>
                  <a:lnTo>
                    <a:pt x="91" y="3046"/>
                  </a:lnTo>
                  <a:lnTo>
                    <a:pt x="46" y="3114"/>
                  </a:lnTo>
                  <a:lnTo>
                    <a:pt x="0" y="3204"/>
                  </a:lnTo>
                  <a:lnTo>
                    <a:pt x="23" y="3294"/>
                  </a:lnTo>
                  <a:lnTo>
                    <a:pt x="46" y="3362"/>
                  </a:lnTo>
                  <a:lnTo>
                    <a:pt x="91" y="3407"/>
                  </a:lnTo>
                  <a:lnTo>
                    <a:pt x="158" y="3429"/>
                  </a:lnTo>
                  <a:lnTo>
                    <a:pt x="226" y="3452"/>
                  </a:lnTo>
                  <a:lnTo>
                    <a:pt x="294" y="3452"/>
                  </a:lnTo>
                  <a:lnTo>
                    <a:pt x="11188" y="452"/>
                  </a:lnTo>
                  <a:lnTo>
                    <a:pt x="11279" y="407"/>
                  </a:lnTo>
                  <a:lnTo>
                    <a:pt x="11324" y="339"/>
                  </a:lnTo>
                  <a:lnTo>
                    <a:pt x="11369" y="272"/>
                  </a:lnTo>
                  <a:lnTo>
                    <a:pt x="11346" y="181"/>
                  </a:lnTo>
                  <a:lnTo>
                    <a:pt x="11324" y="91"/>
                  </a:lnTo>
                  <a:lnTo>
                    <a:pt x="11256" y="46"/>
                  </a:lnTo>
                  <a:lnTo>
                    <a:pt x="111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6" name="Google Shape;2706;p26"/>
            <p:cNvSpPr/>
            <p:nvPr/>
          </p:nvSpPr>
          <p:spPr>
            <a:xfrm>
              <a:off x="7813371" y="668507"/>
              <a:ext cx="217588" cy="217588"/>
            </a:xfrm>
            <a:custGeom>
              <a:avLst/>
              <a:gdLst/>
              <a:ahLst/>
              <a:cxnLst/>
              <a:rect l="l" t="t" r="r" b="b"/>
              <a:pathLst>
                <a:path w="5550" h="5550" extrusionOk="0">
                  <a:moveTo>
                    <a:pt x="2866" y="0"/>
                  </a:moveTo>
                  <a:lnTo>
                    <a:pt x="2595" y="23"/>
                  </a:lnTo>
                  <a:lnTo>
                    <a:pt x="2302" y="45"/>
                  </a:lnTo>
                  <a:lnTo>
                    <a:pt x="2031" y="113"/>
                  </a:lnTo>
                  <a:lnTo>
                    <a:pt x="1760" y="203"/>
                  </a:lnTo>
                  <a:lnTo>
                    <a:pt x="1512" y="316"/>
                  </a:lnTo>
                  <a:lnTo>
                    <a:pt x="1264" y="451"/>
                  </a:lnTo>
                  <a:lnTo>
                    <a:pt x="1038" y="609"/>
                  </a:lnTo>
                  <a:lnTo>
                    <a:pt x="835" y="790"/>
                  </a:lnTo>
                  <a:lnTo>
                    <a:pt x="655" y="970"/>
                  </a:lnTo>
                  <a:lnTo>
                    <a:pt x="497" y="1173"/>
                  </a:lnTo>
                  <a:lnTo>
                    <a:pt x="362" y="1399"/>
                  </a:lnTo>
                  <a:lnTo>
                    <a:pt x="226" y="1647"/>
                  </a:lnTo>
                  <a:lnTo>
                    <a:pt x="136" y="1895"/>
                  </a:lnTo>
                  <a:lnTo>
                    <a:pt x="69" y="2143"/>
                  </a:lnTo>
                  <a:lnTo>
                    <a:pt x="23" y="2414"/>
                  </a:lnTo>
                  <a:lnTo>
                    <a:pt x="1" y="2685"/>
                  </a:lnTo>
                  <a:lnTo>
                    <a:pt x="1" y="2955"/>
                  </a:lnTo>
                  <a:lnTo>
                    <a:pt x="23" y="3248"/>
                  </a:lnTo>
                  <a:lnTo>
                    <a:pt x="91" y="3519"/>
                  </a:lnTo>
                  <a:lnTo>
                    <a:pt x="181" y="3790"/>
                  </a:lnTo>
                  <a:lnTo>
                    <a:pt x="294" y="4038"/>
                  </a:lnTo>
                  <a:lnTo>
                    <a:pt x="429" y="4286"/>
                  </a:lnTo>
                  <a:lnTo>
                    <a:pt x="587" y="4512"/>
                  </a:lnTo>
                  <a:lnTo>
                    <a:pt x="768" y="4715"/>
                  </a:lnTo>
                  <a:lnTo>
                    <a:pt x="948" y="4895"/>
                  </a:lnTo>
                  <a:lnTo>
                    <a:pt x="1174" y="5053"/>
                  </a:lnTo>
                  <a:lnTo>
                    <a:pt x="1399" y="5188"/>
                  </a:lnTo>
                  <a:lnTo>
                    <a:pt x="1625" y="5324"/>
                  </a:lnTo>
                  <a:lnTo>
                    <a:pt x="1873" y="5414"/>
                  </a:lnTo>
                  <a:lnTo>
                    <a:pt x="2144" y="5482"/>
                  </a:lnTo>
                  <a:lnTo>
                    <a:pt x="2392" y="5527"/>
                  </a:lnTo>
                  <a:lnTo>
                    <a:pt x="2663" y="5549"/>
                  </a:lnTo>
                  <a:lnTo>
                    <a:pt x="2956" y="5549"/>
                  </a:lnTo>
                  <a:lnTo>
                    <a:pt x="3226" y="5527"/>
                  </a:lnTo>
                  <a:lnTo>
                    <a:pt x="3497" y="5459"/>
                  </a:lnTo>
                  <a:lnTo>
                    <a:pt x="3768" y="5369"/>
                  </a:lnTo>
                  <a:lnTo>
                    <a:pt x="4016" y="5256"/>
                  </a:lnTo>
                  <a:lnTo>
                    <a:pt x="4264" y="5121"/>
                  </a:lnTo>
                  <a:lnTo>
                    <a:pt x="4490" y="4963"/>
                  </a:lnTo>
                  <a:lnTo>
                    <a:pt x="4693" y="4782"/>
                  </a:lnTo>
                  <a:lnTo>
                    <a:pt x="4873" y="4602"/>
                  </a:lnTo>
                  <a:lnTo>
                    <a:pt x="5031" y="4376"/>
                  </a:lnTo>
                  <a:lnTo>
                    <a:pt x="5189" y="4151"/>
                  </a:lnTo>
                  <a:lnTo>
                    <a:pt x="5302" y="3925"/>
                  </a:lnTo>
                  <a:lnTo>
                    <a:pt x="5392" y="3677"/>
                  </a:lnTo>
                  <a:lnTo>
                    <a:pt x="5460" y="3406"/>
                  </a:lnTo>
                  <a:lnTo>
                    <a:pt x="5527" y="3158"/>
                  </a:lnTo>
                  <a:lnTo>
                    <a:pt x="5550" y="2888"/>
                  </a:lnTo>
                  <a:lnTo>
                    <a:pt x="5527" y="2594"/>
                  </a:lnTo>
                  <a:lnTo>
                    <a:pt x="5505" y="2324"/>
                  </a:lnTo>
                  <a:lnTo>
                    <a:pt x="5437" y="2053"/>
                  </a:lnTo>
                  <a:lnTo>
                    <a:pt x="5347" y="1782"/>
                  </a:lnTo>
                  <a:lnTo>
                    <a:pt x="5234" y="1534"/>
                  </a:lnTo>
                  <a:lnTo>
                    <a:pt x="5099" y="1286"/>
                  </a:lnTo>
                  <a:lnTo>
                    <a:pt x="4941" y="1060"/>
                  </a:lnTo>
                  <a:lnTo>
                    <a:pt x="4760" y="857"/>
                  </a:lnTo>
                  <a:lnTo>
                    <a:pt x="4580" y="677"/>
                  </a:lnTo>
                  <a:lnTo>
                    <a:pt x="4354" y="519"/>
                  </a:lnTo>
                  <a:lnTo>
                    <a:pt x="4129" y="361"/>
                  </a:lnTo>
                  <a:lnTo>
                    <a:pt x="3903" y="248"/>
                  </a:lnTo>
                  <a:lnTo>
                    <a:pt x="3655" y="158"/>
                  </a:lnTo>
                  <a:lnTo>
                    <a:pt x="3407" y="68"/>
                  </a:lnTo>
                  <a:lnTo>
                    <a:pt x="3136" y="23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7" name="Google Shape;2707;p26"/>
            <p:cNvSpPr/>
            <p:nvPr/>
          </p:nvSpPr>
          <p:spPr>
            <a:xfrm>
              <a:off x="7844344" y="720691"/>
              <a:ext cx="148587" cy="112322"/>
            </a:xfrm>
            <a:custGeom>
              <a:avLst/>
              <a:gdLst/>
              <a:ahLst/>
              <a:cxnLst/>
              <a:rect l="l" t="t" r="r" b="b"/>
              <a:pathLst>
                <a:path w="3790" h="2865" extrusionOk="0">
                  <a:moveTo>
                    <a:pt x="2301" y="0"/>
                  </a:moveTo>
                  <a:lnTo>
                    <a:pt x="2008" y="68"/>
                  </a:lnTo>
                  <a:lnTo>
                    <a:pt x="1805" y="293"/>
                  </a:lnTo>
                  <a:lnTo>
                    <a:pt x="1760" y="248"/>
                  </a:lnTo>
                  <a:lnTo>
                    <a:pt x="1602" y="203"/>
                  </a:lnTo>
                  <a:lnTo>
                    <a:pt x="1579" y="361"/>
                  </a:lnTo>
                  <a:lnTo>
                    <a:pt x="1715" y="384"/>
                  </a:lnTo>
                  <a:lnTo>
                    <a:pt x="1421" y="699"/>
                  </a:lnTo>
                  <a:lnTo>
                    <a:pt x="1354" y="654"/>
                  </a:lnTo>
                  <a:lnTo>
                    <a:pt x="1218" y="632"/>
                  </a:lnTo>
                  <a:lnTo>
                    <a:pt x="1173" y="790"/>
                  </a:lnTo>
                  <a:lnTo>
                    <a:pt x="1331" y="812"/>
                  </a:lnTo>
                  <a:lnTo>
                    <a:pt x="1106" y="1038"/>
                  </a:lnTo>
                  <a:lnTo>
                    <a:pt x="1106" y="1060"/>
                  </a:lnTo>
                  <a:lnTo>
                    <a:pt x="812" y="993"/>
                  </a:lnTo>
                  <a:lnTo>
                    <a:pt x="542" y="970"/>
                  </a:lnTo>
                  <a:lnTo>
                    <a:pt x="271" y="970"/>
                  </a:lnTo>
                  <a:lnTo>
                    <a:pt x="68" y="993"/>
                  </a:lnTo>
                  <a:lnTo>
                    <a:pt x="23" y="1015"/>
                  </a:lnTo>
                  <a:lnTo>
                    <a:pt x="0" y="1083"/>
                  </a:lnTo>
                  <a:lnTo>
                    <a:pt x="0" y="1128"/>
                  </a:lnTo>
                  <a:lnTo>
                    <a:pt x="45" y="1173"/>
                  </a:lnTo>
                  <a:lnTo>
                    <a:pt x="226" y="1263"/>
                  </a:lnTo>
                  <a:lnTo>
                    <a:pt x="474" y="1376"/>
                  </a:lnTo>
                  <a:lnTo>
                    <a:pt x="722" y="1421"/>
                  </a:lnTo>
                  <a:lnTo>
                    <a:pt x="1015" y="1489"/>
                  </a:lnTo>
                  <a:lnTo>
                    <a:pt x="1151" y="1782"/>
                  </a:lnTo>
                  <a:lnTo>
                    <a:pt x="1015" y="1760"/>
                  </a:lnTo>
                  <a:lnTo>
                    <a:pt x="970" y="1917"/>
                  </a:lnTo>
                  <a:lnTo>
                    <a:pt x="1128" y="1940"/>
                  </a:lnTo>
                  <a:lnTo>
                    <a:pt x="1196" y="1917"/>
                  </a:lnTo>
                  <a:lnTo>
                    <a:pt x="1376" y="2323"/>
                  </a:lnTo>
                  <a:lnTo>
                    <a:pt x="1241" y="2301"/>
                  </a:lnTo>
                  <a:lnTo>
                    <a:pt x="1196" y="2436"/>
                  </a:lnTo>
                  <a:lnTo>
                    <a:pt x="1354" y="2459"/>
                  </a:lnTo>
                  <a:lnTo>
                    <a:pt x="1421" y="2436"/>
                  </a:lnTo>
                  <a:lnTo>
                    <a:pt x="1534" y="2707"/>
                  </a:lnTo>
                  <a:lnTo>
                    <a:pt x="1782" y="2865"/>
                  </a:lnTo>
                  <a:lnTo>
                    <a:pt x="1647" y="1602"/>
                  </a:lnTo>
                  <a:lnTo>
                    <a:pt x="2865" y="1827"/>
                  </a:lnTo>
                  <a:lnTo>
                    <a:pt x="3023" y="1827"/>
                  </a:lnTo>
                  <a:lnTo>
                    <a:pt x="3181" y="1782"/>
                  </a:lnTo>
                  <a:lnTo>
                    <a:pt x="3339" y="2323"/>
                  </a:lnTo>
                  <a:lnTo>
                    <a:pt x="3564" y="2369"/>
                  </a:lnTo>
                  <a:lnTo>
                    <a:pt x="3564" y="2369"/>
                  </a:lnTo>
                  <a:lnTo>
                    <a:pt x="3519" y="1714"/>
                  </a:lnTo>
                  <a:lnTo>
                    <a:pt x="3790" y="1128"/>
                  </a:lnTo>
                  <a:lnTo>
                    <a:pt x="3564" y="1083"/>
                  </a:lnTo>
                  <a:lnTo>
                    <a:pt x="3226" y="1534"/>
                  </a:lnTo>
                  <a:lnTo>
                    <a:pt x="3158" y="1489"/>
                  </a:lnTo>
                  <a:lnTo>
                    <a:pt x="3091" y="1444"/>
                  </a:lnTo>
                  <a:lnTo>
                    <a:pt x="3023" y="1399"/>
                  </a:lnTo>
                  <a:lnTo>
                    <a:pt x="2933" y="1376"/>
                  </a:lnTo>
                  <a:lnTo>
                    <a:pt x="1737" y="1173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8" name="Google Shape;2708;p26"/>
            <p:cNvSpPr/>
            <p:nvPr/>
          </p:nvSpPr>
          <p:spPr>
            <a:xfrm>
              <a:off x="7854851" y="977922"/>
              <a:ext cx="34030" cy="40381"/>
            </a:xfrm>
            <a:custGeom>
              <a:avLst/>
              <a:gdLst/>
              <a:ahLst/>
              <a:cxnLst/>
              <a:rect l="l" t="t" r="r" b="b"/>
              <a:pathLst>
                <a:path w="868" h="1030" extrusionOk="0">
                  <a:moveTo>
                    <a:pt x="822" y="1"/>
                  </a:moveTo>
                  <a:lnTo>
                    <a:pt x="1" y="216"/>
                  </a:lnTo>
                  <a:lnTo>
                    <a:pt x="46" y="390"/>
                  </a:lnTo>
                  <a:lnTo>
                    <a:pt x="342" y="312"/>
                  </a:lnTo>
                  <a:lnTo>
                    <a:pt x="530" y="1029"/>
                  </a:lnTo>
                  <a:lnTo>
                    <a:pt x="760" y="969"/>
                  </a:lnTo>
                  <a:lnTo>
                    <a:pt x="572" y="252"/>
                  </a:lnTo>
                  <a:lnTo>
                    <a:pt x="867" y="174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9" name="Google Shape;2709;p26"/>
            <p:cNvSpPr/>
            <p:nvPr/>
          </p:nvSpPr>
          <p:spPr>
            <a:xfrm>
              <a:off x="7889979" y="947302"/>
              <a:ext cx="124123" cy="64963"/>
            </a:xfrm>
            <a:custGeom>
              <a:avLst/>
              <a:gdLst/>
              <a:ahLst/>
              <a:cxnLst/>
              <a:rect l="l" t="t" r="r" b="b"/>
              <a:pathLst>
                <a:path w="3166" h="1657" extrusionOk="0">
                  <a:moveTo>
                    <a:pt x="2919" y="1"/>
                  </a:moveTo>
                  <a:lnTo>
                    <a:pt x="2299" y="163"/>
                  </a:lnTo>
                  <a:lnTo>
                    <a:pt x="2532" y="1054"/>
                  </a:lnTo>
                  <a:lnTo>
                    <a:pt x="3165" y="888"/>
                  </a:lnTo>
                  <a:lnTo>
                    <a:pt x="3120" y="714"/>
                  </a:lnTo>
                  <a:lnTo>
                    <a:pt x="2717" y="820"/>
                  </a:lnTo>
                  <a:lnTo>
                    <a:pt x="2663" y="616"/>
                  </a:lnTo>
                  <a:lnTo>
                    <a:pt x="3030" y="520"/>
                  </a:lnTo>
                  <a:lnTo>
                    <a:pt x="2984" y="346"/>
                  </a:lnTo>
                  <a:lnTo>
                    <a:pt x="2617" y="442"/>
                  </a:lnTo>
                  <a:lnTo>
                    <a:pt x="2574" y="277"/>
                  </a:lnTo>
                  <a:lnTo>
                    <a:pt x="2964" y="174"/>
                  </a:lnTo>
                  <a:lnTo>
                    <a:pt x="2919" y="1"/>
                  </a:lnTo>
                  <a:close/>
                  <a:moveTo>
                    <a:pt x="2179" y="195"/>
                  </a:moveTo>
                  <a:lnTo>
                    <a:pt x="1913" y="265"/>
                  </a:lnTo>
                  <a:lnTo>
                    <a:pt x="1667" y="677"/>
                  </a:lnTo>
                  <a:lnTo>
                    <a:pt x="1581" y="351"/>
                  </a:lnTo>
                  <a:lnTo>
                    <a:pt x="1352" y="412"/>
                  </a:lnTo>
                  <a:lnTo>
                    <a:pt x="1585" y="1302"/>
                  </a:lnTo>
                  <a:lnTo>
                    <a:pt x="1815" y="1242"/>
                  </a:lnTo>
                  <a:lnTo>
                    <a:pt x="1723" y="891"/>
                  </a:lnTo>
                  <a:lnTo>
                    <a:pt x="1723" y="891"/>
                  </a:lnTo>
                  <a:lnTo>
                    <a:pt x="2170" y="1149"/>
                  </a:lnTo>
                  <a:lnTo>
                    <a:pt x="2457" y="1074"/>
                  </a:lnTo>
                  <a:lnTo>
                    <a:pt x="1861" y="729"/>
                  </a:lnTo>
                  <a:lnTo>
                    <a:pt x="2179" y="195"/>
                  </a:lnTo>
                  <a:close/>
                  <a:moveTo>
                    <a:pt x="1041" y="497"/>
                  </a:moveTo>
                  <a:cubicBezTo>
                    <a:pt x="1037" y="497"/>
                    <a:pt x="1033" y="497"/>
                    <a:pt x="1030" y="497"/>
                  </a:cubicBezTo>
                  <a:cubicBezTo>
                    <a:pt x="981" y="498"/>
                    <a:pt x="932" y="505"/>
                    <a:pt x="882" y="518"/>
                  </a:cubicBezTo>
                  <a:cubicBezTo>
                    <a:pt x="734" y="557"/>
                    <a:pt x="627" y="629"/>
                    <a:pt x="562" y="735"/>
                  </a:cubicBezTo>
                  <a:cubicBezTo>
                    <a:pt x="497" y="840"/>
                    <a:pt x="484" y="964"/>
                    <a:pt x="521" y="1107"/>
                  </a:cubicBezTo>
                  <a:cubicBezTo>
                    <a:pt x="558" y="1249"/>
                    <a:pt x="631" y="1350"/>
                    <a:pt x="739" y="1410"/>
                  </a:cubicBezTo>
                  <a:cubicBezTo>
                    <a:pt x="805" y="1446"/>
                    <a:pt x="879" y="1465"/>
                    <a:pt x="959" y="1465"/>
                  </a:cubicBezTo>
                  <a:cubicBezTo>
                    <a:pt x="1011" y="1465"/>
                    <a:pt x="1066" y="1457"/>
                    <a:pt x="1125" y="1442"/>
                  </a:cubicBezTo>
                  <a:cubicBezTo>
                    <a:pt x="1174" y="1429"/>
                    <a:pt x="1221" y="1411"/>
                    <a:pt x="1264" y="1388"/>
                  </a:cubicBezTo>
                  <a:cubicBezTo>
                    <a:pt x="1306" y="1364"/>
                    <a:pt x="1346" y="1336"/>
                    <a:pt x="1382" y="1303"/>
                  </a:cubicBezTo>
                  <a:lnTo>
                    <a:pt x="1334" y="1119"/>
                  </a:lnTo>
                  <a:cubicBezTo>
                    <a:pt x="1299" y="1159"/>
                    <a:pt x="1263" y="1192"/>
                    <a:pt x="1225" y="1216"/>
                  </a:cubicBezTo>
                  <a:cubicBezTo>
                    <a:pt x="1187" y="1240"/>
                    <a:pt x="1145" y="1258"/>
                    <a:pt x="1100" y="1270"/>
                  </a:cubicBezTo>
                  <a:cubicBezTo>
                    <a:pt x="1071" y="1278"/>
                    <a:pt x="1044" y="1282"/>
                    <a:pt x="1018" y="1282"/>
                  </a:cubicBezTo>
                  <a:cubicBezTo>
                    <a:pt x="969" y="1282"/>
                    <a:pt x="925" y="1269"/>
                    <a:pt x="886" y="1242"/>
                  </a:cubicBezTo>
                  <a:cubicBezTo>
                    <a:pt x="825" y="1202"/>
                    <a:pt x="782" y="1136"/>
                    <a:pt x="758" y="1044"/>
                  </a:cubicBezTo>
                  <a:cubicBezTo>
                    <a:pt x="734" y="952"/>
                    <a:pt x="739" y="874"/>
                    <a:pt x="772" y="809"/>
                  </a:cubicBezTo>
                  <a:cubicBezTo>
                    <a:pt x="805" y="744"/>
                    <a:pt x="862" y="701"/>
                    <a:pt x="944" y="679"/>
                  </a:cubicBezTo>
                  <a:cubicBezTo>
                    <a:pt x="982" y="669"/>
                    <a:pt x="1019" y="665"/>
                    <a:pt x="1056" y="665"/>
                  </a:cubicBezTo>
                  <a:cubicBezTo>
                    <a:pt x="1064" y="665"/>
                    <a:pt x="1072" y="665"/>
                    <a:pt x="1080" y="665"/>
                  </a:cubicBezTo>
                  <a:cubicBezTo>
                    <a:pt x="1125" y="668"/>
                    <a:pt x="1173" y="678"/>
                    <a:pt x="1223" y="696"/>
                  </a:cubicBezTo>
                  <a:lnTo>
                    <a:pt x="1175" y="512"/>
                  </a:lnTo>
                  <a:cubicBezTo>
                    <a:pt x="1130" y="502"/>
                    <a:pt x="1086" y="497"/>
                    <a:pt x="1041" y="497"/>
                  </a:cubicBezTo>
                  <a:close/>
                  <a:moveTo>
                    <a:pt x="230" y="706"/>
                  </a:moveTo>
                  <a:lnTo>
                    <a:pt x="1" y="766"/>
                  </a:lnTo>
                  <a:lnTo>
                    <a:pt x="234" y="1657"/>
                  </a:lnTo>
                  <a:lnTo>
                    <a:pt x="464" y="1597"/>
                  </a:lnTo>
                  <a:lnTo>
                    <a:pt x="230" y="7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0" name="Google Shape;2710;p26"/>
            <p:cNvSpPr/>
            <p:nvPr/>
          </p:nvSpPr>
          <p:spPr>
            <a:xfrm>
              <a:off x="8009636" y="937265"/>
              <a:ext cx="33991" cy="40342"/>
            </a:xfrm>
            <a:custGeom>
              <a:avLst/>
              <a:gdLst/>
              <a:ahLst/>
              <a:cxnLst/>
              <a:rect l="l" t="t" r="r" b="b"/>
              <a:pathLst>
                <a:path w="867" h="1029" extrusionOk="0">
                  <a:moveTo>
                    <a:pt x="821" y="0"/>
                  </a:moveTo>
                  <a:lnTo>
                    <a:pt x="0" y="215"/>
                  </a:lnTo>
                  <a:lnTo>
                    <a:pt x="46" y="389"/>
                  </a:lnTo>
                  <a:lnTo>
                    <a:pt x="342" y="311"/>
                  </a:lnTo>
                  <a:lnTo>
                    <a:pt x="530" y="1029"/>
                  </a:lnTo>
                  <a:lnTo>
                    <a:pt x="760" y="968"/>
                  </a:lnTo>
                  <a:lnTo>
                    <a:pt x="571" y="251"/>
                  </a:lnTo>
                  <a:lnTo>
                    <a:pt x="867" y="174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1" name="Google Shape;2711;p26"/>
            <p:cNvSpPr/>
            <p:nvPr/>
          </p:nvSpPr>
          <p:spPr>
            <a:xfrm>
              <a:off x="8045078" y="931384"/>
              <a:ext cx="34148" cy="38774"/>
            </a:xfrm>
            <a:custGeom>
              <a:avLst/>
              <a:gdLst/>
              <a:ahLst/>
              <a:cxnLst/>
              <a:rect l="l" t="t" r="r" b="b"/>
              <a:pathLst>
                <a:path w="871" h="989" extrusionOk="0">
                  <a:moveTo>
                    <a:pt x="613" y="0"/>
                  </a:moveTo>
                  <a:cubicBezTo>
                    <a:pt x="556" y="0"/>
                    <a:pt x="502" y="3"/>
                    <a:pt x="450" y="9"/>
                  </a:cubicBezTo>
                  <a:cubicBezTo>
                    <a:pt x="396" y="15"/>
                    <a:pt x="345" y="25"/>
                    <a:pt x="296" y="38"/>
                  </a:cubicBezTo>
                  <a:cubicBezTo>
                    <a:pt x="189" y="66"/>
                    <a:pt x="113" y="111"/>
                    <a:pt x="68" y="174"/>
                  </a:cubicBezTo>
                  <a:cubicBezTo>
                    <a:pt x="23" y="237"/>
                    <a:pt x="12" y="312"/>
                    <a:pt x="36" y="401"/>
                  </a:cubicBezTo>
                  <a:cubicBezTo>
                    <a:pt x="54" y="472"/>
                    <a:pt x="90" y="523"/>
                    <a:pt x="142" y="554"/>
                  </a:cubicBezTo>
                  <a:cubicBezTo>
                    <a:pt x="188" y="581"/>
                    <a:pt x="250" y="595"/>
                    <a:pt x="328" y="595"/>
                  </a:cubicBezTo>
                  <a:cubicBezTo>
                    <a:pt x="339" y="595"/>
                    <a:pt x="350" y="594"/>
                    <a:pt x="361" y="594"/>
                  </a:cubicBezTo>
                  <a:lnTo>
                    <a:pt x="455" y="590"/>
                  </a:lnTo>
                  <a:cubicBezTo>
                    <a:pt x="465" y="590"/>
                    <a:pt x="475" y="590"/>
                    <a:pt x="484" y="590"/>
                  </a:cubicBezTo>
                  <a:cubicBezTo>
                    <a:pt x="526" y="590"/>
                    <a:pt x="556" y="594"/>
                    <a:pt x="574" y="602"/>
                  </a:cubicBezTo>
                  <a:cubicBezTo>
                    <a:pt x="596" y="613"/>
                    <a:pt x="611" y="632"/>
                    <a:pt x="618" y="660"/>
                  </a:cubicBezTo>
                  <a:cubicBezTo>
                    <a:pt x="626" y="691"/>
                    <a:pt x="619" y="718"/>
                    <a:pt x="597" y="742"/>
                  </a:cubicBezTo>
                  <a:cubicBezTo>
                    <a:pt x="575" y="765"/>
                    <a:pt x="538" y="784"/>
                    <a:pt x="488" y="797"/>
                  </a:cubicBezTo>
                  <a:cubicBezTo>
                    <a:pt x="444" y="809"/>
                    <a:pt x="396" y="814"/>
                    <a:pt x="345" y="814"/>
                  </a:cubicBezTo>
                  <a:cubicBezTo>
                    <a:pt x="340" y="814"/>
                    <a:pt x="334" y="814"/>
                    <a:pt x="329" y="814"/>
                  </a:cubicBezTo>
                  <a:cubicBezTo>
                    <a:pt x="272" y="813"/>
                    <a:pt x="211" y="805"/>
                    <a:pt x="146" y="789"/>
                  </a:cubicBezTo>
                  <a:lnTo>
                    <a:pt x="146" y="789"/>
                  </a:lnTo>
                  <a:lnTo>
                    <a:pt x="197" y="983"/>
                  </a:lnTo>
                  <a:cubicBezTo>
                    <a:pt x="234" y="987"/>
                    <a:pt x="271" y="989"/>
                    <a:pt x="307" y="989"/>
                  </a:cubicBezTo>
                  <a:cubicBezTo>
                    <a:pt x="331" y="989"/>
                    <a:pt x="356" y="988"/>
                    <a:pt x="380" y="986"/>
                  </a:cubicBezTo>
                  <a:cubicBezTo>
                    <a:pt x="440" y="982"/>
                    <a:pt x="498" y="972"/>
                    <a:pt x="554" y="958"/>
                  </a:cubicBezTo>
                  <a:cubicBezTo>
                    <a:pt x="674" y="926"/>
                    <a:pt x="757" y="879"/>
                    <a:pt x="802" y="816"/>
                  </a:cubicBezTo>
                  <a:cubicBezTo>
                    <a:pt x="848" y="752"/>
                    <a:pt x="858" y="672"/>
                    <a:pt x="832" y="574"/>
                  </a:cubicBezTo>
                  <a:cubicBezTo>
                    <a:pt x="812" y="499"/>
                    <a:pt x="776" y="447"/>
                    <a:pt x="724" y="417"/>
                  </a:cubicBezTo>
                  <a:cubicBezTo>
                    <a:pt x="681" y="392"/>
                    <a:pt x="619" y="380"/>
                    <a:pt x="540" y="380"/>
                  </a:cubicBezTo>
                  <a:cubicBezTo>
                    <a:pt x="524" y="380"/>
                    <a:pt x="507" y="381"/>
                    <a:pt x="489" y="382"/>
                  </a:cubicBezTo>
                  <a:lnTo>
                    <a:pt x="386" y="388"/>
                  </a:lnTo>
                  <a:cubicBezTo>
                    <a:pt x="375" y="388"/>
                    <a:pt x="364" y="389"/>
                    <a:pt x="354" y="389"/>
                  </a:cubicBezTo>
                  <a:cubicBezTo>
                    <a:pt x="321" y="389"/>
                    <a:pt x="297" y="385"/>
                    <a:pt x="281" y="379"/>
                  </a:cubicBezTo>
                  <a:cubicBezTo>
                    <a:pt x="260" y="370"/>
                    <a:pt x="246" y="354"/>
                    <a:pt x="240" y="330"/>
                  </a:cubicBezTo>
                  <a:cubicBezTo>
                    <a:pt x="231" y="298"/>
                    <a:pt x="238" y="271"/>
                    <a:pt x="260" y="249"/>
                  </a:cubicBezTo>
                  <a:cubicBezTo>
                    <a:pt x="283" y="227"/>
                    <a:pt x="321" y="209"/>
                    <a:pt x="376" y="194"/>
                  </a:cubicBezTo>
                  <a:cubicBezTo>
                    <a:pt x="418" y="184"/>
                    <a:pt x="463" y="178"/>
                    <a:pt x="512" y="177"/>
                  </a:cubicBezTo>
                  <a:cubicBezTo>
                    <a:pt x="518" y="176"/>
                    <a:pt x="523" y="176"/>
                    <a:pt x="528" y="176"/>
                  </a:cubicBezTo>
                  <a:cubicBezTo>
                    <a:pt x="573" y="176"/>
                    <a:pt x="620" y="180"/>
                    <a:pt x="669" y="189"/>
                  </a:cubicBezTo>
                  <a:lnTo>
                    <a:pt x="619" y="0"/>
                  </a:lnTo>
                  <a:cubicBezTo>
                    <a:pt x="617" y="0"/>
                    <a:pt x="615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2" name="Google Shape;2712;p26"/>
            <p:cNvSpPr/>
            <p:nvPr/>
          </p:nvSpPr>
          <p:spPr>
            <a:xfrm>
              <a:off x="7851597" y="942127"/>
              <a:ext cx="28816" cy="32344"/>
            </a:xfrm>
            <a:custGeom>
              <a:avLst/>
              <a:gdLst/>
              <a:ahLst/>
              <a:cxnLst/>
              <a:rect l="l" t="t" r="r" b="b"/>
              <a:pathLst>
                <a:path w="735" h="825" extrusionOk="0">
                  <a:moveTo>
                    <a:pt x="227" y="193"/>
                  </a:moveTo>
                  <a:lnTo>
                    <a:pt x="396" y="446"/>
                  </a:lnTo>
                  <a:lnTo>
                    <a:pt x="204" y="496"/>
                  </a:lnTo>
                  <a:lnTo>
                    <a:pt x="227" y="193"/>
                  </a:lnTo>
                  <a:close/>
                  <a:moveTo>
                    <a:pt x="291" y="0"/>
                  </a:moveTo>
                  <a:lnTo>
                    <a:pt x="76" y="57"/>
                  </a:lnTo>
                  <a:lnTo>
                    <a:pt x="0" y="825"/>
                  </a:lnTo>
                  <a:lnTo>
                    <a:pt x="182" y="777"/>
                  </a:lnTo>
                  <a:lnTo>
                    <a:pt x="193" y="638"/>
                  </a:lnTo>
                  <a:lnTo>
                    <a:pt x="475" y="564"/>
                  </a:lnTo>
                  <a:lnTo>
                    <a:pt x="553" y="680"/>
                  </a:lnTo>
                  <a:lnTo>
                    <a:pt x="734" y="632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3" name="Google Shape;2713;p26"/>
            <p:cNvSpPr/>
            <p:nvPr/>
          </p:nvSpPr>
          <p:spPr>
            <a:xfrm>
              <a:off x="7878610" y="936324"/>
              <a:ext cx="14310" cy="29325"/>
            </a:xfrm>
            <a:custGeom>
              <a:avLst/>
              <a:gdLst/>
              <a:ahLst/>
              <a:cxnLst/>
              <a:rect l="l" t="t" r="r" b="b"/>
              <a:pathLst>
                <a:path w="365" h="748" extrusionOk="0">
                  <a:moveTo>
                    <a:pt x="181" y="1"/>
                  </a:moveTo>
                  <a:lnTo>
                    <a:pt x="1" y="48"/>
                  </a:lnTo>
                  <a:lnTo>
                    <a:pt x="184" y="748"/>
                  </a:lnTo>
                  <a:lnTo>
                    <a:pt x="365" y="700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4" name="Google Shape;2714;p26"/>
            <p:cNvSpPr/>
            <p:nvPr/>
          </p:nvSpPr>
          <p:spPr>
            <a:xfrm>
              <a:off x="7893665" y="931031"/>
              <a:ext cx="31991" cy="31090"/>
            </a:xfrm>
            <a:custGeom>
              <a:avLst/>
              <a:gdLst/>
              <a:ahLst/>
              <a:cxnLst/>
              <a:rect l="l" t="t" r="r" b="b"/>
              <a:pathLst>
                <a:path w="816" h="793" extrusionOk="0">
                  <a:moveTo>
                    <a:pt x="342" y="149"/>
                  </a:moveTo>
                  <a:cubicBezTo>
                    <a:pt x="356" y="149"/>
                    <a:pt x="368" y="151"/>
                    <a:pt x="378" y="155"/>
                  </a:cubicBezTo>
                  <a:cubicBezTo>
                    <a:pt x="398" y="165"/>
                    <a:pt x="412" y="186"/>
                    <a:pt x="420" y="217"/>
                  </a:cubicBezTo>
                  <a:cubicBezTo>
                    <a:pt x="429" y="250"/>
                    <a:pt x="427" y="275"/>
                    <a:pt x="414" y="293"/>
                  </a:cubicBezTo>
                  <a:cubicBezTo>
                    <a:pt x="401" y="312"/>
                    <a:pt x="376" y="326"/>
                    <a:pt x="338" y="336"/>
                  </a:cubicBezTo>
                  <a:lnTo>
                    <a:pt x="262" y="356"/>
                  </a:lnTo>
                  <a:lnTo>
                    <a:pt x="215" y="176"/>
                  </a:lnTo>
                  <a:lnTo>
                    <a:pt x="291" y="156"/>
                  </a:lnTo>
                  <a:cubicBezTo>
                    <a:pt x="310" y="151"/>
                    <a:pt x="327" y="149"/>
                    <a:pt x="342" y="149"/>
                  </a:cubicBezTo>
                  <a:close/>
                  <a:moveTo>
                    <a:pt x="410" y="0"/>
                  </a:moveTo>
                  <a:cubicBezTo>
                    <a:pt x="371" y="0"/>
                    <a:pt x="327" y="7"/>
                    <a:pt x="276" y="20"/>
                  </a:cubicBezTo>
                  <a:lnTo>
                    <a:pt x="0" y="93"/>
                  </a:lnTo>
                  <a:lnTo>
                    <a:pt x="184" y="792"/>
                  </a:lnTo>
                  <a:lnTo>
                    <a:pt x="364" y="745"/>
                  </a:lnTo>
                  <a:lnTo>
                    <a:pt x="295" y="480"/>
                  </a:lnTo>
                  <a:lnTo>
                    <a:pt x="346" y="467"/>
                  </a:lnTo>
                  <a:cubicBezTo>
                    <a:pt x="360" y="463"/>
                    <a:pt x="373" y="461"/>
                    <a:pt x="386" y="461"/>
                  </a:cubicBezTo>
                  <a:cubicBezTo>
                    <a:pt x="399" y="461"/>
                    <a:pt x="411" y="463"/>
                    <a:pt x="422" y="468"/>
                  </a:cubicBezTo>
                  <a:cubicBezTo>
                    <a:pt x="443" y="476"/>
                    <a:pt x="466" y="495"/>
                    <a:pt x="493" y="526"/>
                  </a:cubicBezTo>
                  <a:lnTo>
                    <a:pt x="624" y="677"/>
                  </a:lnTo>
                  <a:lnTo>
                    <a:pt x="816" y="627"/>
                  </a:lnTo>
                  <a:lnTo>
                    <a:pt x="666" y="454"/>
                  </a:lnTo>
                  <a:cubicBezTo>
                    <a:pt x="635" y="419"/>
                    <a:pt x="607" y="394"/>
                    <a:pt x="583" y="379"/>
                  </a:cubicBezTo>
                  <a:cubicBezTo>
                    <a:pt x="559" y="365"/>
                    <a:pt x="535" y="358"/>
                    <a:pt x="510" y="358"/>
                  </a:cubicBezTo>
                  <a:cubicBezTo>
                    <a:pt x="509" y="358"/>
                    <a:pt x="508" y="358"/>
                    <a:pt x="506" y="358"/>
                  </a:cubicBezTo>
                  <a:cubicBezTo>
                    <a:pt x="548" y="332"/>
                    <a:pt x="576" y="302"/>
                    <a:pt x="590" y="266"/>
                  </a:cubicBezTo>
                  <a:cubicBezTo>
                    <a:pt x="605" y="231"/>
                    <a:pt x="606" y="190"/>
                    <a:pt x="594" y="143"/>
                  </a:cubicBezTo>
                  <a:cubicBezTo>
                    <a:pt x="576" y="76"/>
                    <a:pt x="542" y="33"/>
                    <a:pt x="491" y="14"/>
                  </a:cubicBezTo>
                  <a:cubicBezTo>
                    <a:pt x="468" y="5"/>
                    <a:pt x="44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5" name="Google Shape;2715;p26"/>
            <p:cNvSpPr/>
            <p:nvPr/>
          </p:nvSpPr>
          <p:spPr>
            <a:xfrm>
              <a:off x="7923736" y="922955"/>
              <a:ext cx="26111" cy="31207"/>
            </a:xfrm>
            <a:custGeom>
              <a:avLst/>
              <a:gdLst/>
              <a:ahLst/>
              <a:cxnLst/>
              <a:rect l="l" t="t" r="r" b="b"/>
              <a:pathLst>
                <a:path w="666" h="796" extrusionOk="0">
                  <a:moveTo>
                    <a:pt x="357" y="147"/>
                  </a:moveTo>
                  <a:cubicBezTo>
                    <a:pt x="374" y="147"/>
                    <a:pt x="389" y="150"/>
                    <a:pt x="403" y="157"/>
                  </a:cubicBezTo>
                  <a:cubicBezTo>
                    <a:pt x="426" y="169"/>
                    <a:pt x="442" y="190"/>
                    <a:pt x="450" y="222"/>
                  </a:cubicBezTo>
                  <a:cubicBezTo>
                    <a:pt x="458" y="253"/>
                    <a:pt x="455" y="279"/>
                    <a:pt x="440" y="302"/>
                  </a:cubicBezTo>
                  <a:cubicBezTo>
                    <a:pt x="426" y="324"/>
                    <a:pt x="401" y="339"/>
                    <a:pt x="366" y="348"/>
                  </a:cubicBezTo>
                  <a:lnTo>
                    <a:pt x="266" y="375"/>
                  </a:lnTo>
                  <a:lnTo>
                    <a:pt x="215" y="179"/>
                  </a:lnTo>
                  <a:lnTo>
                    <a:pt x="315" y="153"/>
                  </a:lnTo>
                  <a:cubicBezTo>
                    <a:pt x="330" y="149"/>
                    <a:pt x="344" y="147"/>
                    <a:pt x="357" y="147"/>
                  </a:cubicBezTo>
                  <a:close/>
                  <a:moveTo>
                    <a:pt x="414" y="1"/>
                  </a:moveTo>
                  <a:cubicBezTo>
                    <a:pt x="379" y="1"/>
                    <a:pt x="341" y="6"/>
                    <a:pt x="300" y="17"/>
                  </a:cubicBezTo>
                  <a:lnTo>
                    <a:pt x="0" y="96"/>
                  </a:lnTo>
                  <a:lnTo>
                    <a:pt x="184" y="795"/>
                  </a:lnTo>
                  <a:lnTo>
                    <a:pt x="364" y="748"/>
                  </a:lnTo>
                  <a:lnTo>
                    <a:pt x="301" y="505"/>
                  </a:lnTo>
                  <a:lnTo>
                    <a:pt x="420" y="474"/>
                  </a:lnTo>
                  <a:cubicBezTo>
                    <a:pt x="509" y="451"/>
                    <a:pt x="572" y="413"/>
                    <a:pt x="609" y="361"/>
                  </a:cubicBezTo>
                  <a:cubicBezTo>
                    <a:pt x="646" y="309"/>
                    <a:pt x="655" y="246"/>
                    <a:pt x="636" y="173"/>
                  </a:cubicBezTo>
                  <a:cubicBezTo>
                    <a:pt x="617" y="100"/>
                    <a:pt x="578" y="50"/>
                    <a:pt x="520" y="23"/>
                  </a:cubicBezTo>
                  <a:cubicBezTo>
                    <a:pt x="489" y="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6" name="Google Shape;2716;p26"/>
            <p:cNvSpPr/>
            <p:nvPr/>
          </p:nvSpPr>
          <p:spPr>
            <a:xfrm>
              <a:off x="7952003" y="916878"/>
              <a:ext cx="26738" cy="29325"/>
            </a:xfrm>
            <a:custGeom>
              <a:avLst/>
              <a:gdLst/>
              <a:ahLst/>
              <a:cxnLst/>
              <a:rect l="l" t="t" r="r" b="b"/>
              <a:pathLst>
                <a:path w="682" h="748" extrusionOk="0">
                  <a:moveTo>
                    <a:pt x="181" y="0"/>
                  </a:moveTo>
                  <a:lnTo>
                    <a:pt x="1" y="48"/>
                  </a:lnTo>
                  <a:lnTo>
                    <a:pt x="185" y="747"/>
                  </a:lnTo>
                  <a:lnTo>
                    <a:pt x="682" y="617"/>
                  </a:lnTo>
                  <a:lnTo>
                    <a:pt x="646" y="481"/>
                  </a:lnTo>
                  <a:lnTo>
                    <a:pt x="329" y="564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7" name="Google Shape;2717;p26"/>
            <p:cNvSpPr/>
            <p:nvPr/>
          </p:nvSpPr>
          <p:spPr>
            <a:xfrm>
              <a:off x="7979839" y="898451"/>
              <a:ext cx="57004" cy="42420"/>
            </a:xfrm>
            <a:custGeom>
              <a:avLst/>
              <a:gdLst/>
              <a:ahLst/>
              <a:cxnLst/>
              <a:rect l="l" t="t" r="r" b="b"/>
              <a:pathLst>
                <a:path w="1454" h="1082" extrusionOk="0">
                  <a:moveTo>
                    <a:pt x="227" y="449"/>
                  </a:moveTo>
                  <a:lnTo>
                    <a:pt x="395" y="703"/>
                  </a:lnTo>
                  <a:lnTo>
                    <a:pt x="204" y="753"/>
                  </a:lnTo>
                  <a:lnTo>
                    <a:pt x="227" y="449"/>
                  </a:lnTo>
                  <a:close/>
                  <a:moveTo>
                    <a:pt x="1270" y="0"/>
                  </a:moveTo>
                  <a:lnTo>
                    <a:pt x="1099" y="45"/>
                  </a:lnTo>
                  <a:lnTo>
                    <a:pt x="1225" y="525"/>
                  </a:lnTo>
                  <a:lnTo>
                    <a:pt x="1225" y="525"/>
                  </a:lnTo>
                  <a:lnTo>
                    <a:pt x="844" y="112"/>
                  </a:lnTo>
                  <a:lnTo>
                    <a:pt x="643" y="165"/>
                  </a:lnTo>
                  <a:lnTo>
                    <a:pt x="826" y="865"/>
                  </a:lnTo>
                  <a:lnTo>
                    <a:pt x="998" y="820"/>
                  </a:lnTo>
                  <a:lnTo>
                    <a:pt x="872" y="340"/>
                  </a:lnTo>
                  <a:lnTo>
                    <a:pt x="1252" y="753"/>
                  </a:lnTo>
                  <a:lnTo>
                    <a:pt x="1454" y="700"/>
                  </a:lnTo>
                  <a:lnTo>
                    <a:pt x="1270" y="0"/>
                  </a:lnTo>
                  <a:close/>
                  <a:moveTo>
                    <a:pt x="291" y="257"/>
                  </a:moveTo>
                  <a:lnTo>
                    <a:pt x="76" y="314"/>
                  </a:lnTo>
                  <a:lnTo>
                    <a:pt x="0" y="1081"/>
                  </a:lnTo>
                  <a:lnTo>
                    <a:pt x="0" y="1081"/>
                  </a:lnTo>
                  <a:lnTo>
                    <a:pt x="182" y="1034"/>
                  </a:lnTo>
                  <a:lnTo>
                    <a:pt x="193" y="895"/>
                  </a:lnTo>
                  <a:lnTo>
                    <a:pt x="475" y="821"/>
                  </a:lnTo>
                  <a:lnTo>
                    <a:pt x="552" y="937"/>
                  </a:lnTo>
                  <a:lnTo>
                    <a:pt x="734" y="889"/>
                  </a:lnTo>
                  <a:lnTo>
                    <a:pt x="291" y="2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8" name="Google Shape;2718;p26"/>
            <p:cNvSpPr/>
            <p:nvPr/>
          </p:nvSpPr>
          <p:spPr>
            <a:xfrm>
              <a:off x="8040452" y="890728"/>
              <a:ext cx="26738" cy="32462"/>
            </a:xfrm>
            <a:custGeom>
              <a:avLst/>
              <a:gdLst/>
              <a:ahLst/>
              <a:cxnLst/>
              <a:rect l="l" t="t" r="r" b="b"/>
              <a:pathLst>
                <a:path w="682" h="828" extrusionOk="0">
                  <a:moveTo>
                    <a:pt x="488" y="0"/>
                  </a:moveTo>
                  <a:lnTo>
                    <a:pt x="1" y="128"/>
                  </a:lnTo>
                  <a:lnTo>
                    <a:pt x="184" y="828"/>
                  </a:lnTo>
                  <a:lnTo>
                    <a:pt x="682" y="698"/>
                  </a:lnTo>
                  <a:lnTo>
                    <a:pt x="646" y="561"/>
                  </a:lnTo>
                  <a:lnTo>
                    <a:pt x="329" y="644"/>
                  </a:lnTo>
                  <a:lnTo>
                    <a:pt x="287" y="484"/>
                  </a:lnTo>
                  <a:lnTo>
                    <a:pt x="575" y="408"/>
                  </a:lnTo>
                  <a:lnTo>
                    <a:pt x="539" y="272"/>
                  </a:lnTo>
                  <a:lnTo>
                    <a:pt x="251" y="348"/>
                  </a:lnTo>
                  <a:lnTo>
                    <a:pt x="217" y="217"/>
                  </a:lnTo>
                  <a:lnTo>
                    <a:pt x="523" y="13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10133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82259-91A7-4F76-BFA1-5ED2743F1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CCBB0-01B2-4552-A3AF-5404274C6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4A599D-C9C6-44DC-981C-A5EC4A6E9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FC9DF-7FF3-4AFC-B43C-CF776526E9B6}" type="datetimeFigureOut">
              <a:rPr lang="vi-VN" smtClean="0"/>
              <a:t>31/07/2022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43016C-1D7D-478A-8082-C4420ABC8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C9BD95-8161-4099-A4DD-3A7727CC1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6D9B3-C37D-40A4-9CC4-B5B22E768D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36213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DF440-66D8-4BE5-B766-545C03BA0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591015-88DB-4664-BF08-FD4CDE4C7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726D81-21C4-4187-9DE2-29F9FB92A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FC9DF-7FF3-4AFC-B43C-CF776526E9B6}" type="datetimeFigureOut">
              <a:rPr lang="vi-VN" smtClean="0"/>
              <a:t>31/07/2022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FDFA8-1FD1-42C1-81B2-054C81D28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207BD-A6D6-4DF7-8A6E-15E622FF0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6D9B3-C37D-40A4-9CC4-B5B22E768D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34856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14B66-9988-4AC1-B310-49AFE70B4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62196-F531-4B80-988C-76A06F47D5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21F827-E572-47CE-B2A8-7E00E1DFC0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76B37-A0C9-4B3A-AE27-3E0AC4C5A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FC9DF-7FF3-4AFC-B43C-CF776526E9B6}" type="datetimeFigureOut">
              <a:rPr lang="vi-VN" smtClean="0"/>
              <a:t>31/07/2022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5C22CC-3B07-45F3-8BBB-9981E4559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F89D86-D203-4E42-BE3B-D609CB6D7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6D9B3-C37D-40A4-9CC4-B5B22E768D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08290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27295-D6F8-4390-88E6-8ECC16997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03EEA-25DB-4E25-91CC-DD3C9287A4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AB8566-6FF3-4BF2-B741-9AB2641E4A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7BFFA4-E4DA-438D-8E9E-3056825E0F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85A774-365C-49CF-8168-0BE6614E5F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1DA3A4-6886-4F4D-AFA5-31C619603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FC9DF-7FF3-4AFC-B43C-CF776526E9B6}" type="datetimeFigureOut">
              <a:rPr lang="vi-VN" smtClean="0"/>
              <a:t>31/07/2022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700B98-B44A-434E-BF35-3A58766C7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B14C6B-A68A-4B15-8009-A2EAF051C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6D9B3-C37D-40A4-9CC4-B5B22E768D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7948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278B0-EC34-49A2-AD5F-10E6E5F8E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81FE65-565A-4AF6-80F7-A7B00BA16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FC9DF-7FF3-4AFC-B43C-CF776526E9B6}" type="datetimeFigureOut">
              <a:rPr lang="vi-VN" smtClean="0"/>
              <a:t>31/07/2022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0B05BD-B154-4806-AEB7-547E5EBF8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2FDFA3-71AE-444C-822D-A2B150B02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6D9B3-C37D-40A4-9CC4-B5B22E768D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6804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5D83EE-2485-42B5-850D-C0EEC2A7A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FC9DF-7FF3-4AFC-B43C-CF776526E9B6}" type="datetimeFigureOut">
              <a:rPr lang="vi-VN" smtClean="0"/>
              <a:t>31/07/2022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E9A84F-05D1-4469-803B-642905269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58B318-6C13-4BE5-8580-3CD22504A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6D9B3-C37D-40A4-9CC4-B5B22E768D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32539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2CAB1-0C69-410F-A95E-DD37F0CB6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D8908-4343-4E0A-A332-5E6E5ED30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69BE4E-EC74-46CF-9F47-77CF6266D4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640596-4E59-4AE9-8AEA-32B483453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FC9DF-7FF3-4AFC-B43C-CF776526E9B6}" type="datetimeFigureOut">
              <a:rPr lang="vi-VN" smtClean="0"/>
              <a:t>31/07/2022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6EB86C-8243-4222-9D49-C932BCC31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9B1989-BADC-43BC-9324-5B793C8D3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6D9B3-C37D-40A4-9CC4-B5B22E768D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82666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1B575-D994-4F5C-B3CE-313BBE995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F7EC6B-05CB-4495-8A87-BA280954C2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2C0018-DAD8-4D95-B11C-7CA26D7157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F925EC-49EC-4DD4-925F-FC36946DA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FC9DF-7FF3-4AFC-B43C-CF776526E9B6}" type="datetimeFigureOut">
              <a:rPr lang="vi-VN" smtClean="0"/>
              <a:t>31/07/2022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E0C0B9-7562-4EB8-889B-5F8533979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C821AE-77BB-4CD0-AF19-EF9EDFAB3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6D9B3-C37D-40A4-9CC4-B5B22E768D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64741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29FC50-0982-44C1-9220-5C7E9167D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AE671B-B98F-4844-A35E-7580317F3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2E4DDE-6FE4-430E-9DC9-5BD99C420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FC9DF-7FF3-4AFC-B43C-CF776526E9B6}" type="datetimeFigureOut">
              <a:rPr lang="vi-VN" smtClean="0"/>
              <a:t>31/07/2022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01054-8C0D-4B9E-B2FA-AB0F9D1580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53C315-E854-4F7C-82D7-30CFBC2B4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6D9B3-C37D-40A4-9CC4-B5B22E768DB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1824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4.mp4"/><Relationship Id="rId7" Type="http://schemas.openxmlformats.org/officeDocument/2006/relationships/image" Target="../media/image21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0.jpe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4.mp4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5" Type="http://schemas.microsoft.com/office/2007/relationships/hdphoto" Target="../media/hdphoto6.wdp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22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16.xml"/><Relationship Id="rId7" Type="http://schemas.microsoft.com/office/2007/relationships/hdphoto" Target="../media/hdphoto7.wdp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microsoft.com/office/2007/relationships/hdphoto" Target="../media/hdphoto3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microsoft.com/office/2007/relationships/hdphoto" Target="../media/hdphoto3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10" Type="http://schemas.openxmlformats.org/officeDocument/2006/relationships/image" Target="../media/image8.jpeg"/><Relationship Id="rId4" Type="http://schemas.openxmlformats.org/officeDocument/2006/relationships/image" Target="../media/image3.png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ết quả hình ảnh cho eu background">
            <a:extLst>
              <a:ext uri="{FF2B5EF4-FFF2-40B4-BE49-F238E27FC236}">
                <a16:creationId xmlns:a16="http://schemas.microsoft.com/office/drawing/2014/main" id="{906148CA-3C14-4FC8-9458-776080C13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42" y="13516"/>
            <a:ext cx="12179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86C0BFF8-964D-4CFB-B11B-9AB0A3215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4025" y="1993900"/>
            <a:ext cx="3663950" cy="2882900"/>
          </a:xfrm>
        </p:spPr>
        <p:txBody>
          <a:bodyPr>
            <a:normAutofit fontScale="92500"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ĐUỔI HÌNH </a:t>
            </a:r>
          </a:p>
          <a:p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 CHỮ</a:t>
            </a:r>
            <a:endParaRPr lang="vi-VN" sz="6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767885-B932-429A-8BB5-743C9BFDF100}"/>
              </a:ext>
            </a:extLst>
          </p:cNvPr>
          <p:cNvSpPr/>
          <p:nvPr/>
        </p:nvSpPr>
        <p:spPr>
          <a:xfrm>
            <a:off x="114300" y="546916"/>
            <a:ext cx="2743200" cy="521546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buFontTx/>
              <a:buChar char="-"/>
            </a:pP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Dựa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đoán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cụm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có ý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tới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ấy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lnSpc>
                <a:spcPct val="120000"/>
              </a:lnSpc>
              <a:buFontTx/>
              <a:buChar char="-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 15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giây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và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vi-VN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Kết quả hình ảnh cho question">
            <a:extLst>
              <a:ext uri="{FF2B5EF4-FFF2-40B4-BE49-F238E27FC236}">
                <a16:creationId xmlns:a16="http://schemas.microsoft.com/office/drawing/2014/main" id="{9B447CEA-D593-4DFB-A493-DE58B77E97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0156" y1="25625" x2="50156" y2="25625"/>
                        <a14:foregroundMark x1="67031" y1="32656" x2="67031" y2="32656"/>
                        <a14:foregroundMark x1="71875" y1="49531" x2="71875" y2="49531"/>
                        <a14:foregroundMark x1="64219" y1="63594" x2="64219" y2="63594"/>
                        <a14:foregroundMark x1="52500" y1="69844" x2="52500" y2="69844"/>
                        <a14:foregroundMark x1="50000" y1="71719" x2="50000" y2="71719"/>
                        <a14:foregroundMark x1="49844" y1="75625" x2="49844" y2="75625"/>
                        <a14:foregroundMark x1="50781" y1="73594" x2="50781" y2="73594"/>
                        <a14:foregroundMark x1="36094" y1="62969" x2="36094" y2="62969"/>
                        <a14:foregroundMark x1="29219" y1="49844" x2="29219" y2="49844"/>
                        <a14:foregroundMark x1="34531" y1="31094" x2="34531" y2="31094"/>
                        <a14:foregroundMark x1="42656" y1="40469" x2="42656" y2="40469"/>
                        <a14:foregroundMark x1="44531" y1="39531" x2="44531" y2="39531"/>
                        <a14:foregroundMark x1="47500" y1="38906" x2="47500" y2="38906"/>
                        <a14:foregroundMark x1="40156" y1="42500" x2="40156" y2="42500"/>
                        <a14:foregroundMark x1="51875" y1="72656" x2="51875" y2="72656"/>
                        <a14:foregroundMark x1="52031" y1="75156" x2="52031" y2="75156"/>
                        <a14:foregroundMark x1="54375" y1="75000" x2="54375" y2="75000"/>
                        <a14:foregroundMark x1="49219" y1="75469" x2="49219" y2="75469"/>
                        <a14:foregroundMark x1="48281" y1="75000" x2="48281" y2="75000"/>
                        <a14:foregroundMark x1="46406" y1="75156" x2="46406" y2="75156"/>
                        <a14:foregroundMark x1="48594" y1="72969" x2="48594" y2="72969"/>
                        <a14:foregroundMark x1="53750" y1="73125" x2="53750" y2="73125"/>
                        <a14:foregroundMark x1="46875" y1="73594" x2="46875" y2="73594"/>
                        <a14:foregroundMark x1="46250" y1="73281" x2="46250" y2="73281"/>
                        <a14:foregroundMark x1="54844" y1="73125" x2="54844" y2="73125"/>
                        <a14:foregroundMark x1="45781" y1="72969" x2="45781" y2="72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131" t="17282" r="17412" b="16683"/>
          <a:stretch/>
        </p:blipFill>
        <p:spPr bwMode="auto">
          <a:xfrm>
            <a:off x="9334500" y="190500"/>
            <a:ext cx="2834758" cy="299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Kết quả hình ảnh cho Play game">
            <a:extLst>
              <a:ext uri="{FF2B5EF4-FFF2-40B4-BE49-F238E27FC236}">
                <a16:creationId xmlns:a16="http://schemas.microsoft.com/office/drawing/2014/main" id="{3AB2A420-2C97-4EDA-BB09-7076D1F17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82" b="91180" l="3500" r="97125">
                        <a14:foregroundMark x1="42375" y1="4696" x2="42375" y2="4696"/>
                        <a14:foregroundMark x1="3500" y1="33104" x2="3500" y2="33104"/>
                        <a14:foregroundMark x1="93563" y1="78923" x2="93563" y2="78923"/>
                        <a14:foregroundMark x1="93188" y1="91294" x2="93188" y2="91294"/>
                        <a14:foregroundMark x1="97125" y1="78236" x2="97125" y2="78236"/>
                        <a14:foregroundMark x1="91188" y1="30126" x2="91188" y2="30126"/>
                        <a14:foregroundMark x1="92000" y1="14891" x2="92000" y2="14891"/>
                        <a14:foregroundMark x1="89188" y1="7675" x2="89188" y2="7675"/>
                        <a14:foregroundMark x1="93563" y1="22222" x2="93563" y2="22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800" y="5700894"/>
            <a:ext cx="2120900" cy="115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8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E5D83-5FB4-4EA1-A74C-93EC6B430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471" y="50918"/>
            <a:ext cx="11665506" cy="1308461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và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2,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EU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Kết quả hình ảnh cho kĩ thuật khăn trải bàn">
            <a:extLst>
              <a:ext uri="{FF2B5EF4-FFF2-40B4-BE49-F238E27FC236}">
                <a16:creationId xmlns:a16="http://schemas.microsoft.com/office/drawing/2014/main" id="{F40546B7-45AA-4140-B96D-E0510B93D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530095"/>
            <a:ext cx="4619717" cy="399181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B0E7DFF-28C6-41D8-B07E-4B8E04A40F92}"/>
              </a:ext>
            </a:extLst>
          </p:cNvPr>
          <p:cNvSpPr/>
          <p:nvPr/>
        </p:nvSpPr>
        <p:spPr>
          <a:xfrm>
            <a:off x="6096000" y="3526002"/>
            <a:ext cx="5018843" cy="138114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vi-VN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 nhân ghi note 1 phút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vi-VN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Thống nhất trong nhóm 2 phút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vi-VN" sz="2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Chia sẻ ý kiến vòng tròn</a:t>
            </a:r>
          </a:p>
        </p:txBody>
      </p:sp>
      <p:pic>
        <p:nvPicPr>
          <p:cNvPr id="6" name="1 Minute Timer- Nho">
            <a:hlinkClick r:id="" action="ppaction://media"/>
            <a:extLst>
              <a:ext uri="{FF2B5EF4-FFF2-40B4-BE49-F238E27FC236}">
                <a16:creationId xmlns:a16="http://schemas.microsoft.com/office/drawing/2014/main" id="{ED90BAAD-2FE2-46B7-B7C5-824B04C918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03029" y="2112885"/>
            <a:ext cx="1943205" cy="1092199"/>
          </a:xfrm>
          <a:prstGeom prst="rect">
            <a:avLst/>
          </a:prstGeom>
        </p:spPr>
      </p:pic>
      <p:pic>
        <p:nvPicPr>
          <p:cNvPr id="7" name="2 Minute Timer (Nho)">
            <a:hlinkClick r:id="" action="ppaction://media"/>
            <a:extLst>
              <a:ext uri="{FF2B5EF4-FFF2-40B4-BE49-F238E27FC236}">
                <a16:creationId xmlns:a16="http://schemas.microsoft.com/office/drawing/2014/main" id="{5BB00470-9429-44A2-B48A-D1DF0DD5C8A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130484" y="2112885"/>
            <a:ext cx="1899481" cy="106762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CBCB62F-2597-00C7-1AC3-382EB8FC46CE}"/>
              </a:ext>
            </a:extLst>
          </p:cNvPr>
          <p:cNvSpPr txBox="1">
            <a:spLocks/>
          </p:cNvSpPr>
          <p:nvPr/>
        </p:nvSpPr>
        <p:spPr>
          <a:xfrm>
            <a:off x="310471" y="29330"/>
            <a:ext cx="11776120" cy="1325563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Liên minh châu Âu- một trung tâm kinh tế lớn trên thế giới</a:t>
            </a:r>
            <a:endParaRPr lang="vi-VN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01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750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351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3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9" grpId="0" animBg="1"/>
      <p:bldP spid="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1530926" y="1951420"/>
            <a:ext cx="9628909" cy="40534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EU là 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một </a:t>
            </a:r>
            <a:r>
              <a:rPr lang="en-US" sz="2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bốn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trung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kinh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tế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thế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:</a:t>
            </a:r>
            <a:endParaRPr lang="en-US" sz="2200" dirty="0"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Có 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3/7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nước công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nghiệp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đầu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thế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sz="2200" dirty="0"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Là trung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trao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đổi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hóa và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dịch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vụ </a:t>
            </a:r>
            <a:r>
              <a:rPr lang="en-US" sz="2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nhất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thế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chiếm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31%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giá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trị xuất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khẩu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thế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năm 2020.</a:t>
            </a:r>
            <a:endParaRPr lang="en-US" sz="2200" dirty="0"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Năm 2020, GDP của EU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đứng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hai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(</a:t>
            </a:r>
            <a:r>
              <a:rPr lang="en-US" sz="2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sau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Hoa </a:t>
            </a:r>
            <a:r>
              <a:rPr lang="en-US" sz="2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Kỳ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) 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và GDP/người </a:t>
            </a:r>
            <a:r>
              <a:rPr lang="en-US" sz="22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đứng</a:t>
            </a: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thứ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ba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bốn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trung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kinh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tế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thế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Hoa </a:t>
            </a:r>
            <a:r>
              <a:rPr lang="en-US" sz="2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Kỳ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Nhật Bản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).</a:t>
            </a:r>
            <a:endParaRPr lang="en-US" sz="2200" dirty="0"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Là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đối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tác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thương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mại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đầu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của 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80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quốc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gia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sz="2200" dirty="0"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 Là 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trung </a:t>
            </a:r>
            <a:r>
              <a:rPr lang="en-US" sz="2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tài </a:t>
            </a:r>
            <a:r>
              <a:rPr lang="en-US" sz="2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chính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thế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 Các </a:t>
            </a:r>
            <a:r>
              <a:rPr lang="en-US" sz="2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ngân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2200" b="1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nổi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tiếng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uy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tín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ở EU có tác động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đến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hệ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tài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chính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và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tiền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tệ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thế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sz="2200" dirty="0">
              <a:effectLst/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484" name="Google Shape;3484;p38"/>
          <p:cNvSpPr/>
          <p:nvPr/>
        </p:nvSpPr>
        <p:spPr>
          <a:xfrm>
            <a:off x="2442600" y="623533"/>
            <a:ext cx="7306800" cy="801200"/>
          </a:xfrm>
          <a:prstGeom prst="roundRect">
            <a:avLst>
              <a:gd name="adj" fmla="val 20977"/>
            </a:avLst>
          </a:prstGeom>
          <a:solidFill>
            <a:srgbClr val="00B050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Google Shape;4829;p62"/>
          <p:cNvSpPr txBox="1">
            <a:spLocks/>
          </p:cNvSpPr>
          <p:nvPr/>
        </p:nvSpPr>
        <p:spPr>
          <a:xfrm>
            <a:off x="2914858" y="623533"/>
            <a:ext cx="6137702" cy="812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wy"/>
              <a:buNone/>
              <a:defRPr sz="3700" b="0" i="0" u="none" strike="noStrike" cap="none">
                <a:solidFill>
                  <a:schemeClr val="lt1"/>
                </a:solidFill>
                <a:latin typeface="Chewy"/>
                <a:ea typeface="Chewy"/>
                <a:cs typeface="Chewy"/>
                <a:sym typeface="Chew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"/>
              <a:buFont typeface="Bebas Neue"/>
              <a:buNone/>
              <a:defRPr sz="5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LIÊN MINH CHÂU ÂU – MỘT TRUNG TÂM KINH TẾ LỚN TRÊN THẾ GIỚI</a:t>
            </a:r>
            <a:endParaRPr lang="en-US" sz="2400" kern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024241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885" y="1241713"/>
            <a:ext cx="3728606" cy="23365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131" y="1241713"/>
            <a:ext cx="5251306" cy="417933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375131" y="5559592"/>
            <a:ext cx="54032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1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Sự hợp tác của các nước </a:t>
            </a:r>
            <a:r>
              <a:rPr lang="en-US" sz="2100" b="1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Eu</a:t>
            </a:r>
            <a:r>
              <a:rPr lang="en-US" sz="21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1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quá trình sản xuất máy bay E- </a:t>
            </a:r>
            <a:r>
              <a:rPr lang="en-US" sz="2100" b="1" i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bớt</a:t>
            </a:r>
            <a:endParaRPr lang="en-US" sz="2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Airplane Clipart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99556">
                        <a14:foregroundMark x1="13111" y1="55000" x2="74000" y2="56667"/>
                        <a14:foregroundMark x1="76778" y1="56667" x2="94333" y2="9333"/>
                        <a14:foregroundMark x1="83889" y1="36000" x2="92111" y2="7333"/>
                        <a14:foregroundMark x1="91111" y1="46000" x2="91111" y2="46000"/>
                        <a14:foregroundMark x1="93111" y1="45667" x2="93111" y2="45667"/>
                        <a14:backgroundMark x1="98444" y1="37333" x2="98444" y2="37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348" y="3916778"/>
            <a:ext cx="3933680" cy="131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7068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EC22DC-F517-21D9-80DA-2E68353865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321" y="1692971"/>
            <a:ext cx="10659963" cy="92405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7B9B235A-D7B2-C08E-1B9D-51FCBA538C5D}"/>
              </a:ext>
            </a:extLst>
          </p:cNvPr>
          <p:cNvSpPr txBox="1">
            <a:spLocks/>
          </p:cNvSpPr>
          <p:nvPr/>
        </p:nvSpPr>
        <p:spPr>
          <a:xfrm>
            <a:off x="3531125" y="305306"/>
            <a:ext cx="3744834" cy="9525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6000" b="1" dirty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tập</a:t>
            </a:r>
            <a:endParaRPr lang="vi-VN" sz="6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2 Minute Timer (Nho)">
            <a:hlinkClick r:id="" action="ppaction://media"/>
            <a:extLst>
              <a:ext uri="{FF2B5EF4-FFF2-40B4-BE49-F238E27FC236}">
                <a16:creationId xmlns:a16="http://schemas.microsoft.com/office/drawing/2014/main" id="{14BF9F87-9C1E-E45B-D9A2-AD74F479A7A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73534" y="3052190"/>
            <a:ext cx="1899481" cy="10676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3CE326-4765-B09C-6E92-5BEAD5AA31C3}"/>
              </a:ext>
            </a:extLst>
          </p:cNvPr>
          <p:cNvSpPr txBox="1"/>
          <p:nvPr/>
        </p:nvSpPr>
        <p:spPr>
          <a:xfrm>
            <a:off x="668363" y="3293615"/>
            <a:ext cx="5427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BDDB32-6804-F8B9-25E2-FDC8573382D3}"/>
              </a:ext>
            </a:extLst>
          </p:cNvPr>
          <p:cNvSpPr txBox="1"/>
          <p:nvPr/>
        </p:nvSpPr>
        <p:spPr>
          <a:xfrm>
            <a:off x="1447800" y="4083425"/>
            <a:ext cx="14818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i="0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dirty="0" err="1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i="0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E23EFF3-66D9-993B-B689-FC65A3AACB5E}"/>
              </a:ext>
            </a:extLst>
          </p:cNvPr>
          <p:cNvGrpSpPr/>
          <p:nvPr/>
        </p:nvGrpSpPr>
        <p:grpSpPr>
          <a:xfrm>
            <a:off x="1447800" y="4610870"/>
            <a:ext cx="5522518" cy="956624"/>
            <a:chOff x="5469332" y="2284179"/>
            <a:chExt cx="5522518" cy="956624"/>
          </a:xfrm>
        </p:grpSpPr>
        <p:sp>
          <p:nvSpPr>
            <p:cNvPr id="11" name="Google Shape;3519;p41">
              <a:extLst>
                <a:ext uri="{FF2B5EF4-FFF2-40B4-BE49-F238E27FC236}">
                  <a16:creationId xmlns:a16="http://schemas.microsoft.com/office/drawing/2014/main" id="{36BE35A7-B1EB-5991-395F-D31175AE3A5E}"/>
                </a:ext>
              </a:extLst>
            </p:cNvPr>
            <p:cNvSpPr txBox="1">
              <a:spLocks/>
            </p:cNvSpPr>
            <p:nvPr/>
          </p:nvSpPr>
          <p:spPr>
            <a:xfrm>
              <a:off x="5469332" y="2284179"/>
              <a:ext cx="3972219" cy="653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609585" marR="0" lvl="0" indent="-44025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600"/>
                <a:buFont typeface="Nunito Light"/>
                <a:buChar char="●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1pPr>
              <a:lvl2pPr marL="1219170" marR="0" lvl="1" indent="-44025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unito Light"/>
                <a:buChar char="○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2pPr>
              <a:lvl3pPr marL="1828754" marR="0" lvl="2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■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3pPr>
              <a:lvl4pPr marL="2438339" marR="0" lvl="3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●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4pPr>
              <a:lvl5pPr marL="3047924" marR="0" lvl="4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○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5pPr>
              <a:lvl6pPr marL="3657509" marR="0" lvl="5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■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6pPr>
              <a:lvl7pPr marL="4267093" marR="0" lvl="6" indent="-414856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 Light"/>
                <a:buChar char="●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7pPr>
              <a:lvl8pPr marL="4876678" marR="0" lvl="7" indent="-414856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 Light"/>
                <a:buChar char="○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8pPr>
              <a:lvl9pPr marL="5486263" marR="0" lvl="8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2133"/>
                </a:spcAft>
                <a:buClr>
                  <a:schemeClr val="dk1"/>
                </a:buClr>
                <a:buSzPts val="1500"/>
                <a:buFont typeface="Nunito Light"/>
                <a:buChar char="■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9pPr>
            </a:lstStyle>
            <a:p>
              <a:pPr marL="0" indent="0" algn="just">
                <a:buClr>
                  <a:schemeClr val="dk1"/>
                </a:buClr>
                <a:buSzPts val="1100"/>
                <a:buNone/>
              </a:pPr>
              <a:r>
                <a:rPr lang="en-US" sz="2200" b="1" kern="0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#9Slide03 Roboto Medium" panose="02000000000000000000" pitchFamily="2" charset="0"/>
                  <a:cs typeface="Times New Roman" panose="02020603050405020304" pitchFamily="18" charset="0"/>
                </a:rPr>
                <a:t>Tỉ</a:t>
              </a:r>
              <a:r>
                <a:rPr lang="en-US" sz="2200" b="1" kern="0" dirty="0">
                  <a:solidFill>
                    <a:srgbClr val="C00000"/>
                  </a:solidFill>
                  <a:latin typeface="Times New Roman" panose="02020603050405020304" pitchFamily="18" charset="0"/>
                  <a:ea typeface="#9Slide03 Roboto Medium" panose="02000000000000000000" pitchFamily="2" charset="0"/>
                  <a:cs typeface="Times New Roman" panose="02020603050405020304" pitchFamily="18" charset="0"/>
                </a:rPr>
                <a:t> </a:t>
              </a:r>
              <a:r>
                <a:rPr lang="en-US" sz="2200" b="1" kern="0" dirty="0" err="1">
                  <a:solidFill>
                    <a:srgbClr val="C00000"/>
                  </a:solidFill>
                  <a:latin typeface="Times New Roman" panose="02020603050405020304" pitchFamily="18" charset="0"/>
                  <a:ea typeface="#9Slide03 Roboto Medium" panose="02000000000000000000" pitchFamily="2" charset="0"/>
                  <a:cs typeface="Times New Roman" panose="02020603050405020304" pitchFamily="18" charset="0"/>
                </a:rPr>
                <a:t>lệ</a:t>
              </a:r>
              <a:r>
                <a:rPr lang="en-US" sz="2200" b="1" kern="0" dirty="0">
                  <a:solidFill>
                    <a:srgbClr val="C00000"/>
                  </a:solidFill>
                  <a:latin typeface="Times New Roman" panose="02020603050405020304" pitchFamily="18" charset="0"/>
                  <a:ea typeface="#9Slide03 Roboto Medium" panose="02000000000000000000" pitchFamily="2" charset="0"/>
                  <a:cs typeface="Times New Roman" panose="02020603050405020304" pitchFamily="18" charset="0"/>
                </a:rPr>
                <a:t> GDP của EU = </a:t>
              </a:r>
            </a:p>
          </p:txBody>
        </p:sp>
        <p:sp>
          <p:nvSpPr>
            <p:cNvPr id="12" name="Google Shape;3519;p41">
              <a:extLst>
                <a:ext uri="{FF2B5EF4-FFF2-40B4-BE49-F238E27FC236}">
                  <a16:creationId xmlns:a16="http://schemas.microsoft.com/office/drawing/2014/main" id="{300D4487-8E1F-4B5E-D4BE-CDA313EBF5C7}"/>
                </a:ext>
              </a:extLst>
            </p:cNvPr>
            <p:cNvSpPr txBox="1">
              <a:spLocks/>
            </p:cNvSpPr>
            <p:nvPr/>
          </p:nvSpPr>
          <p:spPr>
            <a:xfrm>
              <a:off x="7891860" y="2587513"/>
              <a:ext cx="1651904" cy="653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609585" marR="0" lvl="0" indent="-44025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600"/>
                <a:buFont typeface="Nunito Light"/>
                <a:buChar char="●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1pPr>
              <a:lvl2pPr marL="1219170" marR="0" lvl="1" indent="-44025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unito Light"/>
                <a:buChar char="○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2pPr>
              <a:lvl3pPr marL="1828754" marR="0" lvl="2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■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3pPr>
              <a:lvl4pPr marL="2438339" marR="0" lvl="3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●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4pPr>
              <a:lvl5pPr marL="3047924" marR="0" lvl="4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○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5pPr>
              <a:lvl6pPr marL="3657509" marR="0" lvl="5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■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6pPr>
              <a:lvl7pPr marL="4267093" marR="0" lvl="6" indent="-414856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 Light"/>
                <a:buChar char="●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7pPr>
              <a:lvl8pPr marL="4876678" marR="0" lvl="7" indent="-414856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 Light"/>
                <a:buChar char="○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8pPr>
              <a:lvl9pPr marL="5486263" marR="0" lvl="8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2133"/>
                </a:spcAft>
                <a:buClr>
                  <a:schemeClr val="dk1"/>
                </a:buClr>
                <a:buSzPts val="1500"/>
                <a:buFont typeface="Nunito Light"/>
                <a:buChar char="■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9pPr>
            </a:lstStyle>
            <a:p>
              <a:pPr marL="0" indent="0" algn="ctr">
                <a:buClr>
                  <a:schemeClr val="dk1"/>
                </a:buClr>
                <a:buSzPts val="1100"/>
                <a:buNone/>
              </a:pPr>
              <a:r>
                <a:rPr lang="en-US" sz="2200" b="1" kern="0" dirty="0">
                  <a:solidFill>
                    <a:srgbClr val="C00000"/>
                  </a:solidFill>
                  <a:latin typeface="Times New Roman" panose="02020603050405020304" pitchFamily="18" charset="0"/>
                  <a:ea typeface="#9Slide03 Roboto Medium" panose="02000000000000000000" pitchFamily="2" charset="0"/>
                  <a:cs typeface="Times New Roman" panose="02020603050405020304" pitchFamily="18" charset="0"/>
                </a:rPr>
                <a:t>84 705,4</a:t>
              </a:r>
            </a:p>
          </p:txBody>
        </p:sp>
        <p:sp>
          <p:nvSpPr>
            <p:cNvPr id="13" name="Google Shape;3519;p41">
              <a:extLst>
                <a:ext uri="{FF2B5EF4-FFF2-40B4-BE49-F238E27FC236}">
                  <a16:creationId xmlns:a16="http://schemas.microsoft.com/office/drawing/2014/main" id="{F5107FBD-308E-93BC-ED66-6D098BF68D5E}"/>
                </a:ext>
              </a:extLst>
            </p:cNvPr>
            <p:cNvSpPr txBox="1">
              <a:spLocks/>
            </p:cNvSpPr>
            <p:nvPr/>
          </p:nvSpPr>
          <p:spPr>
            <a:xfrm>
              <a:off x="9339946" y="2284179"/>
              <a:ext cx="1651904" cy="653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609585" marR="0" lvl="0" indent="-44025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600"/>
                <a:buFont typeface="Nunito Light"/>
                <a:buChar char="●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1pPr>
              <a:lvl2pPr marL="1219170" marR="0" lvl="1" indent="-44025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unito Light"/>
                <a:buChar char="○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2pPr>
              <a:lvl3pPr marL="1828754" marR="0" lvl="2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■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3pPr>
              <a:lvl4pPr marL="2438339" marR="0" lvl="3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●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4pPr>
              <a:lvl5pPr marL="3047924" marR="0" lvl="4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○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5pPr>
              <a:lvl6pPr marL="3657509" marR="0" lvl="5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■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6pPr>
              <a:lvl7pPr marL="4267093" marR="0" lvl="6" indent="-414856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 Light"/>
                <a:buChar char="●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7pPr>
              <a:lvl8pPr marL="4876678" marR="0" lvl="7" indent="-414856" algn="l" rtl="0">
                <a:lnSpc>
                  <a:spcPct val="100000"/>
                </a:lnSpc>
                <a:spcBef>
                  <a:spcPts val="2133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 Light"/>
                <a:buChar char="○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8pPr>
              <a:lvl9pPr marL="5486263" marR="0" lvl="8" indent="-431789" algn="l" rtl="0">
                <a:lnSpc>
                  <a:spcPct val="100000"/>
                </a:lnSpc>
                <a:spcBef>
                  <a:spcPts val="2133"/>
                </a:spcBef>
                <a:spcAft>
                  <a:spcPts val="2133"/>
                </a:spcAft>
                <a:buClr>
                  <a:schemeClr val="dk1"/>
                </a:buClr>
                <a:buSzPts val="1500"/>
                <a:buFont typeface="Nunito Light"/>
                <a:buChar char="■"/>
                <a:defRPr sz="1500" b="0" i="0" u="none" strike="noStrike" cap="none">
                  <a:solidFill>
                    <a:schemeClr val="dk1"/>
                  </a:solidFill>
                  <a:latin typeface="Hind"/>
                  <a:ea typeface="Hind"/>
                  <a:cs typeface="Hind"/>
                  <a:sym typeface="Hind"/>
                </a:defRPr>
              </a:lvl9pPr>
            </a:lstStyle>
            <a:p>
              <a:pPr marL="0" indent="0" algn="ctr">
                <a:buClr>
                  <a:schemeClr val="dk1"/>
                </a:buClr>
                <a:buSzPts val="1100"/>
                <a:buNone/>
              </a:pPr>
              <a:r>
                <a:rPr lang="en-US" sz="2200" b="1" kern="0" dirty="0">
                  <a:solidFill>
                    <a:srgbClr val="C00000"/>
                  </a:solidFill>
                  <a:latin typeface="Times New Roman" panose="02020603050405020304" pitchFamily="18" charset="0"/>
                  <a:ea typeface="#9Slide03 Roboto Medium" panose="02000000000000000000" pitchFamily="2" charset="0"/>
                  <a:cs typeface="Times New Roman" panose="02020603050405020304" pitchFamily="18" charset="0"/>
                </a:rPr>
                <a:t>X 100 (%)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52978B5-30E9-70B6-52E5-CC342618DF24}"/>
                </a:ext>
              </a:extLst>
            </p:cNvPr>
            <p:cNvCxnSpPr/>
            <p:nvPr/>
          </p:nvCxnSpPr>
          <p:spPr>
            <a:xfrm>
              <a:off x="8132618" y="2610824"/>
              <a:ext cx="1170388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1FF48E1-78B6-3A10-1D1F-F21968A54659}"/>
              </a:ext>
            </a:extLst>
          </p:cNvPr>
          <p:cNvSpPr txBox="1"/>
          <p:nvPr/>
        </p:nvSpPr>
        <p:spPr>
          <a:xfrm>
            <a:off x="1447799" y="5616697"/>
            <a:ext cx="69257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GDP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EU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18,03% GDP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Google Shape;3519;p41">
            <a:extLst>
              <a:ext uri="{FF2B5EF4-FFF2-40B4-BE49-F238E27FC236}">
                <a16:creationId xmlns:a16="http://schemas.microsoft.com/office/drawing/2014/main" id="{907CE353-BD85-0F58-F228-AF5F018CB956}"/>
              </a:ext>
            </a:extLst>
          </p:cNvPr>
          <p:cNvSpPr txBox="1">
            <a:spLocks/>
          </p:cNvSpPr>
          <p:nvPr/>
        </p:nvSpPr>
        <p:spPr>
          <a:xfrm>
            <a:off x="3813034" y="4315757"/>
            <a:ext cx="1651904" cy="653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4025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Nunito Light"/>
              <a:buChar char="●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1pPr>
            <a:lvl2pPr marL="1219170" marR="0" lvl="1" indent="-44025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 Light"/>
              <a:buChar char="○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2pPr>
            <a:lvl3pPr marL="1828754" marR="0" lvl="2" indent="-431789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■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3pPr>
            <a:lvl4pPr marL="2438339" marR="0" lvl="3" indent="-431789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●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4pPr>
            <a:lvl5pPr marL="3047924" marR="0" lvl="4" indent="-431789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○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5pPr>
            <a:lvl6pPr marL="3657509" marR="0" lvl="5" indent="-431789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■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6pPr>
            <a:lvl7pPr marL="4267093" marR="0" lvl="6" indent="-414856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unito Light"/>
              <a:buChar char="●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7pPr>
            <a:lvl8pPr marL="4876678" marR="0" lvl="7" indent="-414856" algn="l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unito Light"/>
              <a:buChar char="○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8pPr>
            <a:lvl9pPr marL="5486263" marR="0" lvl="8" indent="-431789" algn="l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500"/>
              <a:buFont typeface="Nunito Light"/>
              <a:buChar char="■"/>
              <a:defRPr sz="1500" b="0" i="0" u="none" strike="noStrike" cap="none">
                <a:solidFill>
                  <a:schemeClr val="dk1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pPr marL="0" indent="0" algn="ctr">
              <a:buClr>
                <a:schemeClr val="dk1"/>
              </a:buClr>
              <a:buSzPts val="1100"/>
              <a:buNone/>
            </a:pPr>
            <a:r>
              <a:rPr lang="en-US" sz="22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15 276</a:t>
            </a:r>
          </a:p>
        </p:txBody>
      </p:sp>
    </p:spTree>
    <p:extLst>
      <p:ext uri="{BB962C8B-B14F-4D97-AF65-F5344CB8AC3E}">
        <p14:creationId xmlns:p14="http://schemas.microsoft.com/office/powerpoint/2010/main" val="349794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1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6" grpId="0" animBg="1"/>
      <p:bldP spid="8" grpId="0"/>
      <p:bldP spid="10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FFAE26-A8A8-5FC0-95BA-72D6773ADDFC}"/>
              </a:ext>
            </a:extLst>
          </p:cNvPr>
          <p:cNvSpPr txBox="1"/>
          <p:nvPr/>
        </p:nvSpPr>
        <p:spPr>
          <a:xfrm>
            <a:off x="535197" y="392539"/>
            <a:ext cx="6229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Đồng hồ đếm ngược 5 phút - 5 minutes timer - Hailist">
            <a:hlinkClick r:id="" action="ppaction://media"/>
            <a:extLst>
              <a:ext uri="{FF2B5EF4-FFF2-40B4-BE49-F238E27FC236}">
                <a16:creationId xmlns:a16="http://schemas.microsoft.com/office/drawing/2014/main" id="{BCB9550C-3646-AE9A-413D-BAE1C62D14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64784" y="115638"/>
            <a:ext cx="2161799" cy="1216012"/>
          </a:xfrm>
          <a:prstGeom prst="rect">
            <a:avLst/>
          </a:prstGeom>
        </p:spPr>
      </p:pic>
      <p:pic>
        <p:nvPicPr>
          <p:cNvPr id="1026" name="Picture 2" descr="Cho biết GDP của thế giới năm 2020 là 84 705 tỉ USD, hãy vẽ biểu đồ tròn">
            <a:extLst>
              <a:ext uri="{FF2B5EF4-FFF2-40B4-BE49-F238E27FC236}">
                <a16:creationId xmlns:a16="http://schemas.microsoft.com/office/drawing/2014/main" id="{4D2888C5-3FB4-AD40-59FA-D45739127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284" y="894792"/>
            <a:ext cx="5524500" cy="479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C8B7FC-189A-2A4C-7B31-0C6876562B32}"/>
              </a:ext>
            </a:extLst>
          </p:cNvPr>
          <p:cNvSpPr txBox="1"/>
          <p:nvPr/>
        </p:nvSpPr>
        <p:spPr>
          <a:xfrm>
            <a:off x="535197" y="5926510"/>
            <a:ext cx="76677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hiện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GDP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EU so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431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113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8" name="Google Shape;3738;p45"/>
          <p:cNvSpPr/>
          <p:nvPr/>
        </p:nvSpPr>
        <p:spPr>
          <a:xfrm>
            <a:off x="2442600" y="623533"/>
            <a:ext cx="7306800" cy="801200"/>
          </a:xfrm>
          <a:prstGeom prst="roundRect">
            <a:avLst>
              <a:gd name="adj" fmla="val 20977"/>
            </a:avLst>
          </a:prstGeom>
          <a:solidFill>
            <a:schemeClr val="accent6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43" name="Google Shape;3743;p45"/>
          <p:cNvSpPr txBox="1">
            <a:spLocks noGrp="1"/>
          </p:cNvSpPr>
          <p:nvPr>
            <p:ph type="title" idx="4"/>
          </p:nvPr>
        </p:nvSpPr>
        <p:spPr>
          <a:xfrm>
            <a:off x="5907955" y="3440744"/>
            <a:ext cx="2743200" cy="48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sz="2100" b="1" dirty="0" err="1">
                <a:solidFill>
                  <a:srgbClr val="FF5F5F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Nhiệm</a:t>
            </a:r>
            <a:r>
              <a:rPr lang="en-US" sz="2100" b="1" dirty="0">
                <a:solidFill>
                  <a:srgbClr val="FF5F5F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vụ 2</a:t>
            </a:r>
          </a:p>
        </p:txBody>
      </p:sp>
      <p:sp>
        <p:nvSpPr>
          <p:cNvPr id="3749" name="Google Shape;3749;p45"/>
          <p:cNvSpPr txBox="1">
            <a:spLocks noGrp="1"/>
          </p:cNvSpPr>
          <p:nvPr>
            <p:ph type="title"/>
          </p:nvPr>
        </p:nvSpPr>
        <p:spPr>
          <a:xfrm>
            <a:off x="5907955" y="2089289"/>
            <a:ext cx="2743200" cy="48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100" b="1" dirty="0">
                <a:solidFill>
                  <a:srgbClr val="FFC515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Nhiệm vụ 1</a:t>
            </a:r>
            <a:endParaRPr sz="2100" b="1" dirty="0">
              <a:solidFill>
                <a:srgbClr val="FFC515"/>
              </a:solidFill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752" name="Google Shape;3752;p45"/>
          <p:cNvSpPr/>
          <p:nvPr/>
        </p:nvSpPr>
        <p:spPr>
          <a:xfrm>
            <a:off x="4481466" y="5094590"/>
            <a:ext cx="1178000" cy="1178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6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3753" name="Google Shape;3753;p45"/>
          <p:cNvSpPr/>
          <p:nvPr/>
        </p:nvSpPr>
        <p:spPr>
          <a:xfrm>
            <a:off x="4527095" y="3583192"/>
            <a:ext cx="1178000" cy="1178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6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3754" name="Google Shape;3754;p45"/>
          <p:cNvSpPr/>
          <p:nvPr/>
        </p:nvSpPr>
        <p:spPr>
          <a:xfrm>
            <a:off x="4527095" y="2084830"/>
            <a:ext cx="1178000" cy="1178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6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grpSp>
        <p:nvGrpSpPr>
          <p:cNvPr id="3777" name="Google Shape;3777;p45"/>
          <p:cNvGrpSpPr/>
          <p:nvPr/>
        </p:nvGrpSpPr>
        <p:grpSpPr>
          <a:xfrm>
            <a:off x="4641968" y="5342336"/>
            <a:ext cx="856996" cy="682520"/>
            <a:chOff x="6256407" y="2746836"/>
            <a:chExt cx="486377" cy="388945"/>
          </a:xfrm>
        </p:grpSpPr>
        <p:sp>
          <p:nvSpPr>
            <p:cNvPr id="3778" name="Google Shape;3778;p45"/>
            <p:cNvSpPr/>
            <p:nvPr/>
          </p:nvSpPr>
          <p:spPr>
            <a:xfrm>
              <a:off x="6301104" y="3052366"/>
              <a:ext cx="83415" cy="83415"/>
            </a:xfrm>
            <a:custGeom>
              <a:avLst/>
              <a:gdLst/>
              <a:ahLst/>
              <a:cxnLst/>
              <a:rect l="l" t="t" r="r" b="b"/>
              <a:pathLst>
                <a:path w="2441" h="2441" extrusionOk="0">
                  <a:moveTo>
                    <a:pt x="1094" y="1"/>
                  </a:moveTo>
                  <a:lnTo>
                    <a:pt x="977" y="20"/>
                  </a:lnTo>
                  <a:lnTo>
                    <a:pt x="860" y="59"/>
                  </a:lnTo>
                  <a:lnTo>
                    <a:pt x="742" y="98"/>
                  </a:lnTo>
                  <a:lnTo>
                    <a:pt x="528" y="215"/>
                  </a:lnTo>
                  <a:lnTo>
                    <a:pt x="352" y="352"/>
                  </a:lnTo>
                  <a:lnTo>
                    <a:pt x="196" y="547"/>
                  </a:lnTo>
                  <a:lnTo>
                    <a:pt x="98" y="742"/>
                  </a:lnTo>
                  <a:lnTo>
                    <a:pt x="59" y="860"/>
                  </a:lnTo>
                  <a:lnTo>
                    <a:pt x="20" y="977"/>
                  </a:lnTo>
                  <a:lnTo>
                    <a:pt x="1" y="1094"/>
                  </a:lnTo>
                  <a:lnTo>
                    <a:pt x="1" y="1230"/>
                  </a:lnTo>
                  <a:lnTo>
                    <a:pt x="1" y="1348"/>
                  </a:lnTo>
                  <a:lnTo>
                    <a:pt x="20" y="1465"/>
                  </a:lnTo>
                  <a:lnTo>
                    <a:pt x="59" y="1582"/>
                  </a:lnTo>
                  <a:lnTo>
                    <a:pt x="98" y="1699"/>
                  </a:lnTo>
                  <a:lnTo>
                    <a:pt x="196" y="1914"/>
                  </a:lnTo>
                  <a:lnTo>
                    <a:pt x="352" y="2089"/>
                  </a:lnTo>
                  <a:lnTo>
                    <a:pt x="528" y="2246"/>
                  </a:lnTo>
                  <a:lnTo>
                    <a:pt x="742" y="2343"/>
                  </a:lnTo>
                  <a:lnTo>
                    <a:pt x="860" y="2382"/>
                  </a:lnTo>
                  <a:lnTo>
                    <a:pt x="977" y="2421"/>
                  </a:lnTo>
                  <a:lnTo>
                    <a:pt x="1094" y="2441"/>
                  </a:lnTo>
                  <a:lnTo>
                    <a:pt x="1348" y="2441"/>
                  </a:lnTo>
                  <a:lnTo>
                    <a:pt x="1465" y="2421"/>
                  </a:lnTo>
                  <a:lnTo>
                    <a:pt x="1582" y="2382"/>
                  </a:lnTo>
                  <a:lnTo>
                    <a:pt x="1699" y="2343"/>
                  </a:lnTo>
                  <a:lnTo>
                    <a:pt x="1894" y="2246"/>
                  </a:lnTo>
                  <a:lnTo>
                    <a:pt x="2089" y="2089"/>
                  </a:lnTo>
                  <a:lnTo>
                    <a:pt x="2226" y="1914"/>
                  </a:lnTo>
                  <a:lnTo>
                    <a:pt x="2343" y="1699"/>
                  </a:lnTo>
                  <a:lnTo>
                    <a:pt x="2382" y="1582"/>
                  </a:lnTo>
                  <a:lnTo>
                    <a:pt x="2421" y="1465"/>
                  </a:lnTo>
                  <a:lnTo>
                    <a:pt x="2441" y="1348"/>
                  </a:lnTo>
                  <a:lnTo>
                    <a:pt x="2441" y="1230"/>
                  </a:lnTo>
                  <a:lnTo>
                    <a:pt x="2441" y="1094"/>
                  </a:lnTo>
                  <a:lnTo>
                    <a:pt x="2421" y="977"/>
                  </a:lnTo>
                  <a:lnTo>
                    <a:pt x="2382" y="860"/>
                  </a:lnTo>
                  <a:lnTo>
                    <a:pt x="2343" y="742"/>
                  </a:lnTo>
                  <a:lnTo>
                    <a:pt x="2226" y="547"/>
                  </a:lnTo>
                  <a:lnTo>
                    <a:pt x="2089" y="352"/>
                  </a:lnTo>
                  <a:lnTo>
                    <a:pt x="1894" y="215"/>
                  </a:lnTo>
                  <a:lnTo>
                    <a:pt x="1699" y="98"/>
                  </a:lnTo>
                  <a:lnTo>
                    <a:pt x="1582" y="59"/>
                  </a:lnTo>
                  <a:lnTo>
                    <a:pt x="1465" y="20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9" name="Google Shape;3779;p45"/>
            <p:cNvSpPr/>
            <p:nvPr/>
          </p:nvSpPr>
          <p:spPr>
            <a:xfrm>
              <a:off x="6405840" y="3052366"/>
              <a:ext cx="83415" cy="83415"/>
            </a:xfrm>
            <a:custGeom>
              <a:avLst/>
              <a:gdLst/>
              <a:ahLst/>
              <a:cxnLst/>
              <a:rect l="l" t="t" r="r" b="b"/>
              <a:pathLst>
                <a:path w="2441" h="2441" extrusionOk="0">
                  <a:moveTo>
                    <a:pt x="1094" y="1"/>
                  </a:moveTo>
                  <a:lnTo>
                    <a:pt x="977" y="20"/>
                  </a:lnTo>
                  <a:lnTo>
                    <a:pt x="859" y="59"/>
                  </a:lnTo>
                  <a:lnTo>
                    <a:pt x="742" y="98"/>
                  </a:lnTo>
                  <a:lnTo>
                    <a:pt x="528" y="215"/>
                  </a:lnTo>
                  <a:lnTo>
                    <a:pt x="352" y="352"/>
                  </a:lnTo>
                  <a:lnTo>
                    <a:pt x="196" y="547"/>
                  </a:lnTo>
                  <a:lnTo>
                    <a:pt x="79" y="742"/>
                  </a:lnTo>
                  <a:lnTo>
                    <a:pt x="40" y="860"/>
                  </a:lnTo>
                  <a:lnTo>
                    <a:pt x="20" y="977"/>
                  </a:lnTo>
                  <a:lnTo>
                    <a:pt x="1" y="1094"/>
                  </a:lnTo>
                  <a:lnTo>
                    <a:pt x="1" y="1230"/>
                  </a:lnTo>
                  <a:lnTo>
                    <a:pt x="1" y="1348"/>
                  </a:lnTo>
                  <a:lnTo>
                    <a:pt x="20" y="1465"/>
                  </a:lnTo>
                  <a:lnTo>
                    <a:pt x="40" y="1582"/>
                  </a:lnTo>
                  <a:lnTo>
                    <a:pt x="79" y="1699"/>
                  </a:lnTo>
                  <a:lnTo>
                    <a:pt x="196" y="1914"/>
                  </a:lnTo>
                  <a:lnTo>
                    <a:pt x="352" y="2089"/>
                  </a:lnTo>
                  <a:lnTo>
                    <a:pt x="528" y="2246"/>
                  </a:lnTo>
                  <a:lnTo>
                    <a:pt x="742" y="2343"/>
                  </a:lnTo>
                  <a:lnTo>
                    <a:pt x="859" y="2382"/>
                  </a:lnTo>
                  <a:lnTo>
                    <a:pt x="977" y="2421"/>
                  </a:lnTo>
                  <a:lnTo>
                    <a:pt x="1094" y="2441"/>
                  </a:lnTo>
                  <a:lnTo>
                    <a:pt x="1348" y="2441"/>
                  </a:lnTo>
                  <a:lnTo>
                    <a:pt x="1465" y="2421"/>
                  </a:lnTo>
                  <a:lnTo>
                    <a:pt x="1582" y="2382"/>
                  </a:lnTo>
                  <a:lnTo>
                    <a:pt x="1699" y="2343"/>
                  </a:lnTo>
                  <a:lnTo>
                    <a:pt x="1894" y="2246"/>
                  </a:lnTo>
                  <a:lnTo>
                    <a:pt x="2070" y="2089"/>
                  </a:lnTo>
                  <a:lnTo>
                    <a:pt x="2226" y="1914"/>
                  </a:lnTo>
                  <a:lnTo>
                    <a:pt x="2343" y="1699"/>
                  </a:lnTo>
                  <a:lnTo>
                    <a:pt x="2382" y="1582"/>
                  </a:lnTo>
                  <a:lnTo>
                    <a:pt x="2402" y="1465"/>
                  </a:lnTo>
                  <a:lnTo>
                    <a:pt x="2421" y="1348"/>
                  </a:lnTo>
                  <a:lnTo>
                    <a:pt x="2441" y="1230"/>
                  </a:lnTo>
                  <a:lnTo>
                    <a:pt x="2421" y="1094"/>
                  </a:lnTo>
                  <a:lnTo>
                    <a:pt x="2402" y="977"/>
                  </a:lnTo>
                  <a:lnTo>
                    <a:pt x="2382" y="860"/>
                  </a:lnTo>
                  <a:lnTo>
                    <a:pt x="2343" y="742"/>
                  </a:lnTo>
                  <a:lnTo>
                    <a:pt x="2226" y="547"/>
                  </a:lnTo>
                  <a:lnTo>
                    <a:pt x="2070" y="352"/>
                  </a:lnTo>
                  <a:lnTo>
                    <a:pt x="1894" y="215"/>
                  </a:lnTo>
                  <a:lnTo>
                    <a:pt x="1699" y="98"/>
                  </a:lnTo>
                  <a:lnTo>
                    <a:pt x="1582" y="59"/>
                  </a:lnTo>
                  <a:lnTo>
                    <a:pt x="1465" y="20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0" name="Google Shape;3780;p45"/>
            <p:cNvSpPr/>
            <p:nvPr/>
          </p:nvSpPr>
          <p:spPr>
            <a:xfrm>
              <a:off x="6509893" y="3052366"/>
              <a:ext cx="84099" cy="83415"/>
            </a:xfrm>
            <a:custGeom>
              <a:avLst/>
              <a:gdLst/>
              <a:ahLst/>
              <a:cxnLst/>
              <a:rect l="l" t="t" r="r" b="b"/>
              <a:pathLst>
                <a:path w="2461" h="2441" extrusionOk="0">
                  <a:moveTo>
                    <a:pt x="1114" y="1"/>
                  </a:moveTo>
                  <a:lnTo>
                    <a:pt x="977" y="20"/>
                  </a:lnTo>
                  <a:lnTo>
                    <a:pt x="860" y="59"/>
                  </a:lnTo>
                  <a:lnTo>
                    <a:pt x="762" y="98"/>
                  </a:lnTo>
                  <a:lnTo>
                    <a:pt x="548" y="215"/>
                  </a:lnTo>
                  <a:lnTo>
                    <a:pt x="372" y="352"/>
                  </a:lnTo>
                  <a:lnTo>
                    <a:pt x="216" y="547"/>
                  </a:lnTo>
                  <a:lnTo>
                    <a:pt x="99" y="742"/>
                  </a:lnTo>
                  <a:lnTo>
                    <a:pt x="60" y="860"/>
                  </a:lnTo>
                  <a:lnTo>
                    <a:pt x="40" y="977"/>
                  </a:lnTo>
                  <a:lnTo>
                    <a:pt x="20" y="1094"/>
                  </a:lnTo>
                  <a:lnTo>
                    <a:pt x="1" y="1230"/>
                  </a:lnTo>
                  <a:lnTo>
                    <a:pt x="20" y="1348"/>
                  </a:lnTo>
                  <a:lnTo>
                    <a:pt x="40" y="1465"/>
                  </a:lnTo>
                  <a:lnTo>
                    <a:pt x="60" y="1582"/>
                  </a:lnTo>
                  <a:lnTo>
                    <a:pt x="99" y="1699"/>
                  </a:lnTo>
                  <a:lnTo>
                    <a:pt x="216" y="1914"/>
                  </a:lnTo>
                  <a:lnTo>
                    <a:pt x="372" y="2089"/>
                  </a:lnTo>
                  <a:lnTo>
                    <a:pt x="548" y="2246"/>
                  </a:lnTo>
                  <a:lnTo>
                    <a:pt x="762" y="2343"/>
                  </a:lnTo>
                  <a:lnTo>
                    <a:pt x="860" y="2382"/>
                  </a:lnTo>
                  <a:lnTo>
                    <a:pt x="977" y="2421"/>
                  </a:lnTo>
                  <a:lnTo>
                    <a:pt x="1114" y="2441"/>
                  </a:lnTo>
                  <a:lnTo>
                    <a:pt x="1348" y="2441"/>
                  </a:lnTo>
                  <a:lnTo>
                    <a:pt x="1485" y="2421"/>
                  </a:lnTo>
                  <a:lnTo>
                    <a:pt x="1602" y="2382"/>
                  </a:lnTo>
                  <a:lnTo>
                    <a:pt x="1699" y="2343"/>
                  </a:lnTo>
                  <a:lnTo>
                    <a:pt x="1914" y="2246"/>
                  </a:lnTo>
                  <a:lnTo>
                    <a:pt x="2090" y="2089"/>
                  </a:lnTo>
                  <a:lnTo>
                    <a:pt x="2246" y="1914"/>
                  </a:lnTo>
                  <a:lnTo>
                    <a:pt x="2363" y="1699"/>
                  </a:lnTo>
                  <a:lnTo>
                    <a:pt x="2402" y="1582"/>
                  </a:lnTo>
                  <a:lnTo>
                    <a:pt x="2422" y="1465"/>
                  </a:lnTo>
                  <a:lnTo>
                    <a:pt x="2441" y="1348"/>
                  </a:lnTo>
                  <a:lnTo>
                    <a:pt x="2461" y="1230"/>
                  </a:lnTo>
                  <a:lnTo>
                    <a:pt x="2441" y="1094"/>
                  </a:lnTo>
                  <a:lnTo>
                    <a:pt x="2422" y="977"/>
                  </a:lnTo>
                  <a:lnTo>
                    <a:pt x="2402" y="860"/>
                  </a:lnTo>
                  <a:lnTo>
                    <a:pt x="2363" y="742"/>
                  </a:lnTo>
                  <a:lnTo>
                    <a:pt x="2246" y="547"/>
                  </a:lnTo>
                  <a:lnTo>
                    <a:pt x="2090" y="352"/>
                  </a:lnTo>
                  <a:lnTo>
                    <a:pt x="1914" y="215"/>
                  </a:lnTo>
                  <a:lnTo>
                    <a:pt x="1699" y="98"/>
                  </a:lnTo>
                  <a:lnTo>
                    <a:pt x="1602" y="59"/>
                  </a:lnTo>
                  <a:lnTo>
                    <a:pt x="1485" y="20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1" name="Google Shape;3781;p45"/>
            <p:cNvSpPr/>
            <p:nvPr/>
          </p:nvSpPr>
          <p:spPr>
            <a:xfrm>
              <a:off x="6614630" y="3052366"/>
              <a:ext cx="83449" cy="83415"/>
            </a:xfrm>
            <a:custGeom>
              <a:avLst/>
              <a:gdLst/>
              <a:ahLst/>
              <a:cxnLst/>
              <a:rect l="l" t="t" r="r" b="b"/>
              <a:pathLst>
                <a:path w="2442" h="2441" extrusionOk="0">
                  <a:moveTo>
                    <a:pt x="1094" y="1"/>
                  </a:moveTo>
                  <a:lnTo>
                    <a:pt x="977" y="20"/>
                  </a:lnTo>
                  <a:lnTo>
                    <a:pt x="860" y="59"/>
                  </a:lnTo>
                  <a:lnTo>
                    <a:pt x="743" y="98"/>
                  </a:lnTo>
                  <a:lnTo>
                    <a:pt x="548" y="215"/>
                  </a:lnTo>
                  <a:lnTo>
                    <a:pt x="352" y="352"/>
                  </a:lnTo>
                  <a:lnTo>
                    <a:pt x="216" y="547"/>
                  </a:lnTo>
                  <a:lnTo>
                    <a:pt x="99" y="742"/>
                  </a:lnTo>
                  <a:lnTo>
                    <a:pt x="59" y="860"/>
                  </a:lnTo>
                  <a:lnTo>
                    <a:pt x="20" y="977"/>
                  </a:lnTo>
                  <a:lnTo>
                    <a:pt x="1" y="1094"/>
                  </a:lnTo>
                  <a:lnTo>
                    <a:pt x="1" y="1230"/>
                  </a:lnTo>
                  <a:lnTo>
                    <a:pt x="1" y="1348"/>
                  </a:lnTo>
                  <a:lnTo>
                    <a:pt x="20" y="1465"/>
                  </a:lnTo>
                  <a:lnTo>
                    <a:pt x="59" y="1582"/>
                  </a:lnTo>
                  <a:lnTo>
                    <a:pt x="99" y="1699"/>
                  </a:lnTo>
                  <a:lnTo>
                    <a:pt x="216" y="1914"/>
                  </a:lnTo>
                  <a:lnTo>
                    <a:pt x="352" y="2089"/>
                  </a:lnTo>
                  <a:lnTo>
                    <a:pt x="548" y="2246"/>
                  </a:lnTo>
                  <a:lnTo>
                    <a:pt x="743" y="2343"/>
                  </a:lnTo>
                  <a:lnTo>
                    <a:pt x="860" y="2382"/>
                  </a:lnTo>
                  <a:lnTo>
                    <a:pt x="977" y="2421"/>
                  </a:lnTo>
                  <a:lnTo>
                    <a:pt x="1094" y="2441"/>
                  </a:lnTo>
                  <a:lnTo>
                    <a:pt x="1348" y="2441"/>
                  </a:lnTo>
                  <a:lnTo>
                    <a:pt x="1465" y="2421"/>
                  </a:lnTo>
                  <a:lnTo>
                    <a:pt x="1582" y="2382"/>
                  </a:lnTo>
                  <a:lnTo>
                    <a:pt x="1699" y="2343"/>
                  </a:lnTo>
                  <a:lnTo>
                    <a:pt x="1914" y="2246"/>
                  </a:lnTo>
                  <a:lnTo>
                    <a:pt x="2090" y="2089"/>
                  </a:lnTo>
                  <a:lnTo>
                    <a:pt x="2246" y="1914"/>
                  </a:lnTo>
                  <a:lnTo>
                    <a:pt x="2344" y="1699"/>
                  </a:lnTo>
                  <a:lnTo>
                    <a:pt x="2402" y="1582"/>
                  </a:lnTo>
                  <a:lnTo>
                    <a:pt x="2422" y="1465"/>
                  </a:lnTo>
                  <a:lnTo>
                    <a:pt x="2441" y="1348"/>
                  </a:lnTo>
                  <a:lnTo>
                    <a:pt x="2441" y="1230"/>
                  </a:lnTo>
                  <a:lnTo>
                    <a:pt x="2441" y="1094"/>
                  </a:lnTo>
                  <a:lnTo>
                    <a:pt x="2422" y="977"/>
                  </a:lnTo>
                  <a:lnTo>
                    <a:pt x="2402" y="860"/>
                  </a:lnTo>
                  <a:lnTo>
                    <a:pt x="2344" y="742"/>
                  </a:lnTo>
                  <a:lnTo>
                    <a:pt x="2246" y="547"/>
                  </a:lnTo>
                  <a:lnTo>
                    <a:pt x="2090" y="352"/>
                  </a:lnTo>
                  <a:lnTo>
                    <a:pt x="1914" y="215"/>
                  </a:lnTo>
                  <a:lnTo>
                    <a:pt x="1699" y="98"/>
                  </a:lnTo>
                  <a:lnTo>
                    <a:pt x="1582" y="59"/>
                  </a:lnTo>
                  <a:lnTo>
                    <a:pt x="1465" y="20"/>
                  </a:lnTo>
                  <a:lnTo>
                    <a:pt x="13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2" name="Google Shape;3782;p45"/>
            <p:cNvSpPr/>
            <p:nvPr/>
          </p:nvSpPr>
          <p:spPr>
            <a:xfrm>
              <a:off x="6289110" y="2894937"/>
              <a:ext cx="420971" cy="100775"/>
            </a:xfrm>
            <a:custGeom>
              <a:avLst/>
              <a:gdLst/>
              <a:ahLst/>
              <a:cxnLst/>
              <a:rect l="l" t="t" r="r" b="b"/>
              <a:pathLst>
                <a:path w="12319" h="2949" extrusionOk="0">
                  <a:moveTo>
                    <a:pt x="0" y="0"/>
                  </a:moveTo>
                  <a:lnTo>
                    <a:pt x="0" y="2948"/>
                  </a:lnTo>
                  <a:lnTo>
                    <a:pt x="12319" y="2948"/>
                  </a:lnTo>
                  <a:lnTo>
                    <a:pt x="12319" y="0"/>
                  </a:lnTo>
                  <a:close/>
                </a:path>
              </a:pathLst>
            </a:custGeom>
            <a:solidFill>
              <a:srgbClr val="80D8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3" name="Google Shape;3783;p45"/>
            <p:cNvSpPr/>
            <p:nvPr/>
          </p:nvSpPr>
          <p:spPr>
            <a:xfrm>
              <a:off x="6680684" y="2894937"/>
              <a:ext cx="29388" cy="100775"/>
            </a:xfrm>
            <a:custGeom>
              <a:avLst/>
              <a:gdLst/>
              <a:ahLst/>
              <a:cxnLst/>
              <a:rect l="l" t="t" r="r" b="b"/>
              <a:pathLst>
                <a:path w="860" h="2949" extrusionOk="0">
                  <a:moveTo>
                    <a:pt x="1" y="0"/>
                  </a:moveTo>
                  <a:lnTo>
                    <a:pt x="1" y="2948"/>
                  </a:lnTo>
                  <a:lnTo>
                    <a:pt x="860" y="2948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rgbClr val="40C4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4" name="Google Shape;3784;p45"/>
            <p:cNvSpPr/>
            <p:nvPr/>
          </p:nvSpPr>
          <p:spPr>
            <a:xfrm>
              <a:off x="6274416" y="2988978"/>
              <a:ext cx="450359" cy="102791"/>
            </a:xfrm>
            <a:custGeom>
              <a:avLst/>
              <a:gdLst/>
              <a:ahLst/>
              <a:cxnLst/>
              <a:rect l="l" t="t" r="r" b="b"/>
              <a:pathLst>
                <a:path w="13179" h="3008" extrusionOk="0">
                  <a:moveTo>
                    <a:pt x="294" y="1"/>
                  </a:moveTo>
                  <a:lnTo>
                    <a:pt x="235" y="20"/>
                  </a:lnTo>
                  <a:lnTo>
                    <a:pt x="176" y="20"/>
                  </a:lnTo>
                  <a:lnTo>
                    <a:pt x="98" y="99"/>
                  </a:lnTo>
                  <a:lnTo>
                    <a:pt x="40" y="177"/>
                  </a:lnTo>
                  <a:lnTo>
                    <a:pt x="20" y="235"/>
                  </a:lnTo>
                  <a:lnTo>
                    <a:pt x="1" y="294"/>
                  </a:lnTo>
                  <a:lnTo>
                    <a:pt x="1" y="3007"/>
                  </a:lnTo>
                  <a:lnTo>
                    <a:pt x="13178" y="3007"/>
                  </a:lnTo>
                  <a:lnTo>
                    <a:pt x="13178" y="294"/>
                  </a:lnTo>
                  <a:lnTo>
                    <a:pt x="13159" y="235"/>
                  </a:lnTo>
                  <a:lnTo>
                    <a:pt x="13139" y="177"/>
                  </a:lnTo>
                  <a:lnTo>
                    <a:pt x="13080" y="99"/>
                  </a:lnTo>
                  <a:lnTo>
                    <a:pt x="13002" y="20"/>
                  </a:lnTo>
                  <a:lnTo>
                    <a:pt x="12944" y="20"/>
                  </a:lnTo>
                  <a:lnTo>
                    <a:pt x="12885" y="1"/>
                  </a:lnTo>
                  <a:close/>
                </a:path>
              </a:pathLst>
            </a:custGeom>
            <a:solidFill>
              <a:srgbClr val="FF5F5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5" name="Google Shape;3785;p45"/>
            <p:cNvSpPr/>
            <p:nvPr/>
          </p:nvSpPr>
          <p:spPr>
            <a:xfrm>
              <a:off x="6685365" y="2988978"/>
              <a:ext cx="39401" cy="102791"/>
            </a:xfrm>
            <a:custGeom>
              <a:avLst/>
              <a:gdLst/>
              <a:ahLst/>
              <a:cxnLst/>
              <a:rect l="l" t="t" r="r" b="b"/>
              <a:pathLst>
                <a:path w="1153" h="3008" extrusionOk="0">
                  <a:moveTo>
                    <a:pt x="0" y="1"/>
                  </a:moveTo>
                  <a:lnTo>
                    <a:pt x="59" y="20"/>
                  </a:lnTo>
                  <a:lnTo>
                    <a:pt x="117" y="20"/>
                  </a:lnTo>
                  <a:lnTo>
                    <a:pt x="195" y="99"/>
                  </a:lnTo>
                  <a:lnTo>
                    <a:pt x="254" y="177"/>
                  </a:lnTo>
                  <a:lnTo>
                    <a:pt x="274" y="235"/>
                  </a:lnTo>
                  <a:lnTo>
                    <a:pt x="293" y="294"/>
                  </a:lnTo>
                  <a:lnTo>
                    <a:pt x="293" y="3007"/>
                  </a:lnTo>
                  <a:lnTo>
                    <a:pt x="1152" y="3007"/>
                  </a:lnTo>
                  <a:lnTo>
                    <a:pt x="1152" y="294"/>
                  </a:lnTo>
                  <a:lnTo>
                    <a:pt x="1133" y="235"/>
                  </a:lnTo>
                  <a:lnTo>
                    <a:pt x="1113" y="177"/>
                  </a:lnTo>
                  <a:lnTo>
                    <a:pt x="1054" y="99"/>
                  </a:lnTo>
                  <a:lnTo>
                    <a:pt x="976" y="20"/>
                  </a:lnTo>
                  <a:lnTo>
                    <a:pt x="918" y="20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rgbClr val="E54F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6" name="Google Shape;3786;p45"/>
            <p:cNvSpPr/>
            <p:nvPr/>
          </p:nvSpPr>
          <p:spPr>
            <a:xfrm>
              <a:off x="6347817" y="2900951"/>
              <a:ext cx="14694" cy="88063"/>
            </a:xfrm>
            <a:custGeom>
              <a:avLst/>
              <a:gdLst/>
              <a:ahLst/>
              <a:cxnLst/>
              <a:rect l="l" t="t" r="r" b="b"/>
              <a:pathLst>
                <a:path w="430" h="2577" extrusionOk="0">
                  <a:moveTo>
                    <a:pt x="0" y="0"/>
                  </a:moveTo>
                  <a:lnTo>
                    <a:pt x="0" y="2577"/>
                  </a:lnTo>
                  <a:lnTo>
                    <a:pt x="430" y="2577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DD4A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7" name="Google Shape;3787;p45"/>
            <p:cNvSpPr/>
            <p:nvPr/>
          </p:nvSpPr>
          <p:spPr>
            <a:xfrm>
              <a:off x="6443873" y="2900951"/>
              <a:ext cx="14694" cy="88063"/>
            </a:xfrm>
            <a:custGeom>
              <a:avLst/>
              <a:gdLst/>
              <a:ahLst/>
              <a:cxnLst/>
              <a:rect l="l" t="t" r="r" b="b"/>
              <a:pathLst>
                <a:path w="430" h="2577" extrusionOk="0">
                  <a:moveTo>
                    <a:pt x="0" y="0"/>
                  </a:moveTo>
                  <a:lnTo>
                    <a:pt x="0" y="2577"/>
                  </a:lnTo>
                  <a:lnTo>
                    <a:pt x="430" y="2577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DD4A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8" name="Google Shape;3788;p45"/>
            <p:cNvSpPr/>
            <p:nvPr/>
          </p:nvSpPr>
          <p:spPr>
            <a:xfrm>
              <a:off x="6540580" y="2900951"/>
              <a:ext cx="14728" cy="88063"/>
            </a:xfrm>
            <a:custGeom>
              <a:avLst/>
              <a:gdLst/>
              <a:ahLst/>
              <a:cxnLst/>
              <a:rect l="l" t="t" r="r" b="b"/>
              <a:pathLst>
                <a:path w="431" h="2577" extrusionOk="0">
                  <a:moveTo>
                    <a:pt x="1" y="0"/>
                  </a:moveTo>
                  <a:lnTo>
                    <a:pt x="1" y="2577"/>
                  </a:lnTo>
                  <a:lnTo>
                    <a:pt x="430" y="2577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DD4A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9" name="Google Shape;3789;p45"/>
            <p:cNvSpPr/>
            <p:nvPr/>
          </p:nvSpPr>
          <p:spPr>
            <a:xfrm>
              <a:off x="6636671" y="2900951"/>
              <a:ext cx="14694" cy="88063"/>
            </a:xfrm>
            <a:custGeom>
              <a:avLst/>
              <a:gdLst/>
              <a:ahLst/>
              <a:cxnLst/>
              <a:rect l="l" t="t" r="r" b="b"/>
              <a:pathLst>
                <a:path w="430" h="2577" extrusionOk="0">
                  <a:moveTo>
                    <a:pt x="0" y="0"/>
                  </a:moveTo>
                  <a:lnTo>
                    <a:pt x="0" y="2577"/>
                  </a:lnTo>
                  <a:lnTo>
                    <a:pt x="430" y="2577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DD4A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0" name="Google Shape;3790;p45"/>
            <p:cNvSpPr/>
            <p:nvPr/>
          </p:nvSpPr>
          <p:spPr>
            <a:xfrm>
              <a:off x="6329808" y="2746836"/>
              <a:ext cx="148787" cy="102757"/>
            </a:xfrm>
            <a:custGeom>
              <a:avLst/>
              <a:gdLst/>
              <a:ahLst/>
              <a:cxnLst/>
              <a:rect l="l" t="t" r="r" b="b"/>
              <a:pathLst>
                <a:path w="4354" h="3007" extrusionOk="0">
                  <a:moveTo>
                    <a:pt x="2186" y="430"/>
                  </a:moveTo>
                  <a:lnTo>
                    <a:pt x="3924" y="1504"/>
                  </a:lnTo>
                  <a:lnTo>
                    <a:pt x="2186" y="2577"/>
                  </a:lnTo>
                  <a:lnTo>
                    <a:pt x="449" y="1504"/>
                  </a:lnTo>
                  <a:lnTo>
                    <a:pt x="2186" y="430"/>
                  </a:lnTo>
                  <a:close/>
                  <a:moveTo>
                    <a:pt x="2186" y="0"/>
                  </a:moveTo>
                  <a:lnTo>
                    <a:pt x="2069" y="20"/>
                  </a:lnTo>
                  <a:lnTo>
                    <a:pt x="1991" y="59"/>
                  </a:lnTo>
                  <a:lnTo>
                    <a:pt x="176" y="1172"/>
                  </a:lnTo>
                  <a:lnTo>
                    <a:pt x="98" y="1230"/>
                  </a:lnTo>
                  <a:lnTo>
                    <a:pt x="39" y="1308"/>
                  </a:lnTo>
                  <a:lnTo>
                    <a:pt x="20" y="1406"/>
                  </a:lnTo>
                  <a:lnTo>
                    <a:pt x="0" y="1504"/>
                  </a:lnTo>
                  <a:lnTo>
                    <a:pt x="20" y="1601"/>
                  </a:lnTo>
                  <a:lnTo>
                    <a:pt x="39" y="1679"/>
                  </a:lnTo>
                  <a:lnTo>
                    <a:pt x="98" y="1757"/>
                  </a:lnTo>
                  <a:lnTo>
                    <a:pt x="176" y="1836"/>
                  </a:lnTo>
                  <a:lnTo>
                    <a:pt x="1991" y="2948"/>
                  </a:lnTo>
                  <a:lnTo>
                    <a:pt x="2069" y="2987"/>
                  </a:lnTo>
                  <a:lnTo>
                    <a:pt x="2186" y="3007"/>
                  </a:lnTo>
                  <a:lnTo>
                    <a:pt x="2284" y="2987"/>
                  </a:lnTo>
                  <a:lnTo>
                    <a:pt x="2382" y="2948"/>
                  </a:lnTo>
                  <a:lnTo>
                    <a:pt x="4178" y="1836"/>
                  </a:lnTo>
                  <a:lnTo>
                    <a:pt x="4256" y="1757"/>
                  </a:lnTo>
                  <a:lnTo>
                    <a:pt x="4314" y="1679"/>
                  </a:lnTo>
                  <a:lnTo>
                    <a:pt x="4353" y="1601"/>
                  </a:lnTo>
                  <a:lnTo>
                    <a:pt x="4353" y="1504"/>
                  </a:lnTo>
                  <a:lnTo>
                    <a:pt x="4353" y="1406"/>
                  </a:lnTo>
                  <a:lnTo>
                    <a:pt x="4314" y="1308"/>
                  </a:lnTo>
                  <a:lnTo>
                    <a:pt x="4256" y="1230"/>
                  </a:lnTo>
                  <a:lnTo>
                    <a:pt x="4178" y="1172"/>
                  </a:lnTo>
                  <a:lnTo>
                    <a:pt x="2382" y="59"/>
                  </a:lnTo>
                  <a:lnTo>
                    <a:pt x="2284" y="20"/>
                  </a:lnTo>
                  <a:lnTo>
                    <a:pt x="2186" y="0"/>
                  </a:lnTo>
                  <a:close/>
                </a:path>
              </a:pathLst>
            </a:custGeom>
            <a:solidFill>
              <a:srgbClr val="283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1" name="Google Shape;3791;p45"/>
            <p:cNvSpPr/>
            <p:nvPr/>
          </p:nvSpPr>
          <p:spPr>
            <a:xfrm>
              <a:off x="6520589" y="2746836"/>
              <a:ext cx="148787" cy="102757"/>
            </a:xfrm>
            <a:custGeom>
              <a:avLst/>
              <a:gdLst/>
              <a:ahLst/>
              <a:cxnLst/>
              <a:rect l="l" t="t" r="r" b="b"/>
              <a:pathLst>
                <a:path w="4354" h="3007" extrusionOk="0">
                  <a:moveTo>
                    <a:pt x="2167" y="430"/>
                  </a:moveTo>
                  <a:lnTo>
                    <a:pt x="3905" y="1504"/>
                  </a:lnTo>
                  <a:lnTo>
                    <a:pt x="2167" y="2577"/>
                  </a:lnTo>
                  <a:lnTo>
                    <a:pt x="430" y="1504"/>
                  </a:lnTo>
                  <a:lnTo>
                    <a:pt x="2167" y="430"/>
                  </a:lnTo>
                  <a:close/>
                  <a:moveTo>
                    <a:pt x="2167" y="0"/>
                  </a:moveTo>
                  <a:lnTo>
                    <a:pt x="2070" y="20"/>
                  </a:lnTo>
                  <a:lnTo>
                    <a:pt x="1972" y="59"/>
                  </a:lnTo>
                  <a:lnTo>
                    <a:pt x="176" y="1172"/>
                  </a:lnTo>
                  <a:lnTo>
                    <a:pt x="98" y="1230"/>
                  </a:lnTo>
                  <a:lnTo>
                    <a:pt x="39" y="1308"/>
                  </a:lnTo>
                  <a:lnTo>
                    <a:pt x="0" y="1406"/>
                  </a:lnTo>
                  <a:lnTo>
                    <a:pt x="0" y="1504"/>
                  </a:lnTo>
                  <a:lnTo>
                    <a:pt x="0" y="1601"/>
                  </a:lnTo>
                  <a:lnTo>
                    <a:pt x="39" y="1679"/>
                  </a:lnTo>
                  <a:lnTo>
                    <a:pt x="98" y="1757"/>
                  </a:lnTo>
                  <a:lnTo>
                    <a:pt x="176" y="1836"/>
                  </a:lnTo>
                  <a:lnTo>
                    <a:pt x="1972" y="2948"/>
                  </a:lnTo>
                  <a:lnTo>
                    <a:pt x="2070" y="2987"/>
                  </a:lnTo>
                  <a:lnTo>
                    <a:pt x="2167" y="3007"/>
                  </a:lnTo>
                  <a:lnTo>
                    <a:pt x="2284" y="2987"/>
                  </a:lnTo>
                  <a:lnTo>
                    <a:pt x="2382" y="2948"/>
                  </a:lnTo>
                  <a:lnTo>
                    <a:pt x="4178" y="1836"/>
                  </a:lnTo>
                  <a:lnTo>
                    <a:pt x="4256" y="1757"/>
                  </a:lnTo>
                  <a:lnTo>
                    <a:pt x="4315" y="1679"/>
                  </a:lnTo>
                  <a:lnTo>
                    <a:pt x="4354" y="1601"/>
                  </a:lnTo>
                  <a:lnTo>
                    <a:pt x="4354" y="1504"/>
                  </a:lnTo>
                  <a:lnTo>
                    <a:pt x="4354" y="1406"/>
                  </a:lnTo>
                  <a:lnTo>
                    <a:pt x="4315" y="1308"/>
                  </a:lnTo>
                  <a:lnTo>
                    <a:pt x="4256" y="1230"/>
                  </a:lnTo>
                  <a:lnTo>
                    <a:pt x="4178" y="1172"/>
                  </a:lnTo>
                  <a:lnTo>
                    <a:pt x="2382" y="59"/>
                  </a:lnTo>
                  <a:lnTo>
                    <a:pt x="2284" y="20"/>
                  </a:lnTo>
                  <a:lnTo>
                    <a:pt x="2167" y="0"/>
                  </a:lnTo>
                  <a:close/>
                </a:path>
              </a:pathLst>
            </a:custGeom>
            <a:solidFill>
              <a:srgbClr val="283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2" name="Google Shape;3792;p45"/>
            <p:cNvSpPr/>
            <p:nvPr/>
          </p:nvSpPr>
          <p:spPr>
            <a:xfrm>
              <a:off x="6360494" y="2842244"/>
              <a:ext cx="88063" cy="40050"/>
            </a:xfrm>
            <a:custGeom>
              <a:avLst/>
              <a:gdLst/>
              <a:ahLst/>
              <a:cxnLst/>
              <a:rect l="l" t="t" r="r" b="b"/>
              <a:pathLst>
                <a:path w="2577" h="1172" extrusionOk="0">
                  <a:moveTo>
                    <a:pt x="98" y="0"/>
                  </a:moveTo>
                  <a:lnTo>
                    <a:pt x="59" y="20"/>
                  </a:lnTo>
                  <a:lnTo>
                    <a:pt x="20" y="39"/>
                  </a:lnTo>
                  <a:lnTo>
                    <a:pt x="0" y="78"/>
                  </a:lnTo>
                  <a:lnTo>
                    <a:pt x="0" y="117"/>
                  </a:lnTo>
                  <a:lnTo>
                    <a:pt x="0" y="1171"/>
                  </a:lnTo>
                  <a:lnTo>
                    <a:pt x="2577" y="1171"/>
                  </a:lnTo>
                  <a:lnTo>
                    <a:pt x="2577" y="117"/>
                  </a:lnTo>
                  <a:lnTo>
                    <a:pt x="2557" y="78"/>
                  </a:lnTo>
                  <a:lnTo>
                    <a:pt x="2538" y="39"/>
                  </a:lnTo>
                  <a:lnTo>
                    <a:pt x="2499" y="20"/>
                  </a:lnTo>
                  <a:lnTo>
                    <a:pt x="2460" y="0"/>
                  </a:lnTo>
                  <a:close/>
                </a:path>
              </a:pathLst>
            </a:custGeom>
            <a:solidFill>
              <a:srgbClr val="283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3" name="Google Shape;3793;p45"/>
            <p:cNvSpPr/>
            <p:nvPr/>
          </p:nvSpPr>
          <p:spPr>
            <a:xfrm>
              <a:off x="6419167" y="2842244"/>
              <a:ext cx="29388" cy="40050"/>
            </a:xfrm>
            <a:custGeom>
              <a:avLst/>
              <a:gdLst/>
              <a:ahLst/>
              <a:cxnLst/>
              <a:rect l="l" t="t" r="r" b="b"/>
              <a:pathLst>
                <a:path w="860" h="1172" extrusionOk="0">
                  <a:moveTo>
                    <a:pt x="1" y="0"/>
                  </a:moveTo>
                  <a:lnTo>
                    <a:pt x="1" y="1171"/>
                  </a:lnTo>
                  <a:lnTo>
                    <a:pt x="860" y="1171"/>
                  </a:lnTo>
                  <a:lnTo>
                    <a:pt x="860" y="117"/>
                  </a:lnTo>
                  <a:lnTo>
                    <a:pt x="840" y="78"/>
                  </a:lnTo>
                  <a:lnTo>
                    <a:pt x="821" y="39"/>
                  </a:lnTo>
                  <a:lnTo>
                    <a:pt x="782" y="20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1F2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4" name="Google Shape;3794;p45"/>
            <p:cNvSpPr/>
            <p:nvPr/>
          </p:nvSpPr>
          <p:spPr>
            <a:xfrm>
              <a:off x="6550592" y="2842244"/>
              <a:ext cx="88097" cy="40050"/>
            </a:xfrm>
            <a:custGeom>
              <a:avLst/>
              <a:gdLst/>
              <a:ahLst/>
              <a:cxnLst/>
              <a:rect l="l" t="t" r="r" b="b"/>
              <a:pathLst>
                <a:path w="2578" h="1172" extrusionOk="0">
                  <a:moveTo>
                    <a:pt x="118" y="0"/>
                  </a:moveTo>
                  <a:lnTo>
                    <a:pt x="79" y="20"/>
                  </a:lnTo>
                  <a:lnTo>
                    <a:pt x="40" y="39"/>
                  </a:lnTo>
                  <a:lnTo>
                    <a:pt x="20" y="78"/>
                  </a:lnTo>
                  <a:lnTo>
                    <a:pt x="1" y="117"/>
                  </a:lnTo>
                  <a:lnTo>
                    <a:pt x="1" y="1171"/>
                  </a:lnTo>
                  <a:lnTo>
                    <a:pt x="2578" y="1171"/>
                  </a:lnTo>
                  <a:lnTo>
                    <a:pt x="2578" y="117"/>
                  </a:lnTo>
                  <a:lnTo>
                    <a:pt x="2578" y="78"/>
                  </a:lnTo>
                  <a:lnTo>
                    <a:pt x="2558" y="39"/>
                  </a:lnTo>
                  <a:lnTo>
                    <a:pt x="2519" y="20"/>
                  </a:lnTo>
                  <a:lnTo>
                    <a:pt x="2480" y="0"/>
                  </a:lnTo>
                  <a:close/>
                </a:path>
              </a:pathLst>
            </a:custGeom>
            <a:solidFill>
              <a:srgbClr val="283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5" name="Google Shape;3795;p45"/>
            <p:cNvSpPr/>
            <p:nvPr/>
          </p:nvSpPr>
          <p:spPr>
            <a:xfrm>
              <a:off x="6609299" y="2842244"/>
              <a:ext cx="29388" cy="40050"/>
            </a:xfrm>
            <a:custGeom>
              <a:avLst/>
              <a:gdLst/>
              <a:ahLst/>
              <a:cxnLst/>
              <a:rect l="l" t="t" r="r" b="b"/>
              <a:pathLst>
                <a:path w="860" h="1172" extrusionOk="0">
                  <a:moveTo>
                    <a:pt x="1" y="0"/>
                  </a:moveTo>
                  <a:lnTo>
                    <a:pt x="1" y="1171"/>
                  </a:lnTo>
                  <a:lnTo>
                    <a:pt x="860" y="1171"/>
                  </a:lnTo>
                  <a:lnTo>
                    <a:pt x="860" y="117"/>
                  </a:lnTo>
                  <a:lnTo>
                    <a:pt x="860" y="78"/>
                  </a:lnTo>
                  <a:lnTo>
                    <a:pt x="840" y="39"/>
                  </a:lnTo>
                  <a:lnTo>
                    <a:pt x="801" y="20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1F2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6" name="Google Shape;3796;p45"/>
            <p:cNvSpPr/>
            <p:nvPr/>
          </p:nvSpPr>
          <p:spPr>
            <a:xfrm>
              <a:off x="6256407" y="3077038"/>
              <a:ext cx="486377" cy="29388"/>
            </a:xfrm>
            <a:custGeom>
              <a:avLst/>
              <a:gdLst/>
              <a:ahLst/>
              <a:cxnLst/>
              <a:rect l="l" t="t" r="r" b="b"/>
              <a:pathLst>
                <a:path w="14233" h="860" extrusionOk="0">
                  <a:moveTo>
                    <a:pt x="430" y="1"/>
                  </a:moveTo>
                  <a:lnTo>
                    <a:pt x="352" y="20"/>
                  </a:lnTo>
                  <a:lnTo>
                    <a:pt x="274" y="40"/>
                  </a:lnTo>
                  <a:lnTo>
                    <a:pt x="196" y="79"/>
                  </a:lnTo>
                  <a:lnTo>
                    <a:pt x="137" y="138"/>
                  </a:lnTo>
                  <a:lnTo>
                    <a:pt x="79" y="196"/>
                  </a:lnTo>
                  <a:lnTo>
                    <a:pt x="40" y="274"/>
                  </a:lnTo>
                  <a:lnTo>
                    <a:pt x="20" y="352"/>
                  </a:lnTo>
                  <a:lnTo>
                    <a:pt x="1" y="430"/>
                  </a:lnTo>
                  <a:lnTo>
                    <a:pt x="20" y="528"/>
                  </a:lnTo>
                  <a:lnTo>
                    <a:pt x="40" y="606"/>
                  </a:lnTo>
                  <a:lnTo>
                    <a:pt x="79" y="684"/>
                  </a:lnTo>
                  <a:lnTo>
                    <a:pt x="137" y="743"/>
                  </a:lnTo>
                  <a:lnTo>
                    <a:pt x="196" y="782"/>
                  </a:lnTo>
                  <a:lnTo>
                    <a:pt x="274" y="840"/>
                  </a:lnTo>
                  <a:lnTo>
                    <a:pt x="352" y="860"/>
                  </a:lnTo>
                  <a:lnTo>
                    <a:pt x="13881" y="860"/>
                  </a:lnTo>
                  <a:lnTo>
                    <a:pt x="13959" y="840"/>
                  </a:lnTo>
                  <a:lnTo>
                    <a:pt x="14037" y="782"/>
                  </a:lnTo>
                  <a:lnTo>
                    <a:pt x="14095" y="743"/>
                  </a:lnTo>
                  <a:lnTo>
                    <a:pt x="14154" y="684"/>
                  </a:lnTo>
                  <a:lnTo>
                    <a:pt x="14193" y="606"/>
                  </a:lnTo>
                  <a:lnTo>
                    <a:pt x="14213" y="528"/>
                  </a:lnTo>
                  <a:lnTo>
                    <a:pt x="14232" y="430"/>
                  </a:lnTo>
                  <a:lnTo>
                    <a:pt x="14213" y="352"/>
                  </a:lnTo>
                  <a:lnTo>
                    <a:pt x="14193" y="274"/>
                  </a:lnTo>
                  <a:lnTo>
                    <a:pt x="14154" y="196"/>
                  </a:lnTo>
                  <a:lnTo>
                    <a:pt x="14095" y="138"/>
                  </a:lnTo>
                  <a:lnTo>
                    <a:pt x="14037" y="79"/>
                  </a:lnTo>
                  <a:lnTo>
                    <a:pt x="13959" y="40"/>
                  </a:lnTo>
                  <a:lnTo>
                    <a:pt x="13881" y="20"/>
                  </a:lnTo>
                  <a:lnTo>
                    <a:pt x="138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7" name="Google Shape;3797;p45"/>
            <p:cNvSpPr/>
            <p:nvPr/>
          </p:nvSpPr>
          <p:spPr>
            <a:xfrm>
              <a:off x="6256407" y="2871597"/>
              <a:ext cx="486377" cy="29388"/>
            </a:xfrm>
            <a:custGeom>
              <a:avLst/>
              <a:gdLst/>
              <a:ahLst/>
              <a:cxnLst/>
              <a:rect l="l" t="t" r="r" b="b"/>
              <a:pathLst>
                <a:path w="14233" h="860" extrusionOk="0">
                  <a:moveTo>
                    <a:pt x="430" y="0"/>
                  </a:moveTo>
                  <a:lnTo>
                    <a:pt x="352" y="20"/>
                  </a:lnTo>
                  <a:lnTo>
                    <a:pt x="274" y="39"/>
                  </a:lnTo>
                  <a:lnTo>
                    <a:pt x="196" y="78"/>
                  </a:lnTo>
                  <a:lnTo>
                    <a:pt x="137" y="137"/>
                  </a:lnTo>
                  <a:lnTo>
                    <a:pt x="79" y="195"/>
                  </a:lnTo>
                  <a:lnTo>
                    <a:pt x="40" y="273"/>
                  </a:lnTo>
                  <a:lnTo>
                    <a:pt x="20" y="351"/>
                  </a:lnTo>
                  <a:lnTo>
                    <a:pt x="1" y="430"/>
                  </a:lnTo>
                  <a:lnTo>
                    <a:pt x="20" y="527"/>
                  </a:lnTo>
                  <a:lnTo>
                    <a:pt x="40" y="605"/>
                  </a:lnTo>
                  <a:lnTo>
                    <a:pt x="79" y="683"/>
                  </a:lnTo>
                  <a:lnTo>
                    <a:pt x="137" y="742"/>
                  </a:lnTo>
                  <a:lnTo>
                    <a:pt x="196" y="800"/>
                  </a:lnTo>
                  <a:lnTo>
                    <a:pt x="274" y="840"/>
                  </a:lnTo>
                  <a:lnTo>
                    <a:pt x="352" y="859"/>
                  </a:lnTo>
                  <a:lnTo>
                    <a:pt x="13881" y="859"/>
                  </a:lnTo>
                  <a:lnTo>
                    <a:pt x="13959" y="840"/>
                  </a:lnTo>
                  <a:lnTo>
                    <a:pt x="14037" y="800"/>
                  </a:lnTo>
                  <a:lnTo>
                    <a:pt x="14095" y="742"/>
                  </a:lnTo>
                  <a:lnTo>
                    <a:pt x="14154" y="683"/>
                  </a:lnTo>
                  <a:lnTo>
                    <a:pt x="14193" y="605"/>
                  </a:lnTo>
                  <a:lnTo>
                    <a:pt x="14213" y="527"/>
                  </a:lnTo>
                  <a:lnTo>
                    <a:pt x="14232" y="430"/>
                  </a:lnTo>
                  <a:lnTo>
                    <a:pt x="14213" y="351"/>
                  </a:lnTo>
                  <a:lnTo>
                    <a:pt x="14193" y="273"/>
                  </a:lnTo>
                  <a:lnTo>
                    <a:pt x="14154" y="195"/>
                  </a:lnTo>
                  <a:lnTo>
                    <a:pt x="14095" y="137"/>
                  </a:lnTo>
                  <a:lnTo>
                    <a:pt x="14037" y="78"/>
                  </a:lnTo>
                  <a:lnTo>
                    <a:pt x="13959" y="39"/>
                  </a:lnTo>
                  <a:lnTo>
                    <a:pt x="13881" y="20"/>
                  </a:lnTo>
                  <a:lnTo>
                    <a:pt x="138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8" name="Google Shape;3798;p45"/>
            <p:cNvSpPr/>
            <p:nvPr/>
          </p:nvSpPr>
          <p:spPr>
            <a:xfrm>
              <a:off x="6698692" y="3077038"/>
              <a:ext cx="44083" cy="29388"/>
            </a:xfrm>
            <a:custGeom>
              <a:avLst/>
              <a:gdLst/>
              <a:ahLst/>
              <a:cxnLst/>
              <a:rect l="l" t="t" r="r" b="b"/>
              <a:pathLst>
                <a:path w="1290" h="860" extrusionOk="0">
                  <a:moveTo>
                    <a:pt x="1" y="1"/>
                  </a:moveTo>
                  <a:lnTo>
                    <a:pt x="79" y="20"/>
                  </a:lnTo>
                  <a:lnTo>
                    <a:pt x="157" y="40"/>
                  </a:lnTo>
                  <a:lnTo>
                    <a:pt x="235" y="79"/>
                  </a:lnTo>
                  <a:lnTo>
                    <a:pt x="294" y="138"/>
                  </a:lnTo>
                  <a:lnTo>
                    <a:pt x="352" y="196"/>
                  </a:lnTo>
                  <a:lnTo>
                    <a:pt x="391" y="274"/>
                  </a:lnTo>
                  <a:lnTo>
                    <a:pt x="411" y="352"/>
                  </a:lnTo>
                  <a:lnTo>
                    <a:pt x="430" y="430"/>
                  </a:lnTo>
                  <a:lnTo>
                    <a:pt x="411" y="528"/>
                  </a:lnTo>
                  <a:lnTo>
                    <a:pt x="391" y="606"/>
                  </a:lnTo>
                  <a:lnTo>
                    <a:pt x="352" y="684"/>
                  </a:lnTo>
                  <a:lnTo>
                    <a:pt x="294" y="743"/>
                  </a:lnTo>
                  <a:lnTo>
                    <a:pt x="235" y="782"/>
                  </a:lnTo>
                  <a:lnTo>
                    <a:pt x="157" y="840"/>
                  </a:lnTo>
                  <a:lnTo>
                    <a:pt x="79" y="860"/>
                  </a:lnTo>
                  <a:lnTo>
                    <a:pt x="938" y="860"/>
                  </a:lnTo>
                  <a:lnTo>
                    <a:pt x="1016" y="840"/>
                  </a:lnTo>
                  <a:lnTo>
                    <a:pt x="1094" y="782"/>
                  </a:lnTo>
                  <a:lnTo>
                    <a:pt x="1152" y="743"/>
                  </a:lnTo>
                  <a:lnTo>
                    <a:pt x="1211" y="684"/>
                  </a:lnTo>
                  <a:lnTo>
                    <a:pt x="1250" y="606"/>
                  </a:lnTo>
                  <a:lnTo>
                    <a:pt x="1270" y="528"/>
                  </a:lnTo>
                  <a:lnTo>
                    <a:pt x="1289" y="430"/>
                  </a:lnTo>
                  <a:lnTo>
                    <a:pt x="1270" y="352"/>
                  </a:lnTo>
                  <a:lnTo>
                    <a:pt x="1250" y="274"/>
                  </a:lnTo>
                  <a:lnTo>
                    <a:pt x="1211" y="196"/>
                  </a:lnTo>
                  <a:lnTo>
                    <a:pt x="1152" y="138"/>
                  </a:lnTo>
                  <a:lnTo>
                    <a:pt x="1094" y="79"/>
                  </a:lnTo>
                  <a:lnTo>
                    <a:pt x="1016" y="40"/>
                  </a:lnTo>
                  <a:lnTo>
                    <a:pt x="938" y="20"/>
                  </a:lnTo>
                  <a:lnTo>
                    <a:pt x="860" y="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99" name="Google Shape;3799;p45"/>
            <p:cNvSpPr/>
            <p:nvPr/>
          </p:nvSpPr>
          <p:spPr>
            <a:xfrm>
              <a:off x="6698692" y="2871597"/>
              <a:ext cx="44083" cy="29388"/>
            </a:xfrm>
            <a:custGeom>
              <a:avLst/>
              <a:gdLst/>
              <a:ahLst/>
              <a:cxnLst/>
              <a:rect l="l" t="t" r="r" b="b"/>
              <a:pathLst>
                <a:path w="1290" h="860" extrusionOk="0">
                  <a:moveTo>
                    <a:pt x="1" y="0"/>
                  </a:moveTo>
                  <a:lnTo>
                    <a:pt x="79" y="20"/>
                  </a:lnTo>
                  <a:lnTo>
                    <a:pt x="157" y="39"/>
                  </a:lnTo>
                  <a:lnTo>
                    <a:pt x="235" y="78"/>
                  </a:lnTo>
                  <a:lnTo>
                    <a:pt x="294" y="137"/>
                  </a:lnTo>
                  <a:lnTo>
                    <a:pt x="352" y="195"/>
                  </a:lnTo>
                  <a:lnTo>
                    <a:pt x="391" y="273"/>
                  </a:lnTo>
                  <a:lnTo>
                    <a:pt x="411" y="351"/>
                  </a:lnTo>
                  <a:lnTo>
                    <a:pt x="430" y="430"/>
                  </a:lnTo>
                  <a:lnTo>
                    <a:pt x="411" y="527"/>
                  </a:lnTo>
                  <a:lnTo>
                    <a:pt x="391" y="605"/>
                  </a:lnTo>
                  <a:lnTo>
                    <a:pt x="352" y="683"/>
                  </a:lnTo>
                  <a:lnTo>
                    <a:pt x="294" y="742"/>
                  </a:lnTo>
                  <a:lnTo>
                    <a:pt x="235" y="800"/>
                  </a:lnTo>
                  <a:lnTo>
                    <a:pt x="157" y="840"/>
                  </a:lnTo>
                  <a:lnTo>
                    <a:pt x="79" y="859"/>
                  </a:lnTo>
                  <a:lnTo>
                    <a:pt x="938" y="859"/>
                  </a:lnTo>
                  <a:lnTo>
                    <a:pt x="1016" y="840"/>
                  </a:lnTo>
                  <a:lnTo>
                    <a:pt x="1094" y="800"/>
                  </a:lnTo>
                  <a:lnTo>
                    <a:pt x="1152" y="742"/>
                  </a:lnTo>
                  <a:lnTo>
                    <a:pt x="1211" y="683"/>
                  </a:lnTo>
                  <a:lnTo>
                    <a:pt x="1250" y="605"/>
                  </a:lnTo>
                  <a:lnTo>
                    <a:pt x="1270" y="527"/>
                  </a:lnTo>
                  <a:lnTo>
                    <a:pt x="1289" y="430"/>
                  </a:lnTo>
                  <a:lnTo>
                    <a:pt x="1270" y="351"/>
                  </a:lnTo>
                  <a:lnTo>
                    <a:pt x="1250" y="273"/>
                  </a:lnTo>
                  <a:lnTo>
                    <a:pt x="1211" y="195"/>
                  </a:lnTo>
                  <a:lnTo>
                    <a:pt x="1152" y="137"/>
                  </a:lnTo>
                  <a:lnTo>
                    <a:pt x="1094" y="78"/>
                  </a:lnTo>
                  <a:lnTo>
                    <a:pt x="1016" y="39"/>
                  </a:lnTo>
                  <a:lnTo>
                    <a:pt x="938" y="20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872" name="Google Shape;3872;p45"/>
          <p:cNvGrpSpPr/>
          <p:nvPr/>
        </p:nvGrpSpPr>
        <p:grpSpPr>
          <a:xfrm>
            <a:off x="4689364" y="3745471"/>
            <a:ext cx="853461" cy="853444"/>
            <a:chOff x="2401216" y="3405942"/>
            <a:chExt cx="485694" cy="485684"/>
          </a:xfrm>
        </p:grpSpPr>
        <p:sp>
          <p:nvSpPr>
            <p:cNvPr id="3873" name="Google Shape;3873;p45"/>
            <p:cNvSpPr/>
            <p:nvPr/>
          </p:nvSpPr>
          <p:spPr>
            <a:xfrm>
              <a:off x="2636728" y="3405942"/>
              <a:ext cx="14045" cy="68755"/>
            </a:xfrm>
            <a:custGeom>
              <a:avLst/>
              <a:gdLst/>
              <a:ahLst/>
              <a:cxnLst/>
              <a:rect l="l" t="t" r="r" b="b"/>
              <a:pathLst>
                <a:path w="411" h="2012" extrusionOk="0">
                  <a:moveTo>
                    <a:pt x="215" y="0"/>
                  </a:moveTo>
                  <a:lnTo>
                    <a:pt x="137" y="20"/>
                  </a:lnTo>
                  <a:lnTo>
                    <a:pt x="59" y="59"/>
                  </a:lnTo>
                  <a:lnTo>
                    <a:pt x="20" y="117"/>
                  </a:lnTo>
                  <a:lnTo>
                    <a:pt x="0" y="215"/>
                  </a:lnTo>
                  <a:lnTo>
                    <a:pt x="0" y="1796"/>
                  </a:lnTo>
                  <a:lnTo>
                    <a:pt x="20" y="1874"/>
                  </a:lnTo>
                  <a:lnTo>
                    <a:pt x="59" y="1952"/>
                  </a:lnTo>
                  <a:lnTo>
                    <a:pt x="137" y="1992"/>
                  </a:lnTo>
                  <a:lnTo>
                    <a:pt x="215" y="2011"/>
                  </a:lnTo>
                  <a:lnTo>
                    <a:pt x="293" y="1992"/>
                  </a:lnTo>
                  <a:lnTo>
                    <a:pt x="352" y="1952"/>
                  </a:lnTo>
                  <a:lnTo>
                    <a:pt x="410" y="1874"/>
                  </a:lnTo>
                  <a:lnTo>
                    <a:pt x="410" y="1796"/>
                  </a:lnTo>
                  <a:lnTo>
                    <a:pt x="410" y="215"/>
                  </a:lnTo>
                  <a:lnTo>
                    <a:pt x="410" y="117"/>
                  </a:lnTo>
                  <a:lnTo>
                    <a:pt x="352" y="59"/>
                  </a:lnTo>
                  <a:lnTo>
                    <a:pt x="293" y="2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3E48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74" name="Google Shape;3874;p45"/>
            <p:cNvSpPr/>
            <p:nvPr/>
          </p:nvSpPr>
          <p:spPr>
            <a:xfrm>
              <a:off x="2629381" y="3438610"/>
              <a:ext cx="29388" cy="37419"/>
            </a:xfrm>
            <a:custGeom>
              <a:avLst/>
              <a:gdLst/>
              <a:ahLst/>
              <a:cxnLst/>
              <a:rect l="l" t="t" r="r" b="b"/>
              <a:pathLst>
                <a:path w="860" h="1095" extrusionOk="0">
                  <a:moveTo>
                    <a:pt x="430" y="1"/>
                  </a:moveTo>
                  <a:lnTo>
                    <a:pt x="332" y="20"/>
                  </a:lnTo>
                  <a:lnTo>
                    <a:pt x="254" y="40"/>
                  </a:lnTo>
                  <a:lnTo>
                    <a:pt x="176" y="79"/>
                  </a:lnTo>
                  <a:lnTo>
                    <a:pt x="118" y="137"/>
                  </a:lnTo>
                  <a:lnTo>
                    <a:pt x="59" y="196"/>
                  </a:lnTo>
                  <a:lnTo>
                    <a:pt x="20" y="274"/>
                  </a:lnTo>
                  <a:lnTo>
                    <a:pt x="0" y="352"/>
                  </a:lnTo>
                  <a:lnTo>
                    <a:pt x="0" y="430"/>
                  </a:lnTo>
                  <a:lnTo>
                    <a:pt x="0" y="1094"/>
                  </a:lnTo>
                  <a:lnTo>
                    <a:pt x="859" y="1094"/>
                  </a:lnTo>
                  <a:lnTo>
                    <a:pt x="859" y="430"/>
                  </a:lnTo>
                  <a:lnTo>
                    <a:pt x="840" y="352"/>
                  </a:lnTo>
                  <a:lnTo>
                    <a:pt x="820" y="274"/>
                  </a:lnTo>
                  <a:lnTo>
                    <a:pt x="781" y="196"/>
                  </a:lnTo>
                  <a:lnTo>
                    <a:pt x="723" y="137"/>
                  </a:lnTo>
                  <a:lnTo>
                    <a:pt x="664" y="79"/>
                  </a:lnTo>
                  <a:lnTo>
                    <a:pt x="586" y="40"/>
                  </a:lnTo>
                  <a:lnTo>
                    <a:pt x="508" y="20"/>
                  </a:lnTo>
                  <a:lnTo>
                    <a:pt x="430" y="1"/>
                  </a:lnTo>
                  <a:close/>
                </a:path>
              </a:pathLst>
            </a:custGeom>
            <a:solidFill>
              <a:srgbClr val="FFC5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75" name="Google Shape;3875;p45"/>
            <p:cNvSpPr/>
            <p:nvPr/>
          </p:nvSpPr>
          <p:spPr>
            <a:xfrm>
              <a:off x="2483296" y="3484639"/>
              <a:ext cx="320914" cy="400980"/>
            </a:xfrm>
            <a:custGeom>
              <a:avLst/>
              <a:gdLst/>
              <a:ahLst/>
              <a:cxnLst/>
              <a:rect l="l" t="t" r="r" b="b"/>
              <a:pathLst>
                <a:path w="9391" h="11734" extrusionOk="0">
                  <a:moveTo>
                    <a:pt x="4490" y="411"/>
                  </a:moveTo>
                  <a:lnTo>
                    <a:pt x="4490" y="2344"/>
                  </a:lnTo>
                  <a:lnTo>
                    <a:pt x="4256" y="2344"/>
                  </a:lnTo>
                  <a:lnTo>
                    <a:pt x="4354" y="1699"/>
                  </a:lnTo>
                  <a:lnTo>
                    <a:pt x="4412" y="1153"/>
                  </a:lnTo>
                  <a:lnTo>
                    <a:pt x="4490" y="411"/>
                  </a:lnTo>
                  <a:close/>
                  <a:moveTo>
                    <a:pt x="4900" y="411"/>
                  </a:moveTo>
                  <a:lnTo>
                    <a:pt x="4978" y="1153"/>
                  </a:lnTo>
                  <a:lnTo>
                    <a:pt x="5056" y="1699"/>
                  </a:lnTo>
                  <a:lnTo>
                    <a:pt x="5134" y="2344"/>
                  </a:lnTo>
                  <a:lnTo>
                    <a:pt x="4900" y="2344"/>
                  </a:lnTo>
                  <a:lnTo>
                    <a:pt x="4900" y="411"/>
                  </a:lnTo>
                  <a:close/>
                  <a:moveTo>
                    <a:pt x="4490" y="2773"/>
                  </a:moveTo>
                  <a:lnTo>
                    <a:pt x="4490" y="4374"/>
                  </a:lnTo>
                  <a:lnTo>
                    <a:pt x="3885" y="4374"/>
                  </a:lnTo>
                  <a:lnTo>
                    <a:pt x="4061" y="3534"/>
                  </a:lnTo>
                  <a:lnTo>
                    <a:pt x="4197" y="2773"/>
                  </a:lnTo>
                  <a:close/>
                  <a:moveTo>
                    <a:pt x="5212" y="2773"/>
                  </a:moveTo>
                  <a:lnTo>
                    <a:pt x="5349" y="3534"/>
                  </a:lnTo>
                  <a:lnTo>
                    <a:pt x="5525" y="4374"/>
                  </a:lnTo>
                  <a:lnTo>
                    <a:pt x="4900" y="4374"/>
                  </a:lnTo>
                  <a:lnTo>
                    <a:pt x="4900" y="2773"/>
                  </a:lnTo>
                  <a:close/>
                  <a:moveTo>
                    <a:pt x="4490" y="4803"/>
                  </a:moveTo>
                  <a:lnTo>
                    <a:pt x="4490" y="5721"/>
                  </a:lnTo>
                  <a:lnTo>
                    <a:pt x="3573" y="5721"/>
                  </a:lnTo>
                  <a:lnTo>
                    <a:pt x="3787" y="4803"/>
                  </a:lnTo>
                  <a:close/>
                  <a:moveTo>
                    <a:pt x="5603" y="4803"/>
                  </a:moveTo>
                  <a:lnTo>
                    <a:pt x="5837" y="5721"/>
                  </a:lnTo>
                  <a:lnTo>
                    <a:pt x="4900" y="5721"/>
                  </a:lnTo>
                  <a:lnTo>
                    <a:pt x="4900" y="4803"/>
                  </a:lnTo>
                  <a:close/>
                  <a:moveTo>
                    <a:pt x="3612" y="6404"/>
                  </a:moveTo>
                  <a:lnTo>
                    <a:pt x="3319" y="8122"/>
                  </a:lnTo>
                  <a:lnTo>
                    <a:pt x="2245" y="8122"/>
                  </a:lnTo>
                  <a:lnTo>
                    <a:pt x="2948" y="6404"/>
                  </a:lnTo>
                  <a:close/>
                  <a:moveTo>
                    <a:pt x="5349" y="6404"/>
                  </a:moveTo>
                  <a:lnTo>
                    <a:pt x="5661" y="8122"/>
                  </a:lnTo>
                  <a:lnTo>
                    <a:pt x="3748" y="8122"/>
                  </a:lnTo>
                  <a:lnTo>
                    <a:pt x="4041" y="6404"/>
                  </a:lnTo>
                  <a:close/>
                  <a:moveTo>
                    <a:pt x="6462" y="6404"/>
                  </a:moveTo>
                  <a:lnTo>
                    <a:pt x="7165" y="8122"/>
                  </a:lnTo>
                  <a:lnTo>
                    <a:pt x="6071" y="8122"/>
                  </a:lnTo>
                  <a:lnTo>
                    <a:pt x="5779" y="6404"/>
                  </a:lnTo>
                  <a:close/>
                  <a:moveTo>
                    <a:pt x="5818" y="8766"/>
                  </a:moveTo>
                  <a:lnTo>
                    <a:pt x="5486" y="9450"/>
                  </a:lnTo>
                  <a:lnTo>
                    <a:pt x="5291" y="9411"/>
                  </a:lnTo>
                  <a:lnTo>
                    <a:pt x="5095" y="9371"/>
                  </a:lnTo>
                  <a:lnTo>
                    <a:pt x="4900" y="9352"/>
                  </a:lnTo>
                  <a:lnTo>
                    <a:pt x="4705" y="9332"/>
                  </a:lnTo>
                  <a:lnTo>
                    <a:pt x="4490" y="9352"/>
                  </a:lnTo>
                  <a:lnTo>
                    <a:pt x="4295" y="9371"/>
                  </a:lnTo>
                  <a:lnTo>
                    <a:pt x="4100" y="9411"/>
                  </a:lnTo>
                  <a:lnTo>
                    <a:pt x="3904" y="9450"/>
                  </a:lnTo>
                  <a:lnTo>
                    <a:pt x="3573" y="8766"/>
                  </a:lnTo>
                  <a:close/>
                  <a:moveTo>
                    <a:pt x="2382" y="8766"/>
                  </a:moveTo>
                  <a:lnTo>
                    <a:pt x="1913" y="9742"/>
                  </a:lnTo>
                  <a:lnTo>
                    <a:pt x="1367" y="9450"/>
                  </a:lnTo>
                  <a:lnTo>
                    <a:pt x="1679" y="8766"/>
                  </a:lnTo>
                  <a:close/>
                  <a:moveTo>
                    <a:pt x="7711" y="8766"/>
                  </a:moveTo>
                  <a:lnTo>
                    <a:pt x="8024" y="9469"/>
                  </a:lnTo>
                  <a:lnTo>
                    <a:pt x="7536" y="9742"/>
                  </a:lnTo>
                  <a:lnTo>
                    <a:pt x="7028" y="8766"/>
                  </a:lnTo>
                  <a:close/>
                  <a:moveTo>
                    <a:pt x="3124" y="8766"/>
                  </a:moveTo>
                  <a:lnTo>
                    <a:pt x="3534" y="9606"/>
                  </a:lnTo>
                  <a:lnTo>
                    <a:pt x="3319" y="9723"/>
                  </a:lnTo>
                  <a:lnTo>
                    <a:pt x="3124" y="9860"/>
                  </a:lnTo>
                  <a:lnTo>
                    <a:pt x="2948" y="10016"/>
                  </a:lnTo>
                  <a:lnTo>
                    <a:pt x="2753" y="10191"/>
                  </a:lnTo>
                  <a:lnTo>
                    <a:pt x="2265" y="9938"/>
                  </a:lnTo>
                  <a:lnTo>
                    <a:pt x="2850" y="8766"/>
                  </a:lnTo>
                  <a:close/>
                  <a:moveTo>
                    <a:pt x="6559" y="8766"/>
                  </a:moveTo>
                  <a:lnTo>
                    <a:pt x="7165" y="9938"/>
                  </a:lnTo>
                  <a:lnTo>
                    <a:pt x="6657" y="10211"/>
                  </a:lnTo>
                  <a:lnTo>
                    <a:pt x="6462" y="10035"/>
                  </a:lnTo>
                  <a:lnTo>
                    <a:pt x="6286" y="9860"/>
                  </a:lnTo>
                  <a:lnTo>
                    <a:pt x="6071" y="9723"/>
                  </a:lnTo>
                  <a:lnTo>
                    <a:pt x="5876" y="9606"/>
                  </a:lnTo>
                  <a:lnTo>
                    <a:pt x="6286" y="8766"/>
                  </a:lnTo>
                  <a:close/>
                  <a:moveTo>
                    <a:pt x="1210" y="9820"/>
                  </a:moveTo>
                  <a:lnTo>
                    <a:pt x="1718" y="10113"/>
                  </a:lnTo>
                  <a:lnTo>
                    <a:pt x="1132" y="11304"/>
                  </a:lnTo>
                  <a:lnTo>
                    <a:pt x="1132" y="11324"/>
                  </a:lnTo>
                  <a:lnTo>
                    <a:pt x="527" y="11324"/>
                  </a:lnTo>
                  <a:lnTo>
                    <a:pt x="1210" y="9820"/>
                  </a:lnTo>
                  <a:close/>
                  <a:moveTo>
                    <a:pt x="2089" y="10309"/>
                  </a:moveTo>
                  <a:lnTo>
                    <a:pt x="2499" y="10523"/>
                  </a:lnTo>
                  <a:lnTo>
                    <a:pt x="2323" y="10758"/>
                  </a:lnTo>
                  <a:lnTo>
                    <a:pt x="2206" y="10972"/>
                  </a:lnTo>
                  <a:lnTo>
                    <a:pt x="2108" y="11167"/>
                  </a:lnTo>
                  <a:lnTo>
                    <a:pt x="2050" y="11324"/>
                  </a:lnTo>
                  <a:lnTo>
                    <a:pt x="1601" y="11324"/>
                  </a:lnTo>
                  <a:lnTo>
                    <a:pt x="2089" y="10309"/>
                  </a:lnTo>
                  <a:close/>
                  <a:moveTo>
                    <a:pt x="7340" y="10309"/>
                  </a:moveTo>
                  <a:lnTo>
                    <a:pt x="7867" y="11324"/>
                  </a:lnTo>
                  <a:lnTo>
                    <a:pt x="7360" y="11324"/>
                  </a:lnTo>
                  <a:lnTo>
                    <a:pt x="7204" y="10972"/>
                  </a:lnTo>
                  <a:lnTo>
                    <a:pt x="7067" y="10758"/>
                  </a:lnTo>
                  <a:lnTo>
                    <a:pt x="6911" y="10523"/>
                  </a:lnTo>
                  <a:lnTo>
                    <a:pt x="7340" y="10309"/>
                  </a:lnTo>
                  <a:close/>
                  <a:moveTo>
                    <a:pt x="8199" y="9840"/>
                  </a:moveTo>
                  <a:lnTo>
                    <a:pt x="8863" y="11324"/>
                  </a:lnTo>
                  <a:lnTo>
                    <a:pt x="8316" y="11324"/>
                  </a:lnTo>
                  <a:lnTo>
                    <a:pt x="8297" y="11265"/>
                  </a:lnTo>
                  <a:lnTo>
                    <a:pt x="8277" y="11207"/>
                  </a:lnTo>
                  <a:lnTo>
                    <a:pt x="7711" y="10113"/>
                  </a:lnTo>
                  <a:lnTo>
                    <a:pt x="8199" y="9840"/>
                  </a:lnTo>
                  <a:close/>
                  <a:moveTo>
                    <a:pt x="4217" y="1"/>
                  </a:moveTo>
                  <a:lnTo>
                    <a:pt x="4158" y="40"/>
                  </a:lnTo>
                  <a:lnTo>
                    <a:pt x="4100" y="118"/>
                  </a:lnTo>
                  <a:lnTo>
                    <a:pt x="4080" y="196"/>
                  </a:lnTo>
                  <a:lnTo>
                    <a:pt x="4041" y="645"/>
                  </a:lnTo>
                  <a:lnTo>
                    <a:pt x="4002" y="1172"/>
                  </a:lnTo>
                  <a:lnTo>
                    <a:pt x="3904" y="1875"/>
                  </a:lnTo>
                  <a:lnTo>
                    <a:pt x="3768" y="2714"/>
                  </a:lnTo>
                  <a:lnTo>
                    <a:pt x="3612" y="3671"/>
                  </a:lnTo>
                  <a:lnTo>
                    <a:pt x="3377" y="4725"/>
                  </a:lnTo>
                  <a:lnTo>
                    <a:pt x="3104" y="5877"/>
                  </a:lnTo>
                  <a:lnTo>
                    <a:pt x="3085" y="5936"/>
                  </a:lnTo>
                  <a:lnTo>
                    <a:pt x="3104" y="5994"/>
                  </a:lnTo>
                  <a:lnTo>
                    <a:pt x="2733" y="5994"/>
                  </a:lnTo>
                  <a:lnTo>
                    <a:pt x="2675" y="6033"/>
                  </a:lnTo>
                  <a:lnTo>
                    <a:pt x="2636" y="6072"/>
                  </a:lnTo>
                  <a:lnTo>
                    <a:pt x="2616" y="6131"/>
                  </a:lnTo>
                  <a:lnTo>
                    <a:pt x="1738" y="8259"/>
                  </a:lnTo>
                  <a:lnTo>
                    <a:pt x="1718" y="8337"/>
                  </a:lnTo>
                  <a:lnTo>
                    <a:pt x="1562" y="8337"/>
                  </a:lnTo>
                  <a:lnTo>
                    <a:pt x="1503" y="8356"/>
                  </a:lnTo>
                  <a:lnTo>
                    <a:pt x="1445" y="8376"/>
                  </a:lnTo>
                  <a:lnTo>
                    <a:pt x="1386" y="8415"/>
                  </a:lnTo>
                  <a:lnTo>
                    <a:pt x="1367" y="8454"/>
                  </a:lnTo>
                  <a:lnTo>
                    <a:pt x="20" y="11441"/>
                  </a:lnTo>
                  <a:lnTo>
                    <a:pt x="0" y="11499"/>
                  </a:lnTo>
                  <a:lnTo>
                    <a:pt x="0" y="11538"/>
                  </a:lnTo>
                  <a:lnTo>
                    <a:pt x="0" y="11597"/>
                  </a:lnTo>
                  <a:lnTo>
                    <a:pt x="39" y="11636"/>
                  </a:lnTo>
                  <a:lnTo>
                    <a:pt x="59" y="11675"/>
                  </a:lnTo>
                  <a:lnTo>
                    <a:pt x="117" y="11714"/>
                  </a:lnTo>
                  <a:lnTo>
                    <a:pt x="156" y="11734"/>
                  </a:lnTo>
                  <a:lnTo>
                    <a:pt x="2245" y="11734"/>
                  </a:lnTo>
                  <a:lnTo>
                    <a:pt x="2304" y="11695"/>
                  </a:lnTo>
                  <a:lnTo>
                    <a:pt x="2362" y="11656"/>
                  </a:lnTo>
                  <a:lnTo>
                    <a:pt x="2382" y="11597"/>
                  </a:lnTo>
                  <a:lnTo>
                    <a:pt x="2421" y="11499"/>
                  </a:lnTo>
                  <a:lnTo>
                    <a:pt x="2518" y="11304"/>
                  </a:lnTo>
                  <a:lnTo>
                    <a:pt x="2675" y="11011"/>
                  </a:lnTo>
                  <a:lnTo>
                    <a:pt x="2772" y="10836"/>
                  </a:lnTo>
                  <a:lnTo>
                    <a:pt x="2909" y="10660"/>
                  </a:lnTo>
                  <a:lnTo>
                    <a:pt x="3046" y="10504"/>
                  </a:lnTo>
                  <a:lnTo>
                    <a:pt x="3221" y="10328"/>
                  </a:lnTo>
                  <a:lnTo>
                    <a:pt x="3397" y="10172"/>
                  </a:lnTo>
                  <a:lnTo>
                    <a:pt x="3612" y="10035"/>
                  </a:lnTo>
                  <a:lnTo>
                    <a:pt x="3846" y="9918"/>
                  </a:lnTo>
                  <a:lnTo>
                    <a:pt x="4100" y="9840"/>
                  </a:lnTo>
                  <a:lnTo>
                    <a:pt x="4393" y="9781"/>
                  </a:lnTo>
                  <a:lnTo>
                    <a:pt x="4705" y="9762"/>
                  </a:lnTo>
                  <a:lnTo>
                    <a:pt x="4959" y="9762"/>
                  </a:lnTo>
                  <a:lnTo>
                    <a:pt x="5212" y="9801"/>
                  </a:lnTo>
                  <a:lnTo>
                    <a:pt x="5447" y="9879"/>
                  </a:lnTo>
                  <a:lnTo>
                    <a:pt x="5681" y="9977"/>
                  </a:lnTo>
                  <a:lnTo>
                    <a:pt x="5896" y="10113"/>
                  </a:lnTo>
                  <a:lnTo>
                    <a:pt x="6110" y="10269"/>
                  </a:lnTo>
                  <a:lnTo>
                    <a:pt x="6306" y="10445"/>
                  </a:lnTo>
                  <a:lnTo>
                    <a:pt x="6481" y="10660"/>
                  </a:lnTo>
                  <a:lnTo>
                    <a:pt x="6618" y="10836"/>
                  </a:lnTo>
                  <a:lnTo>
                    <a:pt x="6716" y="10992"/>
                  </a:lnTo>
                  <a:lnTo>
                    <a:pt x="6891" y="11304"/>
                  </a:lnTo>
                  <a:lnTo>
                    <a:pt x="6989" y="11499"/>
                  </a:lnTo>
                  <a:lnTo>
                    <a:pt x="7008" y="11597"/>
                  </a:lnTo>
                  <a:lnTo>
                    <a:pt x="7048" y="11656"/>
                  </a:lnTo>
                  <a:lnTo>
                    <a:pt x="7087" y="11695"/>
                  </a:lnTo>
                  <a:lnTo>
                    <a:pt x="7145" y="11734"/>
                  </a:lnTo>
                  <a:lnTo>
                    <a:pt x="9234" y="11734"/>
                  </a:lnTo>
                  <a:lnTo>
                    <a:pt x="9293" y="11714"/>
                  </a:lnTo>
                  <a:lnTo>
                    <a:pt x="9332" y="11675"/>
                  </a:lnTo>
                  <a:lnTo>
                    <a:pt x="9371" y="11636"/>
                  </a:lnTo>
                  <a:lnTo>
                    <a:pt x="9390" y="11597"/>
                  </a:lnTo>
                  <a:lnTo>
                    <a:pt x="9390" y="11538"/>
                  </a:lnTo>
                  <a:lnTo>
                    <a:pt x="9390" y="11499"/>
                  </a:lnTo>
                  <a:lnTo>
                    <a:pt x="9390" y="11441"/>
                  </a:lnTo>
                  <a:lnTo>
                    <a:pt x="8043" y="8454"/>
                  </a:lnTo>
                  <a:lnTo>
                    <a:pt x="8004" y="8415"/>
                  </a:lnTo>
                  <a:lnTo>
                    <a:pt x="7965" y="8376"/>
                  </a:lnTo>
                  <a:lnTo>
                    <a:pt x="7907" y="8356"/>
                  </a:lnTo>
                  <a:lnTo>
                    <a:pt x="7848" y="8337"/>
                  </a:lnTo>
                  <a:lnTo>
                    <a:pt x="7672" y="8337"/>
                  </a:lnTo>
                  <a:lnTo>
                    <a:pt x="7653" y="8259"/>
                  </a:lnTo>
                  <a:lnTo>
                    <a:pt x="6794" y="6131"/>
                  </a:lnTo>
                  <a:lnTo>
                    <a:pt x="6755" y="6072"/>
                  </a:lnTo>
                  <a:lnTo>
                    <a:pt x="6716" y="6033"/>
                  </a:lnTo>
                  <a:lnTo>
                    <a:pt x="6657" y="5994"/>
                  </a:lnTo>
                  <a:lnTo>
                    <a:pt x="6306" y="5994"/>
                  </a:lnTo>
                  <a:lnTo>
                    <a:pt x="6306" y="5936"/>
                  </a:lnTo>
                  <a:lnTo>
                    <a:pt x="6306" y="5877"/>
                  </a:lnTo>
                  <a:lnTo>
                    <a:pt x="6013" y="4725"/>
                  </a:lnTo>
                  <a:lnTo>
                    <a:pt x="5798" y="3671"/>
                  </a:lnTo>
                  <a:lnTo>
                    <a:pt x="5622" y="2714"/>
                  </a:lnTo>
                  <a:lnTo>
                    <a:pt x="5486" y="1875"/>
                  </a:lnTo>
                  <a:lnTo>
                    <a:pt x="5408" y="1172"/>
                  </a:lnTo>
                  <a:lnTo>
                    <a:pt x="5349" y="645"/>
                  </a:lnTo>
                  <a:lnTo>
                    <a:pt x="5310" y="196"/>
                  </a:lnTo>
                  <a:lnTo>
                    <a:pt x="5291" y="118"/>
                  </a:lnTo>
                  <a:lnTo>
                    <a:pt x="5252" y="40"/>
                  </a:lnTo>
                  <a:lnTo>
                    <a:pt x="5173" y="1"/>
                  </a:lnTo>
                  <a:close/>
                </a:path>
              </a:pathLst>
            </a:custGeom>
            <a:solidFill>
              <a:srgbClr val="3E48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76" name="Google Shape;3876;p45"/>
            <p:cNvSpPr/>
            <p:nvPr/>
          </p:nvSpPr>
          <p:spPr>
            <a:xfrm>
              <a:off x="2560661" y="3676104"/>
              <a:ext cx="166147" cy="29388"/>
            </a:xfrm>
            <a:custGeom>
              <a:avLst/>
              <a:gdLst/>
              <a:ahLst/>
              <a:cxnLst/>
              <a:rect l="l" t="t" r="r" b="b"/>
              <a:pathLst>
                <a:path w="4862" h="860" extrusionOk="0">
                  <a:moveTo>
                    <a:pt x="176" y="1"/>
                  </a:moveTo>
                  <a:lnTo>
                    <a:pt x="118" y="20"/>
                  </a:lnTo>
                  <a:lnTo>
                    <a:pt x="59" y="59"/>
                  </a:lnTo>
                  <a:lnTo>
                    <a:pt x="20" y="118"/>
                  </a:lnTo>
                  <a:lnTo>
                    <a:pt x="1" y="196"/>
                  </a:lnTo>
                  <a:lnTo>
                    <a:pt x="1" y="274"/>
                  </a:lnTo>
                  <a:lnTo>
                    <a:pt x="20" y="391"/>
                  </a:lnTo>
                  <a:lnTo>
                    <a:pt x="59" y="508"/>
                  </a:lnTo>
                  <a:lnTo>
                    <a:pt x="98" y="606"/>
                  </a:lnTo>
                  <a:lnTo>
                    <a:pt x="176" y="684"/>
                  </a:lnTo>
                  <a:lnTo>
                    <a:pt x="274" y="762"/>
                  </a:lnTo>
                  <a:lnTo>
                    <a:pt x="372" y="821"/>
                  </a:lnTo>
                  <a:lnTo>
                    <a:pt x="489" y="860"/>
                  </a:lnTo>
                  <a:lnTo>
                    <a:pt x="4393" y="860"/>
                  </a:lnTo>
                  <a:lnTo>
                    <a:pt x="4510" y="821"/>
                  </a:lnTo>
                  <a:lnTo>
                    <a:pt x="4608" y="762"/>
                  </a:lnTo>
                  <a:lnTo>
                    <a:pt x="4686" y="684"/>
                  </a:lnTo>
                  <a:lnTo>
                    <a:pt x="4764" y="606"/>
                  </a:lnTo>
                  <a:lnTo>
                    <a:pt x="4823" y="508"/>
                  </a:lnTo>
                  <a:lnTo>
                    <a:pt x="4862" y="391"/>
                  </a:lnTo>
                  <a:lnTo>
                    <a:pt x="4862" y="274"/>
                  </a:lnTo>
                  <a:lnTo>
                    <a:pt x="4862" y="196"/>
                  </a:lnTo>
                  <a:lnTo>
                    <a:pt x="4862" y="118"/>
                  </a:lnTo>
                  <a:lnTo>
                    <a:pt x="4823" y="59"/>
                  </a:lnTo>
                  <a:lnTo>
                    <a:pt x="4764" y="20"/>
                  </a:lnTo>
                  <a:lnTo>
                    <a:pt x="4686" y="1"/>
                  </a:lnTo>
                  <a:close/>
                </a:path>
              </a:pathLst>
            </a:custGeom>
            <a:solidFill>
              <a:srgbClr val="283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77" name="Google Shape;3877;p45"/>
            <p:cNvSpPr/>
            <p:nvPr/>
          </p:nvSpPr>
          <p:spPr>
            <a:xfrm>
              <a:off x="2681424" y="3676104"/>
              <a:ext cx="45381" cy="29388"/>
            </a:xfrm>
            <a:custGeom>
              <a:avLst/>
              <a:gdLst/>
              <a:ahLst/>
              <a:cxnLst/>
              <a:rect l="l" t="t" r="r" b="b"/>
              <a:pathLst>
                <a:path w="1328" h="860" extrusionOk="0">
                  <a:moveTo>
                    <a:pt x="293" y="1"/>
                  </a:moveTo>
                  <a:lnTo>
                    <a:pt x="371" y="20"/>
                  </a:lnTo>
                  <a:lnTo>
                    <a:pt x="430" y="59"/>
                  </a:lnTo>
                  <a:lnTo>
                    <a:pt x="469" y="118"/>
                  </a:lnTo>
                  <a:lnTo>
                    <a:pt x="469" y="196"/>
                  </a:lnTo>
                  <a:lnTo>
                    <a:pt x="469" y="274"/>
                  </a:lnTo>
                  <a:lnTo>
                    <a:pt x="469" y="391"/>
                  </a:lnTo>
                  <a:lnTo>
                    <a:pt x="430" y="508"/>
                  </a:lnTo>
                  <a:lnTo>
                    <a:pt x="371" y="606"/>
                  </a:lnTo>
                  <a:lnTo>
                    <a:pt x="293" y="684"/>
                  </a:lnTo>
                  <a:lnTo>
                    <a:pt x="215" y="762"/>
                  </a:lnTo>
                  <a:lnTo>
                    <a:pt x="117" y="821"/>
                  </a:lnTo>
                  <a:lnTo>
                    <a:pt x="0" y="860"/>
                  </a:lnTo>
                  <a:lnTo>
                    <a:pt x="859" y="860"/>
                  </a:lnTo>
                  <a:lnTo>
                    <a:pt x="976" y="821"/>
                  </a:lnTo>
                  <a:lnTo>
                    <a:pt x="1074" y="762"/>
                  </a:lnTo>
                  <a:lnTo>
                    <a:pt x="1152" y="684"/>
                  </a:lnTo>
                  <a:lnTo>
                    <a:pt x="1230" y="606"/>
                  </a:lnTo>
                  <a:lnTo>
                    <a:pt x="1289" y="508"/>
                  </a:lnTo>
                  <a:lnTo>
                    <a:pt x="1328" y="391"/>
                  </a:lnTo>
                  <a:lnTo>
                    <a:pt x="1328" y="274"/>
                  </a:lnTo>
                  <a:lnTo>
                    <a:pt x="1328" y="196"/>
                  </a:lnTo>
                  <a:lnTo>
                    <a:pt x="1328" y="118"/>
                  </a:lnTo>
                  <a:lnTo>
                    <a:pt x="1289" y="59"/>
                  </a:lnTo>
                  <a:lnTo>
                    <a:pt x="1230" y="20"/>
                  </a:lnTo>
                  <a:lnTo>
                    <a:pt x="1152" y="1"/>
                  </a:lnTo>
                  <a:close/>
                </a:path>
              </a:pathLst>
            </a:custGeom>
            <a:solidFill>
              <a:srgbClr val="1F2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78" name="Google Shape;3878;p45"/>
            <p:cNvSpPr/>
            <p:nvPr/>
          </p:nvSpPr>
          <p:spPr>
            <a:xfrm>
              <a:off x="2519313" y="3754835"/>
              <a:ext cx="249528" cy="29388"/>
            </a:xfrm>
            <a:custGeom>
              <a:avLst/>
              <a:gdLst/>
              <a:ahLst/>
              <a:cxnLst/>
              <a:rect l="l" t="t" r="r" b="b"/>
              <a:pathLst>
                <a:path w="7302" h="860" extrusionOk="0">
                  <a:moveTo>
                    <a:pt x="39" y="0"/>
                  </a:moveTo>
                  <a:lnTo>
                    <a:pt x="20" y="20"/>
                  </a:lnTo>
                  <a:lnTo>
                    <a:pt x="0" y="59"/>
                  </a:lnTo>
                  <a:lnTo>
                    <a:pt x="0" y="98"/>
                  </a:lnTo>
                  <a:lnTo>
                    <a:pt x="20" y="254"/>
                  </a:lnTo>
                  <a:lnTo>
                    <a:pt x="59" y="391"/>
                  </a:lnTo>
                  <a:lnTo>
                    <a:pt x="137" y="527"/>
                  </a:lnTo>
                  <a:lnTo>
                    <a:pt x="215" y="645"/>
                  </a:lnTo>
                  <a:lnTo>
                    <a:pt x="332" y="723"/>
                  </a:lnTo>
                  <a:lnTo>
                    <a:pt x="469" y="801"/>
                  </a:lnTo>
                  <a:lnTo>
                    <a:pt x="605" y="840"/>
                  </a:lnTo>
                  <a:lnTo>
                    <a:pt x="762" y="859"/>
                  </a:lnTo>
                  <a:lnTo>
                    <a:pt x="6482" y="859"/>
                  </a:lnTo>
                  <a:lnTo>
                    <a:pt x="6638" y="840"/>
                  </a:lnTo>
                  <a:lnTo>
                    <a:pt x="6794" y="801"/>
                  </a:lnTo>
                  <a:lnTo>
                    <a:pt x="6931" y="723"/>
                  </a:lnTo>
                  <a:lnTo>
                    <a:pt x="7048" y="625"/>
                  </a:lnTo>
                  <a:lnTo>
                    <a:pt x="7145" y="508"/>
                  </a:lnTo>
                  <a:lnTo>
                    <a:pt x="7223" y="371"/>
                  </a:lnTo>
                  <a:lnTo>
                    <a:pt x="7282" y="215"/>
                  </a:lnTo>
                  <a:lnTo>
                    <a:pt x="7302" y="59"/>
                  </a:lnTo>
                  <a:lnTo>
                    <a:pt x="7282" y="20"/>
                  </a:lnTo>
                  <a:lnTo>
                    <a:pt x="7243" y="0"/>
                  </a:lnTo>
                  <a:close/>
                </a:path>
              </a:pathLst>
            </a:custGeom>
            <a:solidFill>
              <a:srgbClr val="283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79" name="Google Shape;3879;p45"/>
            <p:cNvSpPr/>
            <p:nvPr/>
          </p:nvSpPr>
          <p:spPr>
            <a:xfrm>
              <a:off x="2711427" y="3754835"/>
              <a:ext cx="57410" cy="29388"/>
            </a:xfrm>
            <a:custGeom>
              <a:avLst/>
              <a:gdLst/>
              <a:ahLst/>
              <a:cxnLst/>
              <a:rect l="l" t="t" r="r" b="b"/>
              <a:pathLst>
                <a:path w="1680" h="860" extrusionOk="0">
                  <a:moveTo>
                    <a:pt x="762" y="0"/>
                  </a:moveTo>
                  <a:lnTo>
                    <a:pt x="801" y="20"/>
                  </a:lnTo>
                  <a:lnTo>
                    <a:pt x="821" y="59"/>
                  </a:lnTo>
                  <a:lnTo>
                    <a:pt x="801" y="215"/>
                  </a:lnTo>
                  <a:lnTo>
                    <a:pt x="742" y="371"/>
                  </a:lnTo>
                  <a:lnTo>
                    <a:pt x="684" y="508"/>
                  </a:lnTo>
                  <a:lnTo>
                    <a:pt x="567" y="625"/>
                  </a:lnTo>
                  <a:lnTo>
                    <a:pt x="450" y="723"/>
                  </a:lnTo>
                  <a:lnTo>
                    <a:pt x="313" y="801"/>
                  </a:lnTo>
                  <a:lnTo>
                    <a:pt x="157" y="840"/>
                  </a:lnTo>
                  <a:lnTo>
                    <a:pt x="1" y="859"/>
                  </a:lnTo>
                  <a:lnTo>
                    <a:pt x="860" y="859"/>
                  </a:lnTo>
                  <a:lnTo>
                    <a:pt x="1016" y="840"/>
                  </a:lnTo>
                  <a:lnTo>
                    <a:pt x="1172" y="801"/>
                  </a:lnTo>
                  <a:lnTo>
                    <a:pt x="1309" y="723"/>
                  </a:lnTo>
                  <a:lnTo>
                    <a:pt x="1426" y="625"/>
                  </a:lnTo>
                  <a:lnTo>
                    <a:pt x="1523" y="508"/>
                  </a:lnTo>
                  <a:lnTo>
                    <a:pt x="1601" y="371"/>
                  </a:lnTo>
                  <a:lnTo>
                    <a:pt x="1660" y="215"/>
                  </a:lnTo>
                  <a:lnTo>
                    <a:pt x="1680" y="59"/>
                  </a:lnTo>
                  <a:lnTo>
                    <a:pt x="1660" y="20"/>
                  </a:lnTo>
                  <a:lnTo>
                    <a:pt x="1621" y="0"/>
                  </a:lnTo>
                  <a:close/>
                </a:path>
              </a:pathLst>
            </a:custGeom>
            <a:solidFill>
              <a:srgbClr val="1F2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80" name="Google Shape;3880;p45"/>
            <p:cNvSpPr/>
            <p:nvPr/>
          </p:nvSpPr>
          <p:spPr>
            <a:xfrm>
              <a:off x="2614687" y="3467963"/>
              <a:ext cx="58743" cy="29388"/>
            </a:xfrm>
            <a:custGeom>
              <a:avLst/>
              <a:gdLst/>
              <a:ahLst/>
              <a:cxnLst/>
              <a:rect l="l" t="t" r="r" b="b"/>
              <a:pathLst>
                <a:path w="1719" h="860" extrusionOk="0">
                  <a:moveTo>
                    <a:pt x="333" y="1"/>
                  </a:moveTo>
                  <a:lnTo>
                    <a:pt x="255" y="40"/>
                  </a:lnTo>
                  <a:lnTo>
                    <a:pt x="177" y="79"/>
                  </a:lnTo>
                  <a:lnTo>
                    <a:pt x="118" y="118"/>
                  </a:lnTo>
                  <a:lnTo>
                    <a:pt x="59" y="196"/>
                  </a:lnTo>
                  <a:lnTo>
                    <a:pt x="20" y="255"/>
                  </a:lnTo>
                  <a:lnTo>
                    <a:pt x="1" y="352"/>
                  </a:lnTo>
                  <a:lnTo>
                    <a:pt x="1" y="430"/>
                  </a:lnTo>
                  <a:lnTo>
                    <a:pt x="1" y="508"/>
                  </a:lnTo>
                  <a:lnTo>
                    <a:pt x="20" y="606"/>
                  </a:lnTo>
                  <a:lnTo>
                    <a:pt x="59" y="665"/>
                  </a:lnTo>
                  <a:lnTo>
                    <a:pt x="118" y="743"/>
                  </a:lnTo>
                  <a:lnTo>
                    <a:pt x="177" y="782"/>
                  </a:lnTo>
                  <a:lnTo>
                    <a:pt x="255" y="821"/>
                  </a:lnTo>
                  <a:lnTo>
                    <a:pt x="333" y="860"/>
                  </a:lnTo>
                  <a:lnTo>
                    <a:pt x="1367" y="860"/>
                  </a:lnTo>
                  <a:lnTo>
                    <a:pt x="1446" y="821"/>
                  </a:lnTo>
                  <a:lnTo>
                    <a:pt x="1524" y="782"/>
                  </a:lnTo>
                  <a:lnTo>
                    <a:pt x="1582" y="743"/>
                  </a:lnTo>
                  <a:lnTo>
                    <a:pt x="1641" y="665"/>
                  </a:lnTo>
                  <a:lnTo>
                    <a:pt x="1680" y="606"/>
                  </a:lnTo>
                  <a:lnTo>
                    <a:pt x="1699" y="508"/>
                  </a:lnTo>
                  <a:lnTo>
                    <a:pt x="1719" y="430"/>
                  </a:lnTo>
                  <a:lnTo>
                    <a:pt x="1699" y="352"/>
                  </a:lnTo>
                  <a:lnTo>
                    <a:pt x="1680" y="255"/>
                  </a:lnTo>
                  <a:lnTo>
                    <a:pt x="1641" y="196"/>
                  </a:lnTo>
                  <a:lnTo>
                    <a:pt x="1582" y="118"/>
                  </a:lnTo>
                  <a:lnTo>
                    <a:pt x="1524" y="79"/>
                  </a:lnTo>
                  <a:lnTo>
                    <a:pt x="1446" y="40"/>
                  </a:lnTo>
                  <a:lnTo>
                    <a:pt x="1367" y="1"/>
                  </a:lnTo>
                  <a:close/>
                </a:path>
              </a:pathLst>
            </a:custGeom>
            <a:solidFill>
              <a:srgbClr val="283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81" name="Google Shape;3881;p45"/>
            <p:cNvSpPr/>
            <p:nvPr/>
          </p:nvSpPr>
          <p:spPr>
            <a:xfrm>
              <a:off x="2632046" y="3467963"/>
              <a:ext cx="41383" cy="29388"/>
            </a:xfrm>
            <a:custGeom>
              <a:avLst/>
              <a:gdLst/>
              <a:ahLst/>
              <a:cxnLst/>
              <a:rect l="l" t="t" r="r" b="b"/>
              <a:pathLst>
                <a:path w="1211" h="860" extrusionOk="0">
                  <a:moveTo>
                    <a:pt x="1" y="1"/>
                  </a:moveTo>
                  <a:lnTo>
                    <a:pt x="79" y="40"/>
                  </a:lnTo>
                  <a:lnTo>
                    <a:pt x="157" y="79"/>
                  </a:lnTo>
                  <a:lnTo>
                    <a:pt x="215" y="118"/>
                  </a:lnTo>
                  <a:lnTo>
                    <a:pt x="274" y="196"/>
                  </a:lnTo>
                  <a:lnTo>
                    <a:pt x="313" y="255"/>
                  </a:lnTo>
                  <a:lnTo>
                    <a:pt x="332" y="352"/>
                  </a:lnTo>
                  <a:lnTo>
                    <a:pt x="352" y="430"/>
                  </a:lnTo>
                  <a:lnTo>
                    <a:pt x="332" y="508"/>
                  </a:lnTo>
                  <a:lnTo>
                    <a:pt x="313" y="606"/>
                  </a:lnTo>
                  <a:lnTo>
                    <a:pt x="274" y="665"/>
                  </a:lnTo>
                  <a:lnTo>
                    <a:pt x="215" y="743"/>
                  </a:lnTo>
                  <a:lnTo>
                    <a:pt x="157" y="782"/>
                  </a:lnTo>
                  <a:lnTo>
                    <a:pt x="79" y="821"/>
                  </a:lnTo>
                  <a:lnTo>
                    <a:pt x="1" y="860"/>
                  </a:lnTo>
                  <a:lnTo>
                    <a:pt x="859" y="860"/>
                  </a:lnTo>
                  <a:lnTo>
                    <a:pt x="938" y="821"/>
                  </a:lnTo>
                  <a:lnTo>
                    <a:pt x="1016" y="782"/>
                  </a:lnTo>
                  <a:lnTo>
                    <a:pt x="1074" y="743"/>
                  </a:lnTo>
                  <a:lnTo>
                    <a:pt x="1133" y="665"/>
                  </a:lnTo>
                  <a:lnTo>
                    <a:pt x="1172" y="606"/>
                  </a:lnTo>
                  <a:lnTo>
                    <a:pt x="1191" y="508"/>
                  </a:lnTo>
                  <a:lnTo>
                    <a:pt x="1211" y="430"/>
                  </a:lnTo>
                  <a:lnTo>
                    <a:pt x="1191" y="352"/>
                  </a:lnTo>
                  <a:lnTo>
                    <a:pt x="1172" y="255"/>
                  </a:lnTo>
                  <a:lnTo>
                    <a:pt x="1133" y="196"/>
                  </a:lnTo>
                  <a:lnTo>
                    <a:pt x="1074" y="118"/>
                  </a:lnTo>
                  <a:lnTo>
                    <a:pt x="1016" y="79"/>
                  </a:lnTo>
                  <a:lnTo>
                    <a:pt x="938" y="40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rgbClr val="1F2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82" name="Google Shape;3882;p45"/>
            <p:cNvSpPr/>
            <p:nvPr/>
          </p:nvSpPr>
          <p:spPr>
            <a:xfrm>
              <a:off x="2401216" y="3862237"/>
              <a:ext cx="485694" cy="29388"/>
            </a:xfrm>
            <a:custGeom>
              <a:avLst/>
              <a:gdLst/>
              <a:ahLst/>
              <a:cxnLst/>
              <a:rect l="l" t="t" r="r" b="b"/>
              <a:pathLst>
                <a:path w="14213" h="860" extrusionOk="0">
                  <a:moveTo>
                    <a:pt x="430" y="0"/>
                  </a:moveTo>
                  <a:lnTo>
                    <a:pt x="333" y="20"/>
                  </a:lnTo>
                  <a:lnTo>
                    <a:pt x="255" y="39"/>
                  </a:lnTo>
                  <a:lnTo>
                    <a:pt x="177" y="78"/>
                  </a:lnTo>
                  <a:lnTo>
                    <a:pt x="118" y="137"/>
                  </a:lnTo>
                  <a:lnTo>
                    <a:pt x="59" y="196"/>
                  </a:lnTo>
                  <a:lnTo>
                    <a:pt x="20" y="274"/>
                  </a:lnTo>
                  <a:lnTo>
                    <a:pt x="1" y="352"/>
                  </a:lnTo>
                  <a:lnTo>
                    <a:pt x="1" y="430"/>
                  </a:lnTo>
                  <a:lnTo>
                    <a:pt x="1" y="527"/>
                  </a:lnTo>
                  <a:lnTo>
                    <a:pt x="20" y="606"/>
                  </a:lnTo>
                  <a:lnTo>
                    <a:pt x="59" y="684"/>
                  </a:lnTo>
                  <a:lnTo>
                    <a:pt x="118" y="742"/>
                  </a:lnTo>
                  <a:lnTo>
                    <a:pt x="177" y="801"/>
                  </a:lnTo>
                  <a:lnTo>
                    <a:pt x="255" y="840"/>
                  </a:lnTo>
                  <a:lnTo>
                    <a:pt x="333" y="859"/>
                  </a:lnTo>
                  <a:lnTo>
                    <a:pt x="13862" y="859"/>
                  </a:lnTo>
                  <a:lnTo>
                    <a:pt x="13940" y="840"/>
                  </a:lnTo>
                  <a:lnTo>
                    <a:pt x="14018" y="801"/>
                  </a:lnTo>
                  <a:lnTo>
                    <a:pt x="14076" y="742"/>
                  </a:lnTo>
                  <a:lnTo>
                    <a:pt x="14135" y="684"/>
                  </a:lnTo>
                  <a:lnTo>
                    <a:pt x="14174" y="606"/>
                  </a:lnTo>
                  <a:lnTo>
                    <a:pt x="14193" y="527"/>
                  </a:lnTo>
                  <a:lnTo>
                    <a:pt x="14213" y="430"/>
                  </a:lnTo>
                  <a:lnTo>
                    <a:pt x="14193" y="352"/>
                  </a:lnTo>
                  <a:lnTo>
                    <a:pt x="14174" y="274"/>
                  </a:lnTo>
                  <a:lnTo>
                    <a:pt x="14135" y="196"/>
                  </a:lnTo>
                  <a:lnTo>
                    <a:pt x="14076" y="137"/>
                  </a:lnTo>
                  <a:lnTo>
                    <a:pt x="14018" y="78"/>
                  </a:lnTo>
                  <a:lnTo>
                    <a:pt x="13940" y="39"/>
                  </a:lnTo>
                  <a:lnTo>
                    <a:pt x="13862" y="20"/>
                  </a:lnTo>
                  <a:lnTo>
                    <a:pt x="13783" y="0"/>
                  </a:lnTo>
                  <a:close/>
                </a:path>
              </a:pathLst>
            </a:custGeom>
            <a:solidFill>
              <a:srgbClr val="9DCC7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83" name="Google Shape;3883;p45"/>
            <p:cNvSpPr/>
            <p:nvPr/>
          </p:nvSpPr>
          <p:spPr>
            <a:xfrm>
              <a:off x="2842852" y="3862237"/>
              <a:ext cx="44048" cy="29388"/>
            </a:xfrm>
            <a:custGeom>
              <a:avLst/>
              <a:gdLst/>
              <a:ahLst/>
              <a:cxnLst/>
              <a:rect l="l" t="t" r="r" b="b"/>
              <a:pathLst>
                <a:path w="1289" h="860" extrusionOk="0">
                  <a:moveTo>
                    <a:pt x="0" y="0"/>
                  </a:moveTo>
                  <a:lnTo>
                    <a:pt x="79" y="20"/>
                  </a:lnTo>
                  <a:lnTo>
                    <a:pt x="157" y="39"/>
                  </a:lnTo>
                  <a:lnTo>
                    <a:pt x="235" y="78"/>
                  </a:lnTo>
                  <a:lnTo>
                    <a:pt x="293" y="137"/>
                  </a:lnTo>
                  <a:lnTo>
                    <a:pt x="352" y="196"/>
                  </a:lnTo>
                  <a:lnTo>
                    <a:pt x="391" y="274"/>
                  </a:lnTo>
                  <a:lnTo>
                    <a:pt x="410" y="352"/>
                  </a:lnTo>
                  <a:lnTo>
                    <a:pt x="430" y="430"/>
                  </a:lnTo>
                  <a:lnTo>
                    <a:pt x="410" y="527"/>
                  </a:lnTo>
                  <a:lnTo>
                    <a:pt x="391" y="606"/>
                  </a:lnTo>
                  <a:lnTo>
                    <a:pt x="352" y="684"/>
                  </a:lnTo>
                  <a:lnTo>
                    <a:pt x="293" y="742"/>
                  </a:lnTo>
                  <a:lnTo>
                    <a:pt x="235" y="801"/>
                  </a:lnTo>
                  <a:lnTo>
                    <a:pt x="157" y="840"/>
                  </a:lnTo>
                  <a:lnTo>
                    <a:pt x="79" y="859"/>
                  </a:lnTo>
                  <a:lnTo>
                    <a:pt x="938" y="859"/>
                  </a:lnTo>
                  <a:lnTo>
                    <a:pt x="1016" y="840"/>
                  </a:lnTo>
                  <a:lnTo>
                    <a:pt x="1094" y="801"/>
                  </a:lnTo>
                  <a:lnTo>
                    <a:pt x="1152" y="742"/>
                  </a:lnTo>
                  <a:lnTo>
                    <a:pt x="1211" y="684"/>
                  </a:lnTo>
                  <a:lnTo>
                    <a:pt x="1250" y="606"/>
                  </a:lnTo>
                  <a:lnTo>
                    <a:pt x="1269" y="527"/>
                  </a:lnTo>
                  <a:lnTo>
                    <a:pt x="1289" y="430"/>
                  </a:lnTo>
                  <a:lnTo>
                    <a:pt x="1269" y="352"/>
                  </a:lnTo>
                  <a:lnTo>
                    <a:pt x="1250" y="274"/>
                  </a:lnTo>
                  <a:lnTo>
                    <a:pt x="1211" y="196"/>
                  </a:lnTo>
                  <a:lnTo>
                    <a:pt x="1152" y="137"/>
                  </a:lnTo>
                  <a:lnTo>
                    <a:pt x="1094" y="78"/>
                  </a:lnTo>
                  <a:lnTo>
                    <a:pt x="1016" y="39"/>
                  </a:lnTo>
                  <a:lnTo>
                    <a:pt x="938" y="20"/>
                  </a:lnTo>
                  <a:lnTo>
                    <a:pt x="859" y="0"/>
                  </a:lnTo>
                  <a:close/>
                </a:path>
              </a:pathLst>
            </a:custGeom>
            <a:solidFill>
              <a:srgbClr val="84AF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0771" y="2240495"/>
            <a:ext cx="326935" cy="912187"/>
          </a:xfrm>
          <a:prstGeom prst="rect">
            <a:avLst/>
          </a:prstGeom>
        </p:spPr>
      </p:pic>
      <p:sp>
        <p:nvSpPr>
          <p:cNvPr id="190" name="Google Shape;3520;p41"/>
          <p:cNvSpPr txBox="1">
            <a:spLocks noGrp="1"/>
          </p:cNvSpPr>
          <p:nvPr>
            <p:ph type="title"/>
          </p:nvPr>
        </p:nvSpPr>
        <p:spPr>
          <a:xfrm>
            <a:off x="3461173" y="705866"/>
            <a:ext cx="5323351" cy="60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dirty="0">
              <a:solidFill>
                <a:schemeClr val="l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3" name="Rectangle 192"/>
          <p:cNvSpPr/>
          <p:nvPr/>
        </p:nvSpPr>
        <p:spPr>
          <a:xfrm>
            <a:off x="5907955" y="5316617"/>
            <a:ext cx="560517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039"/>
              </a:buClr>
              <a:buSzPts val="1100"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Ở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tỉnh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(thành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phố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)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nơi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em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sống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có sản phẩm nào xuất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khẩu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sang EU không?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Nếu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có,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em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hãy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viết một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đoạn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văn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ngắn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(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khoảng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200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chữ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)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thiệu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về sản phẩm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đó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</a:t>
            </a:r>
            <a:endParaRPr kumimoji="0" lang="vi-VN" sz="1900" b="0" i="0" u="none" strike="noStrike" kern="1200" cap="none" spc="0" normalizeH="0" baseline="0" noProof="0" dirty="0">
              <a:ln>
                <a:noFill/>
              </a:ln>
              <a:solidFill>
                <a:srgbClr val="283039"/>
              </a:solidFill>
              <a:effectLst/>
              <a:uLnTx/>
              <a:uFillTx/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60705" y="2576889"/>
            <a:ext cx="555242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Thu thập thông tin về mối quan hệ thương mại giữa Việt Nam và EU.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60705" y="3961866"/>
            <a:ext cx="575616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Sưu tầm và giới thiệu với bạn bè về hình ảnh những sản phẩm của Việt nam xuất khẩu đến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83039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EU.</a:t>
            </a:r>
            <a:endParaRPr kumimoji="0" lang="vi-VN" sz="1900" b="0" i="0" u="none" strike="noStrike" kern="1200" cap="none" spc="0" normalizeH="0" baseline="0" noProof="0" dirty="0">
              <a:ln>
                <a:noFill/>
              </a:ln>
              <a:solidFill>
                <a:srgbClr val="283039"/>
              </a:solidFill>
              <a:effectLst/>
              <a:uLnTx/>
              <a:uFillTx/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99" name="Google Shape;3743;p45"/>
          <p:cNvSpPr txBox="1">
            <a:spLocks noGrp="1"/>
          </p:cNvSpPr>
          <p:nvPr>
            <p:ph type="title" idx="4"/>
          </p:nvPr>
        </p:nvSpPr>
        <p:spPr>
          <a:xfrm>
            <a:off x="5907955" y="4944895"/>
            <a:ext cx="2743200" cy="48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sz="2100" b="1" dirty="0" err="1">
                <a:solidFill>
                  <a:srgbClr val="678BA1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Nhiệm</a:t>
            </a:r>
            <a:r>
              <a:rPr lang="en-US" sz="2100" b="1" dirty="0">
                <a:solidFill>
                  <a:srgbClr val="678BA1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vụ 3</a:t>
            </a:r>
          </a:p>
        </p:txBody>
      </p:sp>
      <p:pic>
        <p:nvPicPr>
          <p:cNvPr id="201" name="Picture 4" descr="Miêu tả công việc và phương thức tính lương tại Nanapet | NCBlog – NanaPet  Community Blog">
            <a:extLst>
              <a:ext uri="{FF2B5EF4-FFF2-40B4-BE49-F238E27FC236}">
                <a16:creationId xmlns:a16="http://schemas.microsoft.com/office/drawing/2014/main" id="{064F3680-E52F-4613-B11C-DBAF803D8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33" b="93770" l="5112" r="93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796" y="1240240"/>
            <a:ext cx="3249558" cy="324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2" name="5 phút đếm ngược nhạc vui vẻ hào hứng cho hoạt động nhó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21796" y="4355864"/>
            <a:ext cx="3108173" cy="1733413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4790530" y="1592651"/>
            <a:ext cx="51620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HS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lựa</a:t>
            </a:r>
            <a:r>
              <a:rPr kumimoji="0" lang="en-US" sz="2000" b="1" i="1" u="none" strike="noStrike" kern="1200" cap="none" spc="0" normalizeH="0" noProof="0" dirty="0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b="1" i="1" u="none" strike="noStrike" kern="1200" cap="none" spc="0" normalizeH="0" noProof="0" dirty="0" err="1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chọn</a:t>
            </a:r>
            <a:r>
              <a:rPr kumimoji="0" lang="en-US" sz="2000" b="1" i="1" u="none" strike="noStrike" kern="1200" cap="none" spc="0" normalizeH="0" noProof="0" dirty="0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1 </a:t>
            </a:r>
            <a:r>
              <a:rPr kumimoji="0" lang="en-US" sz="2000" b="1" i="1" u="none" strike="noStrike" kern="1200" cap="none" spc="0" normalizeH="0" noProof="0" dirty="0" err="1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kumimoji="0" lang="en-US" sz="2000" b="1" i="1" u="none" strike="noStrike" kern="1200" cap="none" spc="0" normalizeH="0" noProof="0" dirty="0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3 </a:t>
            </a:r>
            <a:r>
              <a:rPr kumimoji="0" lang="en-US" sz="2000" b="1" i="1" u="none" strike="noStrike" kern="1200" cap="none" spc="0" normalizeH="0" noProof="0" dirty="0" err="1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nhiệm</a:t>
            </a:r>
            <a:r>
              <a:rPr kumimoji="0" lang="en-US" sz="2000" b="1" i="1" u="none" strike="noStrike" kern="1200" cap="none" spc="0" normalizeH="0" noProof="0" dirty="0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vụ </a:t>
            </a:r>
            <a:r>
              <a:rPr kumimoji="0" lang="en-US" sz="2000" b="1" i="1" u="none" strike="noStrike" kern="1200" cap="none" spc="0" normalizeH="0" noProof="0" dirty="0" err="1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sau</a:t>
            </a:r>
            <a:r>
              <a:rPr kumimoji="0" lang="en-US" sz="2000" b="1" i="1" u="none" strike="noStrike" kern="1200" cap="none" spc="0" normalizeH="0" noProof="0" dirty="0">
                <a:ln>
                  <a:noFill/>
                </a:ln>
                <a:solidFill>
                  <a:srgbClr val="FF5F5F"/>
                </a:solidFill>
                <a:effectLst/>
                <a:uLnTx/>
                <a:uFillTx/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:</a:t>
            </a:r>
            <a:endParaRPr kumimoji="0" lang="vi-VN" sz="2000" b="1" i="1" u="none" strike="noStrike" kern="1200" cap="none" spc="0" normalizeH="0" baseline="0" noProof="0" dirty="0">
              <a:ln>
                <a:noFill/>
              </a:ln>
              <a:solidFill>
                <a:srgbClr val="FF5F5F"/>
              </a:solidFill>
              <a:effectLst/>
              <a:uLnTx/>
              <a:uFillTx/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0204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0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Quan hệ Việt Nam - Liên minh châu Âu (EU) ngày càng phát triể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97" b="629"/>
          <a:stretch/>
        </p:blipFill>
        <p:spPr bwMode="auto">
          <a:xfrm>
            <a:off x="6288946" y="1171928"/>
            <a:ext cx="5473563" cy="543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Quan hệ Việt Nam - Liên minh châu Âu (EU) ngày càng phát triể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3" b="39725"/>
          <a:stretch/>
        </p:blipFill>
        <p:spPr bwMode="auto">
          <a:xfrm>
            <a:off x="0" y="0"/>
            <a:ext cx="5929745" cy="691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Quan hệ Việt Nam - Liên minh châu Âu (EU) ngày càng phát triể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" t="412" r="-474" b="90222"/>
          <a:stretch/>
        </p:blipFill>
        <p:spPr bwMode="auto">
          <a:xfrm>
            <a:off x="6386951" y="0"/>
            <a:ext cx="5375558" cy="117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3574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0627" y="130629"/>
            <a:ext cx="11952515" cy="6635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Việt Nam - Liên minh châu Âu: 30 năm quan hệ đối tác bền chặt  (28/11/1990 - 28/11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7" y="130628"/>
            <a:ext cx="3333009" cy="6625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Lộ trình thực hiện EVFTA giữa Việt Nam và Liên minh châu Â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208" y="130628"/>
            <a:ext cx="3065233" cy="607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Việt Nam và Liên minh châu Âu: Quan hệ đối tác bền chặ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920" y="457199"/>
            <a:ext cx="4493444" cy="5749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55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193" y="1678132"/>
            <a:ext cx="1015365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6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6C0BFF8-964D-4CFB-B11B-9AB0A3215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29600" y="243162"/>
            <a:ext cx="7531100" cy="952500"/>
          </a:xfrm>
          <a:solidFill>
            <a:srgbClr val="00B050"/>
          </a:solidFill>
        </p:spPr>
        <p:txBody>
          <a:bodyPr anchor="ctr">
            <a:normAutofit fontScale="85000" lnSpcReduction="10000"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ĐUỔI HÌNH BẮT CHỮ</a:t>
            </a:r>
            <a:endParaRPr lang="vi-VN" sz="6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Kết quả hình ảnh cho question">
            <a:extLst>
              <a:ext uri="{FF2B5EF4-FFF2-40B4-BE49-F238E27FC236}">
                <a16:creationId xmlns:a16="http://schemas.microsoft.com/office/drawing/2014/main" id="{9B447CEA-D593-4DFB-A493-DE58B77E97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0156" y1="25625" x2="50156" y2="25625"/>
                        <a14:foregroundMark x1="67031" y1="32656" x2="67031" y2="32656"/>
                        <a14:foregroundMark x1="71875" y1="49531" x2="71875" y2="49531"/>
                        <a14:foregroundMark x1="64219" y1="63594" x2="64219" y2="63594"/>
                        <a14:foregroundMark x1="52500" y1="69844" x2="52500" y2="69844"/>
                        <a14:foregroundMark x1="50000" y1="71719" x2="50000" y2="71719"/>
                        <a14:foregroundMark x1="49844" y1="75625" x2="49844" y2="75625"/>
                        <a14:foregroundMark x1="50781" y1="73594" x2="50781" y2="73594"/>
                        <a14:foregroundMark x1="36094" y1="62969" x2="36094" y2="62969"/>
                        <a14:foregroundMark x1="29219" y1="49844" x2="29219" y2="49844"/>
                        <a14:foregroundMark x1="34531" y1="31094" x2="34531" y2="31094"/>
                        <a14:foregroundMark x1="42656" y1="40469" x2="42656" y2="40469"/>
                        <a14:foregroundMark x1="44531" y1="39531" x2="44531" y2="39531"/>
                        <a14:foregroundMark x1="47500" y1="38906" x2="47500" y2="38906"/>
                        <a14:foregroundMark x1="40156" y1="42500" x2="40156" y2="42500"/>
                        <a14:foregroundMark x1="51875" y1="72656" x2="51875" y2="72656"/>
                        <a14:foregroundMark x1="52031" y1="75156" x2="52031" y2="75156"/>
                        <a14:foregroundMark x1="54375" y1="75000" x2="54375" y2="75000"/>
                        <a14:foregroundMark x1="49219" y1="75469" x2="49219" y2="75469"/>
                        <a14:foregroundMark x1="48281" y1="75000" x2="48281" y2="75000"/>
                        <a14:foregroundMark x1="46406" y1="75156" x2="46406" y2="75156"/>
                        <a14:foregroundMark x1="48594" y1="72969" x2="48594" y2="72969"/>
                        <a14:foregroundMark x1="53750" y1="73125" x2="53750" y2="73125"/>
                        <a14:foregroundMark x1="46875" y1="73594" x2="46875" y2="73594"/>
                        <a14:foregroundMark x1="46250" y1="73281" x2="46250" y2="73281"/>
                        <a14:foregroundMark x1="54844" y1="73125" x2="54844" y2="73125"/>
                        <a14:foregroundMark x1="45781" y1="72969" x2="45781" y2="72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131" t="17282" r="17412" b="16683"/>
          <a:stretch/>
        </p:blipFill>
        <p:spPr bwMode="auto">
          <a:xfrm>
            <a:off x="10804650" y="-14013"/>
            <a:ext cx="13873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Kết quả hình ảnh cho Play game">
            <a:extLst>
              <a:ext uri="{FF2B5EF4-FFF2-40B4-BE49-F238E27FC236}">
                <a16:creationId xmlns:a16="http://schemas.microsoft.com/office/drawing/2014/main" id="{3AB2A420-2C97-4EDA-BB09-7076D1F17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82" b="91180" l="3500" r="97125">
                        <a14:foregroundMark x1="42375" y1="4696" x2="42375" y2="4696"/>
                        <a14:foregroundMark x1="3500" y1="33104" x2="3500" y2="33104"/>
                        <a14:foregroundMark x1="93563" y1="78923" x2="93563" y2="78923"/>
                        <a14:foregroundMark x1="93188" y1="91294" x2="93188" y2="91294"/>
                        <a14:foregroundMark x1="97125" y1="78236" x2="97125" y2="78236"/>
                        <a14:foregroundMark x1="91188" y1="30126" x2="91188" y2="30126"/>
                        <a14:foregroundMark x1="92000" y1="14891" x2="92000" y2="14891"/>
                        <a14:foregroundMark x1="89188" y1="7675" x2="89188" y2="7675"/>
                        <a14:foregroundMark x1="93563" y1="22222" x2="93563" y2="22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800" y="5700894"/>
            <a:ext cx="2120900" cy="115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ountdown Timer 15 sec ( v 253 ) with sound effects HD 4k">
            <a:hlinkClick r:id="" action="ppaction://media"/>
            <a:extLst>
              <a:ext uri="{FF2B5EF4-FFF2-40B4-BE49-F238E27FC236}">
                <a16:creationId xmlns:a16="http://schemas.microsoft.com/office/drawing/2014/main" id="{68DA9965-E4F5-41A4-AA1D-16ED72F1F9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522" y="120650"/>
            <a:ext cx="2777467" cy="1466850"/>
          </a:xfrm>
          <a:prstGeom prst="rect">
            <a:avLst/>
          </a:prstGeom>
        </p:spPr>
      </p:pic>
      <p:pic>
        <p:nvPicPr>
          <p:cNvPr id="9" name="Picture 2" descr="Kết quả hình ảnh cho eureka">
            <a:extLst>
              <a:ext uri="{FF2B5EF4-FFF2-40B4-BE49-F238E27FC236}">
                <a16:creationId xmlns:a16="http://schemas.microsoft.com/office/drawing/2014/main" id="{C6460CDD-82D1-466B-8827-9D8CDE2AB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41" y="2030618"/>
            <a:ext cx="5528892" cy="398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DD3A4B6-BE76-48D4-A2B2-9E702E74DED7}"/>
              </a:ext>
            </a:extLst>
          </p:cNvPr>
          <p:cNvSpPr/>
          <p:nvPr/>
        </p:nvSpPr>
        <p:spPr>
          <a:xfrm>
            <a:off x="6618329" y="1904959"/>
            <a:ext cx="4390946" cy="120032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Ghi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nhanh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đầu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tiên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từ</a:t>
            </a:r>
            <a:endParaRPr lang="vi-VN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2714AC1C-785D-45A2-94AE-0D6CB4F0D263}"/>
              </a:ext>
            </a:extLst>
          </p:cNvPr>
          <p:cNvSpPr/>
          <p:nvPr/>
        </p:nvSpPr>
        <p:spPr>
          <a:xfrm>
            <a:off x="8343900" y="3213100"/>
            <a:ext cx="1155700" cy="157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4ED195-A80D-40CA-9EAB-97EF2B549C69}"/>
              </a:ext>
            </a:extLst>
          </p:cNvPr>
          <p:cNvSpPr/>
          <p:nvPr/>
        </p:nvSpPr>
        <p:spPr>
          <a:xfrm>
            <a:off x="8232671" y="4948329"/>
            <a:ext cx="1467069" cy="120032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US" sz="7200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EU</a:t>
            </a:r>
            <a:endParaRPr lang="vi-VN" sz="7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91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Kết quả hình ảnh cho question">
            <a:extLst>
              <a:ext uri="{FF2B5EF4-FFF2-40B4-BE49-F238E27FC236}">
                <a16:creationId xmlns:a16="http://schemas.microsoft.com/office/drawing/2014/main" id="{9B447CEA-D593-4DFB-A493-DE58B77E97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0156" y1="25625" x2="50156" y2="25625"/>
                        <a14:foregroundMark x1="67031" y1="32656" x2="67031" y2="32656"/>
                        <a14:foregroundMark x1="71875" y1="49531" x2="71875" y2="49531"/>
                        <a14:foregroundMark x1="64219" y1="63594" x2="64219" y2="63594"/>
                        <a14:foregroundMark x1="52500" y1="69844" x2="52500" y2="69844"/>
                        <a14:foregroundMark x1="50000" y1="71719" x2="50000" y2="71719"/>
                        <a14:foregroundMark x1="49844" y1="75625" x2="49844" y2="75625"/>
                        <a14:foregroundMark x1="50781" y1="73594" x2="50781" y2="73594"/>
                        <a14:foregroundMark x1="36094" y1="62969" x2="36094" y2="62969"/>
                        <a14:foregroundMark x1="29219" y1="49844" x2="29219" y2="49844"/>
                        <a14:foregroundMark x1="34531" y1="31094" x2="34531" y2="31094"/>
                        <a14:foregroundMark x1="42656" y1="40469" x2="42656" y2="40469"/>
                        <a14:foregroundMark x1="44531" y1="39531" x2="44531" y2="39531"/>
                        <a14:foregroundMark x1="47500" y1="38906" x2="47500" y2="38906"/>
                        <a14:foregroundMark x1="40156" y1="42500" x2="40156" y2="42500"/>
                        <a14:foregroundMark x1="51875" y1="72656" x2="51875" y2="72656"/>
                        <a14:foregroundMark x1="52031" y1="75156" x2="52031" y2="75156"/>
                        <a14:foregroundMark x1="54375" y1="75000" x2="54375" y2="75000"/>
                        <a14:foregroundMark x1="49219" y1="75469" x2="49219" y2="75469"/>
                        <a14:foregroundMark x1="48281" y1="75000" x2="48281" y2="75000"/>
                        <a14:foregroundMark x1="46406" y1="75156" x2="46406" y2="75156"/>
                        <a14:foregroundMark x1="48594" y1="72969" x2="48594" y2="72969"/>
                        <a14:foregroundMark x1="53750" y1="73125" x2="53750" y2="73125"/>
                        <a14:foregroundMark x1="46875" y1="73594" x2="46875" y2="73594"/>
                        <a14:foregroundMark x1="46250" y1="73281" x2="46250" y2="73281"/>
                        <a14:foregroundMark x1="54844" y1="73125" x2="54844" y2="73125"/>
                        <a14:foregroundMark x1="45781" y1="72969" x2="45781" y2="72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131" t="17282" r="17412" b="16683"/>
          <a:stretch/>
        </p:blipFill>
        <p:spPr bwMode="auto">
          <a:xfrm>
            <a:off x="10690349" y="119997"/>
            <a:ext cx="1387351" cy="146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Kết quả hình ảnh cho Play game">
            <a:extLst>
              <a:ext uri="{FF2B5EF4-FFF2-40B4-BE49-F238E27FC236}">
                <a16:creationId xmlns:a16="http://schemas.microsoft.com/office/drawing/2014/main" id="{3AB2A420-2C97-4EDA-BB09-7076D1F17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82" b="91180" l="3500" r="97125">
                        <a14:foregroundMark x1="42375" y1="4696" x2="42375" y2="4696"/>
                        <a14:foregroundMark x1="3500" y1="33104" x2="3500" y2="33104"/>
                        <a14:foregroundMark x1="93563" y1="78923" x2="93563" y2="78923"/>
                        <a14:foregroundMark x1="93188" y1="91294" x2="93188" y2="91294"/>
                        <a14:foregroundMark x1="97125" y1="78236" x2="97125" y2="78236"/>
                        <a14:foregroundMark x1="91188" y1="30126" x2="91188" y2="30126"/>
                        <a14:foregroundMark x1="92000" y1="14891" x2="92000" y2="14891"/>
                        <a14:foregroundMark x1="89188" y1="7675" x2="89188" y2="7675"/>
                        <a14:foregroundMark x1="93563" y1="22222" x2="93563" y2="22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800" y="5700894"/>
            <a:ext cx="2120900" cy="115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ountdown Timer 15 sec ( v 253 ) with sound effects HD 4k">
            <a:hlinkClick r:id="" action="ppaction://media"/>
            <a:extLst>
              <a:ext uri="{FF2B5EF4-FFF2-40B4-BE49-F238E27FC236}">
                <a16:creationId xmlns:a16="http://schemas.microsoft.com/office/drawing/2014/main" id="{68DA9965-E4F5-41A4-AA1D-16ED72F1F9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65652" y="184148"/>
            <a:ext cx="2489199" cy="1314608"/>
          </a:xfrm>
          <a:prstGeom prst="rect">
            <a:avLst/>
          </a:prstGeom>
        </p:spPr>
      </p:pic>
      <p:pic>
        <p:nvPicPr>
          <p:cNvPr id="9" name="Picture 8" descr="Káº¿t quáº£ hÃ¬nh áº£nh cho GAME LIÃN MINH">
            <a:extLst>
              <a:ext uri="{FF2B5EF4-FFF2-40B4-BE49-F238E27FC236}">
                <a16:creationId xmlns:a16="http://schemas.microsoft.com/office/drawing/2014/main" id="{7639B47B-BADB-4657-AEB1-B3CB5BB6CE7C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10" y="1757051"/>
            <a:ext cx="5532178" cy="3514101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</p:pic>
      <p:pic>
        <p:nvPicPr>
          <p:cNvPr id="10" name="Picture 9" descr="Káº¿t quáº£ hÃ¬nh áº£nh cho CHÃU ÃU">
            <a:extLst>
              <a:ext uri="{FF2B5EF4-FFF2-40B4-BE49-F238E27FC236}">
                <a16:creationId xmlns:a16="http://schemas.microsoft.com/office/drawing/2014/main" id="{80E18CF2-1A8C-447C-BD92-459E49B6B684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748" y="1757050"/>
            <a:ext cx="4080601" cy="3514101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F0433E42-27AE-4A1E-8D6D-90AAB284DB31}"/>
              </a:ext>
            </a:extLst>
          </p:cNvPr>
          <p:cNvSpPr txBox="1">
            <a:spLocks/>
          </p:cNvSpPr>
          <p:nvPr/>
        </p:nvSpPr>
        <p:spPr>
          <a:xfrm>
            <a:off x="3175000" y="257174"/>
            <a:ext cx="7195200" cy="1209675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ĐUỔI HÌNH BẮT CHỮ</a:t>
            </a:r>
            <a:endParaRPr lang="vi-VN" sz="6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B2D0A4E-F279-440D-97A6-F3F4290F9F75}"/>
              </a:ext>
            </a:extLst>
          </p:cNvPr>
          <p:cNvSpPr/>
          <p:nvPr/>
        </p:nvSpPr>
        <p:spPr>
          <a:xfrm>
            <a:off x="8218856" y="5580895"/>
            <a:ext cx="3113353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LIÊN MINH</a:t>
            </a:r>
            <a:endParaRPr lang="vi-VN" sz="4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D330D648-217D-4A62-B284-89A70FF17F61}"/>
              </a:ext>
            </a:extLst>
          </p:cNvPr>
          <p:cNvSpPr/>
          <p:nvPr/>
        </p:nvSpPr>
        <p:spPr>
          <a:xfrm>
            <a:off x="5798224" y="5585712"/>
            <a:ext cx="2336800" cy="9525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9F3C02-88CA-47FC-00CB-9EB8D6B9ADD9}"/>
              </a:ext>
            </a:extLst>
          </p:cNvPr>
          <p:cNvSpPr/>
          <p:nvPr/>
        </p:nvSpPr>
        <p:spPr>
          <a:xfrm>
            <a:off x="2954867" y="1989667"/>
            <a:ext cx="1397000" cy="49953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79CE19-79AD-805C-E102-B52799FAF9F3}"/>
              </a:ext>
            </a:extLst>
          </p:cNvPr>
          <p:cNvSpPr/>
          <p:nvPr/>
        </p:nvSpPr>
        <p:spPr>
          <a:xfrm>
            <a:off x="623736" y="5461798"/>
            <a:ext cx="4794902" cy="120032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ảnh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liên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tưởng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  <a:endParaRPr lang="vi-VN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43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ết quả hình ảnh cho eu background">
            <a:extLst>
              <a:ext uri="{FF2B5EF4-FFF2-40B4-BE49-F238E27FC236}">
                <a16:creationId xmlns:a16="http://schemas.microsoft.com/office/drawing/2014/main" id="{906148CA-3C14-4FC8-9458-776080C13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9" y="-45309"/>
            <a:ext cx="12179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86C0BFF8-964D-4CFB-B11B-9AB0A3215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61242" y="2076414"/>
            <a:ext cx="1916457" cy="3449304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ĐUỔI 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 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vi-VN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Kết quả hình ảnh cho question">
            <a:extLst>
              <a:ext uri="{FF2B5EF4-FFF2-40B4-BE49-F238E27FC236}">
                <a16:creationId xmlns:a16="http://schemas.microsoft.com/office/drawing/2014/main" id="{9B447CEA-D593-4DFB-A493-DE58B77E97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0156" y1="25625" x2="50156" y2="25625"/>
                        <a14:foregroundMark x1="67031" y1="32656" x2="67031" y2="32656"/>
                        <a14:foregroundMark x1="71875" y1="49531" x2="71875" y2="49531"/>
                        <a14:foregroundMark x1="64219" y1="63594" x2="64219" y2="63594"/>
                        <a14:foregroundMark x1="52500" y1="69844" x2="52500" y2="69844"/>
                        <a14:foregroundMark x1="50000" y1="71719" x2="50000" y2="71719"/>
                        <a14:foregroundMark x1="49844" y1="75625" x2="49844" y2="75625"/>
                        <a14:foregroundMark x1="50781" y1="73594" x2="50781" y2="73594"/>
                        <a14:foregroundMark x1="36094" y1="62969" x2="36094" y2="62969"/>
                        <a14:foregroundMark x1="29219" y1="49844" x2="29219" y2="49844"/>
                        <a14:foregroundMark x1="34531" y1="31094" x2="34531" y2="31094"/>
                        <a14:foregroundMark x1="42656" y1="40469" x2="42656" y2="40469"/>
                        <a14:foregroundMark x1="44531" y1="39531" x2="44531" y2="39531"/>
                        <a14:foregroundMark x1="47500" y1="38906" x2="47500" y2="38906"/>
                        <a14:foregroundMark x1="40156" y1="42500" x2="40156" y2="42500"/>
                        <a14:foregroundMark x1="51875" y1="72656" x2="51875" y2="72656"/>
                        <a14:foregroundMark x1="52031" y1="75156" x2="52031" y2="75156"/>
                        <a14:foregroundMark x1="54375" y1="75000" x2="54375" y2="75000"/>
                        <a14:foregroundMark x1="49219" y1="75469" x2="49219" y2="75469"/>
                        <a14:foregroundMark x1="48281" y1="75000" x2="48281" y2="75000"/>
                        <a14:foregroundMark x1="46406" y1="75156" x2="46406" y2="75156"/>
                        <a14:foregroundMark x1="48594" y1="72969" x2="48594" y2="72969"/>
                        <a14:foregroundMark x1="53750" y1="73125" x2="53750" y2="73125"/>
                        <a14:foregroundMark x1="46875" y1="73594" x2="46875" y2="73594"/>
                        <a14:foregroundMark x1="46250" y1="73281" x2="46250" y2="73281"/>
                        <a14:foregroundMark x1="54844" y1="73125" x2="54844" y2="73125"/>
                        <a14:foregroundMark x1="45781" y1="72969" x2="45781" y2="72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131" t="17282" r="17412" b="16683"/>
          <a:stretch/>
        </p:blipFill>
        <p:spPr bwMode="auto">
          <a:xfrm>
            <a:off x="10261374" y="-28850"/>
            <a:ext cx="1916457" cy="202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Kết quả hình ảnh cho Play game">
            <a:extLst>
              <a:ext uri="{FF2B5EF4-FFF2-40B4-BE49-F238E27FC236}">
                <a16:creationId xmlns:a16="http://schemas.microsoft.com/office/drawing/2014/main" id="{3AB2A420-2C97-4EDA-BB09-7076D1F17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82" b="91180" l="3500" r="97125">
                        <a14:foregroundMark x1="42375" y1="4696" x2="42375" y2="4696"/>
                        <a14:foregroundMark x1="3500" y1="33104" x2="3500" y2="33104"/>
                        <a14:foregroundMark x1="93563" y1="78923" x2="93563" y2="78923"/>
                        <a14:foregroundMark x1="93188" y1="91294" x2="93188" y2="91294"/>
                        <a14:foregroundMark x1="97125" y1="78236" x2="97125" y2="78236"/>
                        <a14:foregroundMark x1="91188" y1="30126" x2="91188" y2="30126"/>
                        <a14:foregroundMark x1="92000" y1="14891" x2="92000" y2="14891"/>
                        <a14:foregroundMark x1="89188" y1="7675" x2="89188" y2="7675"/>
                        <a14:foregroundMark x1="93563" y1="22222" x2="93563" y2="22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800" y="5700894"/>
            <a:ext cx="2120900" cy="115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Kết quả hình ảnh cho E">
            <a:extLst>
              <a:ext uri="{FF2B5EF4-FFF2-40B4-BE49-F238E27FC236}">
                <a16:creationId xmlns:a16="http://schemas.microsoft.com/office/drawing/2014/main" id="{BA3CCC67-D090-4547-B6F6-C4E896706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385" b="93615" l="10000" r="90000">
                        <a14:foregroundMark x1="16462" y1="8000" x2="16462" y2="8000"/>
                        <a14:foregroundMark x1="70000" y1="90923" x2="70000" y2="90923"/>
                        <a14:foregroundMark x1="39231" y1="93692" x2="39231" y2="93692"/>
                        <a14:foregroundMark x1="36077" y1="7385" x2="36077" y2="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30" y="282627"/>
            <a:ext cx="2629170" cy="262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ết quả hình ảnh cho U">
            <a:extLst>
              <a:ext uri="{FF2B5EF4-FFF2-40B4-BE49-F238E27FC236}">
                <a16:creationId xmlns:a16="http://schemas.microsoft.com/office/drawing/2014/main" id="{86EA4D87-40D9-4696-9F9B-F231632D2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5000">
                        <a14:foregroundMark x1="17200" y1="65000" x2="17200" y2="65000"/>
                        <a14:foregroundMark x1="20000" y1="67222" x2="20000" y2="67222"/>
                        <a14:foregroundMark x1="20400" y1="65000" x2="20400" y2="65000"/>
                        <a14:foregroundMark x1="17400" y1="68148" x2="17400" y2="68148"/>
                        <a14:foregroundMark x1="25600" y1="70556" x2="25600" y2="70556"/>
                        <a14:foregroundMark x1="28800" y1="75556" x2="28800" y2="75556"/>
                        <a14:foregroundMark x1="26600" y1="69074" x2="26600" y2="69074"/>
                        <a14:foregroundMark x1="57400" y1="11296" x2="57400" y2="11296"/>
                        <a14:foregroundMark x1="55800" y1="14815" x2="55800" y2="14815"/>
                        <a14:foregroundMark x1="58000" y1="14815" x2="58000" y2="14815"/>
                        <a14:foregroundMark x1="59800" y1="12593" x2="59800" y2="12593"/>
                        <a14:foregroundMark x1="36200" y1="13889" x2="36200" y2="13889"/>
                        <a14:foregroundMark x1="39000" y1="15926" x2="39000" y2="15926"/>
                        <a14:foregroundMark x1="33800" y1="13889" x2="33800" y2="13889"/>
                        <a14:foregroundMark x1="31800" y1="16111" x2="31800" y2="16111"/>
                        <a14:foregroundMark x1="87400" y1="51852" x2="87400" y2="51852"/>
                        <a14:foregroundMark x1="85400" y1="56111" x2="85400" y2="56111"/>
                        <a14:foregroundMark x1="88800" y1="55926" x2="88800" y2="55926"/>
                        <a14:foregroundMark x1="85800" y1="55370" x2="85800" y2="55370"/>
                        <a14:foregroundMark x1="84800" y1="54074" x2="84800" y2="54074"/>
                        <a14:foregroundMark x1="85600" y1="55185" x2="85600" y2="55185"/>
                        <a14:foregroundMark x1="85800" y1="55926" x2="85800" y2="55926"/>
                        <a14:foregroundMark x1="86400" y1="56667" x2="86400" y2="56667"/>
                        <a14:foregroundMark x1="93000" y1="31667" x2="93000" y2="31667"/>
                        <a14:foregroundMark x1="93800" y1="31667" x2="93800" y2="31667"/>
                        <a14:foregroundMark x1="95000" y1="32407" x2="95000" y2="32407"/>
                        <a14:foregroundMark x1="85400" y1="29074" x2="85400" y2="29074"/>
                        <a14:foregroundMark x1="41200" y1="14074" x2="41200" y2="14074"/>
                        <a14:foregroundMark x1="20400" y1="11111" x2="20400" y2="11111"/>
                        <a14:foregroundMark x1="20400" y1="12778" x2="20400" y2="12778"/>
                        <a14:foregroundMark x1="79200" y1="64630" x2="79200" y2="64630"/>
                        <a14:foregroundMark x1="86000" y1="26667" x2="86000" y2="26667"/>
                        <a14:foregroundMark x1="85800" y1="30741" x2="85800" y2="30741"/>
                        <a14:foregroundMark x1="92019" y1="36453" x2="92700" y2="36944"/>
                        <a14:foregroundMark x1="91030" y1="35741" x2="91544" y2="36111"/>
                        <a14:foregroundMark x1="90258" y1="35185" x2="91030" y2="35741"/>
                        <a14:foregroundMark x1="86400" y1="32407" x2="87802" y2="33416"/>
                        <a14:foregroundMark x1="93405" y1="34630" x2="93800" y2="33333"/>
                        <a14:foregroundMark x1="93236" y1="35185" x2="93349" y2="34815"/>
                        <a14:foregroundMark x1="93067" y1="35741" x2="93236" y2="35185"/>
                        <a14:foregroundMark x1="92954" y1="36111" x2="93067" y2="35741"/>
                        <a14:foregroundMark x1="92700" y1="36944" x2="92954" y2="36111"/>
                        <a14:backgroundMark x1="88800" y1="34444" x2="88800" y2="34444"/>
                        <a14:backgroundMark x1="89800" y1="35185" x2="89800" y2="35185"/>
                        <a14:backgroundMark x1="91200" y1="35370" x2="91200" y2="35370"/>
                        <a14:backgroundMark x1="92800" y1="35185" x2="92800" y2="35185"/>
                        <a14:backgroundMark x1="93600" y1="34630" x2="93600" y2="34630"/>
                        <a14:backgroundMark x1="91200" y1="36111" x2="91200" y2="36111"/>
                        <a14:backgroundMark x1="90200" y1="35741" x2="87600" y2="32963"/>
                        <a14:backgroundMark x1="89800" y1="35741" x2="89800" y2="35741"/>
                        <a14:backgroundMark x1="91000" y1="36481" x2="92000" y2="36481"/>
                        <a14:backgroundMark x1="93600" y1="34444" x2="93600" y2="34444"/>
                        <a14:backgroundMark x1="93000" y1="35741" x2="93000" y2="35741"/>
                        <a14:backgroundMark x1="91200" y1="35185" x2="91200" y2="35185"/>
                        <a14:backgroundMark x1="93200" y1="34259" x2="93200" y2="34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431" y="3363387"/>
            <a:ext cx="3193800" cy="344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69727049-4DF7-45F1-A504-E2AB64B6E45B}"/>
              </a:ext>
            </a:extLst>
          </p:cNvPr>
          <p:cNvSpPr txBox="1">
            <a:spLocks/>
          </p:cNvSpPr>
          <p:nvPr/>
        </p:nvSpPr>
        <p:spPr>
          <a:xfrm>
            <a:off x="1646565" y="2874940"/>
            <a:ext cx="9004300" cy="2739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 MINH </a:t>
            </a:r>
          </a:p>
          <a:p>
            <a:r>
              <a: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ÂU</a:t>
            </a:r>
            <a:endParaRPr lang="vi-VN" sz="6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6" descr="Kết quả hình ảnh cho Eu logo">
            <a:extLst>
              <a:ext uri="{FF2B5EF4-FFF2-40B4-BE49-F238E27FC236}">
                <a16:creationId xmlns:a16="http://schemas.microsoft.com/office/drawing/2014/main" id="{EC643DA2-774B-47BA-8EB7-F199D1815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249" y="160452"/>
            <a:ext cx="1645551" cy="164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A67F8B-9018-B2D4-DF13-6185CE4BC179}"/>
              </a:ext>
            </a:extLst>
          </p:cNvPr>
          <p:cNvSpPr txBox="1"/>
          <p:nvPr/>
        </p:nvSpPr>
        <p:spPr>
          <a:xfrm>
            <a:off x="5470829" y="2183290"/>
            <a:ext cx="125034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</a:t>
            </a:r>
          </a:p>
        </p:txBody>
      </p:sp>
    </p:spTree>
    <p:extLst>
      <p:ext uri="{BB962C8B-B14F-4D97-AF65-F5344CB8AC3E}">
        <p14:creationId xmlns:p14="http://schemas.microsoft.com/office/powerpoint/2010/main" val="1721368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51003-4123-4356-ABA8-4B0E06296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7429" y="250825"/>
            <a:ext cx="7489371" cy="852261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TIÊU BÀI HỌC</a:t>
            </a:r>
            <a:endParaRPr lang="vi-VN" sz="6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1B5ADF-DCFF-4DD5-A89E-B6CC9A7B2067}"/>
              </a:ext>
            </a:extLst>
          </p:cNvPr>
          <p:cNvSpPr/>
          <p:nvPr/>
        </p:nvSpPr>
        <p:spPr>
          <a:xfrm>
            <a:off x="2309733" y="1570444"/>
            <a:ext cx="5368322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bản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2" name="Picture 4" descr="Kết quả hình ảnh cho Mục tiêu">
            <a:extLst>
              <a:ext uri="{FF2B5EF4-FFF2-40B4-BE49-F238E27FC236}">
                <a16:creationId xmlns:a16="http://schemas.microsoft.com/office/drawing/2014/main" id="{BE8C267F-72A6-41A4-A9AE-3F8CEE6F2E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18" r="44170" b="3221"/>
          <a:stretch/>
        </p:blipFill>
        <p:spPr bwMode="auto">
          <a:xfrm>
            <a:off x="872357" y="1791979"/>
            <a:ext cx="1204751" cy="1126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Kết quả hình ảnh cho Mục tiêu">
            <a:extLst>
              <a:ext uri="{FF2B5EF4-FFF2-40B4-BE49-F238E27FC236}">
                <a16:creationId xmlns:a16="http://schemas.microsoft.com/office/drawing/2014/main" id="{544FB5BA-8B01-44A9-AE5A-7402233A9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1393" y="177467"/>
            <a:ext cx="1617693" cy="107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ết quả hình ảnh cho Eu logo">
            <a:extLst>
              <a:ext uri="{FF2B5EF4-FFF2-40B4-BE49-F238E27FC236}">
                <a16:creationId xmlns:a16="http://schemas.microsoft.com/office/drawing/2014/main" id="{FEDBAAB9-80EB-4E3A-A67C-09576CE5A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46" y="50111"/>
            <a:ext cx="1333174" cy="1333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13EDBE6-522A-464A-892B-8C3C0E86B31F}"/>
              </a:ext>
            </a:extLst>
          </p:cNvPr>
          <p:cNvSpPr/>
          <p:nvPr/>
        </p:nvSpPr>
        <p:spPr>
          <a:xfrm>
            <a:off x="2309733" y="3429000"/>
            <a:ext cx="5368322" cy="20621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về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4" descr="Kết quả hình ảnh cho Mục tiêu">
            <a:extLst>
              <a:ext uri="{FF2B5EF4-FFF2-40B4-BE49-F238E27FC236}">
                <a16:creationId xmlns:a16="http://schemas.microsoft.com/office/drawing/2014/main" id="{EE90EEA8-D5A8-4E10-8596-9A35A94A16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18" r="44170" b="3221"/>
          <a:stretch/>
        </p:blipFill>
        <p:spPr bwMode="auto">
          <a:xfrm>
            <a:off x="808145" y="3932583"/>
            <a:ext cx="1387910" cy="129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ết quả hình ảnh cho EU">
            <a:extLst>
              <a:ext uri="{FF2B5EF4-FFF2-40B4-BE49-F238E27FC236}">
                <a16:creationId xmlns:a16="http://schemas.microsoft.com/office/drawing/2014/main" id="{0D60205D-FFEE-45A0-88ED-0A2B45ED1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471" y="1292058"/>
            <a:ext cx="4514186" cy="484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8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5" name="Google Shape;3525;p42"/>
          <p:cNvSpPr/>
          <p:nvPr/>
        </p:nvSpPr>
        <p:spPr>
          <a:xfrm>
            <a:off x="3126344" y="2588333"/>
            <a:ext cx="1178000" cy="1178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667" kern="0">
              <a:solidFill>
                <a:srgbClr val="FFFFFF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3526" name="Google Shape;3526;p42"/>
          <p:cNvSpPr/>
          <p:nvPr/>
        </p:nvSpPr>
        <p:spPr>
          <a:xfrm>
            <a:off x="2442600" y="623533"/>
            <a:ext cx="7306800" cy="801200"/>
          </a:xfrm>
          <a:prstGeom prst="roundRect">
            <a:avLst>
              <a:gd name="adj" fmla="val 20977"/>
            </a:avLst>
          </a:prstGeom>
          <a:solidFill>
            <a:srgbClr val="00B050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28" name="Google Shape;3528;p42"/>
          <p:cNvSpPr txBox="1">
            <a:spLocks noGrp="1"/>
          </p:cNvSpPr>
          <p:nvPr>
            <p:ph type="title" idx="4"/>
          </p:nvPr>
        </p:nvSpPr>
        <p:spPr>
          <a:xfrm>
            <a:off x="960000" y="719333"/>
            <a:ext cx="10272000" cy="60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BÀI HỌC</a:t>
            </a:r>
            <a:endParaRPr sz="4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32" name="Google Shape;3532;p42"/>
          <p:cNvSpPr/>
          <p:nvPr/>
        </p:nvSpPr>
        <p:spPr>
          <a:xfrm>
            <a:off x="8175040" y="2588333"/>
            <a:ext cx="1178000" cy="1178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667" kern="0">
              <a:solidFill>
                <a:srgbClr val="FFFFFF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grpSp>
        <p:nvGrpSpPr>
          <p:cNvPr id="3533" name="Google Shape;3533;p42"/>
          <p:cNvGrpSpPr/>
          <p:nvPr/>
        </p:nvGrpSpPr>
        <p:grpSpPr>
          <a:xfrm>
            <a:off x="3526728" y="2734974"/>
            <a:ext cx="377233" cy="937519"/>
            <a:chOff x="1806100" y="4413125"/>
            <a:chExt cx="428025" cy="1063750"/>
          </a:xfrm>
        </p:grpSpPr>
        <p:sp>
          <p:nvSpPr>
            <p:cNvPr id="3534" name="Google Shape;3534;p42"/>
            <p:cNvSpPr/>
            <p:nvPr/>
          </p:nvSpPr>
          <p:spPr>
            <a:xfrm>
              <a:off x="1932325" y="4559600"/>
              <a:ext cx="175575" cy="148050"/>
            </a:xfrm>
            <a:custGeom>
              <a:avLst/>
              <a:gdLst/>
              <a:ahLst/>
              <a:cxnLst/>
              <a:rect l="l" t="t" r="r" b="b"/>
              <a:pathLst>
                <a:path w="7023" h="5922" extrusionOk="0">
                  <a:moveTo>
                    <a:pt x="0" y="0"/>
                  </a:moveTo>
                  <a:lnTo>
                    <a:pt x="0" y="5921"/>
                  </a:lnTo>
                  <a:lnTo>
                    <a:pt x="7023" y="5921"/>
                  </a:lnTo>
                  <a:lnTo>
                    <a:pt x="7023" y="0"/>
                  </a:lnTo>
                  <a:close/>
                </a:path>
              </a:pathLst>
            </a:custGeom>
            <a:solidFill>
              <a:srgbClr val="E3C7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5" name="Google Shape;3535;p42"/>
            <p:cNvSpPr/>
            <p:nvPr/>
          </p:nvSpPr>
          <p:spPr>
            <a:xfrm>
              <a:off x="2043475" y="4559600"/>
              <a:ext cx="64425" cy="148050"/>
            </a:xfrm>
            <a:custGeom>
              <a:avLst/>
              <a:gdLst/>
              <a:ahLst/>
              <a:cxnLst/>
              <a:rect l="l" t="t" r="r" b="b"/>
              <a:pathLst>
                <a:path w="2577" h="5922" extrusionOk="0">
                  <a:moveTo>
                    <a:pt x="0" y="0"/>
                  </a:moveTo>
                  <a:lnTo>
                    <a:pt x="0" y="5921"/>
                  </a:lnTo>
                  <a:lnTo>
                    <a:pt x="2577" y="5921"/>
                  </a:lnTo>
                  <a:lnTo>
                    <a:pt x="2577" y="0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6" name="Google Shape;3536;p42"/>
            <p:cNvSpPr/>
            <p:nvPr/>
          </p:nvSpPr>
          <p:spPr>
            <a:xfrm>
              <a:off x="1870525" y="5138725"/>
              <a:ext cx="299700" cy="338150"/>
            </a:xfrm>
            <a:custGeom>
              <a:avLst/>
              <a:gdLst/>
              <a:ahLst/>
              <a:cxnLst/>
              <a:rect l="l" t="t" r="r" b="b"/>
              <a:pathLst>
                <a:path w="11988" h="13526" extrusionOk="0">
                  <a:moveTo>
                    <a:pt x="0" y="1"/>
                  </a:moveTo>
                  <a:lnTo>
                    <a:pt x="0" y="13194"/>
                  </a:lnTo>
                  <a:lnTo>
                    <a:pt x="0" y="13256"/>
                  </a:lnTo>
                  <a:lnTo>
                    <a:pt x="21" y="13318"/>
                  </a:lnTo>
                  <a:lnTo>
                    <a:pt x="83" y="13422"/>
                  </a:lnTo>
                  <a:lnTo>
                    <a:pt x="187" y="13505"/>
                  </a:lnTo>
                  <a:lnTo>
                    <a:pt x="249" y="13526"/>
                  </a:lnTo>
                  <a:lnTo>
                    <a:pt x="11718" y="13526"/>
                  </a:lnTo>
                  <a:lnTo>
                    <a:pt x="11780" y="13505"/>
                  </a:lnTo>
                  <a:lnTo>
                    <a:pt x="11884" y="13422"/>
                  </a:lnTo>
                  <a:lnTo>
                    <a:pt x="11946" y="13318"/>
                  </a:lnTo>
                  <a:lnTo>
                    <a:pt x="11967" y="13256"/>
                  </a:lnTo>
                  <a:lnTo>
                    <a:pt x="11988" y="13194"/>
                  </a:lnTo>
                  <a:lnTo>
                    <a:pt x="11988" y="1"/>
                  </a:lnTo>
                  <a:close/>
                </a:path>
              </a:pathLst>
            </a:custGeom>
            <a:solidFill>
              <a:srgbClr val="E3C7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7" name="Google Shape;3537;p42"/>
            <p:cNvSpPr/>
            <p:nvPr/>
          </p:nvSpPr>
          <p:spPr>
            <a:xfrm>
              <a:off x="1870525" y="5138725"/>
              <a:ext cx="299700" cy="338150"/>
            </a:xfrm>
            <a:custGeom>
              <a:avLst/>
              <a:gdLst/>
              <a:ahLst/>
              <a:cxnLst/>
              <a:rect l="l" t="t" r="r" b="b"/>
              <a:pathLst>
                <a:path w="11988" h="13526" extrusionOk="0">
                  <a:moveTo>
                    <a:pt x="0" y="1"/>
                  </a:moveTo>
                  <a:lnTo>
                    <a:pt x="0" y="13194"/>
                  </a:lnTo>
                  <a:lnTo>
                    <a:pt x="0" y="13256"/>
                  </a:lnTo>
                  <a:lnTo>
                    <a:pt x="21" y="13318"/>
                  </a:lnTo>
                  <a:lnTo>
                    <a:pt x="83" y="13422"/>
                  </a:lnTo>
                  <a:lnTo>
                    <a:pt x="187" y="13505"/>
                  </a:lnTo>
                  <a:lnTo>
                    <a:pt x="249" y="13526"/>
                  </a:lnTo>
                  <a:lnTo>
                    <a:pt x="11718" y="13526"/>
                  </a:lnTo>
                  <a:lnTo>
                    <a:pt x="11780" y="13505"/>
                  </a:lnTo>
                  <a:lnTo>
                    <a:pt x="11884" y="13422"/>
                  </a:lnTo>
                  <a:lnTo>
                    <a:pt x="11946" y="13318"/>
                  </a:lnTo>
                  <a:lnTo>
                    <a:pt x="11967" y="13256"/>
                  </a:lnTo>
                  <a:lnTo>
                    <a:pt x="11988" y="13194"/>
                  </a:lnTo>
                  <a:lnTo>
                    <a:pt x="11988" y="1"/>
                  </a:lnTo>
                  <a:close/>
                </a:path>
              </a:pathLst>
            </a:custGeom>
            <a:solidFill>
              <a:srgbClr val="E3C7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8" name="Google Shape;3538;p42"/>
            <p:cNvSpPr/>
            <p:nvPr/>
          </p:nvSpPr>
          <p:spPr>
            <a:xfrm>
              <a:off x="1870525" y="5138725"/>
              <a:ext cx="299700" cy="338150"/>
            </a:xfrm>
            <a:custGeom>
              <a:avLst/>
              <a:gdLst/>
              <a:ahLst/>
              <a:cxnLst/>
              <a:rect l="l" t="t" r="r" b="b"/>
              <a:pathLst>
                <a:path w="11988" h="13526" extrusionOk="0">
                  <a:moveTo>
                    <a:pt x="0" y="1"/>
                  </a:moveTo>
                  <a:lnTo>
                    <a:pt x="0" y="13194"/>
                  </a:lnTo>
                  <a:lnTo>
                    <a:pt x="0" y="13256"/>
                  </a:lnTo>
                  <a:lnTo>
                    <a:pt x="21" y="13318"/>
                  </a:lnTo>
                  <a:lnTo>
                    <a:pt x="83" y="13422"/>
                  </a:lnTo>
                  <a:lnTo>
                    <a:pt x="187" y="13505"/>
                  </a:lnTo>
                  <a:lnTo>
                    <a:pt x="249" y="13526"/>
                  </a:lnTo>
                  <a:lnTo>
                    <a:pt x="11718" y="13526"/>
                  </a:lnTo>
                  <a:lnTo>
                    <a:pt x="11780" y="13505"/>
                  </a:lnTo>
                  <a:lnTo>
                    <a:pt x="11884" y="13422"/>
                  </a:lnTo>
                  <a:lnTo>
                    <a:pt x="11946" y="13318"/>
                  </a:lnTo>
                  <a:lnTo>
                    <a:pt x="11967" y="13256"/>
                  </a:lnTo>
                  <a:lnTo>
                    <a:pt x="11988" y="13194"/>
                  </a:lnTo>
                  <a:lnTo>
                    <a:pt x="11988" y="1"/>
                  </a:lnTo>
                  <a:close/>
                </a:path>
              </a:pathLst>
            </a:custGeom>
            <a:solidFill>
              <a:srgbClr val="E3C7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9" name="Google Shape;3539;p42"/>
            <p:cNvSpPr/>
            <p:nvPr/>
          </p:nvSpPr>
          <p:spPr>
            <a:xfrm>
              <a:off x="2105800" y="5138725"/>
              <a:ext cx="64425" cy="338150"/>
            </a:xfrm>
            <a:custGeom>
              <a:avLst/>
              <a:gdLst/>
              <a:ahLst/>
              <a:cxnLst/>
              <a:rect l="l" t="t" r="r" b="b"/>
              <a:pathLst>
                <a:path w="2577" h="13526" extrusionOk="0">
                  <a:moveTo>
                    <a:pt x="1" y="1"/>
                  </a:moveTo>
                  <a:lnTo>
                    <a:pt x="1" y="13526"/>
                  </a:lnTo>
                  <a:lnTo>
                    <a:pt x="2307" y="13526"/>
                  </a:lnTo>
                  <a:lnTo>
                    <a:pt x="2369" y="13505"/>
                  </a:lnTo>
                  <a:lnTo>
                    <a:pt x="2473" y="13422"/>
                  </a:lnTo>
                  <a:lnTo>
                    <a:pt x="2535" y="13318"/>
                  </a:lnTo>
                  <a:lnTo>
                    <a:pt x="2556" y="13256"/>
                  </a:lnTo>
                  <a:lnTo>
                    <a:pt x="2577" y="13194"/>
                  </a:lnTo>
                  <a:lnTo>
                    <a:pt x="2577" y="1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0" name="Google Shape;3540;p42"/>
            <p:cNvSpPr/>
            <p:nvPr/>
          </p:nvSpPr>
          <p:spPr>
            <a:xfrm>
              <a:off x="1918825" y="5234300"/>
              <a:ext cx="31175" cy="242575"/>
            </a:xfrm>
            <a:custGeom>
              <a:avLst/>
              <a:gdLst/>
              <a:ahLst/>
              <a:cxnLst/>
              <a:rect l="l" t="t" r="r" b="b"/>
              <a:pathLst>
                <a:path w="1247" h="9703" extrusionOk="0">
                  <a:moveTo>
                    <a:pt x="623" y="0"/>
                  </a:moveTo>
                  <a:lnTo>
                    <a:pt x="499" y="21"/>
                  </a:lnTo>
                  <a:lnTo>
                    <a:pt x="395" y="63"/>
                  </a:lnTo>
                  <a:lnTo>
                    <a:pt x="270" y="125"/>
                  </a:lnTo>
                  <a:lnTo>
                    <a:pt x="187" y="187"/>
                  </a:lnTo>
                  <a:lnTo>
                    <a:pt x="104" y="291"/>
                  </a:lnTo>
                  <a:lnTo>
                    <a:pt x="63" y="395"/>
                  </a:lnTo>
                  <a:lnTo>
                    <a:pt x="21" y="499"/>
                  </a:lnTo>
                  <a:lnTo>
                    <a:pt x="0" y="624"/>
                  </a:lnTo>
                  <a:lnTo>
                    <a:pt x="0" y="9703"/>
                  </a:lnTo>
                  <a:lnTo>
                    <a:pt x="1247" y="9703"/>
                  </a:lnTo>
                  <a:lnTo>
                    <a:pt x="1247" y="624"/>
                  </a:lnTo>
                  <a:lnTo>
                    <a:pt x="1247" y="499"/>
                  </a:lnTo>
                  <a:lnTo>
                    <a:pt x="1205" y="395"/>
                  </a:lnTo>
                  <a:lnTo>
                    <a:pt x="1143" y="291"/>
                  </a:lnTo>
                  <a:lnTo>
                    <a:pt x="1060" y="187"/>
                  </a:lnTo>
                  <a:lnTo>
                    <a:pt x="977" y="125"/>
                  </a:lnTo>
                  <a:lnTo>
                    <a:pt x="873" y="63"/>
                  </a:lnTo>
                  <a:lnTo>
                    <a:pt x="748" y="21"/>
                  </a:lnTo>
                  <a:lnTo>
                    <a:pt x="6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1" name="Google Shape;3541;p42"/>
            <p:cNvSpPr/>
            <p:nvPr/>
          </p:nvSpPr>
          <p:spPr>
            <a:xfrm>
              <a:off x="1975950" y="5234300"/>
              <a:ext cx="31200" cy="242575"/>
            </a:xfrm>
            <a:custGeom>
              <a:avLst/>
              <a:gdLst/>
              <a:ahLst/>
              <a:cxnLst/>
              <a:rect l="l" t="t" r="r" b="b"/>
              <a:pathLst>
                <a:path w="1248" h="9703" extrusionOk="0">
                  <a:moveTo>
                    <a:pt x="624" y="0"/>
                  </a:moveTo>
                  <a:lnTo>
                    <a:pt x="499" y="21"/>
                  </a:lnTo>
                  <a:lnTo>
                    <a:pt x="375" y="63"/>
                  </a:lnTo>
                  <a:lnTo>
                    <a:pt x="271" y="125"/>
                  </a:lnTo>
                  <a:lnTo>
                    <a:pt x="188" y="187"/>
                  </a:lnTo>
                  <a:lnTo>
                    <a:pt x="104" y="291"/>
                  </a:lnTo>
                  <a:lnTo>
                    <a:pt x="42" y="395"/>
                  </a:lnTo>
                  <a:lnTo>
                    <a:pt x="21" y="499"/>
                  </a:lnTo>
                  <a:lnTo>
                    <a:pt x="1" y="624"/>
                  </a:lnTo>
                  <a:lnTo>
                    <a:pt x="1" y="9703"/>
                  </a:lnTo>
                  <a:lnTo>
                    <a:pt x="1247" y="9703"/>
                  </a:lnTo>
                  <a:lnTo>
                    <a:pt x="1247" y="624"/>
                  </a:lnTo>
                  <a:lnTo>
                    <a:pt x="1247" y="499"/>
                  </a:lnTo>
                  <a:lnTo>
                    <a:pt x="1206" y="395"/>
                  </a:lnTo>
                  <a:lnTo>
                    <a:pt x="1143" y="291"/>
                  </a:lnTo>
                  <a:lnTo>
                    <a:pt x="1060" y="187"/>
                  </a:lnTo>
                  <a:lnTo>
                    <a:pt x="977" y="125"/>
                  </a:lnTo>
                  <a:lnTo>
                    <a:pt x="873" y="63"/>
                  </a:lnTo>
                  <a:lnTo>
                    <a:pt x="749" y="21"/>
                  </a:lnTo>
                  <a:lnTo>
                    <a:pt x="6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2" name="Google Shape;3542;p42"/>
            <p:cNvSpPr/>
            <p:nvPr/>
          </p:nvSpPr>
          <p:spPr>
            <a:xfrm>
              <a:off x="2033075" y="5234300"/>
              <a:ext cx="31200" cy="242575"/>
            </a:xfrm>
            <a:custGeom>
              <a:avLst/>
              <a:gdLst/>
              <a:ahLst/>
              <a:cxnLst/>
              <a:rect l="l" t="t" r="r" b="b"/>
              <a:pathLst>
                <a:path w="1248" h="9703" extrusionOk="0">
                  <a:moveTo>
                    <a:pt x="624" y="0"/>
                  </a:moveTo>
                  <a:lnTo>
                    <a:pt x="500" y="21"/>
                  </a:lnTo>
                  <a:lnTo>
                    <a:pt x="375" y="63"/>
                  </a:lnTo>
                  <a:lnTo>
                    <a:pt x="271" y="125"/>
                  </a:lnTo>
                  <a:lnTo>
                    <a:pt x="188" y="187"/>
                  </a:lnTo>
                  <a:lnTo>
                    <a:pt x="105" y="291"/>
                  </a:lnTo>
                  <a:lnTo>
                    <a:pt x="43" y="395"/>
                  </a:lnTo>
                  <a:lnTo>
                    <a:pt x="22" y="499"/>
                  </a:lnTo>
                  <a:lnTo>
                    <a:pt x="1" y="624"/>
                  </a:lnTo>
                  <a:lnTo>
                    <a:pt x="1" y="9703"/>
                  </a:lnTo>
                  <a:lnTo>
                    <a:pt x="1248" y="9703"/>
                  </a:lnTo>
                  <a:lnTo>
                    <a:pt x="1248" y="624"/>
                  </a:lnTo>
                  <a:lnTo>
                    <a:pt x="1227" y="499"/>
                  </a:lnTo>
                  <a:lnTo>
                    <a:pt x="1206" y="395"/>
                  </a:lnTo>
                  <a:lnTo>
                    <a:pt x="1144" y="291"/>
                  </a:lnTo>
                  <a:lnTo>
                    <a:pt x="1061" y="187"/>
                  </a:lnTo>
                  <a:lnTo>
                    <a:pt x="977" y="125"/>
                  </a:lnTo>
                  <a:lnTo>
                    <a:pt x="874" y="63"/>
                  </a:lnTo>
                  <a:lnTo>
                    <a:pt x="749" y="21"/>
                  </a:lnTo>
                  <a:lnTo>
                    <a:pt x="6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3" name="Google Shape;3543;p42"/>
            <p:cNvSpPr/>
            <p:nvPr/>
          </p:nvSpPr>
          <p:spPr>
            <a:xfrm>
              <a:off x="2090225" y="5234300"/>
              <a:ext cx="31175" cy="242575"/>
            </a:xfrm>
            <a:custGeom>
              <a:avLst/>
              <a:gdLst/>
              <a:ahLst/>
              <a:cxnLst/>
              <a:rect l="l" t="t" r="r" b="b"/>
              <a:pathLst>
                <a:path w="1247" h="9703" extrusionOk="0">
                  <a:moveTo>
                    <a:pt x="624" y="0"/>
                  </a:moveTo>
                  <a:lnTo>
                    <a:pt x="499" y="21"/>
                  </a:lnTo>
                  <a:lnTo>
                    <a:pt x="374" y="63"/>
                  </a:lnTo>
                  <a:lnTo>
                    <a:pt x="270" y="125"/>
                  </a:lnTo>
                  <a:lnTo>
                    <a:pt x="187" y="187"/>
                  </a:lnTo>
                  <a:lnTo>
                    <a:pt x="104" y="291"/>
                  </a:lnTo>
                  <a:lnTo>
                    <a:pt x="42" y="395"/>
                  </a:lnTo>
                  <a:lnTo>
                    <a:pt x="21" y="499"/>
                  </a:lnTo>
                  <a:lnTo>
                    <a:pt x="0" y="624"/>
                  </a:lnTo>
                  <a:lnTo>
                    <a:pt x="0" y="9703"/>
                  </a:lnTo>
                  <a:lnTo>
                    <a:pt x="1247" y="9703"/>
                  </a:lnTo>
                  <a:lnTo>
                    <a:pt x="1247" y="624"/>
                  </a:lnTo>
                  <a:lnTo>
                    <a:pt x="1226" y="499"/>
                  </a:lnTo>
                  <a:lnTo>
                    <a:pt x="1205" y="395"/>
                  </a:lnTo>
                  <a:lnTo>
                    <a:pt x="1143" y="291"/>
                  </a:lnTo>
                  <a:lnTo>
                    <a:pt x="1060" y="187"/>
                  </a:lnTo>
                  <a:lnTo>
                    <a:pt x="977" y="125"/>
                  </a:lnTo>
                  <a:lnTo>
                    <a:pt x="873" y="63"/>
                  </a:lnTo>
                  <a:lnTo>
                    <a:pt x="748" y="21"/>
                  </a:lnTo>
                  <a:lnTo>
                    <a:pt x="6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4" name="Google Shape;3544;p42"/>
            <p:cNvSpPr/>
            <p:nvPr/>
          </p:nvSpPr>
          <p:spPr>
            <a:xfrm>
              <a:off x="1846100" y="4788650"/>
              <a:ext cx="348550" cy="350100"/>
            </a:xfrm>
            <a:custGeom>
              <a:avLst/>
              <a:gdLst/>
              <a:ahLst/>
              <a:cxnLst/>
              <a:rect l="l" t="t" r="r" b="b"/>
              <a:pathLst>
                <a:path w="13942" h="14004" extrusionOk="0">
                  <a:moveTo>
                    <a:pt x="1" y="0"/>
                  </a:moveTo>
                  <a:lnTo>
                    <a:pt x="1" y="14004"/>
                  </a:lnTo>
                  <a:lnTo>
                    <a:pt x="13941" y="14004"/>
                  </a:lnTo>
                  <a:lnTo>
                    <a:pt x="13941" y="0"/>
                  </a:lnTo>
                  <a:close/>
                </a:path>
              </a:pathLst>
            </a:custGeom>
            <a:solidFill>
              <a:srgbClr val="E3C7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5" name="Google Shape;3545;p42"/>
            <p:cNvSpPr/>
            <p:nvPr/>
          </p:nvSpPr>
          <p:spPr>
            <a:xfrm>
              <a:off x="1806100" y="5100300"/>
              <a:ext cx="428025" cy="76900"/>
            </a:xfrm>
            <a:custGeom>
              <a:avLst/>
              <a:gdLst/>
              <a:ahLst/>
              <a:cxnLst/>
              <a:rect l="l" t="t" r="r" b="b"/>
              <a:pathLst>
                <a:path w="17121" h="3076" extrusionOk="0">
                  <a:moveTo>
                    <a:pt x="271" y="0"/>
                  </a:moveTo>
                  <a:lnTo>
                    <a:pt x="209" y="21"/>
                  </a:lnTo>
                  <a:lnTo>
                    <a:pt x="146" y="63"/>
                  </a:lnTo>
                  <a:lnTo>
                    <a:pt x="105" y="104"/>
                  </a:lnTo>
                  <a:lnTo>
                    <a:pt x="63" y="146"/>
                  </a:lnTo>
                  <a:lnTo>
                    <a:pt x="22" y="208"/>
                  </a:lnTo>
                  <a:lnTo>
                    <a:pt x="1" y="270"/>
                  </a:lnTo>
                  <a:lnTo>
                    <a:pt x="1" y="333"/>
                  </a:lnTo>
                  <a:lnTo>
                    <a:pt x="1" y="2743"/>
                  </a:lnTo>
                  <a:lnTo>
                    <a:pt x="1" y="2805"/>
                  </a:lnTo>
                  <a:lnTo>
                    <a:pt x="22" y="2867"/>
                  </a:lnTo>
                  <a:lnTo>
                    <a:pt x="63" y="2930"/>
                  </a:lnTo>
                  <a:lnTo>
                    <a:pt x="105" y="2971"/>
                  </a:lnTo>
                  <a:lnTo>
                    <a:pt x="146" y="3013"/>
                  </a:lnTo>
                  <a:lnTo>
                    <a:pt x="209" y="3054"/>
                  </a:lnTo>
                  <a:lnTo>
                    <a:pt x="271" y="3075"/>
                  </a:lnTo>
                  <a:lnTo>
                    <a:pt x="16850" y="3075"/>
                  </a:lnTo>
                  <a:lnTo>
                    <a:pt x="16913" y="3054"/>
                  </a:lnTo>
                  <a:lnTo>
                    <a:pt x="16975" y="3013"/>
                  </a:lnTo>
                  <a:lnTo>
                    <a:pt x="17016" y="2971"/>
                  </a:lnTo>
                  <a:lnTo>
                    <a:pt x="17058" y="2930"/>
                  </a:lnTo>
                  <a:lnTo>
                    <a:pt x="17100" y="2867"/>
                  </a:lnTo>
                  <a:lnTo>
                    <a:pt x="17120" y="2805"/>
                  </a:lnTo>
                  <a:lnTo>
                    <a:pt x="17120" y="2743"/>
                  </a:lnTo>
                  <a:lnTo>
                    <a:pt x="17120" y="333"/>
                  </a:lnTo>
                  <a:lnTo>
                    <a:pt x="17120" y="270"/>
                  </a:lnTo>
                  <a:lnTo>
                    <a:pt x="17100" y="208"/>
                  </a:lnTo>
                  <a:lnTo>
                    <a:pt x="17058" y="146"/>
                  </a:lnTo>
                  <a:lnTo>
                    <a:pt x="17016" y="104"/>
                  </a:lnTo>
                  <a:lnTo>
                    <a:pt x="16975" y="63"/>
                  </a:lnTo>
                  <a:lnTo>
                    <a:pt x="16913" y="21"/>
                  </a:lnTo>
                  <a:lnTo>
                    <a:pt x="16850" y="0"/>
                  </a:lnTo>
                  <a:close/>
                </a:path>
              </a:pathLst>
            </a:custGeom>
            <a:solidFill>
              <a:srgbClr val="D6B4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6" name="Google Shape;3546;p42"/>
            <p:cNvSpPr/>
            <p:nvPr/>
          </p:nvSpPr>
          <p:spPr>
            <a:xfrm>
              <a:off x="1921925" y="4848900"/>
              <a:ext cx="196900" cy="196875"/>
            </a:xfrm>
            <a:custGeom>
              <a:avLst/>
              <a:gdLst/>
              <a:ahLst/>
              <a:cxnLst/>
              <a:rect l="l" t="t" r="r" b="b"/>
              <a:pathLst>
                <a:path w="7876" h="7875" extrusionOk="0">
                  <a:moveTo>
                    <a:pt x="3928" y="0"/>
                  </a:moveTo>
                  <a:lnTo>
                    <a:pt x="3533" y="21"/>
                  </a:lnTo>
                  <a:lnTo>
                    <a:pt x="3138" y="84"/>
                  </a:lnTo>
                  <a:lnTo>
                    <a:pt x="2764" y="187"/>
                  </a:lnTo>
                  <a:lnTo>
                    <a:pt x="2390" y="312"/>
                  </a:lnTo>
                  <a:lnTo>
                    <a:pt x="2058" y="478"/>
                  </a:lnTo>
                  <a:lnTo>
                    <a:pt x="1725" y="686"/>
                  </a:lnTo>
                  <a:lnTo>
                    <a:pt x="1434" y="915"/>
                  </a:lnTo>
                  <a:lnTo>
                    <a:pt x="1144" y="1164"/>
                  </a:lnTo>
                  <a:lnTo>
                    <a:pt x="894" y="1434"/>
                  </a:lnTo>
                  <a:lnTo>
                    <a:pt x="666" y="1746"/>
                  </a:lnTo>
                  <a:lnTo>
                    <a:pt x="458" y="2057"/>
                  </a:lnTo>
                  <a:lnTo>
                    <a:pt x="292" y="2410"/>
                  </a:lnTo>
                  <a:lnTo>
                    <a:pt x="167" y="2764"/>
                  </a:lnTo>
                  <a:lnTo>
                    <a:pt x="63" y="3158"/>
                  </a:lnTo>
                  <a:lnTo>
                    <a:pt x="22" y="3532"/>
                  </a:lnTo>
                  <a:lnTo>
                    <a:pt x="1" y="3948"/>
                  </a:lnTo>
                  <a:lnTo>
                    <a:pt x="22" y="4343"/>
                  </a:lnTo>
                  <a:lnTo>
                    <a:pt x="63" y="4737"/>
                  </a:lnTo>
                  <a:lnTo>
                    <a:pt x="167" y="5111"/>
                  </a:lnTo>
                  <a:lnTo>
                    <a:pt x="292" y="5485"/>
                  </a:lnTo>
                  <a:lnTo>
                    <a:pt x="458" y="5818"/>
                  </a:lnTo>
                  <a:lnTo>
                    <a:pt x="666" y="6150"/>
                  </a:lnTo>
                  <a:lnTo>
                    <a:pt x="894" y="6441"/>
                  </a:lnTo>
                  <a:lnTo>
                    <a:pt x="1144" y="6732"/>
                  </a:lnTo>
                  <a:lnTo>
                    <a:pt x="1434" y="6981"/>
                  </a:lnTo>
                  <a:lnTo>
                    <a:pt x="1725" y="7210"/>
                  </a:lnTo>
                  <a:lnTo>
                    <a:pt x="2058" y="7397"/>
                  </a:lnTo>
                  <a:lnTo>
                    <a:pt x="2390" y="7563"/>
                  </a:lnTo>
                  <a:lnTo>
                    <a:pt x="2764" y="7708"/>
                  </a:lnTo>
                  <a:lnTo>
                    <a:pt x="3138" y="7812"/>
                  </a:lnTo>
                  <a:lnTo>
                    <a:pt x="3533" y="7854"/>
                  </a:lnTo>
                  <a:lnTo>
                    <a:pt x="3928" y="7875"/>
                  </a:lnTo>
                  <a:lnTo>
                    <a:pt x="4322" y="7854"/>
                  </a:lnTo>
                  <a:lnTo>
                    <a:pt x="4717" y="7812"/>
                  </a:lnTo>
                  <a:lnTo>
                    <a:pt x="5091" y="7708"/>
                  </a:lnTo>
                  <a:lnTo>
                    <a:pt x="5465" y="7563"/>
                  </a:lnTo>
                  <a:lnTo>
                    <a:pt x="5797" y="7397"/>
                  </a:lnTo>
                  <a:lnTo>
                    <a:pt x="6130" y="7210"/>
                  </a:lnTo>
                  <a:lnTo>
                    <a:pt x="6441" y="6981"/>
                  </a:lnTo>
                  <a:lnTo>
                    <a:pt x="6712" y="6732"/>
                  </a:lnTo>
                  <a:lnTo>
                    <a:pt x="6961" y="6441"/>
                  </a:lnTo>
                  <a:lnTo>
                    <a:pt x="7189" y="6150"/>
                  </a:lnTo>
                  <a:lnTo>
                    <a:pt x="7397" y="5818"/>
                  </a:lnTo>
                  <a:lnTo>
                    <a:pt x="7563" y="5485"/>
                  </a:lnTo>
                  <a:lnTo>
                    <a:pt x="7688" y="5111"/>
                  </a:lnTo>
                  <a:lnTo>
                    <a:pt x="7792" y="4737"/>
                  </a:lnTo>
                  <a:lnTo>
                    <a:pt x="7854" y="4343"/>
                  </a:lnTo>
                  <a:lnTo>
                    <a:pt x="7875" y="3948"/>
                  </a:lnTo>
                  <a:lnTo>
                    <a:pt x="7854" y="3532"/>
                  </a:lnTo>
                  <a:lnTo>
                    <a:pt x="7792" y="3158"/>
                  </a:lnTo>
                  <a:lnTo>
                    <a:pt x="7688" y="2764"/>
                  </a:lnTo>
                  <a:lnTo>
                    <a:pt x="7563" y="2410"/>
                  </a:lnTo>
                  <a:lnTo>
                    <a:pt x="7397" y="2057"/>
                  </a:lnTo>
                  <a:lnTo>
                    <a:pt x="7189" y="1746"/>
                  </a:lnTo>
                  <a:lnTo>
                    <a:pt x="6961" y="1434"/>
                  </a:lnTo>
                  <a:lnTo>
                    <a:pt x="6712" y="1164"/>
                  </a:lnTo>
                  <a:lnTo>
                    <a:pt x="6441" y="915"/>
                  </a:lnTo>
                  <a:lnTo>
                    <a:pt x="6130" y="686"/>
                  </a:lnTo>
                  <a:lnTo>
                    <a:pt x="5797" y="478"/>
                  </a:lnTo>
                  <a:lnTo>
                    <a:pt x="5465" y="312"/>
                  </a:lnTo>
                  <a:lnTo>
                    <a:pt x="5091" y="187"/>
                  </a:lnTo>
                  <a:lnTo>
                    <a:pt x="4717" y="84"/>
                  </a:lnTo>
                  <a:lnTo>
                    <a:pt x="4322" y="21"/>
                  </a:lnTo>
                  <a:lnTo>
                    <a:pt x="3928" y="0"/>
                  </a:lnTo>
                  <a:close/>
                </a:path>
              </a:pathLst>
            </a:custGeom>
            <a:solidFill>
              <a:srgbClr val="5788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7" name="Google Shape;3547;p42"/>
            <p:cNvSpPr/>
            <p:nvPr/>
          </p:nvSpPr>
          <p:spPr>
            <a:xfrm>
              <a:off x="1846100" y="4642175"/>
              <a:ext cx="348550" cy="146500"/>
            </a:xfrm>
            <a:custGeom>
              <a:avLst/>
              <a:gdLst/>
              <a:ahLst/>
              <a:cxnLst/>
              <a:rect l="l" t="t" r="r" b="b"/>
              <a:pathLst>
                <a:path w="13942" h="5860" extrusionOk="0">
                  <a:moveTo>
                    <a:pt x="3449" y="0"/>
                  </a:moveTo>
                  <a:lnTo>
                    <a:pt x="1" y="5859"/>
                  </a:lnTo>
                  <a:lnTo>
                    <a:pt x="13941" y="5859"/>
                  </a:lnTo>
                  <a:lnTo>
                    <a:pt x="10472" y="0"/>
                  </a:lnTo>
                  <a:close/>
                </a:path>
              </a:pathLst>
            </a:custGeom>
            <a:solidFill>
              <a:srgbClr val="D6B4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8" name="Google Shape;3548;p42"/>
            <p:cNvSpPr/>
            <p:nvPr/>
          </p:nvSpPr>
          <p:spPr>
            <a:xfrm>
              <a:off x="1968675" y="4413125"/>
              <a:ext cx="102875" cy="154275"/>
            </a:xfrm>
            <a:custGeom>
              <a:avLst/>
              <a:gdLst/>
              <a:ahLst/>
              <a:cxnLst/>
              <a:rect l="l" t="t" r="r" b="b"/>
              <a:pathLst>
                <a:path w="4115" h="6171" extrusionOk="0">
                  <a:moveTo>
                    <a:pt x="2058" y="0"/>
                  </a:moveTo>
                  <a:lnTo>
                    <a:pt x="2016" y="21"/>
                  </a:lnTo>
                  <a:lnTo>
                    <a:pt x="1995" y="62"/>
                  </a:lnTo>
                  <a:lnTo>
                    <a:pt x="1954" y="104"/>
                  </a:lnTo>
                  <a:lnTo>
                    <a:pt x="1" y="6171"/>
                  </a:lnTo>
                  <a:lnTo>
                    <a:pt x="4114" y="6171"/>
                  </a:lnTo>
                  <a:lnTo>
                    <a:pt x="2265" y="104"/>
                  </a:lnTo>
                  <a:lnTo>
                    <a:pt x="2245" y="62"/>
                  </a:lnTo>
                  <a:lnTo>
                    <a:pt x="2203" y="21"/>
                  </a:lnTo>
                  <a:lnTo>
                    <a:pt x="2161" y="0"/>
                  </a:lnTo>
                  <a:close/>
                </a:path>
              </a:pathLst>
            </a:custGeom>
            <a:solidFill>
              <a:srgbClr val="D6B4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9" name="Google Shape;3549;p42"/>
            <p:cNvSpPr/>
            <p:nvPr/>
          </p:nvSpPr>
          <p:spPr>
            <a:xfrm>
              <a:off x="1846100" y="4744500"/>
              <a:ext cx="348550" cy="394250"/>
            </a:xfrm>
            <a:custGeom>
              <a:avLst/>
              <a:gdLst/>
              <a:ahLst/>
              <a:cxnLst/>
              <a:rect l="l" t="t" r="r" b="b"/>
              <a:pathLst>
                <a:path w="13942" h="15770" extrusionOk="0">
                  <a:moveTo>
                    <a:pt x="1039" y="0"/>
                  </a:moveTo>
                  <a:lnTo>
                    <a:pt x="1" y="1766"/>
                  </a:lnTo>
                  <a:lnTo>
                    <a:pt x="1" y="15770"/>
                  </a:lnTo>
                  <a:lnTo>
                    <a:pt x="13941" y="15770"/>
                  </a:lnTo>
                  <a:lnTo>
                    <a:pt x="13941" y="1766"/>
                  </a:lnTo>
                  <a:lnTo>
                    <a:pt x="129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0" name="Google Shape;3550;p42"/>
            <p:cNvSpPr/>
            <p:nvPr/>
          </p:nvSpPr>
          <p:spPr>
            <a:xfrm>
              <a:off x="2130225" y="4788650"/>
              <a:ext cx="64425" cy="350100"/>
            </a:xfrm>
            <a:custGeom>
              <a:avLst/>
              <a:gdLst/>
              <a:ahLst/>
              <a:cxnLst/>
              <a:rect l="l" t="t" r="r" b="b"/>
              <a:pathLst>
                <a:path w="2577" h="14004" extrusionOk="0">
                  <a:moveTo>
                    <a:pt x="0" y="0"/>
                  </a:moveTo>
                  <a:lnTo>
                    <a:pt x="0" y="14004"/>
                  </a:lnTo>
                  <a:lnTo>
                    <a:pt x="2576" y="14004"/>
                  </a:lnTo>
                  <a:lnTo>
                    <a:pt x="2576" y="0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1" name="Google Shape;3551;p42"/>
            <p:cNvSpPr/>
            <p:nvPr/>
          </p:nvSpPr>
          <p:spPr>
            <a:xfrm>
              <a:off x="1806100" y="5100300"/>
              <a:ext cx="428025" cy="76900"/>
            </a:xfrm>
            <a:custGeom>
              <a:avLst/>
              <a:gdLst/>
              <a:ahLst/>
              <a:cxnLst/>
              <a:rect l="l" t="t" r="r" b="b"/>
              <a:pathLst>
                <a:path w="17121" h="3076" extrusionOk="0">
                  <a:moveTo>
                    <a:pt x="271" y="0"/>
                  </a:moveTo>
                  <a:lnTo>
                    <a:pt x="209" y="21"/>
                  </a:lnTo>
                  <a:lnTo>
                    <a:pt x="146" y="63"/>
                  </a:lnTo>
                  <a:lnTo>
                    <a:pt x="105" y="104"/>
                  </a:lnTo>
                  <a:lnTo>
                    <a:pt x="63" y="146"/>
                  </a:lnTo>
                  <a:lnTo>
                    <a:pt x="22" y="208"/>
                  </a:lnTo>
                  <a:lnTo>
                    <a:pt x="1" y="270"/>
                  </a:lnTo>
                  <a:lnTo>
                    <a:pt x="1" y="333"/>
                  </a:lnTo>
                  <a:lnTo>
                    <a:pt x="1" y="2743"/>
                  </a:lnTo>
                  <a:lnTo>
                    <a:pt x="1" y="2805"/>
                  </a:lnTo>
                  <a:lnTo>
                    <a:pt x="22" y="2867"/>
                  </a:lnTo>
                  <a:lnTo>
                    <a:pt x="63" y="2930"/>
                  </a:lnTo>
                  <a:lnTo>
                    <a:pt x="105" y="2971"/>
                  </a:lnTo>
                  <a:lnTo>
                    <a:pt x="146" y="3013"/>
                  </a:lnTo>
                  <a:lnTo>
                    <a:pt x="209" y="3054"/>
                  </a:lnTo>
                  <a:lnTo>
                    <a:pt x="271" y="3075"/>
                  </a:lnTo>
                  <a:lnTo>
                    <a:pt x="16850" y="3075"/>
                  </a:lnTo>
                  <a:lnTo>
                    <a:pt x="16913" y="3054"/>
                  </a:lnTo>
                  <a:lnTo>
                    <a:pt x="16975" y="3013"/>
                  </a:lnTo>
                  <a:lnTo>
                    <a:pt x="17016" y="2971"/>
                  </a:lnTo>
                  <a:lnTo>
                    <a:pt x="17058" y="2930"/>
                  </a:lnTo>
                  <a:lnTo>
                    <a:pt x="17100" y="2867"/>
                  </a:lnTo>
                  <a:lnTo>
                    <a:pt x="17120" y="2805"/>
                  </a:lnTo>
                  <a:lnTo>
                    <a:pt x="17120" y="2743"/>
                  </a:lnTo>
                  <a:lnTo>
                    <a:pt x="17120" y="333"/>
                  </a:lnTo>
                  <a:lnTo>
                    <a:pt x="17120" y="270"/>
                  </a:lnTo>
                  <a:lnTo>
                    <a:pt x="17100" y="208"/>
                  </a:lnTo>
                  <a:lnTo>
                    <a:pt x="17058" y="146"/>
                  </a:lnTo>
                  <a:lnTo>
                    <a:pt x="17016" y="104"/>
                  </a:lnTo>
                  <a:lnTo>
                    <a:pt x="16975" y="63"/>
                  </a:lnTo>
                  <a:lnTo>
                    <a:pt x="16913" y="21"/>
                  </a:lnTo>
                  <a:lnTo>
                    <a:pt x="16850" y="0"/>
                  </a:lnTo>
                  <a:close/>
                </a:path>
              </a:pathLst>
            </a:custGeom>
            <a:solidFill>
              <a:srgbClr val="D6B4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2" name="Google Shape;3552;p42"/>
            <p:cNvSpPr/>
            <p:nvPr/>
          </p:nvSpPr>
          <p:spPr>
            <a:xfrm>
              <a:off x="2169700" y="5100300"/>
              <a:ext cx="64425" cy="76900"/>
            </a:xfrm>
            <a:custGeom>
              <a:avLst/>
              <a:gdLst/>
              <a:ahLst/>
              <a:cxnLst/>
              <a:rect l="l" t="t" r="r" b="b"/>
              <a:pathLst>
                <a:path w="2577" h="3076" extrusionOk="0">
                  <a:moveTo>
                    <a:pt x="0" y="0"/>
                  </a:moveTo>
                  <a:lnTo>
                    <a:pt x="0" y="3075"/>
                  </a:lnTo>
                  <a:lnTo>
                    <a:pt x="2306" y="3075"/>
                  </a:lnTo>
                  <a:lnTo>
                    <a:pt x="2369" y="3054"/>
                  </a:lnTo>
                  <a:lnTo>
                    <a:pt x="2431" y="3013"/>
                  </a:lnTo>
                  <a:lnTo>
                    <a:pt x="2472" y="2971"/>
                  </a:lnTo>
                  <a:lnTo>
                    <a:pt x="2514" y="2930"/>
                  </a:lnTo>
                  <a:lnTo>
                    <a:pt x="2556" y="2867"/>
                  </a:lnTo>
                  <a:lnTo>
                    <a:pt x="2576" y="2805"/>
                  </a:lnTo>
                  <a:lnTo>
                    <a:pt x="2576" y="2743"/>
                  </a:lnTo>
                  <a:lnTo>
                    <a:pt x="2576" y="333"/>
                  </a:lnTo>
                  <a:lnTo>
                    <a:pt x="2576" y="270"/>
                  </a:lnTo>
                  <a:lnTo>
                    <a:pt x="2556" y="208"/>
                  </a:lnTo>
                  <a:lnTo>
                    <a:pt x="2514" y="146"/>
                  </a:lnTo>
                  <a:lnTo>
                    <a:pt x="2472" y="104"/>
                  </a:lnTo>
                  <a:lnTo>
                    <a:pt x="2431" y="63"/>
                  </a:lnTo>
                  <a:lnTo>
                    <a:pt x="2369" y="21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3" name="Google Shape;3553;p42"/>
            <p:cNvSpPr/>
            <p:nvPr/>
          </p:nvSpPr>
          <p:spPr>
            <a:xfrm>
              <a:off x="1921925" y="4848900"/>
              <a:ext cx="196900" cy="196875"/>
            </a:xfrm>
            <a:custGeom>
              <a:avLst/>
              <a:gdLst/>
              <a:ahLst/>
              <a:cxnLst/>
              <a:rect l="l" t="t" r="r" b="b"/>
              <a:pathLst>
                <a:path w="7876" h="7875" extrusionOk="0">
                  <a:moveTo>
                    <a:pt x="3928" y="0"/>
                  </a:moveTo>
                  <a:lnTo>
                    <a:pt x="3533" y="21"/>
                  </a:lnTo>
                  <a:lnTo>
                    <a:pt x="3138" y="84"/>
                  </a:lnTo>
                  <a:lnTo>
                    <a:pt x="2764" y="187"/>
                  </a:lnTo>
                  <a:lnTo>
                    <a:pt x="2390" y="312"/>
                  </a:lnTo>
                  <a:lnTo>
                    <a:pt x="2058" y="478"/>
                  </a:lnTo>
                  <a:lnTo>
                    <a:pt x="1725" y="686"/>
                  </a:lnTo>
                  <a:lnTo>
                    <a:pt x="1434" y="915"/>
                  </a:lnTo>
                  <a:lnTo>
                    <a:pt x="1144" y="1164"/>
                  </a:lnTo>
                  <a:lnTo>
                    <a:pt x="894" y="1434"/>
                  </a:lnTo>
                  <a:lnTo>
                    <a:pt x="666" y="1746"/>
                  </a:lnTo>
                  <a:lnTo>
                    <a:pt x="458" y="2057"/>
                  </a:lnTo>
                  <a:lnTo>
                    <a:pt x="292" y="2410"/>
                  </a:lnTo>
                  <a:lnTo>
                    <a:pt x="167" y="2764"/>
                  </a:lnTo>
                  <a:lnTo>
                    <a:pt x="63" y="3158"/>
                  </a:lnTo>
                  <a:lnTo>
                    <a:pt x="22" y="3532"/>
                  </a:lnTo>
                  <a:lnTo>
                    <a:pt x="1" y="3948"/>
                  </a:lnTo>
                  <a:lnTo>
                    <a:pt x="22" y="4343"/>
                  </a:lnTo>
                  <a:lnTo>
                    <a:pt x="63" y="4737"/>
                  </a:lnTo>
                  <a:lnTo>
                    <a:pt x="167" y="5111"/>
                  </a:lnTo>
                  <a:lnTo>
                    <a:pt x="292" y="5485"/>
                  </a:lnTo>
                  <a:lnTo>
                    <a:pt x="458" y="5818"/>
                  </a:lnTo>
                  <a:lnTo>
                    <a:pt x="666" y="6150"/>
                  </a:lnTo>
                  <a:lnTo>
                    <a:pt x="894" y="6441"/>
                  </a:lnTo>
                  <a:lnTo>
                    <a:pt x="1144" y="6732"/>
                  </a:lnTo>
                  <a:lnTo>
                    <a:pt x="1434" y="6981"/>
                  </a:lnTo>
                  <a:lnTo>
                    <a:pt x="1725" y="7210"/>
                  </a:lnTo>
                  <a:lnTo>
                    <a:pt x="2058" y="7397"/>
                  </a:lnTo>
                  <a:lnTo>
                    <a:pt x="2390" y="7563"/>
                  </a:lnTo>
                  <a:lnTo>
                    <a:pt x="2764" y="7708"/>
                  </a:lnTo>
                  <a:lnTo>
                    <a:pt x="3138" y="7812"/>
                  </a:lnTo>
                  <a:lnTo>
                    <a:pt x="3533" y="7854"/>
                  </a:lnTo>
                  <a:lnTo>
                    <a:pt x="3928" y="7875"/>
                  </a:lnTo>
                  <a:lnTo>
                    <a:pt x="4322" y="7854"/>
                  </a:lnTo>
                  <a:lnTo>
                    <a:pt x="4717" y="7812"/>
                  </a:lnTo>
                  <a:lnTo>
                    <a:pt x="5091" y="7708"/>
                  </a:lnTo>
                  <a:lnTo>
                    <a:pt x="5465" y="7563"/>
                  </a:lnTo>
                  <a:lnTo>
                    <a:pt x="5797" y="7397"/>
                  </a:lnTo>
                  <a:lnTo>
                    <a:pt x="6130" y="7210"/>
                  </a:lnTo>
                  <a:lnTo>
                    <a:pt x="6441" y="6981"/>
                  </a:lnTo>
                  <a:lnTo>
                    <a:pt x="6712" y="6732"/>
                  </a:lnTo>
                  <a:lnTo>
                    <a:pt x="6961" y="6441"/>
                  </a:lnTo>
                  <a:lnTo>
                    <a:pt x="7189" y="6150"/>
                  </a:lnTo>
                  <a:lnTo>
                    <a:pt x="7397" y="5818"/>
                  </a:lnTo>
                  <a:lnTo>
                    <a:pt x="7563" y="5485"/>
                  </a:lnTo>
                  <a:lnTo>
                    <a:pt x="7688" y="5111"/>
                  </a:lnTo>
                  <a:lnTo>
                    <a:pt x="7792" y="4737"/>
                  </a:lnTo>
                  <a:lnTo>
                    <a:pt x="7854" y="4343"/>
                  </a:lnTo>
                  <a:lnTo>
                    <a:pt x="7875" y="3948"/>
                  </a:lnTo>
                  <a:lnTo>
                    <a:pt x="7854" y="3532"/>
                  </a:lnTo>
                  <a:lnTo>
                    <a:pt x="7792" y="3158"/>
                  </a:lnTo>
                  <a:lnTo>
                    <a:pt x="7688" y="2764"/>
                  </a:lnTo>
                  <a:lnTo>
                    <a:pt x="7563" y="2410"/>
                  </a:lnTo>
                  <a:lnTo>
                    <a:pt x="7397" y="2057"/>
                  </a:lnTo>
                  <a:lnTo>
                    <a:pt x="7189" y="1746"/>
                  </a:lnTo>
                  <a:lnTo>
                    <a:pt x="6961" y="1434"/>
                  </a:lnTo>
                  <a:lnTo>
                    <a:pt x="6712" y="1164"/>
                  </a:lnTo>
                  <a:lnTo>
                    <a:pt x="6441" y="915"/>
                  </a:lnTo>
                  <a:lnTo>
                    <a:pt x="6130" y="686"/>
                  </a:lnTo>
                  <a:lnTo>
                    <a:pt x="5797" y="478"/>
                  </a:lnTo>
                  <a:lnTo>
                    <a:pt x="5465" y="312"/>
                  </a:lnTo>
                  <a:lnTo>
                    <a:pt x="5091" y="187"/>
                  </a:lnTo>
                  <a:lnTo>
                    <a:pt x="4717" y="84"/>
                  </a:lnTo>
                  <a:lnTo>
                    <a:pt x="4322" y="21"/>
                  </a:lnTo>
                  <a:lnTo>
                    <a:pt x="3928" y="0"/>
                  </a:lnTo>
                  <a:close/>
                </a:path>
              </a:pathLst>
            </a:custGeom>
            <a:solidFill>
              <a:srgbClr val="5788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4" name="Google Shape;3554;p42"/>
            <p:cNvSpPr/>
            <p:nvPr/>
          </p:nvSpPr>
          <p:spPr>
            <a:xfrm>
              <a:off x="1846100" y="4642175"/>
              <a:ext cx="348550" cy="146500"/>
            </a:xfrm>
            <a:custGeom>
              <a:avLst/>
              <a:gdLst/>
              <a:ahLst/>
              <a:cxnLst/>
              <a:rect l="l" t="t" r="r" b="b"/>
              <a:pathLst>
                <a:path w="13942" h="5860" extrusionOk="0">
                  <a:moveTo>
                    <a:pt x="3449" y="0"/>
                  </a:moveTo>
                  <a:lnTo>
                    <a:pt x="1" y="5859"/>
                  </a:lnTo>
                  <a:lnTo>
                    <a:pt x="13941" y="5859"/>
                  </a:lnTo>
                  <a:lnTo>
                    <a:pt x="10472" y="0"/>
                  </a:lnTo>
                  <a:close/>
                </a:path>
              </a:pathLst>
            </a:custGeom>
            <a:solidFill>
              <a:srgbClr val="D6B48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5" name="Google Shape;3555;p42"/>
            <p:cNvSpPr/>
            <p:nvPr/>
          </p:nvSpPr>
          <p:spPr>
            <a:xfrm>
              <a:off x="2043475" y="4642175"/>
              <a:ext cx="151175" cy="146500"/>
            </a:xfrm>
            <a:custGeom>
              <a:avLst/>
              <a:gdLst/>
              <a:ahLst/>
              <a:cxnLst/>
              <a:rect l="l" t="t" r="r" b="b"/>
              <a:pathLst>
                <a:path w="6047" h="5860" extrusionOk="0">
                  <a:moveTo>
                    <a:pt x="0" y="0"/>
                  </a:moveTo>
                  <a:lnTo>
                    <a:pt x="3470" y="5859"/>
                  </a:lnTo>
                  <a:lnTo>
                    <a:pt x="6046" y="5859"/>
                  </a:lnTo>
                  <a:lnTo>
                    <a:pt x="2577" y="0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6" name="Google Shape;3556;p42"/>
            <p:cNvSpPr/>
            <p:nvPr/>
          </p:nvSpPr>
          <p:spPr>
            <a:xfrm>
              <a:off x="1968675" y="4413125"/>
              <a:ext cx="102875" cy="154275"/>
            </a:xfrm>
            <a:custGeom>
              <a:avLst/>
              <a:gdLst/>
              <a:ahLst/>
              <a:cxnLst/>
              <a:rect l="l" t="t" r="r" b="b"/>
              <a:pathLst>
                <a:path w="4115" h="6171" extrusionOk="0">
                  <a:moveTo>
                    <a:pt x="2058" y="0"/>
                  </a:moveTo>
                  <a:lnTo>
                    <a:pt x="2016" y="21"/>
                  </a:lnTo>
                  <a:lnTo>
                    <a:pt x="1995" y="62"/>
                  </a:lnTo>
                  <a:lnTo>
                    <a:pt x="1954" y="104"/>
                  </a:lnTo>
                  <a:lnTo>
                    <a:pt x="1" y="6171"/>
                  </a:lnTo>
                  <a:lnTo>
                    <a:pt x="4114" y="6171"/>
                  </a:lnTo>
                  <a:lnTo>
                    <a:pt x="2265" y="104"/>
                  </a:lnTo>
                  <a:lnTo>
                    <a:pt x="2245" y="62"/>
                  </a:lnTo>
                  <a:lnTo>
                    <a:pt x="2203" y="21"/>
                  </a:lnTo>
                  <a:lnTo>
                    <a:pt x="216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7" name="Google Shape;3557;p42"/>
            <p:cNvSpPr/>
            <p:nvPr/>
          </p:nvSpPr>
          <p:spPr>
            <a:xfrm>
              <a:off x="1906350" y="4833325"/>
              <a:ext cx="228050" cy="228025"/>
            </a:xfrm>
            <a:custGeom>
              <a:avLst/>
              <a:gdLst/>
              <a:ahLst/>
              <a:cxnLst/>
              <a:rect l="l" t="t" r="r" b="b"/>
              <a:pathLst>
                <a:path w="9122" h="9121" extrusionOk="0">
                  <a:moveTo>
                    <a:pt x="4551" y="1247"/>
                  </a:moveTo>
                  <a:lnTo>
                    <a:pt x="4883" y="1267"/>
                  </a:lnTo>
                  <a:lnTo>
                    <a:pt x="5215" y="1309"/>
                  </a:lnTo>
                  <a:lnTo>
                    <a:pt x="5527" y="1392"/>
                  </a:lnTo>
                  <a:lnTo>
                    <a:pt x="5839" y="1517"/>
                  </a:lnTo>
                  <a:lnTo>
                    <a:pt x="6130" y="1662"/>
                  </a:lnTo>
                  <a:lnTo>
                    <a:pt x="6400" y="1828"/>
                  </a:lnTo>
                  <a:lnTo>
                    <a:pt x="6670" y="2015"/>
                  </a:lnTo>
                  <a:lnTo>
                    <a:pt x="6898" y="2223"/>
                  </a:lnTo>
                  <a:lnTo>
                    <a:pt x="7106" y="2452"/>
                  </a:lnTo>
                  <a:lnTo>
                    <a:pt x="7293" y="2722"/>
                  </a:lnTo>
                  <a:lnTo>
                    <a:pt x="7459" y="2992"/>
                  </a:lnTo>
                  <a:lnTo>
                    <a:pt x="7605" y="3283"/>
                  </a:lnTo>
                  <a:lnTo>
                    <a:pt x="7709" y="3574"/>
                  </a:lnTo>
                  <a:lnTo>
                    <a:pt x="7792" y="3906"/>
                  </a:lnTo>
                  <a:lnTo>
                    <a:pt x="7854" y="4239"/>
                  </a:lnTo>
                  <a:lnTo>
                    <a:pt x="7875" y="4571"/>
                  </a:lnTo>
                  <a:lnTo>
                    <a:pt x="7854" y="4903"/>
                  </a:lnTo>
                  <a:lnTo>
                    <a:pt x="7792" y="5236"/>
                  </a:lnTo>
                  <a:lnTo>
                    <a:pt x="7709" y="5547"/>
                  </a:lnTo>
                  <a:lnTo>
                    <a:pt x="7605" y="5859"/>
                  </a:lnTo>
                  <a:lnTo>
                    <a:pt x="7459" y="6150"/>
                  </a:lnTo>
                  <a:lnTo>
                    <a:pt x="7293" y="6420"/>
                  </a:lnTo>
                  <a:lnTo>
                    <a:pt x="7106" y="6669"/>
                  </a:lnTo>
                  <a:lnTo>
                    <a:pt x="6898" y="6919"/>
                  </a:lnTo>
                  <a:lnTo>
                    <a:pt x="6670" y="7126"/>
                  </a:lnTo>
                  <a:lnTo>
                    <a:pt x="6400" y="7313"/>
                  </a:lnTo>
                  <a:lnTo>
                    <a:pt x="6130" y="7480"/>
                  </a:lnTo>
                  <a:lnTo>
                    <a:pt x="5839" y="7625"/>
                  </a:lnTo>
                  <a:lnTo>
                    <a:pt x="5527" y="7729"/>
                  </a:lnTo>
                  <a:lnTo>
                    <a:pt x="5215" y="7812"/>
                  </a:lnTo>
                  <a:lnTo>
                    <a:pt x="4883" y="7874"/>
                  </a:lnTo>
                  <a:lnTo>
                    <a:pt x="4218" y="7874"/>
                  </a:lnTo>
                  <a:lnTo>
                    <a:pt x="3886" y="7812"/>
                  </a:lnTo>
                  <a:lnTo>
                    <a:pt x="3574" y="7729"/>
                  </a:lnTo>
                  <a:lnTo>
                    <a:pt x="3262" y="7625"/>
                  </a:lnTo>
                  <a:lnTo>
                    <a:pt x="2972" y="7480"/>
                  </a:lnTo>
                  <a:lnTo>
                    <a:pt x="2701" y="7313"/>
                  </a:lnTo>
                  <a:lnTo>
                    <a:pt x="2452" y="7126"/>
                  </a:lnTo>
                  <a:lnTo>
                    <a:pt x="2203" y="6919"/>
                  </a:lnTo>
                  <a:lnTo>
                    <a:pt x="1995" y="6669"/>
                  </a:lnTo>
                  <a:lnTo>
                    <a:pt x="1808" y="6420"/>
                  </a:lnTo>
                  <a:lnTo>
                    <a:pt x="1642" y="6150"/>
                  </a:lnTo>
                  <a:lnTo>
                    <a:pt x="1496" y="5859"/>
                  </a:lnTo>
                  <a:lnTo>
                    <a:pt x="1393" y="5547"/>
                  </a:lnTo>
                  <a:lnTo>
                    <a:pt x="1309" y="5236"/>
                  </a:lnTo>
                  <a:lnTo>
                    <a:pt x="1247" y="4903"/>
                  </a:lnTo>
                  <a:lnTo>
                    <a:pt x="1247" y="4571"/>
                  </a:lnTo>
                  <a:lnTo>
                    <a:pt x="1247" y="4239"/>
                  </a:lnTo>
                  <a:lnTo>
                    <a:pt x="1309" y="3906"/>
                  </a:lnTo>
                  <a:lnTo>
                    <a:pt x="1393" y="3574"/>
                  </a:lnTo>
                  <a:lnTo>
                    <a:pt x="1496" y="3283"/>
                  </a:lnTo>
                  <a:lnTo>
                    <a:pt x="1642" y="2992"/>
                  </a:lnTo>
                  <a:lnTo>
                    <a:pt x="1808" y="2722"/>
                  </a:lnTo>
                  <a:lnTo>
                    <a:pt x="1995" y="2452"/>
                  </a:lnTo>
                  <a:lnTo>
                    <a:pt x="2203" y="2223"/>
                  </a:lnTo>
                  <a:lnTo>
                    <a:pt x="2452" y="2015"/>
                  </a:lnTo>
                  <a:lnTo>
                    <a:pt x="2701" y="1828"/>
                  </a:lnTo>
                  <a:lnTo>
                    <a:pt x="2972" y="1662"/>
                  </a:lnTo>
                  <a:lnTo>
                    <a:pt x="3262" y="1517"/>
                  </a:lnTo>
                  <a:lnTo>
                    <a:pt x="3574" y="1392"/>
                  </a:lnTo>
                  <a:lnTo>
                    <a:pt x="3886" y="1309"/>
                  </a:lnTo>
                  <a:lnTo>
                    <a:pt x="4218" y="1267"/>
                  </a:lnTo>
                  <a:lnTo>
                    <a:pt x="4551" y="1247"/>
                  </a:lnTo>
                  <a:close/>
                  <a:moveTo>
                    <a:pt x="4551" y="0"/>
                  </a:moveTo>
                  <a:lnTo>
                    <a:pt x="4093" y="21"/>
                  </a:lnTo>
                  <a:lnTo>
                    <a:pt x="3636" y="104"/>
                  </a:lnTo>
                  <a:lnTo>
                    <a:pt x="3200" y="208"/>
                  </a:lnTo>
                  <a:lnTo>
                    <a:pt x="2785" y="374"/>
                  </a:lnTo>
                  <a:lnTo>
                    <a:pt x="2390" y="561"/>
                  </a:lnTo>
                  <a:lnTo>
                    <a:pt x="1995" y="790"/>
                  </a:lnTo>
                  <a:lnTo>
                    <a:pt x="1663" y="1039"/>
                  </a:lnTo>
                  <a:lnTo>
                    <a:pt x="1330" y="1351"/>
                  </a:lnTo>
                  <a:lnTo>
                    <a:pt x="1039" y="1662"/>
                  </a:lnTo>
                  <a:lnTo>
                    <a:pt x="769" y="2015"/>
                  </a:lnTo>
                  <a:lnTo>
                    <a:pt x="541" y="2389"/>
                  </a:lnTo>
                  <a:lnTo>
                    <a:pt x="354" y="2784"/>
                  </a:lnTo>
                  <a:lnTo>
                    <a:pt x="188" y="3220"/>
                  </a:lnTo>
                  <a:lnTo>
                    <a:pt x="84" y="3657"/>
                  </a:lnTo>
                  <a:lnTo>
                    <a:pt x="21" y="4093"/>
                  </a:lnTo>
                  <a:lnTo>
                    <a:pt x="1" y="4571"/>
                  </a:lnTo>
                  <a:lnTo>
                    <a:pt x="21" y="5028"/>
                  </a:lnTo>
                  <a:lnTo>
                    <a:pt x="84" y="5485"/>
                  </a:lnTo>
                  <a:lnTo>
                    <a:pt x="188" y="5921"/>
                  </a:lnTo>
                  <a:lnTo>
                    <a:pt x="354" y="6337"/>
                  </a:lnTo>
                  <a:lnTo>
                    <a:pt x="541" y="6732"/>
                  </a:lnTo>
                  <a:lnTo>
                    <a:pt x="769" y="7106"/>
                  </a:lnTo>
                  <a:lnTo>
                    <a:pt x="1039" y="7459"/>
                  </a:lnTo>
                  <a:lnTo>
                    <a:pt x="1330" y="7791"/>
                  </a:lnTo>
                  <a:lnTo>
                    <a:pt x="1663" y="8082"/>
                  </a:lnTo>
                  <a:lnTo>
                    <a:pt x="1995" y="8352"/>
                  </a:lnTo>
                  <a:lnTo>
                    <a:pt x="2390" y="8581"/>
                  </a:lnTo>
                  <a:lnTo>
                    <a:pt x="2785" y="8768"/>
                  </a:lnTo>
                  <a:lnTo>
                    <a:pt x="3200" y="8913"/>
                  </a:lnTo>
                  <a:lnTo>
                    <a:pt x="3636" y="9038"/>
                  </a:lnTo>
                  <a:lnTo>
                    <a:pt x="4093" y="9100"/>
                  </a:lnTo>
                  <a:lnTo>
                    <a:pt x="4551" y="9121"/>
                  </a:lnTo>
                  <a:lnTo>
                    <a:pt x="5028" y="9100"/>
                  </a:lnTo>
                  <a:lnTo>
                    <a:pt x="5465" y="9038"/>
                  </a:lnTo>
                  <a:lnTo>
                    <a:pt x="5901" y="8913"/>
                  </a:lnTo>
                  <a:lnTo>
                    <a:pt x="6317" y="8768"/>
                  </a:lnTo>
                  <a:lnTo>
                    <a:pt x="6732" y="8581"/>
                  </a:lnTo>
                  <a:lnTo>
                    <a:pt x="7106" y="8352"/>
                  </a:lnTo>
                  <a:lnTo>
                    <a:pt x="7459" y="8082"/>
                  </a:lnTo>
                  <a:lnTo>
                    <a:pt x="7771" y="7791"/>
                  </a:lnTo>
                  <a:lnTo>
                    <a:pt x="8062" y="7459"/>
                  </a:lnTo>
                  <a:lnTo>
                    <a:pt x="8332" y="7106"/>
                  </a:lnTo>
                  <a:lnTo>
                    <a:pt x="8560" y="6732"/>
                  </a:lnTo>
                  <a:lnTo>
                    <a:pt x="8747" y="6337"/>
                  </a:lnTo>
                  <a:lnTo>
                    <a:pt x="8914" y="5921"/>
                  </a:lnTo>
                  <a:lnTo>
                    <a:pt x="9017" y="5485"/>
                  </a:lnTo>
                  <a:lnTo>
                    <a:pt x="9101" y="5028"/>
                  </a:lnTo>
                  <a:lnTo>
                    <a:pt x="9121" y="4571"/>
                  </a:lnTo>
                  <a:lnTo>
                    <a:pt x="9101" y="4093"/>
                  </a:lnTo>
                  <a:lnTo>
                    <a:pt x="9017" y="3657"/>
                  </a:lnTo>
                  <a:lnTo>
                    <a:pt x="8914" y="3220"/>
                  </a:lnTo>
                  <a:lnTo>
                    <a:pt x="8747" y="2784"/>
                  </a:lnTo>
                  <a:lnTo>
                    <a:pt x="8560" y="2389"/>
                  </a:lnTo>
                  <a:lnTo>
                    <a:pt x="8332" y="2015"/>
                  </a:lnTo>
                  <a:lnTo>
                    <a:pt x="8062" y="1662"/>
                  </a:lnTo>
                  <a:lnTo>
                    <a:pt x="7771" y="1351"/>
                  </a:lnTo>
                  <a:lnTo>
                    <a:pt x="7459" y="1039"/>
                  </a:lnTo>
                  <a:lnTo>
                    <a:pt x="7106" y="790"/>
                  </a:lnTo>
                  <a:lnTo>
                    <a:pt x="6732" y="561"/>
                  </a:lnTo>
                  <a:lnTo>
                    <a:pt x="6317" y="374"/>
                  </a:lnTo>
                  <a:lnTo>
                    <a:pt x="5901" y="208"/>
                  </a:lnTo>
                  <a:lnTo>
                    <a:pt x="5465" y="104"/>
                  </a:lnTo>
                  <a:lnTo>
                    <a:pt x="5028" y="21"/>
                  </a:lnTo>
                  <a:lnTo>
                    <a:pt x="4551" y="0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8" name="Google Shape;3558;p42"/>
            <p:cNvSpPr/>
            <p:nvPr/>
          </p:nvSpPr>
          <p:spPr>
            <a:xfrm>
              <a:off x="1932325" y="4494150"/>
              <a:ext cx="64425" cy="73250"/>
            </a:xfrm>
            <a:custGeom>
              <a:avLst/>
              <a:gdLst/>
              <a:ahLst/>
              <a:cxnLst/>
              <a:rect l="l" t="t" r="r" b="b"/>
              <a:pathLst>
                <a:path w="2577" h="2930" extrusionOk="0">
                  <a:moveTo>
                    <a:pt x="125" y="0"/>
                  </a:moveTo>
                  <a:lnTo>
                    <a:pt x="83" y="21"/>
                  </a:lnTo>
                  <a:lnTo>
                    <a:pt x="42" y="63"/>
                  </a:lnTo>
                  <a:lnTo>
                    <a:pt x="21" y="104"/>
                  </a:lnTo>
                  <a:lnTo>
                    <a:pt x="0" y="166"/>
                  </a:lnTo>
                  <a:lnTo>
                    <a:pt x="0" y="2930"/>
                  </a:lnTo>
                  <a:lnTo>
                    <a:pt x="2577" y="2930"/>
                  </a:lnTo>
                  <a:lnTo>
                    <a:pt x="312" y="63"/>
                  </a:lnTo>
                  <a:lnTo>
                    <a:pt x="270" y="21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9" name="Google Shape;3559;p42"/>
            <p:cNvSpPr/>
            <p:nvPr/>
          </p:nvSpPr>
          <p:spPr>
            <a:xfrm>
              <a:off x="2043475" y="4494150"/>
              <a:ext cx="64425" cy="73250"/>
            </a:xfrm>
            <a:custGeom>
              <a:avLst/>
              <a:gdLst/>
              <a:ahLst/>
              <a:cxnLst/>
              <a:rect l="l" t="t" r="r" b="b"/>
              <a:pathLst>
                <a:path w="2577" h="2930" extrusionOk="0">
                  <a:moveTo>
                    <a:pt x="2369" y="0"/>
                  </a:moveTo>
                  <a:lnTo>
                    <a:pt x="2307" y="21"/>
                  </a:lnTo>
                  <a:lnTo>
                    <a:pt x="2265" y="63"/>
                  </a:lnTo>
                  <a:lnTo>
                    <a:pt x="0" y="2930"/>
                  </a:lnTo>
                  <a:lnTo>
                    <a:pt x="2577" y="2930"/>
                  </a:lnTo>
                  <a:lnTo>
                    <a:pt x="2577" y="166"/>
                  </a:lnTo>
                  <a:lnTo>
                    <a:pt x="2577" y="104"/>
                  </a:lnTo>
                  <a:lnTo>
                    <a:pt x="2535" y="63"/>
                  </a:lnTo>
                  <a:lnTo>
                    <a:pt x="2514" y="21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0" name="Google Shape;3560;p42"/>
            <p:cNvSpPr/>
            <p:nvPr/>
          </p:nvSpPr>
          <p:spPr>
            <a:xfrm>
              <a:off x="1932325" y="4494150"/>
              <a:ext cx="64425" cy="73250"/>
            </a:xfrm>
            <a:custGeom>
              <a:avLst/>
              <a:gdLst/>
              <a:ahLst/>
              <a:cxnLst/>
              <a:rect l="l" t="t" r="r" b="b"/>
              <a:pathLst>
                <a:path w="2577" h="2930" extrusionOk="0">
                  <a:moveTo>
                    <a:pt x="125" y="0"/>
                  </a:moveTo>
                  <a:lnTo>
                    <a:pt x="83" y="21"/>
                  </a:lnTo>
                  <a:lnTo>
                    <a:pt x="42" y="63"/>
                  </a:lnTo>
                  <a:lnTo>
                    <a:pt x="21" y="104"/>
                  </a:lnTo>
                  <a:lnTo>
                    <a:pt x="0" y="166"/>
                  </a:lnTo>
                  <a:lnTo>
                    <a:pt x="0" y="2930"/>
                  </a:lnTo>
                  <a:lnTo>
                    <a:pt x="2577" y="2930"/>
                  </a:lnTo>
                  <a:lnTo>
                    <a:pt x="312" y="63"/>
                  </a:lnTo>
                  <a:lnTo>
                    <a:pt x="270" y="21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1" name="Google Shape;3561;p42"/>
            <p:cNvSpPr/>
            <p:nvPr/>
          </p:nvSpPr>
          <p:spPr>
            <a:xfrm>
              <a:off x="2043475" y="4494150"/>
              <a:ext cx="64425" cy="73250"/>
            </a:xfrm>
            <a:custGeom>
              <a:avLst/>
              <a:gdLst/>
              <a:ahLst/>
              <a:cxnLst/>
              <a:rect l="l" t="t" r="r" b="b"/>
              <a:pathLst>
                <a:path w="2577" h="2930" extrusionOk="0">
                  <a:moveTo>
                    <a:pt x="2369" y="0"/>
                  </a:moveTo>
                  <a:lnTo>
                    <a:pt x="2307" y="21"/>
                  </a:lnTo>
                  <a:lnTo>
                    <a:pt x="2265" y="63"/>
                  </a:lnTo>
                  <a:lnTo>
                    <a:pt x="0" y="2930"/>
                  </a:lnTo>
                  <a:lnTo>
                    <a:pt x="2577" y="2930"/>
                  </a:lnTo>
                  <a:lnTo>
                    <a:pt x="2577" y="166"/>
                  </a:lnTo>
                  <a:lnTo>
                    <a:pt x="2577" y="104"/>
                  </a:lnTo>
                  <a:lnTo>
                    <a:pt x="2535" y="63"/>
                  </a:lnTo>
                  <a:lnTo>
                    <a:pt x="2514" y="21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562" name="Google Shape;3562;p42"/>
          <p:cNvGrpSpPr/>
          <p:nvPr/>
        </p:nvGrpSpPr>
        <p:grpSpPr>
          <a:xfrm>
            <a:off x="8295271" y="2708567"/>
            <a:ext cx="937540" cy="937540"/>
            <a:chOff x="2633000" y="4403775"/>
            <a:chExt cx="1063775" cy="1063775"/>
          </a:xfrm>
        </p:grpSpPr>
        <p:sp>
          <p:nvSpPr>
            <p:cNvPr id="3563" name="Google Shape;3563;p42"/>
            <p:cNvSpPr/>
            <p:nvPr/>
          </p:nvSpPr>
          <p:spPr>
            <a:xfrm>
              <a:off x="3100475" y="4403775"/>
              <a:ext cx="273750" cy="212450"/>
            </a:xfrm>
            <a:custGeom>
              <a:avLst/>
              <a:gdLst/>
              <a:ahLst/>
              <a:cxnLst/>
              <a:rect l="l" t="t" r="r" b="b"/>
              <a:pathLst>
                <a:path w="10950" h="8498" extrusionOk="0">
                  <a:moveTo>
                    <a:pt x="790" y="0"/>
                  </a:moveTo>
                  <a:lnTo>
                    <a:pt x="707" y="62"/>
                  </a:lnTo>
                  <a:lnTo>
                    <a:pt x="644" y="125"/>
                  </a:lnTo>
                  <a:lnTo>
                    <a:pt x="623" y="229"/>
                  </a:lnTo>
                  <a:lnTo>
                    <a:pt x="0" y="7646"/>
                  </a:lnTo>
                  <a:lnTo>
                    <a:pt x="10326" y="8498"/>
                  </a:lnTo>
                  <a:lnTo>
                    <a:pt x="10949" y="1060"/>
                  </a:lnTo>
                  <a:lnTo>
                    <a:pt x="10928" y="956"/>
                  </a:lnTo>
                  <a:lnTo>
                    <a:pt x="10887" y="873"/>
                  </a:lnTo>
                  <a:lnTo>
                    <a:pt x="10804" y="831"/>
                  </a:lnTo>
                  <a:lnTo>
                    <a:pt x="10721" y="790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4" name="Google Shape;3564;p42"/>
            <p:cNvSpPr/>
            <p:nvPr/>
          </p:nvSpPr>
          <p:spPr>
            <a:xfrm>
              <a:off x="3293675" y="4418825"/>
              <a:ext cx="80550" cy="197400"/>
            </a:xfrm>
            <a:custGeom>
              <a:avLst/>
              <a:gdLst/>
              <a:ahLst/>
              <a:cxnLst/>
              <a:rect l="l" t="t" r="r" b="b"/>
              <a:pathLst>
                <a:path w="3222" h="7896" extrusionOk="0">
                  <a:moveTo>
                    <a:pt x="666" y="1"/>
                  </a:moveTo>
                  <a:lnTo>
                    <a:pt x="1" y="7667"/>
                  </a:lnTo>
                  <a:lnTo>
                    <a:pt x="2598" y="7896"/>
                  </a:lnTo>
                  <a:lnTo>
                    <a:pt x="3221" y="458"/>
                  </a:lnTo>
                  <a:lnTo>
                    <a:pt x="3200" y="354"/>
                  </a:lnTo>
                  <a:lnTo>
                    <a:pt x="3159" y="271"/>
                  </a:lnTo>
                  <a:lnTo>
                    <a:pt x="3076" y="229"/>
                  </a:lnTo>
                  <a:lnTo>
                    <a:pt x="2993" y="188"/>
                  </a:lnTo>
                  <a:lnTo>
                    <a:pt x="666" y="1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5" name="Google Shape;3565;p42"/>
            <p:cNvSpPr/>
            <p:nvPr/>
          </p:nvSpPr>
          <p:spPr>
            <a:xfrm>
              <a:off x="3148775" y="4475450"/>
              <a:ext cx="38975" cy="124675"/>
            </a:xfrm>
            <a:custGeom>
              <a:avLst/>
              <a:gdLst/>
              <a:ahLst/>
              <a:cxnLst/>
              <a:rect l="l" t="t" r="r" b="b"/>
              <a:pathLst>
                <a:path w="1559" h="4987" extrusionOk="0">
                  <a:moveTo>
                    <a:pt x="852" y="0"/>
                  </a:moveTo>
                  <a:lnTo>
                    <a:pt x="748" y="21"/>
                  </a:lnTo>
                  <a:lnTo>
                    <a:pt x="624" y="63"/>
                  </a:lnTo>
                  <a:lnTo>
                    <a:pt x="541" y="146"/>
                  </a:lnTo>
                  <a:lnTo>
                    <a:pt x="457" y="229"/>
                  </a:lnTo>
                  <a:lnTo>
                    <a:pt x="374" y="333"/>
                  </a:lnTo>
                  <a:lnTo>
                    <a:pt x="333" y="437"/>
                  </a:lnTo>
                  <a:lnTo>
                    <a:pt x="312" y="561"/>
                  </a:lnTo>
                  <a:lnTo>
                    <a:pt x="0" y="4322"/>
                  </a:lnTo>
                  <a:lnTo>
                    <a:pt x="21" y="4446"/>
                  </a:lnTo>
                  <a:lnTo>
                    <a:pt x="42" y="4571"/>
                  </a:lnTo>
                  <a:lnTo>
                    <a:pt x="83" y="4675"/>
                  </a:lnTo>
                  <a:lnTo>
                    <a:pt x="146" y="4779"/>
                  </a:lnTo>
                  <a:lnTo>
                    <a:pt x="250" y="4862"/>
                  </a:lnTo>
                  <a:lnTo>
                    <a:pt x="333" y="4924"/>
                  </a:lnTo>
                  <a:lnTo>
                    <a:pt x="457" y="4966"/>
                  </a:lnTo>
                  <a:lnTo>
                    <a:pt x="582" y="4987"/>
                  </a:lnTo>
                  <a:lnTo>
                    <a:pt x="748" y="4987"/>
                  </a:lnTo>
                  <a:lnTo>
                    <a:pt x="852" y="4945"/>
                  </a:lnTo>
                  <a:lnTo>
                    <a:pt x="956" y="4903"/>
                  </a:lnTo>
                  <a:lnTo>
                    <a:pt x="1060" y="4820"/>
                  </a:lnTo>
                  <a:lnTo>
                    <a:pt x="1122" y="4737"/>
                  </a:lnTo>
                  <a:lnTo>
                    <a:pt x="1185" y="4654"/>
                  </a:lnTo>
                  <a:lnTo>
                    <a:pt x="1226" y="4529"/>
                  </a:lnTo>
                  <a:lnTo>
                    <a:pt x="1247" y="4426"/>
                  </a:lnTo>
                  <a:lnTo>
                    <a:pt x="1559" y="665"/>
                  </a:lnTo>
                  <a:lnTo>
                    <a:pt x="1559" y="540"/>
                  </a:lnTo>
                  <a:lnTo>
                    <a:pt x="1538" y="416"/>
                  </a:lnTo>
                  <a:lnTo>
                    <a:pt x="1475" y="312"/>
                  </a:lnTo>
                  <a:lnTo>
                    <a:pt x="1413" y="208"/>
                  </a:lnTo>
                  <a:lnTo>
                    <a:pt x="1330" y="125"/>
                  </a:lnTo>
                  <a:lnTo>
                    <a:pt x="1226" y="63"/>
                  </a:lnTo>
                  <a:lnTo>
                    <a:pt x="1101" y="21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6" name="Google Shape;3566;p42"/>
            <p:cNvSpPr/>
            <p:nvPr/>
          </p:nvSpPr>
          <p:spPr>
            <a:xfrm>
              <a:off x="3215250" y="4480650"/>
              <a:ext cx="38475" cy="125200"/>
            </a:xfrm>
            <a:custGeom>
              <a:avLst/>
              <a:gdLst/>
              <a:ahLst/>
              <a:cxnLst/>
              <a:rect l="l" t="t" r="r" b="b"/>
              <a:pathLst>
                <a:path w="1539" h="5008" extrusionOk="0">
                  <a:moveTo>
                    <a:pt x="853" y="0"/>
                  </a:moveTo>
                  <a:lnTo>
                    <a:pt x="728" y="21"/>
                  </a:lnTo>
                  <a:lnTo>
                    <a:pt x="624" y="83"/>
                  </a:lnTo>
                  <a:lnTo>
                    <a:pt x="520" y="145"/>
                  </a:lnTo>
                  <a:lnTo>
                    <a:pt x="437" y="229"/>
                  </a:lnTo>
                  <a:lnTo>
                    <a:pt x="375" y="332"/>
                  </a:lnTo>
                  <a:lnTo>
                    <a:pt x="333" y="436"/>
                  </a:lnTo>
                  <a:lnTo>
                    <a:pt x="292" y="561"/>
                  </a:lnTo>
                  <a:lnTo>
                    <a:pt x="1" y="4321"/>
                  </a:lnTo>
                  <a:lnTo>
                    <a:pt x="1" y="4446"/>
                  </a:lnTo>
                  <a:lnTo>
                    <a:pt x="21" y="4571"/>
                  </a:lnTo>
                  <a:lnTo>
                    <a:pt x="63" y="4675"/>
                  </a:lnTo>
                  <a:lnTo>
                    <a:pt x="146" y="4779"/>
                  </a:lnTo>
                  <a:lnTo>
                    <a:pt x="229" y="4862"/>
                  </a:lnTo>
                  <a:lnTo>
                    <a:pt x="333" y="4924"/>
                  </a:lnTo>
                  <a:lnTo>
                    <a:pt x="437" y="4966"/>
                  </a:lnTo>
                  <a:lnTo>
                    <a:pt x="562" y="4986"/>
                  </a:lnTo>
                  <a:lnTo>
                    <a:pt x="624" y="5007"/>
                  </a:lnTo>
                  <a:lnTo>
                    <a:pt x="728" y="4986"/>
                  </a:lnTo>
                  <a:lnTo>
                    <a:pt x="853" y="4945"/>
                  </a:lnTo>
                  <a:lnTo>
                    <a:pt x="956" y="4903"/>
                  </a:lnTo>
                  <a:lnTo>
                    <a:pt x="1040" y="4841"/>
                  </a:lnTo>
                  <a:lnTo>
                    <a:pt x="1123" y="4758"/>
                  </a:lnTo>
                  <a:lnTo>
                    <a:pt x="1185" y="4654"/>
                  </a:lnTo>
                  <a:lnTo>
                    <a:pt x="1227" y="4550"/>
                  </a:lnTo>
                  <a:lnTo>
                    <a:pt x="1247" y="4425"/>
                  </a:lnTo>
                  <a:lnTo>
                    <a:pt x="1538" y="665"/>
                  </a:lnTo>
                  <a:lnTo>
                    <a:pt x="1538" y="540"/>
                  </a:lnTo>
                  <a:lnTo>
                    <a:pt x="1517" y="416"/>
                  </a:lnTo>
                  <a:lnTo>
                    <a:pt x="1476" y="312"/>
                  </a:lnTo>
                  <a:lnTo>
                    <a:pt x="1393" y="208"/>
                  </a:lnTo>
                  <a:lnTo>
                    <a:pt x="1310" y="125"/>
                  </a:lnTo>
                  <a:lnTo>
                    <a:pt x="1206" y="62"/>
                  </a:lnTo>
                  <a:lnTo>
                    <a:pt x="1102" y="21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7" name="Google Shape;3567;p42"/>
            <p:cNvSpPr/>
            <p:nvPr/>
          </p:nvSpPr>
          <p:spPr>
            <a:xfrm>
              <a:off x="3281225" y="4485825"/>
              <a:ext cx="38975" cy="125200"/>
            </a:xfrm>
            <a:custGeom>
              <a:avLst/>
              <a:gdLst/>
              <a:ahLst/>
              <a:cxnLst/>
              <a:rect l="l" t="t" r="r" b="b"/>
              <a:pathLst>
                <a:path w="1559" h="5008" extrusionOk="0">
                  <a:moveTo>
                    <a:pt x="852" y="1"/>
                  </a:moveTo>
                  <a:lnTo>
                    <a:pt x="727" y="42"/>
                  </a:lnTo>
                  <a:lnTo>
                    <a:pt x="624" y="84"/>
                  </a:lnTo>
                  <a:lnTo>
                    <a:pt x="520" y="146"/>
                  </a:lnTo>
                  <a:lnTo>
                    <a:pt x="437" y="229"/>
                  </a:lnTo>
                  <a:lnTo>
                    <a:pt x="374" y="333"/>
                  </a:lnTo>
                  <a:lnTo>
                    <a:pt x="333" y="458"/>
                  </a:lnTo>
                  <a:lnTo>
                    <a:pt x="312" y="583"/>
                  </a:lnTo>
                  <a:lnTo>
                    <a:pt x="0" y="4322"/>
                  </a:lnTo>
                  <a:lnTo>
                    <a:pt x="0" y="4468"/>
                  </a:lnTo>
                  <a:lnTo>
                    <a:pt x="21" y="4572"/>
                  </a:lnTo>
                  <a:lnTo>
                    <a:pt x="83" y="4696"/>
                  </a:lnTo>
                  <a:lnTo>
                    <a:pt x="146" y="4779"/>
                  </a:lnTo>
                  <a:lnTo>
                    <a:pt x="229" y="4862"/>
                  </a:lnTo>
                  <a:lnTo>
                    <a:pt x="333" y="4946"/>
                  </a:lnTo>
                  <a:lnTo>
                    <a:pt x="457" y="4987"/>
                  </a:lnTo>
                  <a:lnTo>
                    <a:pt x="582" y="5008"/>
                  </a:lnTo>
                  <a:lnTo>
                    <a:pt x="624" y="5008"/>
                  </a:lnTo>
                  <a:lnTo>
                    <a:pt x="748" y="4987"/>
                  </a:lnTo>
                  <a:lnTo>
                    <a:pt x="852" y="4966"/>
                  </a:lnTo>
                  <a:lnTo>
                    <a:pt x="956" y="4904"/>
                  </a:lnTo>
                  <a:lnTo>
                    <a:pt x="1039" y="4842"/>
                  </a:lnTo>
                  <a:lnTo>
                    <a:pt x="1122" y="4759"/>
                  </a:lnTo>
                  <a:lnTo>
                    <a:pt x="1185" y="4655"/>
                  </a:lnTo>
                  <a:lnTo>
                    <a:pt x="1226" y="4551"/>
                  </a:lnTo>
                  <a:lnTo>
                    <a:pt x="1247" y="4426"/>
                  </a:lnTo>
                  <a:lnTo>
                    <a:pt x="1559" y="686"/>
                  </a:lnTo>
                  <a:lnTo>
                    <a:pt x="1538" y="562"/>
                  </a:lnTo>
                  <a:lnTo>
                    <a:pt x="1517" y="437"/>
                  </a:lnTo>
                  <a:lnTo>
                    <a:pt x="1475" y="333"/>
                  </a:lnTo>
                  <a:lnTo>
                    <a:pt x="1413" y="229"/>
                  </a:lnTo>
                  <a:lnTo>
                    <a:pt x="1309" y="146"/>
                  </a:lnTo>
                  <a:lnTo>
                    <a:pt x="1226" y="84"/>
                  </a:lnTo>
                  <a:lnTo>
                    <a:pt x="1101" y="22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8" name="Google Shape;3568;p42"/>
            <p:cNvSpPr/>
            <p:nvPr/>
          </p:nvSpPr>
          <p:spPr>
            <a:xfrm>
              <a:off x="2983075" y="4576200"/>
              <a:ext cx="425950" cy="866400"/>
            </a:xfrm>
            <a:custGeom>
              <a:avLst/>
              <a:gdLst/>
              <a:ahLst/>
              <a:cxnLst/>
              <a:rect l="l" t="t" r="r" b="b"/>
              <a:pathLst>
                <a:path w="17038" h="34656" extrusionOk="0">
                  <a:moveTo>
                    <a:pt x="2993" y="1"/>
                  </a:moveTo>
                  <a:lnTo>
                    <a:pt x="2930" y="22"/>
                  </a:lnTo>
                  <a:lnTo>
                    <a:pt x="2826" y="84"/>
                  </a:lnTo>
                  <a:lnTo>
                    <a:pt x="2743" y="167"/>
                  </a:lnTo>
                  <a:lnTo>
                    <a:pt x="2722" y="229"/>
                  </a:lnTo>
                  <a:lnTo>
                    <a:pt x="2702" y="292"/>
                  </a:lnTo>
                  <a:lnTo>
                    <a:pt x="1" y="33492"/>
                  </a:lnTo>
                  <a:lnTo>
                    <a:pt x="14336" y="34656"/>
                  </a:lnTo>
                  <a:lnTo>
                    <a:pt x="17037" y="1476"/>
                  </a:lnTo>
                  <a:lnTo>
                    <a:pt x="17037" y="1393"/>
                  </a:lnTo>
                  <a:lnTo>
                    <a:pt x="17037" y="1331"/>
                  </a:lnTo>
                  <a:lnTo>
                    <a:pt x="16975" y="1227"/>
                  </a:lnTo>
                  <a:lnTo>
                    <a:pt x="16871" y="1144"/>
                  </a:lnTo>
                  <a:lnTo>
                    <a:pt x="16809" y="1123"/>
                  </a:lnTo>
                  <a:lnTo>
                    <a:pt x="16746" y="1102"/>
                  </a:lnTo>
                  <a:lnTo>
                    <a:pt x="307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9" name="Google Shape;3569;p42"/>
            <p:cNvSpPr/>
            <p:nvPr/>
          </p:nvSpPr>
          <p:spPr>
            <a:xfrm>
              <a:off x="3277575" y="4599575"/>
              <a:ext cx="131450" cy="843025"/>
            </a:xfrm>
            <a:custGeom>
              <a:avLst/>
              <a:gdLst/>
              <a:ahLst/>
              <a:cxnLst/>
              <a:rect l="l" t="t" r="r" b="b"/>
              <a:pathLst>
                <a:path w="5258" h="33721" extrusionOk="0">
                  <a:moveTo>
                    <a:pt x="2723" y="1"/>
                  </a:moveTo>
                  <a:lnTo>
                    <a:pt x="1" y="33513"/>
                  </a:lnTo>
                  <a:lnTo>
                    <a:pt x="2556" y="33721"/>
                  </a:lnTo>
                  <a:lnTo>
                    <a:pt x="5257" y="541"/>
                  </a:lnTo>
                  <a:lnTo>
                    <a:pt x="5257" y="458"/>
                  </a:lnTo>
                  <a:lnTo>
                    <a:pt x="5257" y="396"/>
                  </a:lnTo>
                  <a:lnTo>
                    <a:pt x="5195" y="292"/>
                  </a:lnTo>
                  <a:lnTo>
                    <a:pt x="5091" y="209"/>
                  </a:lnTo>
                  <a:lnTo>
                    <a:pt x="5029" y="188"/>
                  </a:lnTo>
                  <a:lnTo>
                    <a:pt x="4966" y="167"/>
                  </a:lnTo>
                  <a:lnTo>
                    <a:pt x="2723" y="1"/>
                  </a:lnTo>
                  <a:close/>
                </a:path>
              </a:pathLst>
            </a:custGeom>
            <a:solidFill>
              <a:srgbClr val="C9A4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0" name="Google Shape;3570;p42"/>
            <p:cNvSpPr/>
            <p:nvPr/>
          </p:nvSpPr>
          <p:spPr>
            <a:xfrm>
              <a:off x="3047475" y="5215075"/>
              <a:ext cx="86250" cy="209875"/>
            </a:xfrm>
            <a:custGeom>
              <a:avLst/>
              <a:gdLst/>
              <a:ahLst/>
              <a:cxnLst/>
              <a:rect l="l" t="t" r="r" b="b"/>
              <a:pathLst>
                <a:path w="3450" h="8395" extrusionOk="0">
                  <a:moveTo>
                    <a:pt x="1829" y="1"/>
                  </a:moveTo>
                  <a:lnTo>
                    <a:pt x="1684" y="22"/>
                  </a:lnTo>
                  <a:lnTo>
                    <a:pt x="1538" y="63"/>
                  </a:lnTo>
                  <a:lnTo>
                    <a:pt x="1414" y="105"/>
                  </a:lnTo>
                  <a:lnTo>
                    <a:pt x="1289" y="188"/>
                  </a:lnTo>
                  <a:lnTo>
                    <a:pt x="1164" y="250"/>
                  </a:lnTo>
                  <a:lnTo>
                    <a:pt x="1061" y="333"/>
                  </a:lnTo>
                  <a:lnTo>
                    <a:pt x="957" y="437"/>
                  </a:lnTo>
                  <a:lnTo>
                    <a:pt x="853" y="541"/>
                  </a:lnTo>
                  <a:lnTo>
                    <a:pt x="770" y="645"/>
                  </a:lnTo>
                  <a:lnTo>
                    <a:pt x="707" y="769"/>
                  </a:lnTo>
                  <a:lnTo>
                    <a:pt x="645" y="894"/>
                  </a:lnTo>
                  <a:lnTo>
                    <a:pt x="603" y="1040"/>
                  </a:lnTo>
                  <a:lnTo>
                    <a:pt x="562" y="1185"/>
                  </a:lnTo>
                  <a:lnTo>
                    <a:pt x="541" y="1330"/>
                  </a:lnTo>
                  <a:lnTo>
                    <a:pt x="1" y="8145"/>
                  </a:lnTo>
                  <a:lnTo>
                    <a:pt x="2889" y="8394"/>
                  </a:lnTo>
                  <a:lnTo>
                    <a:pt x="3450" y="1559"/>
                  </a:lnTo>
                  <a:lnTo>
                    <a:pt x="3450" y="1414"/>
                  </a:lnTo>
                  <a:lnTo>
                    <a:pt x="3450" y="1268"/>
                  </a:lnTo>
                  <a:lnTo>
                    <a:pt x="3408" y="1123"/>
                  </a:lnTo>
                  <a:lnTo>
                    <a:pt x="3388" y="998"/>
                  </a:lnTo>
                  <a:lnTo>
                    <a:pt x="3325" y="853"/>
                  </a:lnTo>
                  <a:lnTo>
                    <a:pt x="3263" y="728"/>
                  </a:lnTo>
                  <a:lnTo>
                    <a:pt x="3201" y="624"/>
                  </a:lnTo>
                  <a:lnTo>
                    <a:pt x="3097" y="499"/>
                  </a:lnTo>
                  <a:lnTo>
                    <a:pt x="3014" y="395"/>
                  </a:lnTo>
                  <a:lnTo>
                    <a:pt x="2910" y="312"/>
                  </a:lnTo>
                  <a:lnTo>
                    <a:pt x="2785" y="229"/>
                  </a:lnTo>
                  <a:lnTo>
                    <a:pt x="2681" y="146"/>
                  </a:lnTo>
                  <a:lnTo>
                    <a:pt x="2536" y="105"/>
                  </a:lnTo>
                  <a:lnTo>
                    <a:pt x="2411" y="42"/>
                  </a:lnTo>
                  <a:lnTo>
                    <a:pt x="2266" y="22"/>
                  </a:lnTo>
                  <a:lnTo>
                    <a:pt x="2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1" name="Google Shape;3571;p42"/>
            <p:cNvSpPr/>
            <p:nvPr/>
          </p:nvSpPr>
          <p:spPr>
            <a:xfrm>
              <a:off x="3204875" y="5227550"/>
              <a:ext cx="86750" cy="209850"/>
            </a:xfrm>
            <a:custGeom>
              <a:avLst/>
              <a:gdLst/>
              <a:ahLst/>
              <a:cxnLst/>
              <a:rect l="l" t="t" r="r" b="b"/>
              <a:pathLst>
                <a:path w="3470" h="8394" extrusionOk="0">
                  <a:moveTo>
                    <a:pt x="1995" y="0"/>
                  </a:moveTo>
                  <a:lnTo>
                    <a:pt x="1849" y="21"/>
                  </a:lnTo>
                  <a:lnTo>
                    <a:pt x="1704" y="42"/>
                  </a:lnTo>
                  <a:lnTo>
                    <a:pt x="1558" y="83"/>
                  </a:lnTo>
                  <a:lnTo>
                    <a:pt x="1434" y="125"/>
                  </a:lnTo>
                  <a:lnTo>
                    <a:pt x="1309" y="187"/>
                  </a:lnTo>
                  <a:lnTo>
                    <a:pt x="1184" y="270"/>
                  </a:lnTo>
                  <a:lnTo>
                    <a:pt x="1081" y="354"/>
                  </a:lnTo>
                  <a:lnTo>
                    <a:pt x="977" y="457"/>
                  </a:lnTo>
                  <a:lnTo>
                    <a:pt x="873" y="561"/>
                  </a:lnTo>
                  <a:lnTo>
                    <a:pt x="790" y="665"/>
                  </a:lnTo>
                  <a:lnTo>
                    <a:pt x="727" y="790"/>
                  </a:lnTo>
                  <a:lnTo>
                    <a:pt x="665" y="915"/>
                  </a:lnTo>
                  <a:lnTo>
                    <a:pt x="623" y="1060"/>
                  </a:lnTo>
                  <a:lnTo>
                    <a:pt x="582" y="1205"/>
                  </a:lnTo>
                  <a:lnTo>
                    <a:pt x="561" y="1351"/>
                  </a:lnTo>
                  <a:lnTo>
                    <a:pt x="0" y="8165"/>
                  </a:lnTo>
                  <a:lnTo>
                    <a:pt x="2909" y="8394"/>
                  </a:lnTo>
                  <a:lnTo>
                    <a:pt x="3470" y="1579"/>
                  </a:lnTo>
                  <a:lnTo>
                    <a:pt x="3470" y="1434"/>
                  </a:lnTo>
                  <a:lnTo>
                    <a:pt x="3470" y="1289"/>
                  </a:lnTo>
                  <a:lnTo>
                    <a:pt x="3428" y="1143"/>
                  </a:lnTo>
                  <a:lnTo>
                    <a:pt x="3407" y="998"/>
                  </a:lnTo>
                  <a:lnTo>
                    <a:pt x="3345" y="873"/>
                  </a:lnTo>
                  <a:lnTo>
                    <a:pt x="3283" y="748"/>
                  </a:lnTo>
                  <a:lnTo>
                    <a:pt x="3220" y="624"/>
                  </a:lnTo>
                  <a:lnTo>
                    <a:pt x="3117" y="520"/>
                  </a:lnTo>
                  <a:lnTo>
                    <a:pt x="3034" y="416"/>
                  </a:lnTo>
                  <a:lnTo>
                    <a:pt x="2930" y="333"/>
                  </a:lnTo>
                  <a:lnTo>
                    <a:pt x="2805" y="250"/>
                  </a:lnTo>
                  <a:lnTo>
                    <a:pt x="2680" y="167"/>
                  </a:lnTo>
                  <a:lnTo>
                    <a:pt x="2556" y="104"/>
                  </a:lnTo>
                  <a:lnTo>
                    <a:pt x="2431" y="63"/>
                  </a:lnTo>
                  <a:lnTo>
                    <a:pt x="2286" y="21"/>
                  </a:lnTo>
                  <a:lnTo>
                    <a:pt x="214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2" name="Google Shape;3572;p42"/>
            <p:cNvSpPr/>
            <p:nvPr/>
          </p:nvSpPr>
          <p:spPr>
            <a:xfrm>
              <a:off x="3024625" y="4695675"/>
              <a:ext cx="389575" cy="60275"/>
            </a:xfrm>
            <a:custGeom>
              <a:avLst/>
              <a:gdLst/>
              <a:ahLst/>
              <a:cxnLst/>
              <a:rect l="l" t="t" r="r" b="b"/>
              <a:pathLst>
                <a:path w="15583" h="2411" extrusionOk="0">
                  <a:moveTo>
                    <a:pt x="562" y="0"/>
                  </a:moveTo>
                  <a:lnTo>
                    <a:pt x="437" y="42"/>
                  </a:lnTo>
                  <a:lnTo>
                    <a:pt x="333" y="84"/>
                  </a:lnTo>
                  <a:lnTo>
                    <a:pt x="229" y="146"/>
                  </a:lnTo>
                  <a:lnTo>
                    <a:pt x="146" y="229"/>
                  </a:lnTo>
                  <a:lnTo>
                    <a:pt x="84" y="333"/>
                  </a:lnTo>
                  <a:lnTo>
                    <a:pt x="42" y="457"/>
                  </a:lnTo>
                  <a:lnTo>
                    <a:pt x="1" y="582"/>
                  </a:lnTo>
                  <a:lnTo>
                    <a:pt x="22" y="707"/>
                  </a:lnTo>
                  <a:lnTo>
                    <a:pt x="42" y="831"/>
                  </a:lnTo>
                  <a:lnTo>
                    <a:pt x="84" y="935"/>
                  </a:lnTo>
                  <a:lnTo>
                    <a:pt x="146" y="1039"/>
                  </a:lnTo>
                  <a:lnTo>
                    <a:pt x="250" y="1122"/>
                  </a:lnTo>
                  <a:lnTo>
                    <a:pt x="333" y="1185"/>
                  </a:lnTo>
                  <a:lnTo>
                    <a:pt x="458" y="1226"/>
                  </a:lnTo>
                  <a:lnTo>
                    <a:pt x="583" y="1247"/>
                  </a:lnTo>
                  <a:lnTo>
                    <a:pt x="14918" y="2410"/>
                  </a:lnTo>
                  <a:lnTo>
                    <a:pt x="15084" y="2410"/>
                  </a:lnTo>
                  <a:lnTo>
                    <a:pt x="15188" y="2369"/>
                  </a:lnTo>
                  <a:lnTo>
                    <a:pt x="15292" y="2327"/>
                  </a:lnTo>
                  <a:lnTo>
                    <a:pt x="15396" y="2244"/>
                  </a:lnTo>
                  <a:lnTo>
                    <a:pt x="15458" y="2161"/>
                  </a:lnTo>
                  <a:lnTo>
                    <a:pt x="15521" y="2078"/>
                  </a:lnTo>
                  <a:lnTo>
                    <a:pt x="15562" y="1974"/>
                  </a:lnTo>
                  <a:lnTo>
                    <a:pt x="15583" y="1850"/>
                  </a:lnTo>
                  <a:lnTo>
                    <a:pt x="15583" y="1725"/>
                  </a:lnTo>
                  <a:lnTo>
                    <a:pt x="15562" y="1600"/>
                  </a:lnTo>
                  <a:lnTo>
                    <a:pt x="15521" y="1496"/>
                  </a:lnTo>
                  <a:lnTo>
                    <a:pt x="15438" y="1392"/>
                  </a:lnTo>
                  <a:lnTo>
                    <a:pt x="15354" y="1309"/>
                  </a:lnTo>
                  <a:lnTo>
                    <a:pt x="15251" y="1247"/>
                  </a:lnTo>
                  <a:lnTo>
                    <a:pt x="15147" y="1205"/>
                  </a:lnTo>
                  <a:lnTo>
                    <a:pt x="15022" y="1164"/>
                  </a:lnTo>
                  <a:lnTo>
                    <a:pt x="686" y="0"/>
                  </a:lnTo>
                  <a:close/>
                </a:path>
              </a:pathLst>
            </a:custGeom>
            <a:solidFill>
              <a:srgbClr val="C29A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3" name="Google Shape;3573;p42"/>
            <p:cNvSpPr/>
            <p:nvPr/>
          </p:nvSpPr>
          <p:spPr>
            <a:xfrm>
              <a:off x="3013725" y="4831750"/>
              <a:ext cx="389575" cy="60275"/>
            </a:xfrm>
            <a:custGeom>
              <a:avLst/>
              <a:gdLst/>
              <a:ahLst/>
              <a:cxnLst/>
              <a:rect l="l" t="t" r="r" b="b"/>
              <a:pathLst>
                <a:path w="15583" h="2411" extrusionOk="0">
                  <a:moveTo>
                    <a:pt x="541" y="1"/>
                  </a:moveTo>
                  <a:lnTo>
                    <a:pt x="437" y="22"/>
                  </a:lnTo>
                  <a:lnTo>
                    <a:pt x="312" y="84"/>
                  </a:lnTo>
                  <a:lnTo>
                    <a:pt x="229" y="146"/>
                  </a:lnTo>
                  <a:lnTo>
                    <a:pt x="146" y="229"/>
                  </a:lnTo>
                  <a:lnTo>
                    <a:pt x="63" y="333"/>
                  </a:lnTo>
                  <a:lnTo>
                    <a:pt x="21" y="458"/>
                  </a:lnTo>
                  <a:lnTo>
                    <a:pt x="1" y="583"/>
                  </a:lnTo>
                  <a:lnTo>
                    <a:pt x="1" y="707"/>
                  </a:lnTo>
                  <a:lnTo>
                    <a:pt x="42" y="811"/>
                  </a:lnTo>
                  <a:lnTo>
                    <a:pt x="84" y="936"/>
                  </a:lnTo>
                  <a:lnTo>
                    <a:pt x="146" y="1019"/>
                  </a:lnTo>
                  <a:lnTo>
                    <a:pt x="229" y="1102"/>
                  </a:lnTo>
                  <a:lnTo>
                    <a:pt x="333" y="1185"/>
                  </a:lnTo>
                  <a:lnTo>
                    <a:pt x="458" y="1227"/>
                  </a:lnTo>
                  <a:lnTo>
                    <a:pt x="582" y="1247"/>
                  </a:lnTo>
                  <a:lnTo>
                    <a:pt x="14918" y="2411"/>
                  </a:lnTo>
                  <a:lnTo>
                    <a:pt x="15084" y="2411"/>
                  </a:lnTo>
                  <a:lnTo>
                    <a:pt x="15188" y="2369"/>
                  </a:lnTo>
                  <a:lnTo>
                    <a:pt x="15292" y="2328"/>
                  </a:lnTo>
                  <a:lnTo>
                    <a:pt x="15375" y="2245"/>
                  </a:lnTo>
                  <a:lnTo>
                    <a:pt x="15458" y="2162"/>
                  </a:lnTo>
                  <a:lnTo>
                    <a:pt x="15520" y="2058"/>
                  </a:lnTo>
                  <a:lnTo>
                    <a:pt x="15562" y="1954"/>
                  </a:lnTo>
                  <a:lnTo>
                    <a:pt x="15583" y="1850"/>
                  </a:lnTo>
                  <a:lnTo>
                    <a:pt x="15583" y="1704"/>
                  </a:lnTo>
                  <a:lnTo>
                    <a:pt x="15562" y="1601"/>
                  </a:lnTo>
                  <a:lnTo>
                    <a:pt x="15500" y="1476"/>
                  </a:lnTo>
                  <a:lnTo>
                    <a:pt x="15437" y="1393"/>
                  </a:lnTo>
                  <a:lnTo>
                    <a:pt x="15354" y="1310"/>
                  </a:lnTo>
                  <a:lnTo>
                    <a:pt x="15250" y="1247"/>
                  </a:lnTo>
                  <a:lnTo>
                    <a:pt x="15126" y="1185"/>
                  </a:lnTo>
                  <a:lnTo>
                    <a:pt x="15001" y="1164"/>
                  </a:lnTo>
                  <a:lnTo>
                    <a:pt x="665" y="1"/>
                  </a:lnTo>
                  <a:close/>
                </a:path>
              </a:pathLst>
            </a:custGeom>
            <a:solidFill>
              <a:srgbClr val="C29A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4" name="Google Shape;3574;p42"/>
            <p:cNvSpPr/>
            <p:nvPr/>
          </p:nvSpPr>
          <p:spPr>
            <a:xfrm>
              <a:off x="3002825" y="4967850"/>
              <a:ext cx="389575" cy="60275"/>
            </a:xfrm>
            <a:custGeom>
              <a:avLst/>
              <a:gdLst/>
              <a:ahLst/>
              <a:cxnLst/>
              <a:rect l="l" t="t" r="r" b="b"/>
              <a:pathLst>
                <a:path w="15583" h="2411" extrusionOk="0">
                  <a:moveTo>
                    <a:pt x="540" y="0"/>
                  </a:moveTo>
                  <a:lnTo>
                    <a:pt x="416" y="21"/>
                  </a:lnTo>
                  <a:lnTo>
                    <a:pt x="312" y="83"/>
                  </a:lnTo>
                  <a:lnTo>
                    <a:pt x="208" y="146"/>
                  </a:lnTo>
                  <a:lnTo>
                    <a:pt x="125" y="229"/>
                  </a:lnTo>
                  <a:lnTo>
                    <a:pt x="63" y="333"/>
                  </a:lnTo>
                  <a:lnTo>
                    <a:pt x="21" y="437"/>
                  </a:lnTo>
                  <a:lnTo>
                    <a:pt x="0" y="561"/>
                  </a:lnTo>
                  <a:lnTo>
                    <a:pt x="0" y="686"/>
                  </a:lnTo>
                  <a:lnTo>
                    <a:pt x="21" y="810"/>
                  </a:lnTo>
                  <a:lnTo>
                    <a:pt x="83" y="914"/>
                  </a:lnTo>
                  <a:lnTo>
                    <a:pt x="146" y="1018"/>
                  </a:lnTo>
                  <a:lnTo>
                    <a:pt x="229" y="1101"/>
                  </a:lnTo>
                  <a:lnTo>
                    <a:pt x="333" y="1164"/>
                  </a:lnTo>
                  <a:lnTo>
                    <a:pt x="437" y="1226"/>
                  </a:lnTo>
                  <a:lnTo>
                    <a:pt x="561" y="1247"/>
                  </a:lnTo>
                  <a:lnTo>
                    <a:pt x="14897" y="2410"/>
                  </a:lnTo>
                  <a:lnTo>
                    <a:pt x="14959" y="2410"/>
                  </a:lnTo>
                  <a:lnTo>
                    <a:pt x="15063" y="2389"/>
                  </a:lnTo>
                  <a:lnTo>
                    <a:pt x="15188" y="2369"/>
                  </a:lnTo>
                  <a:lnTo>
                    <a:pt x="15292" y="2306"/>
                  </a:lnTo>
                  <a:lnTo>
                    <a:pt x="15375" y="2244"/>
                  </a:lnTo>
                  <a:lnTo>
                    <a:pt x="15458" y="2161"/>
                  </a:lnTo>
                  <a:lnTo>
                    <a:pt x="15520" y="2057"/>
                  </a:lnTo>
                  <a:lnTo>
                    <a:pt x="15562" y="1953"/>
                  </a:lnTo>
                  <a:lnTo>
                    <a:pt x="15582" y="1829"/>
                  </a:lnTo>
                  <a:lnTo>
                    <a:pt x="15582" y="1704"/>
                  </a:lnTo>
                  <a:lnTo>
                    <a:pt x="15541" y="1579"/>
                  </a:lnTo>
                  <a:lnTo>
                    <a:pt x="15499" y="1475"/>
                  </a:lnTo>
                  <a:lnTo>
                    <a:pt x="15437" y="1371"/>
                  </a:lnTo>
                  <a:lnTo>
                    <a:pt x="15333" y="1288"/>
                  </a:lnTo>
                  <a:lnTo>
                    <a:pt x="15250" y="1226"/>
                  </a:lnTo>
                  <a:lnTo>
                    <a:pt x="15125" y="1184"/>
                  </a:lnTo>
                  <a:lnTo>
                    <a:pt x="15001" y="1164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C29A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5" name="Google Shape;3575;p42"/>
            <p:cNvSpPr/>
            <p:nvPr/>
          </p:nvSpPr>
          <p:spPr>
            <a:xfrm>
              <a:off x="2991900" y="5103925"/>
              <a:ext cx="389075" cy="60275"/>
            </a:xfrm>
            <a:custGeom>
              <a:avLst/>
              <a:gdLst/>
              <a:ahLst/>
              <a:cxnLst/>
              <a:rect l="l" t="t" r="r" b="b"/>
              <a:pathLst>
                <a:path w="15563" h="2411" extrusionOk="0">
                  <a:moveTo>
                    <a:pt x="541" y="1"/>
                  </a:moveTo>
                  <a:lnTo>
                    <a:pt x="416" y="21"/>
                  </a:lnTo>
                  <a:lnTo>
                    <a:pt x="313" y="63"/>
                  </a:lnTo>
                  <a:lnTo>
                    <a:pt x="209" y="146"/>
                  </a:lnTo>
                  <a:lnTo>
                    <a:pt x="126" y="229"/>
                  </a:lnTo>
                  <a:lnTo>
                    <a:pt x="63" y="333"/>
                  </a:lnTo>
                  <a:lnTo>
                    <a:pt x="22" y="437"/>
                  </a:lnTo>
                  <a:lnTo>
                    <a:pt x="1" y="562"/>
                  </a:lnTo>
                  <a:lnTo>
                    <a:pt x="1" y="686"/>
                  </a:lnTo>
                  <a:lnTo>
                    <a:pt x="22" y="811"/>
                  </a:lnTo>
                  <a:lnTo>
                    <a:pt x="63" y="915"/>
                  </a:lnTo>
                  <a:lnTo>
                    <a:pt x="146" y="1019"/>
                  </a:lnTo>
                  <a:lnTo>
                    <a:pt x="229" y="1102"/>
                  </a:lnTo>
                  <a:lnTo>
                    <a:pt x="333" y="1164"/>
                  </a:lnTo>
                  <a:lnTo>
                    <a:pt x="437" y="1206"/>
                  </a:lnTo>
                  <a:lnTo>
                    <a:pt x="562" y="1226"/>
                  </a:lnTo>
                  <a:lnTo>
                    <a:pt x="14897" y="2411"/>
                  </a:lnTo>
                  <a:lnTo>
                    <a:pt x="14939" y="2411"/>
                  </a:lnTo>
                  <a:lnTo>
                    <a:pt x="15064" y="2390"/>
                  </a:lnTo>
                  <a:lnTo>
                    <a:pt x="15168" y="2369"/>
                  </a:lnTo>
                  <a:lnTo>
                    <a:pt x="15271" y="2307"/>
                  </a:lnTo>
                  <a:lnTo>
                    <a:pt x="15375" y="2244"/>
                  </a:lnTo>
                  <a:lnTo>
                    <a:pt x="15438" y="2161"/>
                  </a:lnTo>
                  <a:lnTo>
                    <a:pt x="15500" y="2057"/>
                  </a:lnTo>
                  <a:lnTo>
                    <a:pt x="15542" y="1954"/>
                  </a:lnTo>
                  <a:lnTo>
                    <a:pt x="15562" y="1829"/>
                  </a:lnTo>
                  <a:lnTo>
                    <a:pt x="15562" y="1704"/>
                  </a:lnTo>
                  <a:lnTo>
                    <a:pt x="15542" y="1580"/>
                  </a:lnTo>
                  <a:lnTo>
                    <a:pt x="15500" y="1476"/>
                  </a:lnTo>
                  <a:lnTo>
                    <a:pt x="15417" y="1372"/>
                  </a:lnTo>
                  <a:lnTo>
                    <a:pt x="15334" y="1289"/>
                  </a:lnTo>
                  <a:lnTo>
                    <a:pt x="15230" y="1226"/>
                  </a:lnTo>
                  <a:lnTo>
                    <a:pt x="15126" y="1185"/>
                  </a:lnTo>
                  <a:lnTo>
                    <a:pt x="15001" y="1164"/>
                  </a:lnTo>
                  <a:lnTo>
                    <a:pt x="666" y="1"/>
                  </a:lnTo>
                  <a:close/>
                </a:path>
              </a:pathLst>
            </a:custGeom>
            <a:solidFill>
              <a:srgbClr val="C29A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6" name="Google Shape;3576;p42"/>
            <p:cNvSpPr/>
            <p:nvPr/>
          </p:nvSpPr>
          <p:spPr>
            <a:xfrm>
              <a:off x="3084375" y="4616200"/>
              <a:ext cx="33775" cy="65475"/>
            </a:xfrm>
            <a:custGeom>
              <a:avLst/>
              <a:gdLst/>
              <a:ahLst/>
              <a:cxnLst/>
              <a:rect l="l" t="t" r="r" b="b"/>
              <a:pathLst>
                <a:path w="1351" h="2619" extrusionOk="0">
                  <a:moveTo>
                    <a:pt x="665" y="1"/>
                  </a:moveTo>
                  <a:lnTo>
                    <a:pt x="540" y="42"/>
                  </a:lnTo>
                  <a:lnTo>
                    <a:pt x="436" y="84"/>
                  </a:lnTo>
                  <a:lnTo>
                    <a:pt x="333" y="146"/>
                  </a:lnTo>
                  <a:lnTo>
                    <a:pt x="249" y="229"/>
                  </a:lnTo>
                  <a:lnTo>
                    <a:pt x="187" y="333"/>
                  </a:lnTo>
                  <a:lnTo>
                    <a:pt x="146" y="458"/>
                  </a:lnTo>
                  <a:lnTo>
                    <a:pt x="104" y="582"/>
                  </a:lnTo>
                  <a:lnTo>
                    <a:pt x="0" y="1933"/>
                  </a:lnTo>
                  <a:lnTo>
                    <a:pt x="0" y="2078"/>
                  </a:lnTo>
                  <a:lnTo>
                    <a:pt x="21" y="2182"/>
                  </a:lnTo>
                  <a:lnTo>
                    <a:pt x="83" y="2307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57" y="2598"/>
                  </a:lnTo>
                  <a:lnTo>
                    <a:pt x="582" y="2618"/>
                  </a:lnTo>
                  <a:lnTo>
                    <a:pt x="623" y="2618"/>
                  </a:lnTo>
                  <a:lnTo>
                    <a:pt x="748" y="2598"/>
                  </a:lnTo>
                  <a:lnTo>
                    <a:pt x="852" y="2577"/>
                  </a:lnTo>
                  <a:lnTo>
                    <a:pt x="956" y="2515"/>
                  </a:lnTo>
                  <a:lnTo>
                    <a:pt x="1039" y="2452"/>
                  </a:lnTo>
                  <a:lnTo>
                    <a:pt x="1122" y="2369"/>
                  </a:lnTo>
                  <a:lnTo>
                    <a:pt x="1184" y="2265"/>
                  </a:lnTo>
                  <a:lnTo>
                    <a:pt x="1226" y="2161"/>
                  </a:lnTo>
                  <a:lnTo>
                    <a:pt x="1247" y="2037"/>
                  </a:lnTo>
                  <a:lnTo>
                    <a:pt x="1351" y="686"/>
                  </a:lnTo>
                  <a:lnTo>
                    <a:pt x="1351" y="562"/>
                  </a:lnTo>
                  <a:lnTo>
                    <a:pt x="1330" y="437"/>
                  </a:lnTo>
                  <a:lnTo>
                    <a:pt x="1267" y="312"/>
                  </a:lnTo>
                  <a:lnTo>
                    <a:pt x="1205" y="229"/>
                  </a:lnTo>
                  <a:lnTo>
                    <a:pt x="1122" y="146"/>
                  </a:lnTo>
                  <a:lnTo>
                    <a:pt x="1018" y="84"/>
                  </a:lnTo>
                  <a:lnTo>
                    <a:pt x="914" y="21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7" name="Google Shape;3577;p42"/>
            <p:cNvSpPr/>
            <p:nvPr/>
          </p:nvSpPr>
          <p:spPr>
            <a:xfrm>
              <a:off x="3146175" y="4621400"/>
              <a:ext cx="33775" cy="65475"/>
            </a:xfrm>
            <a:custGeom>
              <a:avLst/>
              <a:gdLst/>
              <a:ahLst/>
              <a:cxnLst/>
              <a:rect l="l" t="t" r="r" b="b"/>
              <a:pathLst>
                <a:path w="1351" h="2619" extrusionOk="0">
                  <a:moveTo>
                    <a:pt x="665" y="0"/>
                  </a:moveTo>
                  <a:lnTo>
                    <a:pt x="541" y="21"/>
                  </a:lnTo>
                  <a:lnTo>
                    <a:pt x="437" y="84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87" y="333"/>
                  </a:lnTo>
                  <a:lnTo>
                    <a:pt x="146" y="437"/>
                  </a:lnTo>
                  <a:lnTo>
                    <a:pt x="125" y="561"/>
                  </a:lnTo>
                  <a:lnTo>
                    <a:pt x="0" y="1933"/>
                  </a:lnTo>
                  <a:lnTo>
                    <a:pt x="0" y="2057"/>
                  </a:lnTo>
                  <a:lnTo>
                    <a:pt x="42" y="2182"/>
                  </a:lnTo>
                  <a:lnTo>
                    <a:pt x="84" y="228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58" y="2577"/>
                  </a:lnTo>
                  <a:lnTo>
                    <a:pt x="582" y="2597"/>
                  </a:lnTo>
                  <a:lnTo>
                    <a:pt x="624" y="2618"/>
                  </a:lnTo>
                  <a:lnTo>
                    <a:pt x="748" y="2597"/>
                  </a:lnTo>
                  <a:lnTo>
                    <a:pt x="852" y="2556"/>
                  </a:lnTo>
                  <a:lnTo>
                    <a:pt x="956" y="2514"/>
                  </a:lnTo>
                  <a:lnTo>
                    <a:pt x="1039" y="2452"/>
                  </a:lnTo>
                  <a:lnTo>
                    <a:pt x="1122" y="2369"/>
                  </a:lnTo>
                  <a:lnTo>
                    <a:pt x="1185" y="2265"/>
                  </a:lnTo>
                  <a:lnTo>
                    <a:pt x="1226" y="2161"/>
                  </a:lnTo>
                  <a:lnTo>
                    <a:pt x="1247" y="2036"/>
                  </a:lnTo>
                  <a:lnTo>
                    <a:pt x="1351" y="665"/>
                  </a:lnTo>
                  <a:lnTo>
                    <a:pt x="1351" y="541"/>
                  </a:lnTo>
                  <a:lnTo>
                    <a:pt x="1330" y="416"/>
                  </a:lnTo>
                  <a:lnTo>
                    <a:pt x="1289" y="312"/>
                  </a:lnTo>
                  <a:lnTo>
                    <a:pt x="1205" y="208"/>
                  </a:lnTo>
                  <a:lnTo>
                    <a:pt x="1122" y="125"/>
                  </a:lnTo>
                  <a:lnTo>
                    <a:pt x="1018" y="63"/>
                  </a:lnTo>
                  <a:lnTo>
                    <a:pt x="915" y="21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8" name="Google Shape;3578;p42"/>
            <p:cNvSpPr/>
            <p:nvPr/>
          </p:nvSpPr>
          <p:spPr>
            <a:xfrm>
              <a:off x="3207975" y="4626600"/>
              <a:ext cx="33800" cy="64950"/>
            </a:xfrm>
            <a:custGeom>
              <a:avLst/>
              <a:gdLst/>
              <a:ahLst/>
              <a:cxnLst/>
              <a:rect l="l" t="t" r="r" b="b"/>
              <a:pathLst>
                <a:path w="1352" h="2598" extrusionOk="0">
                  <a:moveTo>
                    <a:pt x="666" y="0"/>
                  </a:moveTo>
                  <a:lnTo>
                    <a:pt x="541" y="21"/>
                  </a:lnTo>
                  <a:lnTo>
                    <a:pt x="437" y="62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88" y="333"/>
                  </a:lnTo>
                  <a:lnTo>
                    <a:pt x="146" y="436"/>
                  </a:lnTo>
                  <a:lnTo>
                    <a:pt x="125" y="561"/>
                  </a:lnTo>
                  <a:lnTo>
                    <a:pt x="1" y="1932"/>
                  </a:lnTo>
                  <a:lnTo>
                    <a:pt x="1" y="2057"/>
                  </a:lnTo>
                  <a:lnTo>
                    <a:pt x="42" y="2182"/>
                  </a:lnTo>
                  <a:lnTo>
                    <a:pt x="84" y="2286"/>
                  </a:lnTo>
                  <a:lnTo>
                    <a:pt x="146" y="2389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58" y="2576"/>
                  </a:lnTo>
                  <a:lnTo>
                    <a:pt x="583" y="2597"/>
                  </a:lnTo>
                  <a:lnTo>
                    <a:pt x="749" y="2597"/>
                  </a:lnTo>
                  <a:lnTo>
                    <a:pt x="853" y="2556"/>
                  </a:lnTo>
                  <a:lnTo>
                    <a:pt x="957" y="2514"/>
                  </a:lnTo>
                  <a:lnTo>
                    <a:pt x="1040" y="2431"/>
                  </a:lnTo>
                  <a:lnTo>
                    <a:pt x="1123" y="2348"/>
                  </a:lnTo>
                  <a:lnTo>
                    <a:pt x="1185" y="2265"/>
                  </a:lnTo>
                  <a:lnTo>
                    <a:pt x="1227" y="2140"/>
                  </a:lnTo>
                  <a:lnTo>
                    <a:pt x="1247" y="2036"/>
                  </a:lnTo>
                  <a:lnTo>
                    <a:pt x="1351" y="665"/>
                  </a:lnTo>
                  <a:lnTo>
                    <a:pt x="1351" y="540"/>
                  </a:lnTo>
                  <a:lnTo>
                    <a:pt x="1331" y="416"/>
                  </a:lnTo>
                  <a:lnTo>
                    <a:pt x="1289" y="312"/>
                  </a:lnTo>
                  <a:lnTo>
                    <a:pt x="1206" y="208"/>
                  </a:lnTo>
                  <a:lnTo>
                    <a:pt x="1123" y="125"/>
                  </a:lnTo>
                  <a:lnTo>
                    <a:pt x="1019" y="62"/>
                  </a:lnTo>
                  <a:lnTo>
                    <a:pt x="915" y="21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9" name="Google Shape;3579;p42"/>
            <p:cNvSpPr/>
            <p:nvPr/>
          </p:nvSpPr>
          <p:spPr>
            <a:xfrm>
              <a:off x="3269800" y="4631275"/>
              <a:ext cx="34300" cy="65450"/>
            </a:xfrm>
            <a:custGeom>
              <a:avLst/>
              <a:gdLst/>
              <a:ahLst/>
              <a:cxnLst/>
              <a:rect l="l" t="t" r="r" b="b"/>
              <a:pathLst>
                <a:path w="1372" h="2618" extrusionOk="0">
                  <a:moveTo>
                    <a:pt x="665" y="0"/>
                  </a:moveTo>
                  <a:lnTo>
                    <a:pt x="540" y="42"/>
                  </a:lnTo>
                  <a:lnTo>
                    <a:pt x="437" y="83"/>
                  </a:lnTo>
                  <a:lnTo>
                    <a:pt x="333" y="146"/>
                  </a:lnTo>
                  <a:lnTo>
                    <a:pt x="250" y="249"/>
                  </a:lnTo>
                  <a:lnTo>
                    <a:pt x="187" y="333"/>
                  </a:lnTo>
                  <a:lnTo>
                    <a:pt x="146" y="457"/>
                  </a:lnTo>
                  <a:lnTo>
                    <a:pt x="125" y="582"/>
                  </a:lnTo>
                  <a:lnTo>
                    <a:pt x="0" y="1953"/>
                  </a:lnTo>
                  <a:lnTo>
                    <a:pt x="0" y="2078"/>
                  </a:lnTo>
                  <a:lnTo>
                    <a:pt x="42" y="2182"/>
                  </a:lnTo>
                  <a:lnTo>
                    <a:pt x="83" y="2306"/>
                  </a:lnTo>
                  <a:lnTo>
                    <a:pt x="146" y="2389"/>
                  </a:lnTo>
                  <a:lnTo>
                    <a:pt x="250" y="2473"/>
                  </a:lnTo>
                  <a:lnTo>
                    <a:pt x="333" y="2556"/>
                  </a:lnTo>
                  <a:lnTo>
                    <a:pt x="457" y="2597"/>
                  </a:lnTo>
                  <a:lnTo>
                    <a:pt x="582" y="2618"/>
                  </a:lnTo>
                  <a:lnTo>
                    <a:pt x="623" y="2618"/>
                  </a:lnTo>
                  <a:lnTo>
                    <a:pt x="748" y="2597"/>
                  </a:lnTo>
                  <a:lnTo>
                    <a:pt x="852" y="2576"/>
                  </a:lnTo>
                  <a:lnTo>
                    <a:pt x="956" y="2514"/>
                  </a:lnTo>
                  <a:lnTo>
                    <a:pt x="1060" y="2452"/>
                  </a:lnTo>
                  <a:lnTo>
                    <a:pt x="1122" y="2369"/>
                  </a:lnTo>
                  <a:lnTo>
                    <a:pt x="1184" y="2265"/>
                  </a:lnTo>
                  <a:lnTo>
                    <a:pt x="1226" y="2161"/>
                  </a:lnTo>
                  <a:lnTo>
                    <a:pt x="1247" y="2036"/>
                  </a:lnTo>
                  <a:lnTo>
                    <a:pt x="1371" y="686"/>
                  </a:lnTo>
                  <a:lnTo>
                    <a:pt x="1351" y="561"/>
                  </a:lnTo>
                  <a:lnTo>
                    <a:pt x="1330" y="436"/>
                  </a:lnTo>
                  <a:lnTo>
                    <a:pt x="1288" y="333"/>
                  </a:lnTo>
                  <a:lnTo>
                    <a:pt x="1205" y="229"/>
                  </a:lnTo>
                  <a:lnTo>
                    <a:pt x="1122" y="146"/>
                  </a:lnTo>
                  <a:lnTo>
                    <a:pt x="1039" y="83"/>
                  </a:lnTo>
                  <a:lnTo>
                    <a:pt x="914" y="21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0" name="Google Shape;3580;p42"/>
            <p:cNvSpPr/>
            <p:nvPr/>
          </p:nvSpPr>
          <p:spPr>
            <a:xfrm>
              <a:off x="3331600" y="4636450"/>
              <a:ext cx="34300" cy="65475"/>
            </a:xfrm>
            <a:custGeom>
              <a:avLst/>
              <a:gdLst/>
              <a:ahLst/>
              <a:cxnLst/>
              <a:rect l="l" t="t" r="r" b="b"/>
              <a:pathLst>
                <a:path w="1372" h="2619" extrusionOk="0">
                  <a:moveTo>
                    <a:pt x="665" y="1"/>
                  </a:moveTo>
                  <a:lnTo>
                    <a:pt x="541" y="22"/>
                  </a:lnTo>
                  <a:lnTo>
                    <a:pt x="437" y="84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88" y="333"/>
                  </a:lnTo>
                  <a:lnTo>
                    <a:pt x="146" y="458"/>
                  </a:lnTo>
                  <a:lnTo>
                    <a:pt x="125" y="583"/>
                  </a:lnTo>
                  <a:lnTo>
                    <a:pt x="1" y="1933"/>
                  </a:lnTo>
                  <a:lnTo>
                    <a:pt x="21" y="2058"/>
                  </a:lnTo>
                  <a:lnTo>
                    <a:pt x="42" y="2182"/>
                  </a:lnTo>
                  <a:lnTo>
                    <a:pt x="84" y="2286"/>
                  </a:lnTo>
                  <a:lnTo>
                    <a:pt x="167" y="2390"/>
                  </a:lnTo>
                  <a:lnTo>
                    <a:pt x="250" y="2473"/>
                  </a:lnTo>
                  <a:lnTo>
                    <a:pt x="354" y="2536"/>
                  </a:lnTo>
                  <a:lnTo>
                    <a:pt x="458" y="2577"/>
                  </a:lnTo>
                  <a:lnTo>
                    <a:pt x="582" y="2619"/>
                  </a:lnTo>
                  <a:lnTo>
                    <a:pt x="624" y="2619"/>
                  </a:lnTo>
                  <a:lnTo>
                    <a:pt x="749" y="2598"/>
                  </a:lnTo>
                  <a:lnTo>
                    <a:pt x="852" y="2577"/>
                  </a:lnTo>
                  <a:lnTo>
                    <a:pt x="956" y="2515"/>
                  </a:lnTo>
                  <a:lnTo>
                    <a:pt x="1060" y="2453"/>
                  </a:lnTo>
                  <a:lnTo>
                    <a:pt x="1123" y="2369"/>
                  </a:lnTo>
                  <a:lnTo>
                    <a:pt x="1185" y="2266"/>
                  </a:lnTo>
                  <a:lnTo>
                    <a:pt x="1226" y="2162"/>
                  </a:lnTo>
                  <a:lnTo>
                    <a:pt x="1247" y="2037"/>
                  </a:lnTo>
                  <a:lnTo>
                    <a:pt x="1372" y="666"/>
                  </a:lnTo>
                  <a:lnTo>
                    <a:pt x="1372" y="541"/>
                  </a:lnTo>
                  <a:lnTo>
                    <a:pt x="1330" y="437"/>
                  </a:lnTo>
                  <a:lnTo>
                    <a:pt x="1289" y="313"/>
                  </a:lnTo>
                  <a:lnTo>
                    <a:pt x="1226" y="229"/>
                  </a:lnTo>
                  <a:lnTo>
                    <a:pt x="1123" y="146"/>
                  </a:lnTo>
                  <a:lnTo>
                    <a:pt x="1039" y="63"/>
                  </a:lnTo>
                  <a:lnTo>
                    <a:pt x="915" y="2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1" name="Google Shape;3581;p42"/>
            <p:cNvSpPr/>
            <p:nvPr/>
          </p:nvSpPr>
          <p:spPr>
            <a:xfrm>
              <a:off x="3073450" y="4752800"/>
              <a:ext cx="33800" cy="65475"/>
            </a:xfrm>
            <a:custGeom>
              <a:avLst/>
              <a:gdLst/>
              <a:ahLst/>
              <a:cxnLst/>
              <a:rect l="l" t="t" r="r" b="b"/>
              <a:pathLst>
                <a:path w="1352" h="2619" extrusionOk="0">
                  <a:moveTo>
                    <a:pt x="645" y="1"/>
                  </a:moveTo>
                  <a:lnTo>
                    <a:pt x="541" y="42"/>
                  </a:lnTo>
                  <a:lnTo>
                    <a:pt x="416" y="84"/>
                  </a:lnTo>
                  <a:lnTo>
                    <a:pt x="333" y="146"/>
                  </a:lnTo>
                  <a:lnTo>
                    <a:pt x="229" y="229"/>
                  </a:lnTo>
                  <a:lnTo>
                    <a:pt x="167" y="333"/>
                  </a:lnTo>
                  <a:lnTo>
                    <a:pt x="125" y="458"/>
                  </a:lnTo>
                  <a:lnTo>
                    <a:pt x="105" y="583"/>
                  </a:lnTo>
                  <a:lnTo>
                    <a:pt x="1" y="1933"/>
                  </a:lnTo>
                  <a:lnTo>
                    <a:pt x="1" y="2058"/>
                  </a:lnTo>
                  <a:lnTo>
                    <a:pt x="22" y="2182"/>
                  </a:lnTo>
                  <a:lnTo>
                    <a:pt x="63" y="228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6"/>
                  </a:lnTo>
                  <a:lnTo>
                    <a:pt x="437" y="2598"/>
                  </a:lnTo>
                  <a:lnTo>
                    <a:pt x="562" y="2619"/>
                  </a:lnTo>
                  <a:lnTo>
                    <a:pt x="624" y="2619"/>
                  </a:lnTo>
                  <a:lnTo>
                    <a:pt x="728" y="2598"/>
                  </a:lnTo>
                  <a:lnTo>
                    <a:pt x="853" y="2577"/>
                  </a:lnTo>
                  <a:lnTo>
                    <a:pt x="956" y="2515"/>
                  </a:lnTo>
                  <a:lnTo>
                    <a:pt x="1040" y="2452"/>
                  </a:lnTo>
                  <a:lnTo>
                    <a:pt x="1123" y="2369"/>
                  </a:lnTo>
                  <a:lnTo>
                    <a:pt x="1164" y="2265"/>
                  </a:lnTo>
                  <a:lnTo>
                    <a:pt x="1206" y="2162"/>
                  </a:lnTo>
                  <a:lnTo>
                    <a:pt x="1227" y="2037"/>
                  </a:lnTo>
                  <a:lnTo>
                    <a:pt x="1351" y="666"/>
                  </a:lnTo>
                  <a:lnTo>
                    <a:pt x="1351" y="541"/>
                  </a:lnTo>
                  <a:lnTo>
                    <a:pt x="1310" y="437"/>
                  </a:lnTo>
                  <a:lnTo>
                    <a:pt x="1268" y="312"/>
                  </a:lnTo>
                  <a:lnTo>
                    <a:pt x="1206" y="229"/>
                  </a:lnTo>
                  <a:lnTo>
                    <a:pt x="1123" y="146"/>
                  </a:lnTo>
                  <a:lnTo>
                    <a:pt x="1019" y="63"/>
                  </a:lnTo>
                  <a:lnTo>
                    <a:pt x="894" y="22"/>
                  </a:lnTo>
                  <a:lnTo>
                    <a:pt x="7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2" name="Google Shape;3582;p42"/>
            <p:cNvSpPr/>
            <p:nvPr/>
          </p:nvSpPr>
          <p:spPr>
            <a:xfrm>
              <a:off x="3135275" y="4758000"/>
              <a:ext cx="33775" cy="64950"/>
            </a:xfrm>
            <a:custGeom>
              <a:avLst/>
              <a:gdLst/>
              <a:ahLst/>
              <a:cxnLst/>
              <a:rect l="l" t="t" r="r" b="b"/>
              <a:pathLst>
                <a:path w="1351" h="2598" extrusionOk="0">
                  <a:moveTo>
                    <a:pt x="644" y="1"/>
                  </a:moveTo>
                  <a:lnTo>
                    <a:pt x="540" y="21"/>
                  </a:lnTo>
                  <a:lnTo>
                    <a:pt x="416" y="84"/>
                  </a:lnTo>
                  <a:lnTo>
                    <a:pt x="333" y="146"/>
                  </a:lnTo>
                  <a:lnTo>
                    <a:pt x="249" y="229"/>
                  </a:lnTo>
                  <a:lnTo>
                    <a:pt x="166" y="333"/>
                  </a:lnTo>
                  <a:lnTo>
                    <a:pt x="125" y="437"/>
                  </a:lnTo>
                  <a:lnTo>
                    <a:pt x="104" y="562"/>
                  </a:lnTo>
                  <a:lnTo>
                    <a:pt x="0" y="1933"/>
                  </a:lnTo>
                  <a:lnTo>
                    <a:pt x="0" y="2057"/>
                  </a:lnTo>
                  <a:lnTo>
                    <a:pt x="21" y="2182"/>
                  </a:lnTo>
                  <a:lnTo>
                    <a:pt x="83" y="228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36" y="2577"/>
                  </a:lnTo>
                  <a:lnTo>
                    <a:pt x="561" y="2598"/>
                  </a:lnTo>
                  <a:lnTo>
                    <a:pt x="727" y="2598"/>
                  </a:lnTo>
                  <a:lnTo>
                    <a:pt x="852" y="2556"/>
                  </a:lnTo>
                  <a:lnTo>
                    <a:pt x="956" y="2515"/>
                  </a:lnTo>
                  <a:lnTo>
                    <a:pt x="1039" y="2452"/>
                  </a:lnTo>
                  <a:lnTo>
                    <a:pt x="1122" y="2348"/>
                  </a:lnTo>
                  <a:lnTo>
                    <a:pt x="1184" y="2265"/>
                  </a:lnTo>
                  <a:lnTo>
                    <a:pt x="1226" y="2161"/>
                  </a:lnTo>
                  <a:lnTo>
                    <a:pt x="1247" y="2037"/>
                  </a:lnTo>
                  <a:lnTo>
                    <a:pt x="1351" y="665"/>
                  </a:lnTo>
                  <a:lnTo>
                    <a:pt x="1351" y="541"/>
                  </a:lnTo>
                  <a:lnTo>
                    <a:pt x="1330" y="416"/>
                  </a:lnTo>
                  <a:lnTo>
                    <a:pt x="1268" y="312"/>
                  </a:lnTo>
                  <a:lnTo>
                    <a:pt x="1205" y="208"/>
                  </a:lnTo>
                  <a:lnTo>
                    <a:pt x="1122" y="125"/>
                  </a:lnTo>
                  <a:lnTo>
                    <a:pt x="1018" y="63"/>
                  </a:lnTo>
                  <a:lnTo>
                    <a:pt x="894" y="21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3" name="Google Shape;3583;p42"/>
            <p:cNvSpPr/>
            <p:nvPr/>
          </p:nvSpPr>
          <p:spPr>
            <a:xfrm>
              <a:off x="3197075" y="4763200"/>
              <a:ext cx="33775" cy="64950"/>
            </a:xfrm>
            <a:custGeom>
              <a:avLst/>
              <a:gdLst/>
              <a:ahLst/>
              <a:cxnLst/>
              <a:rect l="l" t="t" r="r" b="b"/>
              <a:pathLst>
                <a:path w="1351" h="2598" extrusionOk="0">
                  <a:moveTo>
                    <a:pt x="665" y="0"/>
                  </a:moveTo>
                  <a:lnTo>
                    <a:pt x="541" y="21"/>
                  </a:lnTo>
                  <a:lnTo>
                    <a:pt x="416" y="63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88" y="333"/>
                  </a:lnTo>
                  <a:lnTo>
                    <a:pt x="125" y="437"/>
                  </a:lnTo>
                  <a:lnTo>
                    <a:pt x="104" y="561"/>
                  </a:lnTo>
                  <a:lnTo>
                    <a:pt x="1" y="1933"/>
                  </a:lnTo>
                  <a:lnTo>
                    <a:pt x="1" y="2057"/>
                  </a:lnTo>
                  <a:lnTo>
                    <a:pt x="21" y="2182"/>
                  </a:lnTo>
                  <a:lnTo>
                    <a:pt x="84" y="228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37" y="2577"/>
                  </a:lnTo>
                  <a:lnTo>
                    <a:pt x="561" y="2597"/>
                  </a:lnTo>
                  <a:lnTo>
                    <a:pt x="728" y="2597"/>
                  </a:lnTo>
                  <a:lnTo>
                    <a:pt x="852" y="2556"/>
                  </a:lnTo>
                  <a:lnTo>
                    <a:pt x="956" y="2514"/>
                  </a:lnTo>
                  <a:lnTo>
                    <a:pt x="1039" y="2431"/>
                  </a:lnTo>
                  <a:lnTo>
                    <a:pt x="1122" y="2348"/>
                  </a:lnTo>
                  <a:lnTo>
                    <a:pt x="1185" y="2244"/>
                  </a:lnTo>
                  <a:lnTo>
                    <a:pt x="1226" y="2140"/>
                  </a:lnTo>
                  <a:lnTo>
                    <a:pt x="1247" y="2036"/>
                  </a:lnTo>
                  <a:lnTo>
                    <a:pt x="1351" y="665"/>
                  </a:lnTo>
                  <a:lnTo>
                    <a:pt x="1351" y="541"/>
                  </a:lnTo>
                  <a:lnTo>
                    <a:pt x="1330" y="416"/>
                  </a:lnTo>
                  <a:lnTo>
                    <a:pt x="1268" y="312"/>
                  </a:lnTo>
                  <a:lnTo>
                    <a:pt x="1206" y="208"/>
                  </a:lnTo>
                  <a:lnTo>
                    <a:pt x="1122" y="125"/>
                  </a:lnTo>
                  <a:lnTo>
                    <a:pt x="1019" y="63"/>
                  </a:lnTo>
                  <a:lnTo>
                    <a:pt x="915" y="21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4" name="Google Shape;3584;p42"/>
            <p:cNvSpPr/>
            <p:nvPr/>
          </p:nvSpPr>
          <p:spPr>
            <a:xfrm>
              <a:off x="3258875" y="4767875"/>
              <a:ext cx="33800" cy="65475"/>
            </a:xfrm>
            <a:custGeom>
              <a:avLst/>
              <a:gdLst/>
              <a:ahLst/>
              <a:cxnLst/>
              <a:rect l="l" t="t" r="r" b="b"/>
              <a:pathLst>
                <a:path w="1352" h="2619" extrusionOk="0">
                  <a:moveTo>
                    <a:pt x="666" y="0"/>
                  </a:moveTo>
                  <a:lnTo>
                    <a:pt x="541" y="42"/>
                  </a:lnTo>
                  <a:lnTo>
                    <a:pt x="437" y="83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88" y="333"/>
                  </a:lnTo>
                  <a:lnTo>
                    <a:pt x="126" y="457"/>
                  </a:lnTo>
                  <a:lnTo>
                    <a:pt x="105" y="582"/>
                  </a:lnTo>
                  <a:lnTo>
                    <a:pt x="1" y="1933"/>
                  </a:lnTo>
                  <a:lnTo>
                    <a:pt x="1" y="2057"/>
                  </a:lnTo>
                  <a:lnTo>
                    <a:pt x="22" y="2182"/>
                  </a:lnTo>
                  <a:lnTo>
                    <a:pt x="84" y="230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37" y="2597"/>
                  </a:lnTo>
                  <a:lnTo>
                    <a:pt x="562" y="2618"/>
                  </a:lnTo>
                  <a:lnTo>
                    <a:pt x="624" y="2618"/>
                  </a:lnTo>
                  <a:lnTo>
                    <a:pt x="749" y="2597"/>
                  </a:lnTo>
                  <a:lnTo>
                    <a:pt x="853" y="2577"/>
                  </a:lnTo>
                  <a:lnTo>
                    <a:pt x="957" y="2514"/>
                  </a:lnTo>
                  <a:lnTo>
                    <a:pt x="1040" y="2452"/>
                  </a:lnTo>
                  <a:lnTo>
                    <a:pt x="1123" y="2369"/>
                  </a:lnTo>
                  <a:lnTo>
                    <a:pt x="1185" y="2265"/>
                  </a:lnTo>
                  <a:lnTo>
                    <a:pt x="1227" y="2161"/>
                  </a:lnTo>
                  <a:lnTo>
                    <a:pt x="1247" y="2036"/>
                  </a:lnTo>
                  <a:lnTo>
                    <a:pt x="1351" y="686"/>
                  </a:lnTo>
                  <a:lnTo>
                    <a:pt x="1351" y="541"/>
                  </a:lnTo>
                  <a:lnTo>
                    <a:pt x="1331" y="437"/>
                  </a:lnTo>
                  <a:lnTo>
                    <a:pt x="1268" y="312"/>
                  </a:lnTo>
                  <a:lnTo>
                    <a:pt x="1206" y="229"/>
                  </a:lnTo>
                  <a:lnTo>
                    <a:pt x="1123" y="146"/>
                  </a:lnTo>
                  <a:lnTo>
                    <a:pt x="1019" y="83"/>
                  </a:lnTo>
                  <a:lnTo>
                    <a:pt x="915" y="21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5" name="Google Shape;3585;p42"/>
            <p:cNvSpPr/>
            <p:nvPr/>
          </p:nvSpPr>
          <p:spPr>
            <a:xfrm>
              <a:off x="3320700" y="4773075"/>
              <a:ext cx="33775" cy="65450"/>
            </a:xfrm>
            <a:custGeom>
              <a:avLst/>
              <a:gdLst/>
              <a:ahLst/>
              <a:cxnLst/>
              <a:rect l="l" t="t" r="r" b="b"/>
              <a:pathLst>
                <a:path w="1351" h="2618" extrusionOk="0">
                  <a:moveTo>
                    <a:pt x="665" y="0"/>
                  </a:moveTo>
                  <a:lnTo>
                    <a:pt x="540" y="21"/>
                  </a:lnTo>
                  <a:lnTo>
                    <a:pt x="437" y="83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87" y="333"/>
                  </a:lnTo>
                  <a:lnTo>
                    <a:pt x="146" y="436"/>
                  </a:lnTo>
                  <a:lnTo>
                    <a:pt x="104" y="561"/>
                  </a:lnTo>
                  <a:lnTo>
                    <a:pt x="0" y="1932"/>
                  </a:lnTo>
                  <a:lnTo>
                    <a:pt x="0" y="2057"/>
                  </a:lnTo>
                  <a:lnTo>
                    <a:pt x="21" y="2182"/>
                  </a:lnTo>
                  <a:lnTo>
                    <a:pt x="83" y="2285"/>
                  </a:lnTo>
                  <a:lnTo>
                    <a:pt x="146" y="2389"/>
                  </a:lnTo>
                  <a:lnTo>
                    <a:pt x="229" y="2472"/>
                  </a:lnTo>
                  <a:lnTo>
                    <a:pt x="333" y="2535"/>
                  </a:lnTo>
                  <a:lnTo>
                    <a:pt x="457" y="2576"/>
                  </a:lnTo>
                  <a:lnTo>
                    <a:pt x="582" y="2597"/>
                  </a:lnTo>
                  <a:lnTo>
                    <a:pt x="624" y="2618"/>
                  </a:lnTo>
                  <a:lnTo>
                    <a:pt x="748" y="2597"/>
                  </a:lnTo>
                  <a:lnTo>
                    <a:pt x="852" y="2556"/>
                  </a:lnTo>
                  <a:lnTo>
                    <a:pt x="956" y="2514"/>
                  </a:lnTo>
                  <a:lnTo>
                    <a:pt x="1039" y="2452"/>
                  </a:lnTo>
                  <a:lnTo>
                    <a:pt x="1122" y="2369"/>
                  </a:lnTo>
                  <a:lnTo>
                    <a:pt x="1185" y="2265"/>
                  </a:lnTo>
                  <a:lnTo>
                    <a:pt x="1226" y="2161"/>
                  </a:lnTo>
                  <a:lnTo>
                    <a:pt x="1247" y="2036"/>
                  </a:lnTo>
                  <a:lnTo>
                    <a:pt x="1351" y="665"/>
                  </a:lnTo>
                  <a:lnTo>
                    <a:pt x="1351" y="540"/>
                  </a:lnTo>
                  <a:lnTo>
                    <a:pt x="1330" y="416"/>
                  </a:lnTo>
                  <a:lnTo>
                    <a:pt x="1288" y="312"/>
                  </a:lnTo>
                  <a:lnTo>
                    <a:pt x="1205" y="208"/>
                  </a:lnTo>
                  <a:lnTo>
                    <a:pt x="1122" y="125"/>
                  </a:lnTo>
                  <a:lnTo>
                    <a:pt x="1018" y="62"/>
                  </a:lnTo>
                  <a:lnTo>
                    <a:pt x="914" y="21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6" name="Google Shape;3586;p42"/>
            <p:cNvSpPr/>
            <p:nvPr/>
          </p:nvSpPr>
          <p:spPr>
            <a:xfrm>
              <a:off x="3062550" y="4887325"/>
              <a:ext cx="33775" cy="64950"/>
            </a:xfrm>
            <a:custGeom>
              <a:avLst/>
              <a:gdLst/>
              <a:ahLst/>
              <a:cxnLst/>
              <a:rect l="l" t="t" r="r" b="b"/>
              <a:pathLst>
                <a:path w="1351" h="2598" extrusionOk="0">
                  <a:moveTo>
                    <a:pt x="645" y="1"/>
                  </a:moveTo>
                  <a:lnTo>
                    <a:pt x="520" y="22"/>
                  </a:lnTo>
                  <a:lnTo>
                    <a:pt x="416" y="84"/>
                  </a:lnTo>
                  <a:lnTo>
                    <a:pt x="312" y="146"/>
                  </a:lnTo>
                  <a:lnTo>
                    <a:pt x="229" y="229"/>
                  </a:lnTo>
                  <a:lnTo>
                    <a:pt x="167" y="333"/>
                  </a:lnTo>
                  <a:lnTo>
                    <a:pt x="125" y="437"/>
                  </a:lnTo>
                  <a:lnTo>
                    <a:pt x="104" y="562"/>
                  </a:lnTo>
                  <a:lnTo>
                    <a:pt x="0" y="1933"/>
                  </a:lnTo>
                  <a:lnTo>
                    <a:pt x="0" y="2058"/>
                  </a:lnTo>
                  <a:lnTo>
                    <a:pt x="21" y="2182"/>
                  </a:lnTo>
                  <a:lnTo>
                    <a:pt x="63" y="228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6"/>
                  </a:lnTo>
                  <a:lnTo>
                    <a:pt x="437" y="2577"/>
                  </a:lnTo>
                  <a:lnTo>
                    <a:pt x="561" y="2598"/>
                  </a:lnTo>
                  <a:lnTo>
                    <a:pt x="728" y="2598"/>
                  </a:lnTo>
                  <a:lnTo>
                    <a:pt x="852" y="2556"/>
                  </a:lnTo>
                  <a:lnTo>
                    <a:pt x="935" y="2515"/>
                  </a:lnTo>
                  <a:lnTo>
                    <a:pt x="1039" y="2452"/>
                  </a:lnTo>
                  <a:lnTo>
                    <a:pt x="1102" y="2369"/>
                  </a:lnTo>
                  <a:lnTo>
                    <a:pt x="1164" y="2265"/>
                  </a:lnTo>
                  <a:lnTo>
                    <a:pt x="1206" y="2162"/>
                  </a:lnTo>
                  <a:lnTo>
                    <a:pt x="1226" y="2037"/>
                  </a:lnTo>
                  <a:lnTo>
                    <a:pt x="1351" y="666"/>
                  </a:lnTo>
                  <a:lnTo>
                    <a:pt x="1351" y="541"/>
                  </a:lnTo>
                  <a:lnTo>
                    <a:pt x="1309" y="416"/>
                  </a:lnTo>
                  <a:lnTo>
                    <a:pt x="1268" y="313"/>
                  </a:lnTo>
                  <a:lnTo>
                    <a:pt x="1206" y="209"/>
                  </a:lnTo>
                  <a:lnTo>
                    <a:pt x="1122" y="126"/>
                  </a:lnTo>
                  <a:lnTo>
                    <a:pt x="1019" y="63"/>
                  </a:lnTo>
                  <a:lnTo>
                    <a:pt x="894" y="22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7" name="Google Shape;3587;p42"/>
            <p:cNvSpPr/>
            <p:nvPr/>
          </p:nvSpPr>
          <p:spPr>
            <a:xfrm>
              <a:off x="3124350" y="4892525"/>
              <a:ext cx="33800" cy="64950"/>
            </a:xfrm>
            <a:custGeom>
              <a:avLst/>
              <a:gdLst/>
              <a:ahLst/>
              <a:cxnLst/>
              <a:rect l="l" t="t" r="r" b="b"/>
              <a:pathLst>
                <a:path w="1352" h="2598" extrusionOk="0">
                  <a:moveTo>
                    <a:pt x="645" y="1"/>
                  </a:moveTo>
                  <a:lnTo>
                    <a:pt x="541" y="21"/>
                  </a:lnTo>
                  <a:lnTo>
                    <a:pt x="416" y="63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67" y="333"/>
                  </a:lnTo>
                  <a:lnTo>
                    <a:pt x="126" y="437"/>
                  </a:lnTo>
                  <a:lnTo>
                    <a:pt x="105" y="562"/>
                  </a:lnTo>
                  <a:lnTo>
                    <a:pt x="1" y="1933"/>
                  </a:lnTo>
                  <a:lnTo>
                    <a:pt x="1" y="2057"/>
                  </a:lnTo>
                  <a:lnTo>
                    <a:pt x="22" y="2182"/>
                  </a:lnTo>
                  <a:lnTo>
                    <a:pt x="63" y="228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37" y="2577"/>
                  </a:lnTo>
                  <a:lnTo>
                    <a:pt x="562" y="2598"/>
                  </a:lnTo>
                  <a:lnTo>
                    <a:pt x="728" y="2598"/>
                  </a:lnTo>
                  <a:lnTo>
                    <a:pt x="853" y="2556"/>
                  </a:lnTo>
                  <a:lnTo>
                    <a:pt x="957" y="2515"/>
                  </a:lnTo>
                  <a:lnTo>
                    <a:pt x="1040" y="2431"/>
                  </a:lnTo>
                  <a:lnTo>
                    <a:pt x="1123" y="2348"/>
                  </a:lnTo>
                  <a:lnTo>
                    <a:pt x="1164" y="2265"/>
                  </a:lnTo>
                  <a:lnTo>
                    <a:pt x="1227" y="2141"/>
                  </a:lnTo>
                  <a:lnTo>
                    <a:pt x="1247" y="2037"/>
                  </a:lnTo>
                  <a:lnTo>
                    <a:pt x="1351" y="665"/>
                  </a:lnTo>
                  <a:lnTo>
                    <a:pt x="1351" y="541"/>
                  </a:lnTo>
                  <a:lnTo>
                    <a:pt x="1310" y="416"/>
                  </a:lnTo>
                  <a:lnTo>
                    <a:pt x="1268" y="312"/>
                  </a:lnTo>
                  <a:lnTo>
                    <a:pt x="1206" y="208"/>
                  </a:lnTo>
                  <a:lnTo>
                    <a:pt x="1123" y="125"/>
                  </a:lnTo>
                  <a:lnTo>
                    <a:pt x="1019" y="63"/>
                  </a:lnTo>
                  <a:lnTo>
                    <a:pt x="894" y="21"/>
                  </a:lnTo>
                  <a:lnTo>
                    <a:pt x="7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8" name="Google Shape;3588;p42"/>
            <p:cNvSpPr/>
            <p:nvPr/>
          </p:nvSpPr>
          <p:spPr>
            <a:xfrm>
              <a:off x="3186175" y="4897200"/>
              <a:ext cx="33775" cy="65475"/>
            </a:xfrm>
            <a:custGeom>
              <a:avLst/>
              <a:gdLst/>
              <a:ahLst/>
              <a:cxnLst/>
              <a:rect l="l" t="t" r="r" b="b"/>
              <a:pathLst>
                <a:path w="1351" h="2619" extrusionOk="0">
                  <a:moveTo>
                    <a:pt x="644" y="1"/>
                  </a:moveTo>
                  <a:lnTo>
                    <a:pt x="540" y="42"/>
                  </a:lnTo>
                  <a:lnTo>
                    <a:pt x="416" y="84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66" y="333"/>
                  </a:lnTo>
                  <a:lnTo>
                    <a:pt x="125" y="458"/>
                  </a:lnTo>
                  <a:lnTo>
                    <a:pt x="104" y="582"/>
                  </a:lnTo>
                  <a:lnTo>
                    <a:pt x="0" y="1933"/>
                  </a:lnTo>
                  <a:lnTo>
                    <a:pt x="0" y="2078"/>
                  </a:lnTo>
                  <a:lnTo>
                    <a:pt x="21" y="2182"/>
                  </a:lnTo>
                  <a:lnTo>
                    <a:pt x="83" y="2307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37" y="2598"/>
                  </a:lnTo>
                  <a:lnTo>
                    <a:pt x="561" y="2618"/>
                  </a:lnTo>
                  <a:lnTo>
                    <a:pt x="624" y="2618"/>
                  </a:lnTo>
                  <a:lnTo>
                    <a:pt x="727" y="2598"/>
                  </a:lnTo>
                  <a:lnTo>
                    <a:pt x="852" y="2577"/>
                  </a:lnTo>
                  <a:lnTo>
                    <a:pt x="956" y="2515"/>
                  </a:lnTo>
                  <a:lnTo>
                    <a:pt x="1039" y="2452"/>
                  </a:lnTo>
                  <a:lnTo>
                    <a:pt x="1122" y="2369"/>
                  </a:lnTo>
                  <a:lnTo>
                    <a:pt x="1184" y="2265"/>
                  </a:lnTo>
                  <a:lnTo>
                    <a:pt x="1226" y="2161"/>
                  </a:lnTo>
                  <a:lnTo>
                    <a:pt x="1247" y="2037"/>
                  </a:lnTo>
                  <a:lnTo>
                    <a:pt x="1351" y="686"/>
                  </a:lnTo>
                  <a:lnTo>
                    <a:pt x="1351" y="562"/>
                  </a:lnTo>
                  <a:lnTo>
                    <a:pt x="1330" y="437"/>
                  </a:lnTo>
                  <a:lnTo>
                    <a:pt x="1268" y="312"/>
                  </a:lnTo>
                  <a:lnTo>
                    <a:pt x="1205" y="229"/>
                  </a:lnTo>
                  <a:lnTo>
                    <a:pt x="1122" y="146"/>
                  </a:lnTo>
                  <a:lnTo>
                    <a:pt x="1018" y="84"/>
                  </a:lnTo>
                  <a:lnTo>
                    <a:pt x="894" y="21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9" name="Google Shape;3589;p42"/>
            <p:cNvSpPr/>
            <p:nvPr/>
          </p:nvSpPr>
          <p:spPr>
            <a:xfrm>
              <a:off x="3247975" y="4902400"/>
              <a:ext cx="33800" cy="65475"/>
            </a:xfrm>
            <a:custGeom>
              <a:avLst/>
              <a:gdLst/>
              <a:ahLst/>
              <a:cxnLst/>
              <a:rect l="l" t="t" r="r" b="b"/>
              <a:pathLst>
                <a:path w="1352" h="2619" extrusionOk="0">
                  <a:moveTo>
                    <a:pt x="665" y="0"/>
                  </a:moveTo>
                  <a:lnTo>
                    <a:pt x="541" y="21"/>
                  </a:lnTo>
                  <a:lnTo>
                    <a:pt x="416" y="83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88" y="333"/>
                  </a:lnTo>
                  <a:lnTo>
                    <a:pt x="125" y="437"/>
                  </a:lnTo>
                  <a:lnTo>
                    <a:pt x="104" y="561"/>
                  </a:lnTo>
                  <a:lnTo>
                    <a:pt x="1" y="1933"/>
                  </a:lnTo>
                  <a:lnTo>
                    <a:pt x="1" y="2057"/>
                  </a:lnTo>
                  <a:lnTo>
                    <a:pt x="21" y="2182"/>
                  </a:lnTo>
                  <a:lnTo>
                    <a:pt x="84" y="228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37" y="2577"/>
                  </a:lnTo>
                  <a:lnTo>
                    <a:pt x="562" y="2597"/>
                  </a:lnTo>
                  <a:lnTo>
                    <a:pt x="624" y="2618"/>
                  </a:lnTo>
                  <a:lnTo>
                    <a:pt x="749" y="2597"/>
                  </a:lnTo>
                  <a:lnTo>
                    <a:pt x="852" y="2556"/>
                  </a:lnTo>
                  <a:lnTo>
                    <a:pt x="956" y="2514"/>
                  </a:lnTo>
                  <a:lnTo>
                    <a:pt x="1039" y="2452"/>
                  </a:lnTo>
                  <a:lnTo>
                    <a:pt x="1123" y="2369"/>
                  </a:lnTo>
                  <a:lnTo>
                    <a:pt x="1185" y="2265"/>
                  </a:lnTo>
                  <a:lnTo>
                    <a:pt x="1226" y="2161"/>
                  </a:lnTo>
                  <a:lnTo>
                    <a:pt x="1247" y="2036"/>
                  </a:lnTo>
                  <a:lnTo>
                    <a:pt x="1351" y="665"/>
                  </a:lnTo>
                  <a:lnTo>
                    <a:pt x="1351" y="541"/>
                  </a:lnTo>
                  <a:lnTo>
                    <a:pt x="1330" y="416"/>
                  </a:lnTo>
                  <a:lnTo>
                    <a:pt x="1268" y="312"/>
                  </a:lnTo>
                  <a:lnTo>
                    <a:pt x="1206" y="208"/>
                  </a:lnTo>
                  <a:lnTo>
                    <a:pt x="1123" y="125"/>
                  </a:lnTo>
                  <a:lnTo>
                    <a:pt x="1019" y="63"/>
                  </a:lnTo>
                  <a:lnTo>
                    <a:pt x="915" y="21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0" name="Google Shape;3590;p42"/>
            <p:cNvSpPr/>
            <p:nvPr/>
          </p:nvSpPr>
          <p:spPr>
            <a:xfrm>
              <a:off x="3309775" y="4907600"/>
              <a:ext cx="33800" cy="64950"/>
            </a:xfrm>
            <a:custGeom>
              <a:avLst/>
              <a:gdLst/>
              <a:ahLst/>
              <a:cxnLst/>
              <a:rect l="l" t="t" r="r" b="b"/>
              <a:pathLst>
                <a:path w="1352" h="2598" extrusionOk="0">
                  <a:moveTo>
                    <a:pt x="666" y="0"/>
                  </a:moveTo>
                  <a:lnTo>
                    <a:pt x="541" y="21"/>
                  </a:lnTo>
                  <a:lnTo>
                    <a:pt x="437" y="62"/>
                  </a:lnTo>
                  <a:lnTo>
                    <a:pt x="333" y="146"/>
                  </a:lnTo>
                  <a:lnTo>
                    <a:pt x="250" y="229"/>
                  </a:lnTo>
                  <a:lnTo>
                    <a:pt x="188" y="333"/>
                  </a:lnTo>
                  <a:lnTo>
                    <a:pt x="126" y="436"/>
                  </a:lnTo>
                  <a:lnTo>
                    <a:pt x="105" y="561"/>
                  </a:lnTo>
                  <a:lnTo>
                    <a:pt x="1" y="1932"/>
                  </a:lnTo>
                  <a:lnTo>
                    <a:pt x="1" y="2057"/>
                  </a:lnTo>
                  <a:lnTo>
                    <a:pt x="22" y="2182"/>
                  </a:lnTo>
                  <a:lnTo>
                    <a:pt x="84" y="2286"/>
                  </a:lnTo>
                  <a:lnTo>
                    <a:pt x="146" y="2389"/>
                  </a:lnTo>
                  <a:lnTo>
                    <a:pt x="230" y="2473"/>
                  </a:lnTo>
                  <a:lnTo>
                    <a:pt x="333" y="2535"/>
                  </a:lnTo>
                  <a:lnTo>
                    <a:pt x="458" y="2576"/>
                  </a:lnTo>
                  <a:lnTo>
                    <a:pt x="583" y="2597"/>
                  </a:lnTo>
                  <a:lnTo>
                    <a:pt x="749" y="2597"/>
                  </a:lnTo>
                  <a:lnTo>
                    <a:pt x="853" y="2556"/>
                  </a:lnTo>
                  <a:lnTo>
                    <a:pt x="957" y="2514"/>
                  </a:lnTo>
                  <a:lnTo>
                    <a:pt x="1040" y="2431"/>
                  </a:lnTo>
                  <a:lnTo>
                    <a:pt x="1123" y="2348"/>
                  </a:lnTo>
                  <a:lnTo>
                    <a:pt x="1185" y="2265"/>
                  </a:lnTo>
                  <a:lnTo>
                    <a:pt x="1227" y="2140"/>
                  </a:lnTo>
                  <a:lnTo>
                    <a:pt x="1248" y="2036"/>
                  </a:lnTo>
                  <a:lnTo>
                    <a:pt x="1351" y="665"/>
                  </a:lnTo>
                  <a:lnTo>
                    <a:pt x="1351" y="540"/>
                  </a:lnTo>
                  <a:lnTo>
                    <a:pt x="1331" y="416"/>
                  </a:lnTo>
                  <a:lnTo>
                    <a:pt x="1268" y="312"/>
                  </a:lnTo>
                  <a:lnTo>
                    <a:pt x="1206" y="208"/>
                  </a:lnTo>
                  <a:lnTo>
                    <a:pt x="1123" y="125"/>
                  </a:lnTo>
                  <a:lnTo>
                    <a:pt x="1019" y="62"/>
                  </a:lnTo>
                  <a:lnTo>
                    <a:pt x="915" y="21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1" name="Google Shape;3591;p42"/>
            <p:cNvSpPr/>
            <p:nvPr/>
          </p:nvSpPr>
          <p:spPr>
            <a:xfrm>
              <a:off x="3051125" y="5023950"/>
              <a:ext cx="33775" cy="64950"/>
            </a:xfrm>
            <a:custGeom>
              <a:avLst/>
              <a:gdLst/>
              <a:ahLst/>
              <a:cxnLst/>
              <a:rect l="l" t="t" r="r" b="b"/>
              <a:pathLst>
                <a:path w="1351" h="2598" extrusionOk="0">
                  <a:moveTo>
                    <a:pt x="665" y="0"/>
                  </a:moveTo>
                  <a:lnTo>
                    <a:pt x="541" y="21"/>
                  </a:lnTo>
                  <a:lnTo>
                    <a:pt x="437" y="62"/>
                  </a:lnTo>
                  <a:lnTo>
                    <a:pt x="333" y="145"/>
                  </a:lnTo>
                  <a:lnTo>
                    <a:pt x="250" y="229"/>
                  </a:lnTo>
                  <a:lnTo>
                    <a:pt x="187" y="332"/>
                  </a:lnTo>
                  <a:lnTo>
                    <a:pt x="146" y="436"/>
                  </a:lnTo>
                  <a:lnTo>
                    <a:pt x="125" y="561"/>
                  </a:lnTo>
                  <a:lnTo>
                    <a:pt x="0" y="1932"/>
                  </a:lnTo>
                  <a:lnTo>
                    <a:pt x="0" y="2057"/>
                  </a:lnTo>
                  <a:lnTo>
                    <a:pt x="42" y="2182"/>
                  </a:lnTo>
                  <a:lnTo>
                    <a:pt x="84" y="2285"/>
                  </a:lnTo>
                  <a:lnTo>
                    <a:pt x="146" y="2389"/>
                  </a:lnTo>
                  <a:lnTo>
                    <a:pt x="229" y="2472"/>
                  </a:lnTo>
                  <a:lnTo>
                    <a:pt x="333" y="2535"/>
                  </a:lnTo>
                  <a:lnTo>
                    <a:pt x="457" y="2576"/>
                  </a:lnTo>
                  <a:lnTo>
                    <a:pt x="582" y="2597"/>
                  </a:lnTo>
                  <a:lnTo>
                    <a:pt x="748" y="2597"/>
                  </a:lnTo>
                  <a:lnTo>
                    <a:pt x="852" y="2556"/>
                  </a:lnTo>
                  <a:lnTo>
                    <a:pt x="956" y="2514"/>
                  </a:lnTo>
                  <a:lnTo>
                    <a:pt x="1039" y="2431"/>
                  </a:lnTo>
                  <a:lnTo>
                    <a:pt x="1122" y="2348"/>
                  </a:lnTo>
                  <a:lnTo>
                    <a:pt x="1185" y="2265"/>
                  </a:lnTo>
                  <a:lnTo>
                    <a:pt x="1226" y="2140"/>
                  </a:lnTo>
                  <a:lnTo>
                    <a:pt x="1247" y="2036"/>
                  </a:lnTo>
                  <a:lnTo>
                    <a:pt x="1351" y="665"/>
                  </a:lnTo>
                  <a:lnTo>
                    <a:pt x="1351" y="540"/>
                  </a:lnTo>
                  <a:lnTo>
                    <a:pt x="1330" y="416"/>
                  </a:lnTo>
                  <a:lnTo>
                    <a:pt x="1289" y="312"/>
                  </a:lnTo>
                  <a:lnTo>
                    <a:pt x="1205" y="208"/>
                  </a:lnTo>
                  <a:lnTo>
                    <a:pt x="1122" y="125"/>
                  </a:lnTo>
                  <a:lnTo>
                    <a:pt x="1018" y="62"/>
                  </a:lnTo>
                  <a:lnTo>
                    <a:pt x="915" y="21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2" name="Google Shape;3592;p42"/>
            <p:cNvSpPr/>
            <p:nvPr/>
          </p:nvSpPr>
          <p:spPr>
            <a:xfrm>
              <a:off x="3112925" y="5028625"/>
              <a:ext cx="33800" cy="65450"/>
            </a:xfrm>
            <a:custGeom>
              <a:avLst/>
              <a:gdLst/>
              <a:ahLst/>
              <a:cxnLst/>
              <a:rect l="l" t="t" r="r" b="b"/>
              <a:pathLst>
                <a:path w="1352" h="2618" extrusionOk="0">
                  <a:moveTo>
                    <a:pt x="790" y="0"/>
                  </a:moveTo>
                  <a:lnTo>
                    <a:pt x="666" y="21"/>
                  </a:lnTo>
                  <a:lnTo>
                    <a:pt x="541" y="42"/>
                  </a:lnTo>
                  <a:lnTo>
                    <a:pt x="437" y="83"/>
                  </a:lnTo>
                  <a:lnTo>
                    <a:pt x="333" y="145"/>
                  </a:lnTo>
                  <a:lnTo>
                    <a:pt x="250" y="249"/>
                  </a:lnTo>
                  <a:lnTo>
                    <a:pt x="188" y="332"/>
                  </a:lnTo>
                  <a:lnTo>
                    <a:pt x="146" y="457"/>
                  </a:lnTo>
                  <a:lnTo>
                    <a:pt x="125" y="582"/>
                  </a:lnTo>
                  <a:lnTo>
                    <a:pt x="1" y="1953"/>
                  </a:lnTo>
                  <a:lnTo>
                    <a:pt x="1" y="2078"/>
                  </a:lnTo>
                  <a:lnTo>
                    <a:pt x="42" y="2182"/>
                  </a:lnTo>
                  <a:lnTo>
                    <a:pt x="84" y="2306"/>
                  </a:lnTo>
                  <a:lnTo>
                    <a:pt x="146" y="2389"/>
                  </a:lnTo>
                  <a:lnTo>
                    <a:pt x="229" y="2472"/>
                  </a:lnTo>
                  <a:lnTo>
                    <a:pt x="333" y="2556"/>
                  </a:lnTo>
                  <a:lnTo>
                    <a:pt x="458" y="2597"/>
                  </a:lnTo>
                  <a:lnTo>
                    <a:pt x="583" y="2618"/>
                  </a:lnTo>
                  <a:lnTo>
                    <a:pt x="749" y="2618"/>
                  </a:lnTo>
                  <a:lnTo>
                    <a:pt x="853" y="2576"/>
                  </a:lnTo>
                  <a:lnTo>
                    <a:pt x="956" y="2514"/>
                  </a:lnTo>
                  <a:lnTo>
                    <a:pt x="1060" y="2452"/>
                  </a:lnTo>
                  <a:lnTo>
                    <a:pt x="1123" y="2369"/>
                  </a:lnTo>
                  <a:lnTo>
                    <a:pt x="1185" y="2265"/>
                  </a:lnTo>
                  <a:lnTo>
                    <a:pt x="1227" y="2161"/>
                  </a:lnTo>
                  <a:lnTo>
                    <a:pt x="1247" y="2036"/>
                  </a:lnTo>
                  <a:lnTo>
                    <a:pt x="1351" y="686"/>
                  </a:lnTo>
                  <a:lnTo>
                    <a:pt x="1351" y="561"/>
                  </a:lnTo>
                  <a:lnTo>
                    <a:pt x="1330" y="436"/>
                  </a:lnTo>
                  <a:lnTo>
                    <a:pt x="1289" y="332"/>
                  </a:lnTo>
                  <a:lnTo>
                    <a:pt x="1206" y="229"/>
                  </a:lnTo>
                  <a:lnTo>
                    <a:pt x="1123" y="145"/>
                  </a:lnTo>
                  <a:lnTo>
                    <a:pt x="1019" y="83"/>
                  </a:lnTo>
                  <a:lnTo>
                    <a:pt x="915" y="42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3" name="Google Shape;3593;p42"/>
            <p:cNvSpPr/>
            <p:nvPr/>
          </p:nvSpPr>
          <p:spPr>
            <a:xfrm>
              <a:off x="3174750" y="5033800"/>
              <a:ext cx="34300" cy="65475"/>
            </a:xfrm>
            <a:custGeom>
              <a:avLst/>
              <a:gdLst/>
              <a:ahLst/>
              <a:cxnLst/>
              <a:rect l="l" t="t" r="r" b="b"/>
              <a:pathLst>
                <a:path w="1372" h="2619" extrusionOk="0">
                  <a:moveTo>
                    <a:pt x="665" y="1"/>
                  </a:moveTo>
                  <a:lnTo>
                    <a:pt x="540" y="42"/>
                  </a:lnTo>
                  <a:lnTo>
                    <a:pt x="436" y="84"/>
                  </a:lnTo>
                  <a:lnTo>
                    <a:pt x="333" y="146"/>
                  </a:lnTo>
                  <a:lnTo>
                    <a:pt x="249" y="229"/>
                  </a:lnTo>
                  <a:lnTo>
                    <a:pt x="187" y="333"/>
                  </a:lnTo>
                  <a:lnTo>
                    <a:pt x="146" y="458"/>
                  </a:lnTo>
                  <a:lnTo>
                    <a:pt x="125" y="583"/>
                  </a:lnTo>
                  <a:lnTo>
                    <a:pt x="0" y="1933"/>
                  </a:lnTo>
                  <a:lnTo>
                    <a:pt x="21" y="2058"/>
                  </a:lnTo>
                  <a:lnTo>
                    <a:pt x="42" y="2182"/>
                  </a:lnTo>
                  <a:lnTo>
                    <a:pt x="83" y="2286"/>
                  </a:lnTo>
                  <a:lnTo>
                    <a:pt x="146" y="2390"/>
                  </a:lnTo>
                  <a:lnTo>
                    <a:pt x="249" y="2473"/>
                  </a:lnTo>
                  <a:lnTo>
                    <a:pt x="333" y="2536"/>
                  </a:lnTo>
                  <a:lnTo>
                    <a:pt x="457" y="2598"/>
                  </a:lnTo>
                  <a:lnTo>
                    <a:pt x="582" y="2619"/>
                  </a:lnTo>
                  <a:lnTo>
                    <a:pt x="623" y="2619"/>
                  </a:lnTo>
                  <a:lnTo>
                    <a:pt x="748" y="2598"/>
                  </a:lnTo>
                  <a:lnTo>
                    <a:pt x="852" y="2577"/>
                  </a:lnTo>
                  <a:lnTo>
                    <a:pt x="956" y="2515"/>
                  </a:lnTo>
                  <a:lnTo>
                    <a:pt x="1060" y="2452"/>
                  </a:lnTo>
                  <a:lnTo>
                    <a:pt x="1122" y="2369"/>
                  </a:lnTo>
                  <a:lnTo>
                    <a:pt x="1184" y="2265"/>
                  </a:lnTo>
                  <a:lnTo>
                    <a:pt x="1226" y="2162"/>
                  </a:lnTo>
                  <a:lnTo>
                    <a:pt x="1247" y="2037"/>
                  </a:lnTo>
                  <a:lnTo>
                    <a:pt x="1371" y="666"/>
                  </a:lnTo>
                  <a:lnTo>
                    <a:pt x="1351" y="541"/>
                  </a:lnTo>
                  <a:lnTo>
                    <a:pt x="1330" y="437"/>
                  </a:lnTo>
                  <a:lnTo>
                    <a:pt x="1288" y="312"/>
                  </a:lnTo>
                  <a:lnTo>
                    <a:pt x="1226" y="229"/>
                  </a:lnTo>
                  <a:lnTo>
                    <a:pt x="1122" y="146"/>
                  </a:lnTo>
                  <a:lnTo>
                    <a:pt x="1039" y="63"/>
                  </a:lnTo>
                  <a:lnTo>
                    <a:pt x="914" y="22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4" name="Google Shape;3594;p42"/>
            <p:cNvSpPr/>
            <p:nvPr/>
          </p:nvSpPr>
          <p:spPr>
            <a:xfrm>
              <a:off x="3237075" y="5039000"/>
              <a:ext cx="33775" cy="64950"/>
            </a:xfrm>
            <a:custGeom>
              <a:avLst/>
              <a:gdLst/>
              <a:ahLst/>
              <a:cxnLst/>
              <a:rect l="l" t="t" r="r" b="b"/>
              <a:pathLst>
                <a:path w="1351" h="2598" extrusionOk="0">
                  <a:moveTo>
                    <a:pt x="644" y="1"/>
                  </a:moveTo>
                  <a:lnTo>
                    <a:pt x="520" y="21"/>
                  </a:lnTo>
                  <a:lnTo>
                    <a:pt x="416" y="84"/>
                  </a:lnTo>
                  <a:lnTo>
                    <a:pt x="312" y="146"/>
                  </a:lnTo>
                  <a:lnTo>
                    <a:pt x="229" y="229"/>
                  </a:lnTo>
                  <a:lnTo>
                    <a:pt x="167" y="333"/>
                  </a:lnTo>
                  <a:lnTo>
                    <a:pt x="125" y="437"/>
                  </a:lnTo>
                  <a:lnTo>
                    <a:pt x="104" y="562"/>
                  </a:lnTo>
                  <a:lnTo>
                    <a:pt x="0" y="1933"/>
                  </a:lnTo>
                  <a:lnTo>
                    <a:pt x="0" y="2057"/>
                  </a:lnTo>
                  <a:lnTo>
                    <a:pt x="21" y="2182"/>
                  </a:lnTo>
                  <a:lnTo>
                    <a:pt x="63" y="228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37" y="2577"/>
                  </a:lnTo>
                  <a:lnTo>
                    <a:pt x="561" y="2598"/>
                  </a:lnTo>
                  <a:lnTo>
                    <a:pt x="727" y="2598"/>
                  </a:lnTo>
                  <a:lnTo>
                    <a:pt x="831" y="2556"/>
                  </a:lnTo>
                  <a:lnTo>
                    <a:pt x="935" y="2515"/>
                  </a:lnTo>
                  <a:lnTo>
                    <a:pt x="1039" y="2452"/>
                  </a:lnTo>
                  <a:lnTo>
                    <a:pt x="1101" y="2348"/>
                  </a:lnTo>
                  <a:lnTo>
                    <a:pt x="1164" y="2265"/>
                  </a:lnTo>
                  <a:lnTo>
                    <a:pt x="1205" y="2161"/>
                  </a:lnTo>
                  <a:lnTo>
                    <a:pt x="1226" y="2037"/>
                  </a:lnTo>
                  <a:lnTo>
                    <a:pt x="1351" y="665"/>
                  </a:lnTo>
                  <a:lnTo>
                    <a:pt x="1351" y="541"/>
                  </a:lnTo>
                  <a:lnTo>
                    <a:pt x="1309" y="416"/>
                  </a:lnTo>
                  <a:lnTo>
                    <a:pt x="1268" y="312"/>
                  </a:lnTo>
                  <a:lnTo>
                    <a:pt x="1205" y="208"/>
                  </a:lnTo>
                  <a:lnTo>
                    <a:pt x="1122" y="125"/>
                  </a:lnTo>
                  <a:lnTo>
                    <a:pt x="1018" y="63"/>
                  </a:lnTo>
                  <a:lnTo>
                    <a:pt x="894" y="21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5" name="Google Shape;3595;p42"/>
            <p:cNvSpPr/>
            <p:nvPr/>
          </p:nvSpPr>
          <p:spPr>
            <a:xfrm>
              <a:off x="3298875" y="5044200"/>
              <a:ext cx="33800" cy="64950"/>
            </a:xfrm>
            <a:custGeom>
              <a:avLst/>
              <a:gdLst/>
              <a:ahLst/>
              <a:cxnLst/>
              <a:rect l="l" t="t" r="r" b="b"/>
              <a:pathLst>
                <a:path w="1352" h="2598" extrusionOk="0">
                  <a:moveTo>
                    <a:pt x="645" y="0"/>
                  </a:moveTo>
                  <a:lnTo>
                    <a:pt x="541" y="21"/>
                  </a:lnTo>
                  <a:lnTo>
                    <a:pt x="416" y="63"/>
                  </a:lnTo>
                  <a:lnTo>
                    <a:pt x="312" y="146"/>
                  </a:lnTo>
                  <a:lnTo>
                    <a:pt x="229" y="229"/>
                  </a:lnTo>
                  <a:lnTo>
                    <a:pt x="167" y="333"/>
                  </a:lnTo>
                  <a:lnTo>
                    <a:pt x="125" y="437"/>
                  </a:lnTo>
                  <a:lnTo>
                    <a:pt x="105" y="561"/>
                  </a:lnTo>
                  <a:lnTo>
                    <a:pt x="1" y="1933"/>
                  </a:lnTo>
                  <a:lnTo>
                    <a:pt x="1" y="2057"/>
                  </a:lnTo>
                  <a:lnTo>
                    <a:pt x="21" y="2182"/>
                  </a:lnTo>
                  <a:lnTo>
                    <a:pt x="63" y="2286"/>
                  </a:lnTo>
                  <a:lnTo>
                    <a:pt x="146" y="2390"/>
                  </a:lnTo>
                  <a:lnTo>
                    <a:pt x="229" y="2473"/>
                  </a:lnTo>
                  <a:lnTo>
                    <a:pt x="333" y="2535"/>
                  </a:lnTo>
                  <a:lnTo>
                    <a:pt x="437" y="2577"/>
                  </a:lnTo>
                  <a:lnTo>
                    <a:pt x="562" y="2597"/>
                  </a:lnTo>
                  <a:lnTo>
                    <a:pt x="728" y="2597"/>
                  </a:lnTo>
                  <a:lnTo>
                    <a:pt x="853" y="2556"/>
                  </a:lnTo>
                  <a:lnTo>
                    <a:pt x="936" y="2514"/>
                  </a:lnTo>
                  <a:lnTo>
                    <a:pt x="1039" y="2431"/>
                  </a:lnTo>
                  <a:lnTo>
                    <a:pt x="1123" y="2348"/>
                  </a:lnTo>
                  <a:lnTo>
                    <a:pt x="1164" y="2244"/>
                  </a:lnTo>
                  <a:lnTo>
                    <a:pt x="1206" y="2140"/>
                  </a:lnTo>
                  <a:lnTo>
                    <a:pt x="1226" y="2036"/>
                  </a:lnTo>
                  <a:lnTo>
                    <a:pt x="1351" y="665"/>
                  </a:lnTo>
                  <a:lnTo>
                    <a:pt x="1351" y="541"/>
                  </a:lnTo>
                  <a:lnTo>
                    <a:pt x="1310" y="416"/>
                  </a:lnTo>
                  <a:lnTo>
                    <a:pt x="1268" y="312"/>
                  </a:lnTo>
                  <a:lnTo>
                    <a:pt x="1206" y="208"/>
                  </a:lnTo>
                  <a:lnTo>
                    <a:pt x="1123" y="125"/>
                  </a:lnTo>
                  <a:lnTo>
                    <a:pt x="1019" y="63"/>
                  </a:lnTo>
                  <a:lnTo>
                    <a:pt x="894" y="2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6" name="Google Shape;3596;p42"/>
            <p:cNvSpPr/>
            <p:nvPr/>
          </p:nvSpPr>
          <p:spPr>
            <a:xfrm>
              <a:off x="2633000" y="5411925"/>
              <a:ext cx="1063775" cy="55625"/>
            </a:xfrm>
            <a:custGeom>
              <a:avLst/>
              <a:gdLst/>
              <a:ahLst/>
              <a:cxnLst/>
              <a:rect l="l" t="t" r="r" b="b"/>
              <a:pathLst>
                <a:path w="42551" h="2225" extrusionOk="0">
                  <a:moveTo>
                    <a:pt x="1122" y="1"/>
                  </a:moveTo>
                  <a:lnTo>
                    <a:pt x="894" y="22"/>
                  </a:lnTo>
                  <a:lnTo>
                    <a:pt x="686" y="84"/>
                  </a:lnTo>
                  <a:lnTo>
                    <a:pt x="499" y="188"/>
                  </a:lnTo>
                  <a:lnTo>
                    <a:pt x="333" y="313"/>
                  </a:lnTo>
                  <a:lnTo>
                    <a:pt x="188" y="479"/>
                  </a:lnTo>
                  <a:lnTo>
                    <a:pt x="84" y="666"/>
                  </a:lnTo>
                  <a:lnTo>
                    <a:pt x="21" y="874"/>
                  </a:lnTo>
                  <a:lnTo>
                    <a:pt x="1" y="1102"/>
                  </a:lnTo>
                  <a:lnTo>
                    <a:pt x="21" y="1331"/>
                  </a:lnTo>
                  <a:lnTo>
                    <a:pt x="84" y="1538"/>
                  </a:lnTo>
                  <a:lnTo>
                    <a:pt x="188" y="1725"/>
                  </a:lnTo>
                  <a:lnTo>
                    <a:pt x="333" y="1892"/>
                  </a:lnTo>
                  <a:lnTo>
                    <a:pt x="499" y="2037"/>
                  </a:lnTo>
                  <a:lnTo>
                    <a:pt x="686" y="2141"/>
                  </a:lnTo>
                  <a:lnTo>
                    <a:pt x="894" y="2203"/>
                  </a:lnTo>
                  <a:lnTo>
                    <a:pt x="1122" y="2224"/>
                  </a:lnTo>
                  <a:lnTo>
                    <a:pt x="41449" y="2224"/>
                  </a:lnTo>
                  <a:lnTo>
                    <a:pt x="41657" y="2203"/>
                  </a:lnTo>
                  <a:lnTo>
                    <a:pt x="41865" y="2141"/>
                  </a:lnTo>
                  <a:lnTo>
                    <a:pt x="42052" y="2037"/>
                  </a:lnTo>
                  <a:lnTo>
                    <a:pt x="42218" y="1892"/>
                  </a:lnTo>
                  <a:lnTo>
                    <a:pt x="42363" y="1725"/>
                  </a:lnTo>
                  <a:lnTo>
                    <a:pt x="42467" y="1538"/>
                  </a:lnTo>
                  <a:lnTo>
                    <a:pt x="42530" y="1331"/>
                  </a:lnTo>
                  <a:lnTo>
                    <a:pt x="42550" y="1102"/>
                  </a:lnTo>
                  <a:lnTo>
                    <a:pt x="42530" y="874"/>
                  </a:lnTo>
                  <a:lnTo>
                    <a:pt x="42467" y="666"/>
                  </a:lnTo>
                  <a:lnTo>
                    <a:pt x="42363" y="479"/>
                  </a:lnTo>
                  <a:lnTo>
                    <a:pt x="42218" y="313"/>
                  </a:lnTo>
                  <a:lnTo>
                    <a:pt x="42052" y="188"/>
                  </a:lnTo>
                  <a:lnTo>
                    <a:pt x="41865" y="84"/>
                  </a:lnTo>
                  <a:lnTo>
                    <a:pt x="41657" y="22"/>
                  </a:lnTo>
                  <a:lnTo>
                    <a:pt x="41449" y="1"/>
                  </a:lnTo>
                  <a:close/>
                </a:path>
              </a:pathLst>
            </a:custGeom>
            <a:solidFill>
              <a:srgbClr val="D4E15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7" name="Google Shape;3597;p42"/>
            <p:cNvSpPr/>
            <p:nvPr/>
          </p:nvSpPr>
          <p:spPr>
            <a:xfrm>
              <a:off x="2633000" y="5411925"/>
              <a:ext cx="1063775" cy="55625"/>
            </a:xfrm>
            <a:custGeom>
              <a:avLst/>
              <a:gdLst/>
              <a:ahLst/>
              <a:cxnLst/>
              <a:rect l="l" t="t" r="r" b="b"/>
              <a:pathLst>
                <a:path w="42551" h="2225" extrusionOk="0">
                  <a:moveTo>
                    <a:pt x="1122" y="1"/>
                  </a:moveTo>
                  <a:lnTo>
                    <a:pt x="894" y="22"/>
                  </a:lnTo>
                  <a:lnTo>
                    <a:pt x="686" y="84"/>
                  </a:lnTo>
                  <a:lnTo>
                    <a:pt x="499" y="188"/>
                  </a:lnTo>
                  <a:lnTo>
                    <a:pt x="333" y="313"/>
                  </a:lnTo>
                  <a:lnTo>
                    <a:pt x="188" y="479"/>
                  </a:lnTo>
                  <a:lnTo>
                    <a:pt x="84" y="666"/>
                  </a:lnTo>
                  <a:lnTo>
                    <a:pt x="21" y="874"/>
                  </a:lnTo>
                  <a:lnTo>
                    <a:pt x="1" y="1102"/>
                  </a:lnTo>
                  <a:lnTo>
                    <a:pt x="21" y="1331"/>
                  </a:lnTo>
                  <a:lnTo>
                    <a:pt x="84" y="1538"/>
                  </a:lnTo>
                  <a:lnTo>
                    <a:pt x="188" y="1725"/>
                  </a:lnTo>
                  <a:lnTo>
                    <a:pt x="333" y="1892"/>
                  </a:lnTo>
                  <a:lnTo>
                    <a:pt x="499" y="2037"/>
                  </a:lnTo>
                  <a:lnTo>
                    <a:pt x="686" y="2141"/>
                  </a:lnTo>
                  <a:lnTo>
                    <a:pt x="894" y="2203"/>
                  </a:lnTo>
                  <a:lnTo>
                    <a:pt x="1122" y="2224"/>
                  </a:lnTo>
                  <a:lnTo>
                    <a:pt x="41449" y="2224"/>
                  </a:lnTo>
                  <a:lnTo>
                    <a:pt x="41657" y="2203"/>
                  </a:lnTo>
                  <a:lnTo>
                    <a:pt x="41865" y="2141"/>
                  </a:lnTo>
                  <a:lnTo>
                    <a:pt x="42052" y="2037"/>
                  </a:lnTo>
                  <a:lnTo>
                    <a:pt x="42218" y="1892"/>
                  </a:lnTo>
                  <a:lnTo>
                    <a:pt x="42363" y="1725"/>
                  </a:lnTo>
                  <a:lnTo>
                    <a:pt x="42467" y="1538"/>
                  </a:lnTo>
                  <a:lnTo>
                    <a:pt x="42530" y="1331"/>
                  </a:lnTo>
                  <a:lnTo>
                    <a:pt x="42550" y="1102"/>
                  </a:lnTo>
                  <a:lnTo>
                    <a:pt x="42530" y="874"/>
                  </a:lnTo>
                  <a:lnTo>
                    <a:pt x="42467" y="666"/>
                  </a:lnTo>
                  <a:lnTo>
                    <a:pt x="42363" y="479"/>
                  </a:lnTo>
                  <a:lnTo>
                    <a:pt x="42218" y="313"/>
                  </a:lnTo>
                  <a:lnTo>
                    <a:pt x="42052" y="188"/>
                  </a:lnTo>
                  <a:lnTo>
                    <a:pt x="41865" y="84"/>
                  </a:lnTo>
                  <a:lnTo>
                    <a:pt x="41657" y="22"/>
                  </a:lnTo>
                  <a:lnTo>
                    <a:pt x="4144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8" name="Google Shape;3598;p42"/>
            <p:cNvSpPr/>
            <p:nvPr/>
          </p:nvSpPr>
          <p:spPr>
            <a:xfrm>
              <a:off x="3604800" y="5411925"/>
              <a:ext cx="91975" cy="55625"/>
            </a:xfrm>
            <a:custGeom>
              <a:avLst/>
              <a:gdLst/>
              <a:ahLst/>
              <a:cxnLst/>
              <a:rect l="l" t="t" r="r" b="b"/>
              <a:pathLst>
                <a:path w="3679" h="2225" extrusionOk="0">
                  <a:moveTo>
                    <a:pt x="1" y="1"/>
                  </a:moveTo>
                  <a:lnTo>
                    <a:pt x="229" y="22"/>
                  </a:lnTo>
                  <a:lnTo>
                    <a:pt x="437" y="84"/>
                  </a:lnTo>
                  <a:lnTo>
                    <a:pt x="624" y="188"/>
                  </a:lnTo>
                  <a:lnTo>
                    <a:pt x="790" y="313"/>
                  </a:lnTo>
                  <a:lnTo>
                    <a:pt x="915" y="479"/>
                  </a:lnTo>
                  <a:lnTo>
                    <a:pt x="1019" y="666"/>
                  </a:lnTo>
                  <a:lnTo>
                    <a:pt x="1081" y="874"/>
                  </a:lnTo>
                  <a:lnTo>
                    <a:pt x="1102" y="1102"/>
                  </a:lnTo>
                  <a:lnTo>
                    <a:pt x="1081" y="1331"/>
                  </a:lnTo>
                  <a:lnTo>
                    <a:pt x="1019" y="1538"/>
                  </a:lnTo>
                  <a:lnTo>
                    <a:pt x="915" y="1725"/>
                  </a:lnTo>
                  <a:lnTo>
                    <a:pt x="790" y="1892"/>
                  </a:lnTo>
                  <a:lnTo>
                    <a:pt x="624" y="2037"/>
                  </a:lnTo>
                  <a:lnTo>
                    <a:pt x="437" y="2141"/>
                  </a:lnTo>
                  <a:lnTo>
                    <a:pt x="229" y="2203"/>
                  </a:lnTo>
                  <a:lnTo>
                    <a:pt x="1" y="2224"/>
                  </a:lnTo>
                  <a:lnTo>
                    <a:pt x="2577" y="2224"/>
                  </a:lnTo>
                  <a:lnTo>
                    <a:pt x="2785" y="2203"/>
                  </a:lnTo>
                  <a:lnTo>
                    <a:pt x="2993" y="2141"/>
                  </a:lnTo>
                  <a:lnTo>
                    <a:pt x="3180" y="2037"/>
                  </a:lnTo>
                  <a:lnTo>
                    <a:pt x="3346" y="1892"/>
                  </a:lnTo>
                  <a:lnTo>
                    <a:pt x="3491" y="1725"/>
                  </a:lnTo>
                  <a:lnTo>
                    <a:pt x="3595" y="1538"/>
                  </a:lnTo>
                  <a:lnTo>
                    <a:pt x="3658" y="1331"/>
                  </a:lnTo>
                  <a:lnTo>
                    <a:pt x="3678" y="1102"/>
                  </a:lnTo>
                  <a:lnTo>
                    <a:pt x="3658" y="874"/>
                  </a:lnTo>
                  <a:lnTo>
                    <a:pt x="3595" y="666"/>
                  </a:lnTo>
                  <a:lnTo>
                    <a:pt x="3491" y="479"/>
                  </a:lnTo>
                  <a:lnTo>
                    <a:pt x="3346" y="313"/>
                  </a:lnTo>
                  <a:lnTo>
                    <a:pt x="3180" y="188"/>
                  </a:lnTo>
                  <a:lnTo>
                    <a:pt x="2993" y="84"/>
                  </a:lnTo>
                  <a:lnTo>
                    <a:pt x="2785" y="22"/>
                  </a:lnTo>
                  <a:lnTo>
                    <a:pt x="2577" y="1"/>
                  </a:lnTo>
                  <a:close/>
                </a:path>
              </a:pathLst>
            </a:custGeom>
            <a:solidFill>
              <a:srgbClr val="000000">
                <a:alpha val="1722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2020931" y="4160652"/>
            <a:ext cx="3766059" cy="971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1.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Khái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quát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về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Liên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minh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Âu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(EU)</a:t>
            </a:r>
          </a:p>
        </p:txBody>
      </p:sp>
      <p:sp>
        <p:nvSpPr>
          <p:cNvPr id="82" name="Rectangle 81"/>
          <p:cNvSpPr/>
          <p:nvPr/>
        </p:nvSpPr>
        <p:spPr>
          <a:xfrm>
            <a:off x="6790818" y="4094363"/>
            <a:ext cx="3766059" cy="1472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2.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Liên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minh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Âu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– một trung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kinh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tế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3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thế </a:t>
            </a:r>
            <a:r>
              <a:rPr lang="en-US" sz="23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giới</a:t>
            </a:r>
            <a:endParaRPr lang="en-US" sz="2300" b="1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8761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5" grpId="0" animBg="1"/>
      <p:bldP spid="3532" grpId="0" animBg="1"/>
      <p:bldP spid="6" grpId="0"/>
      <p:bldP spid="8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FD549-ADC2-4F47-AB94-8008EE24D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7946" y="1493880"/>
            <a:ext cx="7287116" cy="674180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nội dung SGK trong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vi-V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58B5947-A24B-4586-A13E-D20B8C2610E0}"/>
              </a:ext>
            </a:extLst>
          </p:cNvPr>
          <p:cNvSpPr txBox="1">
            <a:spLocks/>
          </p:cNvSpPr>
          <p:nvPr/>
        </p:nvSpPr>
        <p:spPr>
          <a:xfrm>
            <a:off x="88941" y="1499108"/>
            <a:ext cx="4489005" cy="67627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vi-VN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Kết quả hình ảnh cho reading book">
            <a:extLst>
              <a:ext uri="{FF2B5EF4-FFF2-40B4-BE49-F238E27FC236}">
                <a16:creationId xmlns:a16="http://schemas.microsoft.com/office/drawing/2014/main" id="{D3BAC5A1-5133-4B5B-BBB6-020986EEE0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97"/>
          <a:stretch/>
        </p:blipFill>
        <p:spPr bwMode="auto">
          <a:xfrm>
            <a:off x="9795220" y="2307538"/>
            <a:ext cx="1881395" cy="169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(Nho)">
            <a:hlinkClick r:id="" action="ppaction://media"/>
            <a:extLst>
              <a:ext uri="{FF2B5EF4-FFF2-40B4-BE49-F238E27FC236}">
                <a16:creationId xmlns:a16="http://schemas.microsoft.com/office/drawing/2014/main" id="{1C532A9C-A41A-4F3B-ADA5-590D052946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9140" y="2449972"/>
            <a:ext cx="2159406" cy="1184071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52111B4-8578-409E-ADDB-6E55A7B210E0}"/>
              </a:ext>
            </a:extLst>
          </p:cNvPr>
          <p:cNvSpPr txBox="1">
            <a:spLocks/>
          </p:cNvSpPr>
          <p:nvPr/>
        </p:nvSpPr>
        <p:spPr>
          <a:xfrm>
            <a:off x="2725546" y="2306448"/>
            <a:ext cx="6740908" cy="14139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ai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15s/ 1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4E36E6-908D-2CE1-01E2-995C8BD85144}"/>
              </a:ext>
            </a:extLst>
          </p:cNvPr>
          <p:cNvSpPr txBox="1"/>
          <p:nvPr/>
        </p:nvSpPr>
        <p:spPr>
          <a:xfrm>
            <a:off x="1363129" y="4800040"/>
            <a:ext cx="941070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 Tổ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EC76CE-D19E-52C0-0101-8B1266B731F5}"/>
              </a:ext>
            </a:extLst>
          </p:cNvPr>
          <p:cNvSpPr txBox="1"/>
          <p:nvPr/>
        </p:nvSpPr>
        <p:spPr>
          <a:xfrm>
            <a:off x="1363129" y="4852721"/>
            <a:ext cx="9410700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3EE70B-9257-4853-3D63-5FA88F1318A9}"/>
              </a:ext>
            </a:extLst>
          </p:cNvPr>
          <p:cNvSpPr txBox="1"/>
          <p:nvPr/>
        </p:nvSpPr>
        <p:spPr>
          <a:xfrm>
            <a:off x="1356779" y="4766478"/>
            <a:ext cx="941070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Hiện nay có bao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95067B4-CC44-C3D2-3A34-A849ABE3EFC9}"/>
              </a:ext>
            </a:extLst>
          </p:cNvPr>
          <p:cNvSpPr txBox="1"/>
          <p:nvPr/>
        </p:nvSpPr>
        <p:spPr>
          <a:xfrm>
            <a:off x="1424521" y="5258672"/>
            <a:ext cx="941070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F15572-0960-B3F5-C918-43E0EDDF0A32}"/>
              </a:ext>
            </a:extLst>
          </p:cNvPr>
          <p:cNvSpPr txBox="1"/>
          <p:nvPr/>
        </p:nvSpPr>
        <p:spPr>
          <a:xfrm>
            <a:off x="1363129" y="5106425"/>
            <a:ext cx="941070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tổ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A337CE-C79B-8E9F-9249-9DFFB1AEC22D}"/>
              </a:ext>
            </a:extLst>
          </p:cNvPr>
          <p:cNvSpPr txBox="1"/>
          <p:nvPr/>
        </p:nvSpPr>
        <p:spPr>
          <a:xfrm>
            <a:off x="1363129" y="4829425"/>
            <a:ext cx="9410700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11205FBE-2A55-E31A-9AC0-E75BF2BB0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41" y="58936"/>
            <a:ext cx="11776120" cy="1325563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nl-NL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Khái quát về liên minh châu Âu(EU)</a:t>
            </a:r>
            <a:endParaRPr lang="vi-VN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225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951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animBg="1"/>
      <p:bldP spid="9" grpId="0" animBg="1"/>
      <p:bldP spid="2" grpId="0" animBg="1"/>
      <p:bldP spid="2" grpId="1" animBg="1"/>
      <p:bldP spid="16" grpId="0" animBg="1"/>
      <p:bldP spid="16" grpId="1" animBg="1"/>
      <p:bldP spid="17" grpId="0" animBg="1"/>
      <p:bldP spid="17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Kết quả hình ảnh cho Eu logo">
            <a:extLst>
              <a:ext uri="{FF2B5EF4-FFF2-40B4-BE49-F238E27FC236}">
                <a16:creationId xmlns:a16="http://schemas.microsoft.com/office/drawing/2014/main" id="{A9EF4415-54B2-4A7D-B543-F28A3FA87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78" y="1080294"/>
            <a:ext cx="1645551" cy="164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F73D26-940E-4050-034C-753821F165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8015" y="123751"/>
            <a:ext cx="5383674" cy="631444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F10FA76-5037-F77F-55B9-D2CA3F1331D6}"/>
              </a:ext>
            </a:extLst>
          </p:cNvPr>
          <p:cNvSpPr txBox="1"/>
          <p:nvPr/>
        </p:nvSpPr>
        <p:spPr>
          <a:xfrm>
            <a:off x="753755" y="2555392"/>
            <a:ext cx="57142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và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bản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EU</a:t>
            </a:r>
          </a:p>
        </p:txBody>
      </p:sp>
    </p:spTree>
    <p:extLst>
      <p:ext uri="{BB962C8B-B14F-4D97-AF65-F5344CB8AC3E}">
        <p14:creationId xmlns:p14="http://schemas.microsoft.com/office/powerpoint/2010/main" val="3296576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" name="Google Shape;4679;p59"/>
          <p:cNvSpPr/>
          <p:nvPr/>
        </p:nvSpPr>
        <p:spPr>
          <a:xfrm>
            <a:off x="2442600" y="623533"/>
            <a:ext cx="7306800" cy="801200"/>
          </a:xfrm>
          <a:prstGeom prst="roundRect">
            <a:avLst>
              <a:gd name="adj" fmla="val 20977"/>
            </a:avLst>
          </a:prstGeom>
          <a:solidFill>
            <a:srgbClr val="00B050"/>
          </a:solidFill>
          <a:ln>
            <a:noFill/>
          </a:ln>
          <a:effectLst>
            <a:outerShdw dist="66675" dir="3480000" algn="bl" rotWithShape="0">
              <a:schemeClr val="accent5">
                <a:alpha val="50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81" name="Google Shape;4681;p59"/>
          <p:cNvSpPr/>
          <p:nvPr/>
        </p:nvSpPr>
        <p:spPr>
          <a:xfrm>
            <a:off x="4594000" y="2465392"/>
            <a:ext cx="3004000" cy="30040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84" name="Google Shape;4684;p59"/>
          <p:cNvSpPr/>
          <p:nvPr/>
        </p:nvSpPr>
        <p:spPr>
          <a:xfrm>
            <a:off x="6876469" y="2453067"/>
            <a:ext cx="801200" cy="8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667" kern="0">
              <a:solidFill>
                <a:srgbClr val="FFFFFF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grpSp>
        <p:nvGrpSpPr>
          <p:cNvPr id="4685" name="Google Shape;4685;p59"/>
          <p:cNvGrpSpPr/>
          <p:nvPr/>
        </p:nvGrpSpPr>
        <p:grpSpPr>
          <a:xfrm>
            <a:off x="6983059" y="2562387"/>
            <a:ext cx="582547" cy="582547"/>
            <a:chOff x="2684007" y="5171915"/>
            <a:chExt cx="436910" cy="436910"/>
          </a:xfrm>
        </p:grpSpPr>
        <p:sp>
          <p:nvSpPr>
            <p:cNvPr id="4686" name="Google Shape;4686;p59"/>
            <p:cNvSpPr/>
            <p:nvPr/>
          </p:nvSpPr>
          <p:spPr>
            <a:xfrm>
              <a:off x="2876354" y="5171915"/>
              <a:ext cx="52181" cy="50863"/>
            </a:xfrm>
            <a:custGeom>
              <a:avLst/>
              <a:gdLst/>
              <a:ahLst/>
              <a:cxnLst/>
              <a:rect l="l" t="t" r="r" b="b"/>
              <a:pathLst>
                <a:path w="1504" h="1466" extrusionOk="0">
                  <a:moveTo>
                    <a:pt x="742" y="1"/>
                  </a:moveTo>
                  <a:lnTo>
                    <a:pt x="684" y="20"/>
                  </a:lnTo>
                  <a:lnTo>
                    <a:pt x="645" y="79"/>
                  </a:lnTo>
                  <a:lnTo>
                    <a:pt x="508" y="372"/>
                  </a:lnTo>
                  <a:lnTo>
                    <a:pt x="469" y="411"/>
                  </a:lnTo>
                  <a:lnTo>
                    <a:pt x="411" y="430"/>
                  </a:lnTo>
                  <a:lnTo>
                    <a:pt x="98" y="469"/>
                  </a:lnTo>
                  <a:lnTo>
                    <a:pt x="40" y="509"/>
                  </a:lnTo>
                  <a:lnTo>
                    <a:pt x="1" y="548"/>
                  </a:lnTo>
                  <a:lnTo>
                    <a:pt x="1" y="626"/>
                  </a:lnTo>
                  <a:lnTo>
                    <a:pt x="20" y="684"/>
                  </a:lnTo>
                  <a:lnTo>
                    <a:pt x="254" y="899"/>
                  </a:lnTo>
                  <a:lnTo>
                    <a:pt x="293" y="958"/>
                  </a:lnTo>
                  <a:lnTo>
                    <a:pt x="293" y="1016"/>
                  </a:lnTo>
                  <a:lnTo>
                    <a:pt x="235" y="1328"/>
                  </a:lnTo>
                  <a:lnTo>
                    <a:pt x="254" y="1407"/>
                  </a:lnTo>
                  <a:lnTo>
                    <a:pt x="293" y="1446"/>
                  </a:lnTo>
                  <a:lnTo>
                    <a:pt x="352" y="1465"/>
                  </a:lnTo>
                  <a:lnTo>
                    <a:pt x="411" y="1465"/>
                  </a:lnTo>
                  <a:lnTo>
                    <a:pt x="703" y="1309"/>
                  </a:lnTo>
                  <a:lnTo>
                    <a:pt x="742" y="1289"/>
                  </a:lnTo>
                  <a:lnTo>
                    <a:pt x="801" y="1309"/>
                  </a:lnTo>
                  <a:lnTo>
                    <a:pt x="1094" y="1465"/>
                  </a:lnTo>
                  <a:lnTo>
                    <a:pt x="1152" y="1465"/>
                  </a:lnTo>
                  <a:lnTo>
                    <a:pt x="1211" y="1446"/>
                  </a:lnTo>
                  <a:lnTo>
                    <a:pt x="1250" y="1407"/>
                  </a:lnTo>
                  <a:lnTo>
                    <a:pt x="1270" y="1328"/>
                  </a:lnTo>
                  <a:lnTo>
                    <a:pt x="1211" y="1016"/>
                  </a:lnTo>
                  <a:lnTo>
                    <a:pt x="1211" y="958"/>
                  </a:lnTo>
                  <a:lnTo>
                    <a:pt x="1250" y="899"/>
                  </a:lnTo>
                  <a:lnTo>
                    <a:pt x="1484" y="684"/>
                  </a:lnTo>
                  <a:lnTo>
                    <a:pt x="1504" y="626"/>
                  </a:lnTo>
                  <a:lnTo>
                    <a:pt x="1504" y="548"/>
                  </a:lnTo>
                  <a:lnTo>
                    <a:pt x="1465" y="509"/>
                  </a:lnTo>
                  <a:lnTo>
                    <a:pt x="1406" y="469"/>
                  </a:lnTo>
                  <a:lnTo>
                    <a:pt x="1094" y="430"/>
                  </a:lnTo>
                  <a:lnTo>
                    <a:pt x="1035" y="411"/>
                  </a:lnTo>
                  <a:lnTo>
                    <a:pt x="996" y="372"/>
                  </a:lnTo>
                  <a:lnTo>
                    <a:pt x="860" y="79"/>
                  </a:lnTo>
                  <a:lnTo>
                    <a:pt x="821" y="20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87" name="Google Shape;4687;p59"/>
            <p:cNvSpPr/>
            <p:nvPr/>
          </p:nvSpPr>
          <p:spPr>
            <a:xfrm>
              <a:off x="2969821" y="5196306"/>
              <a:ext cx="52875" cy="51522"/>
            </a:xfrm>
            <a:custGeom>
              <a:avLst/>
              <a:gdLst/>
              <a:ahLst/>
              <a:cxnLst/>
              <a:rect l="l" t="t" r="r" b="b"/>
              <a:pathLst>
                <a:path w="1524" h="1485" extrusionOk="0">
                  <a:moveTo>
                    <a:pt x="762" y="1"/>
                  </a:moveTo>
                  <a:lnTo>
                    <a:pt x="703" y="20"/>
                  </a:lnTo>
                  <a:lnTo>
                    <a:pt x="664" y="79"/>
                  </a:lnTo>
                  <a:lnTo>
                    <a:pt x="508" y="372"/>
                  </a:lnTo>
                  <a:lnTo>
                    <a:pt x="469" y="411"/>
                  </a:lnTo>
                  <a:lnTo>
                    <a:pt x="430" y="430"/>
                  </a:lnTo>
                  <a:lnTo>
                    <a:pt x="98" y="489"/>
                  </a:lnTo>
                  <a:lnTo>
                    <a:pt x="40" y="508"/>
                  </a:lnTo>
                  <a:lnTo>
                    <a:pt x="1" y="567"/>
                  </a:lnTo>
                  <a:lnTo>
                    <a:pt x="1" y="625"/>
                  </a:lnTo>
                  <a:lnTo>
                    <a:pt x="40" y="684"/>
                  </a:lnTo>
                  <a:lnTo>
                    <a:pt x="274" y="918"/>
                  </a:lnTo>
                  <a:lnTo>
                    <a:pt x="294" y="957"/>
                  </a:lnTo>
                  <a:lnTo>
                    <a:pt x="294" y="1016"/>
                  </a:lnTo>
                  <a:lnTo>
                    <a:pt x="254" y="1348"/>
                  </a:lnTo>
                  <a:lnTo>
                    <a:pt x="254" y="1406"/>
                  </a:lnTo>
                  <a:lnTo>
                    <a:pt x="294" y="1465"/>
                  </a:lnTo>
                  <a:lnTo>
                    <a:pt x="352" y="1484"/>
                  </a:lnTo>
                  <a:lnTo>
                    <a:pt x="411" y="1465"/>
                  </a:lnTo>
                  <a:lnTo>
                    <a:pt x="703" y="1309"/>
                  </a:lnTo>
                  <a:lnTo>
                    <a:pt x="821" y="1309"/>
                  </a:lnTo>
                  <a:lnTo>
                    <a:pt x="1094" y="1465"/>
                  </a:lnTo>
                  <a:lnTo>
                    <a:pt x="1172" y="1484"/>
                  </a:lnTo>
                  <a:lnTo>
                    <a:pt x="1231" y="1465"/>
                  </a:lnTo>
                  <a:lnTo>
                    <a:pt x="1270" y="1406"/>
                  </a:lnTo>
                  <a:lnTo>
                    <a:pt x="1270" y="1348"/>
                  </a:lnTo>
                  <a:lnTo>
                    <a:pt x="1211" y="1016"/>
                  </a:lnTo>
                  <a:lnTo>
                    <a:pt x="1231" y="957"/>
                  </a:lnTo>
                  <a:lnTo>
                    <a:pt x="1250" y="918"/>
                  </a:lnTo>
                  <a:lnTo>
                    <a:pt x="1484" y="684"/>
                  </a:lnTo>
                  <a:lnTo>
                    <a:pt x="1523" y="625"/>
                  </a:lnTo>
                  <a:lnTo>
                    <a:pt x="1523" y="567"/>
                  </a:lnTo>
                  <a:lnTo>
                    <a:pt x="1484" y="508"/>
                  </a:lnTo>
                  <a:lnTo>
                    <a:pt x="1426" y="489"/>
                  </a:lnTo>
                  <a:lnTo>
                    <a:pt x="1094" y="430"/>
                  </a:lnTo>
                  <a:lnTo>
                    <a:pt x="1055" y="411"/>
                  </a:lnTo>
                  <a:lnTo>
                    <a:pt x="1016" y="372"/>
                  </a:lnTo>
                  <a:lnTo>
                    <a:pt x="860" y="79"/>
                  </a:lnTo>
                  <a:lnTo>
                    <a:pt x="821" y="20"/>
                  </a:lnTo>
                  <a:lnTo>
                    <a:pt x="7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88" name="Google Shape;4688;p59"/>
            <p:cNvSpPr/>
            <p:nvPr/>
          </p:nvSpPr>
          <p:spPr>
            <a:xfrm>
              <a:off x="2969821" y="5532947"/>
              <a:ext cx="52875" cy="51487"/>
            </a:xfrm>
            <a:custGeom>
              <a:avLst/>
              <a:gdLst/>
              <a:ahLst/>
              <a:cxnLst/>
              <a:rect l="l" t="t" r="r" b="b"/>
              <a:pathLst>
                <a:path w="1524" h="1484" extrusionOk="0">
                  <a:moveTo>
                    <a:pt x="762" y="0"/>
                  </a:moveTo>
                  <a:lnTo>
                    <a:pt x="703" y="20"/>
                  </a:lnTo>
                  <a:lnTo>
                    <a:pt x="664" y="78"/>
                  </a:lnTo>
                  <a:lnTo>
                    <a:pt x="508" y="371"/>
                  </a:lnTo>
                  <a:lnTo>
                    <a:pt x="469" y="410"/>
                  </a:lnTo>
                  <a:lnTo>
                    <a:pt x="430" y="430"/>
                  </a:lnTo>
                  <a:lnTo>
                    <a:pt x="98" y="488"/>
                  </a:lnTo>
                  <a:lnTo>
                    <a:pt x="40" y="508"/>
                  </a:lnTo>
                  <a:lnTo>
                    <a:pt x="1" y="566"/>
                  </a:lnTo>
                  <a:lnTo>
                    <a:pt x="1" y="625"/>
                  </a:lnTo>
                  <a:lnTo>
                    <a:pt x="40" y="683"/>
                  </a:lnTo>
                  <a:lnTo>
                    <a:pt x="274" y="918"/>
                  </a:lnTo>
                  <a:lnTo>
                    <a:pt x="294" y="957"/>
                  </a:lnTo>
                  <a:lnTo>
                    <a:pt x="294" y="1015"/>
                  </a:lnTo>
                  <a:lnTo>
                    <a:pt x="254" y="1347"/>
                  </a:lnTo>
                  <a:lnTo>
                    <a:pt x="254" y="1406"/>
                  </a:lnTo>
                  <a:lnTo>
                    <a:pt x="294" y="1445"/>
                  </a:lnTo>
                  <a:lnTo>
                    <a:pt x="352" y="1484"/>
                  </a:lnTo>
                  <a:lnTo>
                    <a:pt x="411" y="1464"/>
                  </a:lnTo>
                  <a:lnTo>
                    <a:pt x="703" y="1308"/>
                  </a:lnTo>
                  <a:lnTo>
                    <a:pt x="762" y="1289"/>
                  </a:lnTo>
                  <a:lnTo>
                    <a:pt x="821" y="1308"/>
                  </a:lnTo>
                  <a:lnTo>
                    <a:pt x="1094" y="1464"/>
                  </a:lnTo>
                  <a:lnTo>
                    <a:pt x="1172" y="1484"/>
                  </a:lnTo>
                  <a:lnTo>
                    <a:pt x="1231" y="1445"/>
                  </a:lnTo>
                  <a:lnTo>
                    <a:pt x="1270" y="1406"/>
                  </a:lnTo>
                  <a:lnTo>
                    <a:pt x="1270" y="1347"/>
                  </a:lnTo>
                  <a:lnTo>
                    <a:pt x="1211" y="1015"/>
                  </a:lnTo>
                  <a:lnTo>
                    <a:pt x="1231" y="957"/>
                  </a:lnTo>
                  <a:lnTo>
                    <a:pt x="1250" y="918"/>
                  </a:lnTo>
                  <a:lnTo>
                    <a:pt x="1484" y="683"/>
                  </a:lnTo>
                  <a:lnTo>
                    <a:pt x="1523" y="625"/>
                  </a:lnTo>
                  <a:lnTo>
                    <a:pt x="1523" y="566"/>
                  </a:lnTo>
                  <a:lnTo>
                    <a:pt x="1484" y="508"/>
                  </a:lnTo>
                  <a:lnTo>
                    <a:pt x="1426" y="488"/>
                  </a:lnTo>
                  <a:lnTo>
                    <a:pt x="1094" y="430"/>
                  </a:lnTo>
                  <a:lnTo>
                    <a:pt x="1055" y="410"/>
                  </a:lnTo>
                  <a:lnTo>
                    <a:pt x="1016" y="371"/>
                  </a:lnTo>
                  <a:lnTo>
                    <a:pt x="860" y="78"/>
                  </a:lnTo>
                  <a:lnTo>
                    <a:pt x="821" y="20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89" name="Google Shape;4689;p59"/>
            <p:cNvSpPr/>
            <p:nvPr/>
          </p:nvSpPr>
          <p:spPr>
            <a:xfrm>
              <a:off x="2782227" y="5196306"/>
              <a:ext cx="52840" cy="51522"/>
            </a:xfrm>
            <a:custGeom>
              <a:avLst/>
              <a:gdLst/>
              <a:ahLst/>
              <a:cxnLst/>
              <a:rect l="l" t="t" r="r" b="b"/>
              <a:pathLst>
                <a:path w="1523" h="1485" extrusionOk="0">
                  <a:moveTo>
                    <a:pt x="761" y="1"/>
                  </a:moveTo>
                  <a:lnTo>
                    <a:pt x="703" y="20"/>
                  </a:lnTo>
                  <a:lnTo>
                    <a:pt x="664" y="79"/>
                  </a:lnTo>
                  <a:lnTo>
                    <a:pt x="508" y="372"/>
                  </a:lnTo>
                  <a:lnTo>
                    <a:pt x="469" y="411"/>
                  </a:lnTo>
                  <a:lnTo>
                    <a:pt x="430" y="430"/>
                  </a:lnTo>
                  <a:lnTo>
                    <a:pt x="98" y="489"/>
                  </a:lnTo>
                  <a:lnTo>
                    <a:pt x="39" y="508"/>
                  </a:lnTo>
                  <a:lnTo>
                    <a:pt x="0" y="567"/>
                  </a:lnTo>
                  <a:lnTo>
                    <a:pt x="0" y="625"/>
                  </a:lnTo>
                  <a:lnTo>
                    <a:pt x="39" y="684"/>
                  </a:lnTo>
                  <a:lnTo>
                    <a:pt x="273" y="918"/>
                  </a:lnTo>
                  <a:lnTo>
                    <a:pt x="293" y="957"/>
                  </a:lnTo>
                  <a:lnTo>
                    <a:pt x="312" y="1016"/>
                  </a:lnTo>
                  <a:lnTo>
                    <a:pt x="254" y="1348"/>
                  </a:lnTo>
                  <a:lnTo>
                    <a:pt x="254" y="1406"/>
                  </a:lnTo>
                  <a:lnTo>
                    <a:pt x="293" y="1465"/>
                  </a:lnTo>
                  <a:lnTo>
                    <a:pt x="351" y="1484"/>
                  </a:lnTo>
                  <a:lnTo>
                    <a:pt x="430" y="1465"/>
                  </a:lnTo>
                  <a:lnTo>
                    <a:pt x="703" y="1309"/>
                  </a:lnTo>
                  <a:lnTo>
                    <a:pt x="820" y="1309"/>
                  </a:lnTo>
                  <a:lnTo>
                    <a:pt x="1113" y="1465"/>
                  </a:lnTo>
                  <a:lnTo>
                    <a:pt x="1171" y="1484"/>
                  </a:lnTo>
                  <a:lnTo>
                    <a:pt x="1230" y="1465"/>
                  </a:lnTo>
                  <a:lnTo>
                    <a:pt x="1269" y="1406"/>
                  </a:lnTo>
                  <a:lnTo>
                    <a:pt x="1269" y="1348"/>
                  </a:lnTo>
                  <a:lnTo>
                    <a:pt x="1230" y="1016"/>
                  </a:lnTo>
                  <a:lnTo>
                    <a:pt x="1230" y="957"/>
                  </a:lnTo>
                  <a:lnTo>
                    <a:pt x="1249" y="918"/>
                  </a:lnTo>
                  <a:lnTo>
                    <a:pt x="1484" y="684"/>
                  </a:lnTo>
                  <a:lnTo>
                    <a:pt x="1523" y="625"/>
                  </a:lnTo>
                  <a:lnTo>
                    <a:pt x="1523" y="567"/>
                  </a:lnTo>
                  <a:lnTo>
                    <a:pt x="1484" y="508"/>
                  </a:lnTo>
                  <a:lnTo>
                    <a:pt x="1425" y="489"/>
                  </a:lnTo>
                  <a:lnTo>
                    <a:pt x="1093" y="430"/>
                  </a:lnTo>
                  <a:lnTo>
                    <a:pt x="1054" y="411"/>
                  </a:lnTo>
                  <a:lnTo>
                    <a:pt x="1015" y="372"/>
                  </a:lnTo>
                  <a:lnTo>
                    <a:pt x="859" y="79"/>
                  </a:lnTo>
                  <a:lnTo>
                    <a:pt x="820" y="20"/>
                  </a:lnTo>
                  <a:lnTo>
                    <a:pt x="7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0" name="Google Shape;4690;p59"/>
            <p:cNvSpPr/>
            <p:nvPr/>
          </p:nvSpPr>
          <p:spPr>
            <a:xfrm>
              <a:off x="2782227" y="5532947"/>
              <a:ext cx="52840" cy="51487"/>
            </a:xfrm>
            <a:custGeom>
              <a:avLst/>
              <a:gdLst/>
              <a:ahLst/>
              <a:cxnLst/>
              <a:rect l="l" t="t" r="r" b="b"/>
              <a:pathLst>
                <a:path w="1523" h="1484" extrusionOk="0">
                  <a:moveTo>
                    <a:pt x="761" y="0"/>
                  </a:moveTo>
                  <a:lnTo>
                    <a:pt x="703" y="20"/>
                  </a:lnTo>
                  <a:lnTo>
                    <a:pt x="664" y="78"/>
                  </a:lnTo>
                  <a:lnTo>
                    <a:pt x="508" y="371"/>
                  </a:lnTo>
                  <a:lnTo>
                    <a:pt x="469" y="410"/>
                  </a:lnTo>
                  <a:lnTo>
                    <a:pt x="430" y="430"/>
                  </a:lnTo>
                  <a:lnTo>
                    <a:pt x="98" y="488"/>
                  </a:lnTo>
                  <a:lnTo>
                    <a:pt x="39" y="508"/>
                  </a:lnTo>
                  <a:lnTo>
                    <a:pt x="0" y="566"/>
                  </a:lnTo>
                  <a:lnTo>
                    <a:pt x="0" y="625"/>
                  </a:lnTo>
                  <a:lnTo>
                    <a:pt x="39" y="683"/>
                  </a:lnTo>
                  <a:lnTo>
                    <a:pt x="273" y="918"/>
                  </a:lnTo>
                  <a:lnTo>
                    <a:pt x="293" y="957"/>
                  </a:lnTo>
                  <a:lnTo>
                    <a:pt x="312" y="1015"/>
                  </a:lnTo>
                  <a:lnTo>
                    <a:pt x="254" y="1347"/>
                  </a:lnTo>
                  <a:lnTo>
                    <a:pt x="254" y="1406"/>
                  </a:lnTo>
                  <a:lnTo>
                    <a:pt x="293" y="1445"/>
                  </a:lnTo>
                  <a:lnTo>
                    <a:pt x="351" y="1484"/>
                  </a:lnTo>
                  <a:lnTo>
                    <a:pt x="430" y="1464"/>
                  </a:lnTo>
                  <a:lnTo>
                    <a:pt x="703" y="1308"/>
                  </a:lnTo>
                  <a:lnTo>
                    <a:pt x="761" y="1289"/>
                  </a:lnTo>
                  <a:lnTo>
                    <a:pt x="820" y="1308"/>
                  </a:lnTo>
                  <a:lnTo>
                    <a:pt x="1113" y="1464"/>
                  </a:lnTo>
                  <a:lnTo>
                    <a:pt x="1171" y="1484"/>
                  </a:lnTo>
                  <a:lnTo>
                    <a:pt x="1230" y="1445"/>
                  </a:lnTo>
                  <a:lnTo>
                    <a:pt x="1269" y="1406"/>
                  </a:lnTo>
                  <a:lnTo>
                    <a:pt x="1269" y="1347"/>
                  </a:lnTo>
                  <a:lnTo>
                    <a:pt x="1230" y="1015"/>
                  </a:lnTo>
                  <a:lnTo>
                    <a:pt x="1230" y="957"/>
                  </a:lnTo>
                  <a:lnTo>
                    <a:pt x="1249" y="918"/>
                  </a:lnTo>
                  <a:lnTo>
                    <a:pt x="1484" y="683"/>
                  </a:lnTo>
                  <a:lnTo>
                    <a:pt x="1523" y="625"/>
                  </a:lnTo>
                  <a:lnTo>
                    <a:pt x="1523" y="566"/>
                  </a:lnTo>
                  <a:lnTo>
                    <a:pt x="1484" y="508"/>
                  </a:lnTo>
                  <a:lnTo>
                    <a:pt x="1425" y="488"/>
                  </a:lnTo>
                  <a:lnTo>
                    <a:pt x="1093" y="430"/>
                  </a:lnTo>
                  <a:lnTo>
                    <a:pt x="1054" y="410"/>
                  </a:lnTo>
                  <a:lnTo>
                    <a:pt x="1015" y="371"/>
                  </a:lnTo>
                  <a:lnTo>
                    <a:pt x="859" y="78"/>
                  </a:lnTo>
                  <a:lnTo>
                    <a:pt x="820" y="20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1" name="Google Shape;4691;p59"/>
            <p:cNvSpPr/>
            <p:nvPr/>
          </p:nvSpPr>
          <p:spPr>
            <a:xfrm>
              <a:off x="3046357" y="5461823"/>
              <a:ext cx="52181" cy="51522"/>
            </a:xfrm>
            <a:custGeom>
              <a:avLst/>
              <a:gdLst/>
              <a:ahLst/>
              <a:cxnLst/>
              <a:rect l="l" t="t" r="r" b="b"/>
              <a:pathLst>
                <a:path w="1504" h="1485" extrusionOk="0">
                  <a:moveTo>
                    <a:pt x="742" y="0"/>
                  </a:moveTo>
                  <a:lnTo>
                    <a:pt x="684" y="20"/>
                  </a:lnTo>
                  <a:lnTo>
                    <a:pt x="645" y="78"/>
                  </a:lnTo>
                  <a:lnTo>
                    <a:pt x="508" y="371"/>
                  </a:lnTo>
                  <a:lnTo>
                    <a:pt x="469" y="410"/>
                  </a:lnTo>
                  <a:lnTo>
                    <a:pt x="411" y="430"/>
                  </a:lnTo>
                  <a:lnTo>
                    <a:pt x="98" y="488"/>
                  </a:lnTo>
                  <a:lnTo>
                    <a:pt x="40" y="508"/>
                  </a:lnTo>
                  <a:lnTo>
                    <a:pt x="1" y="567"/>
                  </a:lnTo>
                  <a:lnTo>
                    <a:pt x="1" y="625"/>
                  </a:lnTo>
                  <a:lnTo>
                    <a:pt x="20" y="684"/>
                  </a:lnTo>
                  <a:lnTo>
                    <a:pt x="254" y="918"/>
                  </a:lnTo>
                  <a:lnTo>
                    <a:pt x="293" y="957"/>
                  </a:lnTo>
                  <a:lnTo>
                    <a:pt x="293" y="1016"/>
                  </a:lnTo>
                  <a:lnTo>
                    <a:pt x="235" y="1347"/>
                  </a:lnTo>
                  <a:lnTo>
                    <a:pt x="254" y="1406"/>
                  </a:lnTo>
                  <a:lnTo>
                    <a:pt x="293" y="1465"/>
                  </a:lnTo>
                  <a:lnTo>
                    <a:pt x="352" y="1484"/>
                  </a:lnTo>
                  <a:lnTo>
                    <a:pt x="411" y="1465"/>
                  </a:lnTo>
                  <a:lnTo>
                    <a:pt x="703" y="1308"/>
                  </a:lnTo>
                  <a:lnTo>
                    <a:pt x="801" y="1308"/>
                  </a:lnTo>
                  <a:lnTo>
                    <a:pt x="1094" y="1465"/>
                  </a:lnTo>
                  <a:lnTo>
                    <a:pt x="1152" y="1484"/>
                  </a:lnTo>
                  <a:lnTo>
                    <a:pt x="1211" y="1465"/>
                  </a:lnTo>
                  <a:lnTo>
                    <a:pt x="1250" y="1406"/>
                  </a:lnTo>
                  <a:lnTo>
                    <a:pt x="1270" y="1347"/>
                  </a:lnTo>
                  <a:lnTo>
                    <a:pt x="1211" y="1016"/>
                  </a:lnTo>
                  <a:lnTo>
                    <a:pt x="1211" y="957"/>
                  </a:lnTo>
                  <a:lnTo>
                    <a:pt x="1250" y="918"/>
                  </a:lnTo>
                  <a:lnTo>
                    <a:pt x="1465" y="684"/>
                  </a:lnTo>
                  <a:lnTo>
                    <a:pt x="1504" y="625"/>
                  </a:lnTo>
                  <a:lnTo>
                    <a:pt x="1504" y="567"/>
                  </a:lnTo>
                  <a:lnTo>
                    <a:pt x="1465" y="508"/>
                  </a:lnTo>
                  <a:lnTo>
                    <a:pt x="1406" y="488"/>
                  </a:lnTo>
                  <a:lnTo>
                    <a:pt x="1094" y="430"/>
                  </a:lnTo>
                  <a:lnTo>
                    <a:pt x="1035" y="410"/>
                  </a:lnTo>
                  <a:lnTo>
                    <a:pt x="996" y="371"/>
                  </a:lnTo>
                  <a:lnTo>
                    <a:pt x="860" y="78"/>
                  </a:lnTo>
                  <a:lnTo>
                    <a:pt x="801" y="20"/>
                  </a:lnTo>
                  <a:lnTo>
                    <a:pt x="74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2" name="Google Shape;4692;p59"/>
            <p:cNvSpPr/>
            <p:nvPr/>
          </p:nvSpPr>
          <p:spPr>
            <a:xfrm>
              <a:off x="3046357" y="5267430"/>
              <a:ext cx="52181" cy="51522"/>
            </a:xfrm>
            <a:custGeom>
              <a:avLst/>
              <a:gdLst/>
              <a:ahLst/>
              <a:cxnLst/>
              <a:rect l="l" t="t" r="r" b="b"/>
              <a:pathLst>
                <a:path w="1504" h="1485" extrusionOk="0">
                  <a:moveTo>
                    <a:pt x="742" y="1"/>
                  </a:moveTo>
                  <a:lnTo>
                    <a:pt x="684" y="20"/>
                  </a:lnTo>
                  <a:lnTo>
                    <a:pt x="645" y="79"/>
                  </a:lnTo>
                  <a:lnTo>
                    <a:pt x="508" y="371"/>
                  </a:lnTo>
                  <a:lnTo>
                    <a:pt x="469" y="411"/>
                  </a:lnTo>
                  <a:lnTo>
                    <a:pt x="411" y="430"/>
                  </a:lnTo>
                  <a:lnTo>
                    <a:pt x="98" y="489"/>
                  </a:lnTo>
                  <a:lnTo>
                    <a:pt x="40" y="508"/>
                  </a:lnTo>
                  <a:lnTo>
                    <a:pt x="1" y="567"/>
                  </a:lnTo>
                  <a:lnTo>
                    <a:pt x="1" y="625"/>
                  </a:lnTo>
                  <a:lnTo>
                    <a:pt x="20" y="684"/>
                  </a:lnTo>
                  <a:lnTo>
                    <a:pt x="254" y="918"/>
                  </a:lnTo>
                  <a:lnTo>
                    <a:pt x="293" y="957"/>
                  </a:lnTo>
                  <a:lnTo>
                    <a:pt x="293" y="1016"/>
                  </a:lnTo>
                  <a:lnTo>
                    <a:pt x="235" y="1348"/>
                  </a:lnTo>
                  <a:lnTo>
                    <a:pt x="254" y="1406"/>
                  </a:lnTo>
                  <a:lnTo>
                    <a:pt x="293" y="1445"/>
                  </a:lnTo>
                  <a:lnTo>
                    <a:pt x="352" y="1484"/>
                  </a:lnTo>
                  <a:lnTo>
                    <a:pt x="411" y="1465"/>
                  </a:lnTo>
                  <a:lnTo>
                    <a:pt x="703" y="1309"/>
                  </a:lnTo>
                  <a:lnTo>
                    <a:pt x="742" y="1289"/>
                  </a:lnTo>
                  <a:lnTo>
                    <a:pt x="801" y="1309"/>
                  </a:lnTo>
                  <a:lnTo>
                    <a:pt x="1094" y="1465"/>
                  </a:lnTo>
                  <a:lnTo>
                    <a:pt x="1152" y="1484"/>
                  </a:lnTo>
                  <a:lnTo>
                    <a:pt x="1211" y="1445"/>
                  </a:lnTo>
                  <a:lnTo>
                    <a:pt x="1250" y="1406"/>
                  </a:lnTo>
                  <a:lnTo>
                    <a:pt x="1270" y="1348"/>
                  </a:lnTo>
                  <a:lnTo>
                    <a:pt x="1211" y="1016"/>
                  </a:lnTo>
                  <a:lnTo>
                    <a:pt x="1211" y="957"/>
                  </a:lnTo>
                  <a:lnTo>
                    <a:pt x="1250" y="918"/>
                  </a:lnTo>
                  <a:lnTo>
                    <a:pt x="1465" y="684"/>
                  </a:lnTo>
                  <a:lnTo>
                    <a:pt x="1504" y="625"/>
                  </a:lnTo>
                  <a:lnTo>
                    <a:pt x="1504" y="567"/>
                  </a:lnTo>
                  <a:lnTo>
                    <a:pt x="1465" y="508"/>
                  </a:lnTo>
                  <a:lnTo>
                    <a:pt x="1406" y="489"/>
                  </a:lnTo>
                  <a:lnTo>
                    <a:pt x="1094" y="430"/>
                  </a:lnTo>
                  <a:lnTo>
                    <a:pt x="1035" y="411"/>
                  </a:lnTo>
                  <a:lnTo>
                    <a:pt x="996" y="371"/>
                  </a:lnTo>
                  <a:lnTo>
                    <a:pt x="860" y="79"/>
                  </a:lnTo>
                  <a:lnTo>
                    <a:pt x="801" y="20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3" name="Google Shape;4693;p59"/>
            <p:cNvSpPr/>
            <p:nvPr/>
          </p:nvSpPr>
          <p:spPr>
            <a:xfrm>
              <a:off x="2706350" y="5461823"/>
              <a:ext cx="52181" cy="51522"/>
            </a:xfrm>
            <a:custGeom>
              <a:avLst/>
              <a:gdLst/>
              <a:ahLst/>
              <a:cxnLst/>
              <a:rect l="l" t="t" r="r" b="b"/>
              <a:pathLst>
                <a:path w="1504" h="1485" extrusionOk="0">
                  <a:moveTo>
                    <a:pt x="762" y="0"/>
                  </a:moveTo>
                  <a:lnTo>
                    <a:pt x="684" y="20"/>
                  </a:lnTo>
                  <a:lnTo>
                    <a:pt x="645" y="78"/>
                  </a:lnTo>
                  <a:lnTo>
                    <a:pt x="508" y="371"/>
                  </a:lnTo>
                  <a:lnTo>
                    <a:pt x="469" y="410"/>
                  </a:lnTo>
                  <a:lnTo>
                    <a:pt x="411" y="430"/>
                  </a:lnTo>
                  <a:lnTo>
                    <a:pt x="98" y="488"/>
                  </a:lnTo>
                  <a:lnTo>
                    <a:pt x="40" y="508"/>
                  </a:lnTo>
                  <a:lnTo>
                    <a:pt x="1" y="567"/>
                  </a:lnTo>
                  <a:lnTo>
                    <a:pt x="1" y="625"/>
                  </a:lnTo>
                  <a:lnTo>
                    <a:pt x="20" y="684"/>
                  </a:lnTo>
                  <a:lnTo>
                    <a:pt x="254" y="918"/>
                  </a:lnTo>
                  <a:lnTo>
                    <a:pt x="293" y="957"/>
                  </a:lnTo>
                  <a:lnTo>
                    <a:pt x="293" y="1016"/>
                  </a:lnTo>
                  <a:lnTo>
                    <a:pt x="235" y="1347"/>
                  </a:lnTo>
                  <a:lnTo>
                    <a:pt x="254" y="1406"/>
                  </a:lnTo>
                  <a:lnTo>
                    <a:pt x="293" y="1465"/>
                  </a:lnTo>
                  <a:lnTo>
                    <a:pt x="352" y="1484"/>
                  </a:lnTo>
                  <a:lnTo>
                    <a:pt x="411" y="1465"/>
                  </a:lnTo>
                  <a:lnTo>
                    <a:pt x="703" y="1308"/>
                  </a:lnTo>
                  <a:lnTo>
                    <a:pt x="801" y="1308"/>
                  </a:lnTo>
                  <a:lnTo>
                    <a:pt x="1094" y="1465"/>
                  </a:lnTo>
                  <a:lnTo>
                    <a:pt x="1152" y="1484"/>
                  </a:lnTo>
                  <a:lnTo>
                    <a:pt x="1211" y="1465"/>
                  </a:lnTo>
                  <a:lnTo>
                    <a:pt x="1250" y="1406"/>
                  </a:lnTo>
                  <a:lnTo>
                    <a:pt x="1270" y="1347"/>
                  </a:lnTo>
                  <a:lnTo>
                    <a:pt x="1211" y="1016"/>
                  </a:lnTo>
                  <a:lnTo>
                    <a:pt x="1211" y="957"/>
                  </a:lnTo>
                  <a:lnTo>
                    <a:pt x="1250" y="918"/>
                  </a:lnTo>
                  <a:lnTo>
                    <a:pt x="1484" y="684"/>
                  </a:lnTo>
                  <a:lnTo>
                    <a:pt x="1504" y="625"/>
                  </a:lnTo>
                  <a:lnTo>
                    <a:pt x="1504" y="567"/>
                  </a:lnTo>
                  <a:lnTo>
                    <a:pt x="1465" y="508"/>
                  </a:lnTo>
                  <a:lnTo>
                    <a:pt x="1406" y="488"/>
                  </a:lnTo>
                  <a:lnTo>
                    <a:pt x="1094" y="430"/>
                  </a:lnTo>
                  <a:lnTo>
                    <a:pt x="1035" y="410"/>
                  </a:lnTo>
                  <a:lnTo>
                    <a:pt x="996" y="371"/>
                  </a:lnTo>
                  <a:lnTo>
                    <a:pt x="860" y="78"/>
                  </a:lnTo>
                  <a:lnTo>
                    <a:pt x="821" y="20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4" name="Google Shape;4694;p59"/>
            <p:cNvSpPr/>
            <p:nvPr/>
          </p:nvSpPr>
          <p:spPr>
            <a:xfrm>
              <a:off x="2706350" y="5267430"/>
              <a:ext cx="52181" cy="51522"/>
            </a:xfrm>
            <a:custGeom>
              <a:avLst/>
              <a:gdLst/>
              <a:ahLst/>
              <a:cxnLst/>
              <a:rect l="l" t="t" r="r" b="b"/>
              <a:pathLst>
                <a:path w="1504" h="1485" extrusionOk="0">
                  <a:moveTo>
                    <a:pt x="762" y="1"/>
                  </a:moveTo>
                  <a:lnTo>
                    <a:pt x="684" y="20"/>
                  </a:lnTo>
                  <a:lnTo>
                    <a:pt x="645" y="79"/>
                  </a:lnTo>
                  <a:lnTo>
                    <a:pt x="508" y="371"/>
                  </a:lnTo>
                  <a:lnTo>
                    <a:pt x="469" y="411"/>
                  </a:lnTo>
                  <a:lnTo>
                    <a:pt x="411" y="430"/>
                  </a:lnTo>
                  <a:lnTo>
                    <a:pt x="98" y="489"/>
                  </a:lnTo>
                  <a:lnTo>
                    <a:pt x="40" y="508"/>
                  </a:lnTo>
                  <a:lnTo>
                    <a:pt x="1" y="567"/>
                  </a:lnTo>
                  <a:lnTo>
                    <a:pt x="1" y="625"/>
                  </a:lnTo>
                  <a:lnTo>
                    <a:pt x="20" y="684"/>
                  </a:lnTo>
                  <a:lnTo>
                    <a:pt x="254" y="918"/>
                  </a:lnTo>
                  <a:lnTo>
                    <a:pt x="293" y="957"/>
                  </a:lnTo>
                  <a:lnTo>
                    <a:pt x="293" y="1016"/>
                  </a:lnTo>
                  <a:lnTo>
                    <a:pt x="235" y="1348"/>
                  </a:lnTo>
                  <a:lnTo>
                    <a:pt x="254" y="1406"/>
                  </a:lnTo>
                  <a:lnTo>
                    <a:pt x="293" y="1445"/>
                  </a:lnTo>
                  <a:lnTo>
                    <a:pt x="352" y="1484"/>
                  </a:lnTo>
                  <a:lnTo>
                    <a:pt x="411" y="1465"/>
                  </a:lnTo>
                  <a:lnTo>
                    <a:pt x="703" y="1309"/>
                  </a:lnTo>
                  <a:lnTo>
                    <a:pt x="762" y="1289"/>
                  </a:lnTo>
                  <a:lnTo>
                    <a:pt x="801" y="1309"/>
                  </a:lnTo>
                  <a:lnTo>
                    <a:pt x="1094" y="1465"/>
                  </a:lnTo>
                  <a:lnTo>
                    <a:pt x="1152" y="1484"/>
                  </a:lnTo>
                  <a:lnTo>
                    <a:pt x="1211" y="1445"/>
                  </a:lnTo>
                  <a:lnTo>
                    <a:pt x="1250" y="1406"/>
                  </a:lnTo>
                  <a:lnTo>
                    <a:pt x="1270" y="1348"/>
                  </a:lnTo>
                  <a:lnTo>
                    <a:pt x="1211" y="1016"/>
                  </a:lnTo>
                  <a:lnTo>
                    <a:pt x="1211" y="957"/>
                  </a:lnTo>
                  <a:lnTo>
                    <a:pt x="1250" y="918"/>
                  </a:lnTo>
                  <a:lnTo>
                    <a:pt x="1484" y="684"/>
                  </a:lnTo>
                  <a:lnTo>
                    <a:pt x="1504" y="625"/>
                  </a:lnTo>
                  <a:lnTo>
                    <a:pt x="1504" y="567"/>
                  </a:lnTo>
                  <a:lnTo>
                    <a:pt x="1465" y="508"/>
                  </a:lnTo>
                  <a:lnTo>
                    <a:pt x="1406" y="489"/>
                  </a:lnTo>
                  <a:lnTo>
                    <a:pt x="1094" y="430"/>
                  </a:lnTo>
                  <a:lnTo>
                    <a:pt x="1035" y="411"/>
                  </a:lnTo>
                  <a:lnTo>
                    <a:pt x="996" y="371"/>
                  </a:lnTo>
                  <a:lnTo>
                    <a:pt x="860" y="79"/>
                  </a:lnTo>
                  <a:lnTo>
                    <a:pt x="821" y="20"/>
                  </a:lnTo>
                  <a:lnTo>
                    <a:pt x="7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5" name="Google Shape;4695;p59"/>
            <p:cNvSpPr/>
            <p:nvPr/>
          </p:nvSpPr>
          <p:spPr>
            <a:xfrm>
              <a:off x="3068041" y="5364956"/>
              <a:ext cx="52875" cy="50828"/>
            </a:xfrm>
            <a:custGeom>
              <a:avLst/>
              <a:gdLst/>
              <a:ahLst/>
              <a:cxnLst/>
              <a:rect l="l" t="t" r="r" b="b"/>
              <a:pathLst>
                <a:path w="1524" h="1465" extrusionOk="0">
                  <a:moveTo>
                    <a:pt x="762" y="1"/>
                  </a:moveTo>
                  <a:lnTo>
                    <a:pt x="703" y="20"/>
                  </a:lnTo>
                  <a:lnTo>
                    <a:pt x="664" y="59"/>
                  </a:lnTo>
                  <a:lnTo>
                    <a:pt x="508" y="352"/>
                  </a:lnTo>
                  <a:lnTo>
                    <a:pt x="469" y="411"/>
                  </a:lnTo>
                  <a:lnTo>
                    <a:pt x="430" y="430"/>
                  </a:lnTo>
                  <a:lnTo>
                    <a:pt x="98" y="469"/>
                  </a:lnTo>
                  <a:lnTo>
                    <a:pt x="39" y="508"/>
                  </a:lnTo>
                  <a:lnTo>
                    <a:pt x="0" y="547"/>
                  </a:lnTo>
                  <a:lnTo>
                    <a:pt x="0" y="606"/>
                  </a:lnTo>
                  <a:lnTo>
                    <a:pt x="39" y="664"/>
                  </a:lnTo>
                  <a:lnTo>
                    <a:pt x="274" y="899"/>
                  </a:lnTo>
                  <a:lnTo>
                    <a:pt x="293" y="957"/>
                  </a:lnTo>
                  <a:lnTo>
                    <a:pt x="293" y="1016"/>
                  </a:lnTo>
                  <a:lnTo>
                    <a:pt x="254" y="1328"/>
                  </a:lnTo>
                  <a:lnTo>
                    <a:pt x="254" y="1387"/>
                  </a:lnTo>
                  <a:lnTo>
                    <a:pt x="293" y="1445"/>
                  </a:lnTo>
                  <a:lnTo>
                    <a:pt x="352" y="1465"/>
                  </a:lnTo>
                  <a:lnTo>
                    <a:pt x="410" y="1445"/>
                  </a:lnTo>
                  <a:lnTo>
                    <a:pt x="703" y="1309"/>
                  </a:lnTo>
                  <a:lnTo>
                    <a:pt x="762" y="1289"/>
                  </a:lnTo>
                  <a:lnTo>
                    <a:pt x="820" y="1309"/>
                  </a:lnTo>
                  <a:lnTo>
                    <a:pt x="1094" y="1445"/>
                  </a:lnTo>
                  <a:lnTo>
                    <a:pt x="1172" y="1465"/>
                  </a:lnTo>
                  <a:lnTo>
                    <a:pt x="1230" y="1445"/>
                  </a:lnTo>
                  <a:lnTo>
                    <a:pt x="1269" y="1387"/>
                  </a:lnTo>
                  <a:lnTo>
                    <a:pt x="1269" y="1328"/>
                  </a:lnTo>
                  <a:lnTo>
                    <a:pt x="1211" y="1016"/>
                  </a:lnTo>
                  <a:lnTo>
                    <a:pt x="1230" y="957"/>
                  </a:lnTo>
                  <a:lnTo>
                    <a:pt x="1250" y="899"/>
                  </a:lnTo>
                  <a:lnTo>
                    <a:pt x="1484" y="664"/>
                  </a:lnTo>
                  <a:lnTo>
                    <a:pt x="1523" y="606"/>
                  </a:lnTo>
                  <a:lnTo>
                    <a:pt x="1523" y="547"/>
                  </a:lnTo>
                  <a:lnTo>
                    <a:pt x="1484" y="508"/>
                  </a:lnTo>
                  <a:lnTo>
                    <a:pt x="1425" y="469"/>
                  </a:lnTo>
                  <a:lnTo>
                    <a:pt x="1094" y="430"/>
                  </a:lnTo>
                  <a:lnTo>
                    <a:pt x="1055" y="411"/>
                  </a:lnTo>
                  <a:lnTo>
                    <a:pt x="1016" y="352"/>
                  </a:lnTo>
                  <a:lnTo>
                    <a:pt x="859" y="59"/>
                  </a:lnTo>
                  <a:lnTo>
                    <a:pt x="820" y="20"/>
                  </a:lnTo>
                  <a:lnTo>
                    <a:pt x="7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6" name="Google Shape;4696;p59"/>
            <p:cNvSpPr/>
            <p:nvPr/>
          </p:nvSpPr>
          <p:spPr>
            <a:xfrm>
              <a:off x="2684007" y="5364956"/>
              <a:ext cx="52875" cy="50828"/>
            </a:xfrm>
            <a:custGeom>
              <a:avLst/>
              <a:gdLst/>
              <a:ahLst/>
              <a:cxnLst/>
              <a:rect l="l" t="t" r="r" b="b"/>
              <a:pathLst>
                <a:path w="1524" h="1465" extrusionOk="0">
                  <a:moveTo>
                    <a:pt x="762" y="1"/>
                  </a:moveTo>
                  <a:lnTo>
                    <a:pt x="703" y="20"/>
                  </a:lnTo>
                  <a:lnTo>
                    <a:pt x="664" y="59"/>
                  </a:lnTo>
                  <a:lnTo>
                    <a:pt x="508" y="352"/>
                  </a:lnTo>
                  <a:lnTo>
                    <a:pt x="469" y="411"/>
                  </a:lnTo>
                  <a:lnTo>
                    <a:pt x="430" y="430"/>
                  </a:lnTo>
                  <a:lnTo>
                    <a:pt x="98" y="469"/>
                  </a:lnTo>
                  <a:lnTo>
                    <a:pt x="39" y="508"/>
                  </a:lnTo>
                  <a:lnTo>
                    <a:pt x="0" y="547"/>
                  </a:lnTo>
                  <a:lnTo>
                    <a:pt x="0" y="606"/>
                  </a:lnTo>
                  <a:lnTo>
                    <a:pt x="39" y="664"/>
                  </a:lnTo>
                  <a:lnTo>
                    <a:pt x="274" y="899"/>
                  </a:lnTo>
                  <a:lnTo>
                    <a:pt x="293" y="957"/>
                  </a:lnTo>
                  <a:lnTo>
                    <a:pt x="313" y="1016"/>
                  </a:lnTo>
                  <a:lnTo>
                    <a:pt x="254" y="1328"/>
                  </a:lnTo>
                  <a:lnTo>
                    <a:pt x="254" y="1387"/>
                  </a:lnTo>
                  <a:lnTo>
                    <a:pt x="293" y="1445"/>
                  </a:lnTo>
                  <a:lnTo>
                    <a:pt x="352" y="1465"/>
                  </a:lnTo>
                  <a:lnTo>
                    <a:pt x="430" y="1445"/>
                  </a:lnTo>
                  <a:lnTo>
                    <a:pt x="703" y="1309"/>
                  </a:lnTo>
                  <a:lnTo>
                    <a:pt x="762" y="1289"/>
                  </a:lnTo>
                  <a:lnTo>
                    <a:pt x="820" y="1309"/>
                  </a:lnTo>
                  <a:lnTo>
                    <a:pt x="1113" y="1445"/>
                  </a:lnTo>
                  <a:lnTo>
                    <a:pt x="1172" y="1465"/>
                  </a:lnTo>
                  <a:lnTo>
                    <a:pt x="1230" y="1445"/>
                  </a:lnTo>
                  <a:lnTo>
                    <a:pt x="1269" y="1387"/>
                  </a:lnTo>
                  <a:lnTo>
                    <a:pt x="1269" y="1328"/>
                  </a:lnTo>
                  <a:lnTo>
                    <a:pt x="1211" y="1016"/>
                  </a:lnTo>
                  <a:lnTo>
                    <a:pt x="1230" y="957"/>
                  </a:lnTo>
                  <a:lnTo>
                    <a:pt x="1250" y="899"/>
                  </a:lnTo>
                  <a:lnTo>
                    <a:pt x="1484" y="664"/>
                  </a:lnTo>
                  <a:lnTo>
                    <a:pt x="1523" y="606"/>
                  </a:lnTo>
                  <a:lnTo>
                    <a:pt x="1523" y="547"/>
                  </a:lnTo>
                  <a:lnTo>
                    <a:pt x="1484" y="508"/>
                  </a:lnTo>
                  <a:lnTo>
                    <a:pt x="1425" y="469"/>
                  </a:lnTo>
                  <a:lnTo>
                    <a:pt x="1094" y="430"/>
                  </a:lnTo>
                  <a:lnTo>
                    <a:pt x="1055" y="411"/>
                  </a:lnTo>
                  <a:lnTo>
                    <a:pt x="1016" y="352"/>
                  </a:lnTo>
                  <a:lnTo>
                    <a:pt x="859" y="59"/>
                  </a:lnTo>
                  <a:lnTo>
                    <a:pt x="820" y="20"/>
                  </a:lnTo>
                  <a:lnTo>
                    <a:pt x="7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7" name="Google Shape;4697;p59"/>
            <p:cNvSpPr/>
            <p:nvPr/>
          </p:nvSpPr>
          <p:spPr>
            <a:xfrm>
              <a:off x="2876354" y="5557997"/>
              <a:ext cx="52181" cy="50828"/>
            </a:xfrm>
            <a:custGeom>
              <a:avLst/>
              <a:gdLst/>
              <a:ahLst/>
              <a:cxnLst/>
              <a:rect l="l" t="t" r="r" b="b"/>
              <a:pathLst>
                <a:path w="1504" h="1465" extrusionOk="0">
                  <a:moveTo>
                    <a:pt x="742" y="1"/>
                  </a:moveTo>
                  <a:lnTo>
                    <a:pt x="684" y="20"/>
                  </a:lnTo>
                  <a:lnTo>
                    <a:pt x="645" y="59"/>
                  </a:lnTo>
                  <a:lnTo>
                    <a:pt x="508" y="352"/>
                  </a:lnTo>
                  <a:lnTo>
                    <a:pt x="469" y="391"/>
                  </a:lnTo>
                  <a:lnTo>
                    <a:pt x="411" y="410"/>
                  </a:lnTo>
                  <a:lnTo>
                    <a:pt x="98" y="469"/>
                  </a:lnTo>
                  <a:lnTo>
                    <a:pt x="40" y="489"/>
                  </a:lnTo>
                  <a:lnTo>
                    <a:pt x="1" y="547"/>
                  </a:lnTo>
                  <a:lnTo>
                    <a:pt x="1" y="606"/>
                  </a:lnTo>
                  <a:lnTo>
                    <a:pt x="20" y="664"/>
                  </a:lnTo>
                  <a:lnTo>
                    <a:pt x="254" y="899"/>
                  </a:lnTo>
                  <a:lnTo>
                    <a:pt x="293" y="938"/>
                  </a:lnTo>
                  <a:lnTo>
                    <a:pt x="293" y="996"/>
                  </a:lnTo>
                  <a:lnTo>
                    <a:pt x="235" y="1328"/>
                  </a:lnTo>
                  <a:lnTo>
                    <a:pt x="254" y="1387"/>
                  </a:lnTo>
                  <a:lnTo>
                    <a:pt x="293" y="1445"/>
                  </a:lnTo>
                  <a:lnTo>
                    <a:pt x="352" y="1465"/>
                  </a:lnTo>
                  <a:lnTo>
                    <a:pt x="411" y="1445"/>
                  </a:lnTo>
                  <a:lnTo>
                    <a:pt x="703" y="1289"/>
                  </a:lnTo>
                  <a:lnTo>
                    <a:pt x="801" y="1289"/>
                  </a:lnTo>
                  <a:lnTo>
                    <a:pt x="1094" y="1445"/>
                  </a:lnTo>
                  <a:lnTo>
                    <a:pt x="1152" y="1465"/>
                  </a:lnTo>
                  <a:lnTo>
                    <a:pt x="1211" y="1445"/>
                  </a:lnTo>
                  <a:lnTo>
                    <a:pt x="1250" y="1387"/>
                  </a:lnTo>
                  <a:lnTo>
                    <a:pt x="1270" y="1328"/>
                  </a:lnTo>
                  <a:lnTo>
                    <a:pt x="1211" y="996"/>
                  </a:lnTo>
                  <a:lnTo>
                    <a:pt x="1211" y="938"/>
                  </a:lnTo>
                  <a:lnTo>
                    <a:pt x="1250" y="899"/>
                  </a:lnTo>
                  <a:lnTo>
                    <a:pt x="1484" y="664"/>
                  </a:lnTo>
                  <a:lnTo>
                    <a:pt x="1504" y="606"/>
                  </a:lnTo>
                  <a:lnTo>
                    <a:pt x="1504" y="547"/>
                  </a:lnTo>
                  <a:lnTo>
                    <a:pt x="1465" y="489"/>
                  </a:lnTo>
                  <a:lnTo>
                    <a:pt x="1406" y="469"/>
                  </a:lnTo>
                  <a:lnTo>
                    <a:pt x="1094" y="410"/>
                  </a:lnTo>
                  <a:lnTo>
                    <a:pt x="1035" y="391"/>
                  </a:lnTo>
                  <a:lnTo>
                    <a:pt x="996" y="352"/>
                  </a:lnTo>
                  <a:lnTo>
                    <a:pt x="860" y="59"/>
                  </a:lnTo>
                  <a:lnTo>
                    <a:pt x="821" y="20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00" name="Google Shape;4700;p59"/>
          <p:cNvSpPr/>
          <p:nvPr/>
        </p:nvSpPr>
        <p:spPr>
          <a:xfrm>
            <a:off x="6876469" y="4680519"/>
            <a:ext cx="801200" cy="8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667" kern="0">
              <a:solidFill>
                <a:srgbClr val="FFFFFF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grpSp>
        <p:nvGrpSpPr>
          <p:cNvPr id="4701" name="Google Shape;4701;p59"/>
          <p:cNvGrpSpPr/>
          <p:nvPr/>
        </p:nvGrpSpPr>
        <p:grpSpPr>
          <a:xfrm>
            <a:off x="7002743" y="4806791"/>
            <a:ext cx="548640" cy="548660"/>
            <a:chOff x="3172404" y="1283225"/>
            <a:chExt cx="485694" cy="486343"/>
          </a:xfrm>
        </p:grpSpPr>
        <p:sp>
          <p:nvSpPr>
            <p:cNvPr id="4702" name="Google Shape;4702;p59"/>
            <p:cNvSpPr/>
            <p:nvPr/>
          </p:nvSpPr>
          <p:spPr>
            <a:xfrm>
              <a:off x="3172404" y="1283225"/>
              <a:ext cx="485694" cy="486343"/>
            </a:xfrm>
            <a:custGeom>
              <a:avLst/>
              <a:gdLst/>
              <a:ahLst/>
              <a:cxnLst/>
              <a:rect l="l" t="t" r="r" b="b"/>
              <a:pathLst>
                <a:path w="14213" h="14232" extrusionOk="0">
                  <a:moveTo>
                    <a:pt x="7106" y="0"/>
                  </a:moveTo>
                  <a:lnTo>
                    <a:pt x="6735" y="20"/>
                  </a:lnTo>
                  <a:lnTo>
                    <a:pt x="6365" y="39"/>
                  </a:lnTo>
                  <a:lnTo>
                    <a:pt x="6013" y="98"/>
                  </a:lnTo>
                  <a:lnTo>
                    <a:pt x="5662" y="156"/>
                  </a:lnTo>
                  <a:lnTo>
                    <a:pt x="5330" y="234"/>
                  </a:lnTo>
                  <a:lnTo>
                    <a:pt x="4978" y="332"/>
                  </a:lnTo>
                  <a:lnTo>
                    <a:pt x="4647" y="449"/>
                  </a:lnTo>
                  <a:lnTo>
                    <a:pt x="4334" y="566"/>
                  </a:lnTo>
                  <a:lnTo>
                    <a:pt x="4022" y="703"/>
                  </a:lnTo>
                  <a:lnTo>
                    <a:pt x="3710" y="859"/>
                  </a:lnTo>
                  <a:lnTo>
                    <a:pt x="3417" y="1035"/>
                  </a:lnTo>
                  <a:lnTo>
                    <a:pt x="3124" y="1230"/>
                  </a:lnTo>
                  <a:lnTo>
                    <a:pt x="2851" y="1425"/>
                  </a:lnTo>
                  <a:lnTo>
                    <a:pt x="2577" y="1640"/>
                  </a:lnTo>
                  <a:lnTo>
                    <a:pt x="2323" y="1855"/>
                  </a:lnTo>
                  <a:lnTo>
                    <a:pt x="2070" y="2089"/>
                  </a:lnTo>
                  <a:lnTo>
                    <a:pt x="1835" y="2343"/>
                  </a:lnTo>
                  <a:lnTo>
                    <a:pt x="1621" y="2596"/>
                  </a:lnTo>
                  <a:lnTo>
                    <a:pt x="1406" y="2870"/>
                  </a:lnTo>
                  <a:lnTo>
                    <a:pt x="1211" y="3143"/>
                  </a:lnTo>
                  <a:lnTo>
                    <a:pt x="1015" y="3436"/>
                  </a:lnTo>
                  <a:lnTo>
                    <a:pt x="840" y="3729"/>
                  </a:lnTo>
                  <a:lnTo>
                    <a:pt x="684" y="4041"/>
                  </a:lnTo>
                  <a:lnTo>
                    <a:pt x="547" y="4353"/>
                  </a:lnTo>
                  <a:lnTo>
                    <a:pt x="430" y="4666"/>
                  </a:lnTo>
                  <a:lnTo>
                    <a:pt x="313" y="4998"/>
                  </a:lnTo>
                  <a:lnTo>
                    <a:pt x="215" y="5349"/>
                  </a:lnTo>
                  <a:lnTo>
                    <a:pt x="137" y="5681"/>
                  </a:lnTo>
                  <a:lnTo>
                    <a:pt x="78" y="6032"/>
                  </a:lnTo>
                  <a:lnTo>
                    <a:pt x="20" y="6384"/>
                  </a:lnTo>
                  <a:lnTo>
                    <a:pt x="0" y="6755"/>
                  </a:lnTo>
                  <a:lnTo>
                    <a:pt x="0" y="7126"/>
                  </a:lnTo>
                  <a:lnTo>
                    <a:pt x="0" y="7477"/>
                  </a:lnTo>
                  <a:lnTo>
                    <a:pt x="20" y="7848"/>
                  </a:lnTo>
                  <a:lnTo>
                    <a:pt x="78" y="8199"/>
                  </a:lnTo>
                  <a:lnTo>
                    <a:pt x="137" y="8551"/>
                  </a:lnTo>
                  <a:lnTo>
                    <a:pt x="215" y="8902"/>
                  </a:lnTo>
                  <a:lnTo>
                    <a:pt x="313" y="9234"/>
                  </a:lnTo>
                  <a:lnTo>
                    <a:pt x="430" y="9566"/>
                  </a:lnTo>
                  <a:lnTo>
                    <a:pt x="547" y="9878"/>
                  </a:lnTo>
                  <a:lnTo>
                    <a:pt x="684" y="10191"/>
                  </a:lnTo>
                  <a:lnTo>
                    <a:pt x="840" y="10503"/>
                  </a:lnTo>
                  <a:lnTo>
                    <a:pt x="1015" y="10796"/>
                  </a:lnTo>
                  <a:lnTo>
                    <a:pt x="1211" y="11089"/>
                  </a:lnTo>
                  <a:lnTo>
                    <a:pt x="1406" y="11362"/>
                  </a:lnTo>
                  <a:lnTo>
                    <a:pt x="1621" y="11635"/>
                  </a:lnTo>
                  <a:lnTo>
                    <a:pt x="1835" y="11889"/>
                  </a:lnTo>
                  <a:lnTo>
                    <a:pt x="2070" y="12143"/>
                  </a:lnTo>
                  <a:lnTo>
                    <a:pt x="2323" y="12377"/>
                  </a:lnTo>
                  <a:lnTo>
                    <a:pt x="2577" y="12611"/>
                  </a:lnTo>
                  <a:lnTo>
                    <a:pt x="2851" y="12806"/>
                  </a:lnTo>
                  <a:lnTo>
                    <a:pt x="3124" y="13021"/>
                  </a:lnTo>
                  <a:lnTo>
                    <a:pt x="3417" y="13197"/>
                  </a:lnTo>
                  <a:lnTo>
                    <a:pt x="3710" y="13373"/>
                  </a:lnTo>
                  <a:lnTo>
                    <a:pt x="4022" y="13529"/>
                  </a:lnTo>
                  <a:lnTo>
                    <a:pt x="4334" y="13665"/>
                  </a:lnTo>
                  <a:lnTo>
                    <a:pt x="4647" y="13802"/>
                  </a:lnTo>
                  <a:lnTo>
                    <a:pt x="4978" y="13900"/>
                  </a:lnTo>
                  <a:lnTo>
                    <a:pt x="5330" y="13997"/>
                  </a:lnTo>
                  <a:lnTo>
                    <a:pt x="5662" y="14075"/>
                  </a:lnTo>
                  <a:lnTo>
                    <a:pt x="6013" y="14154"/>
                  </a:lnTo>
                  <a:lnTo>
                    <a:pt x="6365" y="14193"/>
                  </a:lnTo>
                  <a:lnTo>
                    <a:pt x="6735" y="14212"/>
                  </a:lnTo>
                  <a:lnTo>
                    <a:pt x="7106" y="14232"/>
                  </a:lnTo>
                  <a:lnTo>
                    <a:pt x="7458" y="14212"/>
                  </a:lnTo>
                  <a:lnTo>
                    <a:pt x="7829" y="14193"/>
                  </a:lnTo>
                  <a:lnTo>
                    <a:pt x="8180" y="14154"/>
                  </a:lnTo>
                  <a:lnTo>
                    <a:pt x="8531" y="14075"/>
                  </a:lnTo>
                  <a:lnTo>
                    <a:pt x="8883" y="13997"/>
                  </a:lnTo>
                  <a:lnTo>
                    <a:pt x="9215" y="13900"/>
                  </a:lnTo>
                  <a:lnTo>
                    <a:pt x="9547" y="13802"/>
                  </a:lnTo>
                  <a:lnTo>
                    <a:pt x="9859" y="13665"/>
                  </a:lnTo>
                  <a:lnTo>
                    <a:pt x="10191" y="13529"/>
                  </a:lnTo>
                  <a:lnTo>
                    <a:pt x="10484" y="13373"/>
                  </a:lnTo>
                  <a:lnTo>
                    <a:pt x="10776" y="13197"/>
                  </a:lnTo>
                  <a:lnTo>
                    <a:pt x="11069" y="13021"/>
                  </a:lnTo>
                  <a:lnTo>
                    <a:pt x="11362" y="12806"/>
                  </a:lnTo>
                  <a:lnTo>
                    <a:pt x="11616" y="12611"/>
                  </a:lnTo>
                  <a:lnTo>
                    <a:pt x="11889" y="12377"/>
                  </a:lnTo>
                  <a:lnTo>
                    <a:pt x="12123" y="12143"/>
                  </a:lnTo>
                  <a:lnTo>
                    <a:pt x="12358" y="11889"/>
                  </a:lnTo>
                  <a:lnTo>
                    <a:pt x="12592" y="11635"/>
                  </a:lnTo>
                  <a:lnTo>
                    <a:pt x="12787" y="11362"/>
                  </a:lnTo>
                  <a:lnTo>
                    <a:pt x="13002" y="11089"/>
                  </a:lnTo>
                  <a:lnTo>
                    <a:pt x="13178" y="10796"/>
                  </a:lnTo>
                  <a:lnTo>
                    <a:pt x="13353" y="10503"/>
                  </a:lnTo>
                  <a:lnTo>
                    <a:pt x="13510" y="10191"/>
                  </a:lnTo>
                  <a:lnTo>
                    <a:pt x="13646" y="9878"/>
                  </a:lnTo>
                  <a:lnTo>
                    <a:pt x="13783" y="9566"/>
                  </a:lnTo>
                  <a:lnTo>
                    <a:pt x="13880" y="9234"/>
                  </a:lnTo>
                  <a:lnTo>
                    <a:pt x="13978" y="8902"/>
                  </a:lnTo>
                  <a:lnTo>
                    <a:pt x="14056" y="8551"/>
                  </a:lnTo>
                  <a:lnTo>
                    <a:pt x="14134" y="8199"/>
                  </a:lnTo>
                  <a:lnTo>
                    <a:pt x="14173" y="7848"/>
                  </a:lnTo>
                  <a:lnTo>
                    <a:pt x="14193" y="7477"/>
                  </a:lnTo>
                  <a:lnTo>
                    <a:pt x="14212" y="7126"/>
                  </a:lnTo>
                  <a:lnTo>
                    <a:pt x="14193" y="6755"/>
                  </a:lnTo>
                  <a:lnTo>
                    <a:pt x="14173" y="6384"/>
                  </a:lnTo>
                  <a:lnTo>
                    <a:pt x="14134" y="6032"/>
                  </a:lnTo>
                  <a:lnTo>
                    <a:pt x="14056" y="5681"/>
                  </a:lnTo>
                  <a:lnTo>
                    <a:pt x="13978" y="5349"/>
                  </a:lnTo>
                  <a:lnTo>
                    <a:pt x="13880" y="4998"/>
                  </a:lnTo>
                  <a:lnTo>
                    <a:pt x="13783" y="4666"/>
                  </a:lnTo>
                  <a:lnTo>
                    <a:pt x="13646" y="4353"/>
                  </a:lnTo>
                  <a:lnTo>
                    <a:pt x="13510" y="4041"/>
                  </a:lnTo>
                  <a:lnTo>
                    <a:pt x="13353" y="3729"/>
                  </a:lnTo>
                  <a:lnTo>
                    <a:pt x="13178" y="3436"/>
                  </a:lnTo>
                  <a:lnTo>
                    <a:pt x="13002" y="3143"/>
                  </a:lnTo>
                  <a:lnTo>
                    <a:pt x="12787" y="2870"/>
                  </a:lnTo>
                  <a:lnTo>
                    <a:pt x="12592" y="2596"/>
                  </a:lnTo>
                  <a:lnTo>
                    <a:pt x="12358" y="2343"/>
                  </a:lnTo>
                  <a:lnTo>
                    <a:pt x="12123" y="2089"/>
                  </a:lnTo>
                  <a:lnTo>
                    <a:pt x="11889" y="1855"/>
                  </a:lnTo>
                  <a:lnTo>
                    <a:pt x="11616" y="1640"/>
                  </a:lnTo>
                  <a:lnTo>
                    <a:pt x="11362" y="1425"/>
                  </a:lnTo>
                  <a:lnTo>
                    <a:pt x="11069" y="1230"/>
                  </a:lnTo>
                  <a:lnTo>
                    <a:pt x="10776" y="1035"/>
                  </a:lnTo>
                  <a:lnTo>
                    <a:pt x="10484" y="859"/>
                  </a:lnTo>
                  <a:lnTo>
                    <a:pt x="10191" y="703"/>
                  </a:lnTo>
                  <a:lnTo>
                    <a:pt x="9859" y="566"/>
                  </a:lnTo>
                  <a:lnTo>
                    <a:pt x="9547" y="449"/>
                  </a:lnTo>
                  <a:lnTo>
                    <a:pt x="9215" y="332"/>
                  </a:lnTo>
                  <a:lnTo>
                    <a:pt x="8883" y="234"/>
                  </a:lnTo>
                  <a:lnTo>
                    <a:pt x="8531" y="156"/>
                  </a:lnTo>
                  <a:lnTo>
                    <a:pt x="8180" y="98"/>
                  </a:lnTo>
                  <a:lnTo>
                    <a:pt x="7829" y="39"/>
                  </a:lnTo>
                  <a:lnTo>
                    <a:pt x="7458" y="20"/>
                  </a:lnTo>
                  <a:lnTo>
                    <a:pt x="7106" y="0"/>
                  </a:lnTo>
                  <a:close/>
                </a:path>
              </a:pathLst>
            </a:custGeom>
            <a:solidFill>
              <a:srgbClr val="E8AB1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03" name="Google Shape;4703;p59"/>
            <p:cNvSpPr/>
            <p:nvPr/>
          </p:nvSpPr>
          <p:spPr>
            <a:xfrm>
              <a:off x="3400535" y="1283225"/>
              <a:ext cx="257558" cy="486343"/>
            </a:xfrm>
            <a:custGeom>
              <a:avLst/>
              <a:gdLst/>
              <a:ahLst/>
              <a:cxnLst/>
              <a:rect l="l" t="t" r="r" b="b"/>
              <a:pathLst>
                <a:path w="7537" h="14232" extrusionOk="0">
                  <a:moveTo>
                    <a:pt x="430" y="0"/>
                  </a:moveTo>
                  <a:lnTo>
                    <a:pt x="1" y="20"/>
                  </a:lnTo>
                  <a:lnTo>
                    <a:pt x="333" y="59"/>
                  </a:lnTo>
                  <a:lnTo>
                    <a:pt x="684" y="98"/>
                  </a:lnTo>
                  <a:lnTo>
                    <a:pt x="1016" y="156"/>
                  </a:lnTo>
                  <a:lnTo>
                    <a:pt x="1348" y="234"/>
                  </a:lnTo>
                  <a:lnTo>
                    <a:pt x="1680" y="332"/>
                  </a:lnTo>
                  <a:lnTo>
                    <a:pt x="1992" y="429"/>
                  </a:lnTo>
                  <a:lnTo>
                    <a:pt x="2304" y="547"/>
                  </a:lnTo>
                  <a:lnTo>
                    <a:pt x="2617" y="683"/>
                  </a:lnTo>
                  <a:lnTo>
                    <a:pt x="2910" y="839"/>
                  </a:lnTo>
                  <a:lnTo>
                    <a:pt x="3202" y="996"/>
                  </a:lnTo>
                  <a:lnTo>
                    <a:pt x="3476" y="1171"/>
                  </a:lnTo>
                  <a:lnTo>
                    <a:pt x="3749" y="1367"/>
                  </a:lnTo>
                  <a:lnTo>
                    <a:pt x="4003" y="1562"/>
                  </a:lnTo>
                  <a:lnTo>
                    <a:pt x="4257" y="1777"/>
                  </a:lnTo>
                  <a:lnTo>
                    <a:pt x="4510" y="1991"/>
                  </a:lnTo>
                  <a:lnTo>
                    <a:pt x="4725" y="2226"/>
                  </a:lnTo>
                  <a:lnTo>
                    <a:pt x="4959" y="2479"/>
                  </a:lnTo>
                  <a:lnTo>
                    <a:pt x="5155" y="2733"/>
                  </a:lnTo>
                  <a:lnTo>
                    <a:pt x="5350" y="2987"/>
                  </a:lnTo>
                  <a:lnTo>
                    <a:pt x="5545" y="3260"/>
                  </a:lnTo>
                  <a:lnTo>
                    <a:pt x="5721" y="3553"/>
                  </a:lnTo>
                  <a:lnTo>
                    <a:pt x="5877" y="3846"/>
                  </a:lnTo>
                  <a:lnTo>
                    <a:pt x="6014" y="4139"/>
                  </a:lnTo>
                  <a:lnTo>
                    <a:pt x="6150" y="4451"/>
                  </a:lnTo>
                  <a:lnTo>
                    <a:pt x="6267" y="4763"/>
                  </a:lnTo>
                  <a:lnTo>
                    <a:pt x="6385" y="5076"/>
                  </a:lnTo>
                  <a:lnTo>
                    <a:pt x="6463" y="5408"/>
                  </a:lnTo>
                  <a:lnTo>
                    <a:pt x="6541" y="5739"/>
                  </a:lnTo>
                  <a:lnTo>
                    <a:pt x="6599" y="6071"/>
                  </a:lnTo>
                  <a:lnTo>
                    <a:pt x="6638" y="6423"/>
                  </a:lnTo>
                  <a:lnTo>
                    <a:pt x="6658" y="6774"/>
                  </a:lnTo>
                  <a:lnTo>
                    <a:pt x="6677" y="7126"/>
                  </a:lnTo>
                  <a:lnTo>
                    <a:pt x="6658" y="7477"/>
                  </a:lnTo>
                  <a:lnTo>
                    <a:pt x="6638" y="7809"/>
                  </a:lnTo>
                  <a:lnTo>
                    <a:pt x="6599" y="8160"/>
                  </a:lnTo>
                  <a:lnTo>
                    <a:pt x="6541" y="8492"/>
                  </a:lnTo>
                  <a:lnTo>
                    <a:pt x="6463" y="8824"/>
                  </a:lnTo>
                  <a:lnTo>
                    <a:pt x="6385" y="9156"/>
                  </a:lnTo>
                  <a:lnTo>
                    <a:pt x="6267" y="9468"/>
                  </a:lnTo>
                  <a:lnTo>
                    <a:pt x="6150" y="9781"/>
                  </a:lnTo>
                  <a:lnTo>
                    <a:pt x="6014" y="10093"/>
                  </a:lnTo>
                  <a:lnTo>
                    <a:pt x="5877" y="10386"/>
                  </a:lnTo>
                  <a:lnTo>
                    <a:pt x="5721" y="10679"/>
                  </a:lnTo>
                  <a:lnTo>
                    <a:pt x="5545" y="10971"/>
                  </a:lnTo>
                  <a:lnTo>
                    <a:pt x="5350" y="11245"/>
                  </a:lnTo>
                  <a:lnTo>
                    <a:pt x="5155" y="11499"/>
                  </a:lnTo>
                  <a:lnTo>
                    <a:pt x="4959" y="11752"/>
                  </a:lnTo>
                  <a:lnTo>
                    <a:pt x="4725" y="12006"/>
                  </a:lnTo>
                  <a:lnTo>
                    <a:pt x="4510" y="12240"/>
                  </a:lnTo>
                  <a:lnTo>
                    <a:pt x="4257" y="12455"/>
                  </a:lnTo>
                  <a:lnTo>
                    <a:pt x="4003" y="12670"/>
                  </a:lnTo>
                  <a:lnTo>
                    <a:pt x="3749" y="12865"/>
                  </a:lnTo>
                  <a:lnTo>
                    <a:pt x="3476" y="13060"/>
                  </a:lnTo>
                  <a:lnTo>
                    <a:pt x="3202" y="13236"/>
                  </a:lnTo>
                  <a:lnTo>
                    <a:pt x="2910" y="13392"/>
                  </a:lnTo>
                  <a:lnTo>
                    <a:pt x="2617" y="13548"/>
                  </a:lnTo>
                  <a:lnTo>
                    <a:pt x="2304" y="13685"/>
                  </a:lnTo>
                  <a:lnTo>
                    <a:pt x="1992" y="13802"/>
                  </a:lnTo>
                  <a:lnTo>
                    <a:pt x="1680" y="13900"/>
                  </a:lnTo>
                  <a:lnTo>
                    <a:pt x="1348" y="13997"/>
                  </a:lnTo>
                  <a:lnTo>
                    <a:pt x="1016" y="14075"/>
                  </a:lnTo>
                  <a:lnTo>
                    <a:pt x="684" y="14134"/>
                  </a:lnTo>
                  <a:lnTo>
                    <a:pt x="333" y="14193"/>
                  </a:lnTo>
                  <a:lnTo>
                    <a:pt x="1" y="14212"/>
                  </a:lnTo>
                  <a:lnTo>
                    <a:pt x="430" y="14232"/>
                  </a:lnTo>
                  <a:lnTo>
                    <a:pt x="782" y="14212"/>
                  </a:lnTo>
                  <a:lnTo>
                    <a:pt x="1153" y="14193"/>
                  </a:lnTo>
                  <a:lnTo>
                    <a:pt x="1504" y="14154"/>
                  </a:lnTo>
                  <a:lnTo>
                    <a:pt x="1855" y="14075"/>
                  </a:lnTo>
                  <a:lnTo>
                    <a:pt x="2207" y="13997"/>
                  </a:lnTo>
                  <a:lnTo>
                    <a:pt x="2539" y="13900"/>
                  </a:lnTo>
                  <a:lnTo>
                    <a:pt x="2871" y="13802"/>
                  </a:lnTo>
                  <a:lnTo>
                    <a:pt x="3183" y="13665"/>
                  </a:lnTo>
                  <a:lnTo>
                    <a:pt x="3515" y="13529"/>
                  </a:lnTo>
                  <a:lnTo>
                    <a:pt x="3808" y="13373"/>
                  </a:lnTo>
                  <a:lnTo>
                    <a:pt x="4100" y="13197"/>
                  </a:lnTo>
                  <a:lnTo>
                    <a:pt x="4393" y="13021"/>
                  </a:lnTo>
                  <a:lnTo>
                    <a:pt x="4686" y="12806"/>
                  </a:lnTo>
                  <a:lnTo>
                    <a:pt x="4940" y="12611"/>
                  </a:lnTo>
                  <a:lnTo>
                    <a:pt x="5213" y="12377"/>
                  </a:lnTo>
                  <a:lnTo>
                    <a:pt x="5447" y="12143"/>
                  </a:lnTo>
                  <a:lnTo>
                    <a:pt x="5682" y="11889"/>
                  </a:lnTo>
                  <a:lnTo>
                    <a:pt x="5916" y="11635"/>
                  </a:lnTo>
                  <a:lnTo>
                    <a:pt x="6111" y="11362"/>
                  </a:lnTo>
                  <a:lnTo>
                    <a:pt x="6326" y="11089"/>
                  </a:lnTo>
                  <a:lnTo>
                    <a:pt x="6502" y="10796"/>
                  </a:lnTo>
                  <a:lnTo>
                    <a:pt x="6677" y="10503"/>
                  </a:lnTo>
                  <a:lnTo>
                    <a:pt x="6834" y="10191"/>
                  </a:lnTo>
                  <a:lnTo>
                    <a:pt x="6970" y="9878"/>
                  </a:lnTo>
                  <a:lnTo>
                    <a:pt x="7107" y="9566"/>
                  </a:lnTo>
                  <a:lnTo>
                    <a:pt x="7204" y="9234"/>
                  </a:lnTo>
                  <a:lnTo>
                    <a:pt x="7302" y="8902"/>
                  </a:lnTo>
                  <a:lnTo>
                    <a:pt x="7380" y="8551"/>
                  </a:lnTo>
                  <a:lnTo>
                    <a:pt x="7458" y="8199"/>
                  </a:lnTo>
                  <a:lnTo>
                    <a:pt x="7497" y="7848"/>
                  </a:lnTo>
                  <a:lnTo>
                    <a:pt x="7517" y="7477"/>
                  </a:lnTo>
                  <a:lnTo>
                    <a:pt x="7536" y="7126"/>
                  </a:lnTo>
                  <a:lnTo>
                    <a:pt x="7517" y="6755"/>
                  </a:lnTo>
                  <a:lnTo>
                    <a:pt x="7497" y="6384"/>
                  </a:lnTo>
                  <a:lnTo>
                    <a:pt x="7458" y="6032"/>
                  </a:lnTo>
                  <a:lnTo>
                    <a:pt x="7380" y="5681"/>
                  </a:lnTo>
                  <a:lnTo>
                    <a:pt x="7302" y="5349"/>
                  </a:lnTo>
                  <a:lnTo>
                    <a:pt x="7204" y="4998"/>
                  </a:lnTo>
                  <a:lnTo>
                    <a:pt x="7107" y="4666"/>
                  </a:lnTo>
                  <a:lnTo>
                    <a:pt x="6970" y="4353"/>
                  </a:lnTo>
                  <a:lnTo>
                    <a:pt x="6834" y="4041"/>
                  </a:lnTo>
                  <a:lnTo>
                    <a:pt x="6677" y="3729"/>
                  </a:lnTo>
                  <a:lnTo>
                    <a:pt x="6502" y="3436"/>
                  </a:lnTo>
                  <a:lnTo>
                    <a:pt x="6326" y="3143"/>
                  </a:lnTo>
                  <a:lnTo>
                    <a:pt x="6111" y="2870"/>
                  </a:lnTo>
                  <a:lnTo>
                    <a:pt x="5916" y="2596"/>
                  </a:lnTo>
                  <a:lnTo>
                    <a:pt x="5682" y="2343"/>
                  </a:lnTo>
                  <a:lnTo>
                    <a:pt x="5447" y="2089"/>
                  </a:lnTo>
                  <a:lnTo>
                    <a:pt x="5213" y="1855"/>
                  </a:lnTo>
                  <a:lnTo>
                    <a:pt x="4940" y="1640"/>
                  </a:lnTo>
                  <a:lnTo>
                    <a:pt x="4686" y="1425"/>
                  </a:lnTo>
                  <a:lnTo>
                    <a:pt x="4393" y="1230"/>
                  </a:lnTo>
                  <a:lnTo>
                    <a:pt x="4100" y="1035"/>
                  </a:lnTo>
                  <a:lnTo>
                    <a:pt x="3808" y="859"/>
                  </a:lnTo>
                  <a:lnTo>
                    <a:pt x="3515" y="703"/>
                  </a:lnTo>
                  <a:lnTo>
                    <a:pt x="3183" y="566"/>
                  </a:lnTo>
                  <a:lnTo>
                    <a:pt x="2871" y="449"/>
                  </a:lnTo>
                  <a:lnTo>
                    <a:pt x="2539" y="332"/>
                  </a:lnTo>
                  <a:lnTo>
                    <a:pt x="2207" y="234"/>
                  </a:lnTo>
                  <a:lnTo>
                    <a:pt x="1855" y="156"/>
                  </a:lnTo>
                  <a:lnTo>
                    <a:pt x="1504" y="98"/>
                  </a:lnTo>
                  <a:lnTo>
                    <a:pt x="1153" y="39"/>
                  </a:lnTo>
                  <a:lnTo>
                    <a:pt x="782" y="20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E8AB1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04" name="Google Shape;4704;p59"/>
            <p:cNvSpPr/>
            <p:nvPr/>
          </p:nvSpPr>
          <p:spPr>
            <a:xfrm>
              <a:off x="3201074" y="1312544"/>
              <a:ext cx="427669" cy="427669"/>
            </a:xfrm>
            <a:custGeom>
              <a:avLst/>
              <a:gdLst/>
              <a:ahLst/>
              <a:cxnLst/>
              <a:rect l="l" t="t" r="r" b="b"/>
              <a:pathLst>
                <a:path w="12515" h="12515" extrusionOk="0">
                  <a:moveTo>
                    <a:pt x="6267" y="1"/>
                  </a:moveTo>
                  <a:lnTo>
                    <a:pt x="5935" y="20"/>
                  </a:lnTo>
                  <a:lnTo>
                    <a:pt x="5623" y="40"/>
                  </a:lnTo>
                  <a:lnTo>
                    <a:pt x="5311" y="79"/>
                  </a:lnTo>
                  <a:lnTo>
                    <a:pt x="4998" y="138"/>
                  </a:lnTo>
                  <a:lnTo>
                    <a:pt x="4706" y="196"/>
                  </a:lnTo>
                  <a:lnTo>
                    <a:pt x="4393" y="294"/>
                  </a:lnTo>
                  <a:lnTo>
                    <a:pt x="4120" y="391"/>
                  </a:lnTo>
                  <a:lnTo>
                    <a:pt x="3827" y="509"/>
                  </a:lnTo>
                  <a:lnTo>
                    <a:pt x="3554" y="626"/>
                  </a:lnTo>
                  <a:lnTo>
                    <a:pt x="3280" y="762"/>
                  </a:lnTo>
                  <a:lnTo>
                    <a:pt x="3027" y="919"/>
                  </a:lnTo>
                  <a:lnTo>
                    <a:pt x="2773" y="1075"/>
                  </a:lnTo>
                  <a:lnTo>
                    <a:pt x="2519" y="1250"/>
                  </a:lnTo>
                  <a:lnTo>
                    <a:pt x="2285" y="1426"/>
                  </a:lnTo>
                  <a:lnTo>
                    <a:pt x="2051" y="1641"/>
                  </a:lnTo>
                  <a:lnTo>
                    <a:pt x="1836" y="1836"/>
                  </a:lnTo>
                  <a:lnTo>
                    <a:pt x="1641" y="2051"/>
                  </a:lnTo>
                  <a:lnTo>
                    <a:pt x="1445" y="2285"/>
                  </a:lnTo>
                  <a:lnTo>
                    <a:pt x="1250" y="2519"/>
                  </a:lnTo>
                  <a:lnTo>
                    <a:pt x="1074" y="2754"/>
                  </a:lnTo>
                  <a:lnTo>
                    <a:pt x="918" y="3007"/>
                  </a:lnTo>
                  <a:lnTo>
                    <a:pt x="762" y="3281"/>
                  </a:lnTo>
                  <a:lnTo>
                    <a:pt x="625" y="3554"/>
                  </a:lnTo>
                  <a:lnTo>
                    <a:pt x="508" y="3827"/>
                  </a:lnTo>
                  <a:lnTo>
                    <a:pt x="391" y="4101"/>
                  </a:lnTo>
                  <a:lnTo>
                    <a:pt x="294" y="4393"/>
                  </a:lnTo>
                  <a:lnTo>
                    <a:pt x="216" y="4706"/>
                  </a:lnTo>
                  <a:lnTo>
                    <a:pt x="137" y="4999"/>
                  </a:lnTo>
                  <a:lnTo>
                    <a:pt x="79" y="5311"/>
                  </a:lnTo>
                  <a:lnTo>
                    <a:pt x="40" y="5623"/>
                  </a:lnTo>
                  <a:lnTo>
                    <a:pt x="20" y="5936"/>
                  </a:lnTo>
                  <a:lnTo>
                    <a:pt x="1" y="6268"/>
                  </a:lnTo>
                  <a:lnTo>
                    <a:pt x="20" y="6580"/>
                  </a:lnTo>
                  <a:lnTo>
                    <a:pt x="40" y="6892"/>
                  </a:lnTo>
                  <a:lnTo>
                    <a:pt x="79" y="7205"/>
                  </a:lnTo>
                  <a:lnTo>
                    <a:pt x="137" y="7517"/>
                  </a:lnTo>
                  <a:lnTo>
                    <a:pt x="216" y="7829"/>
                  </a:lnTo>
                  <a:lnTo>
                    <a:pt x="294" y="8122"/>
                  </a:lnTo>
                  <a:lnTo>
                    <a:pt x="391" y="8415"/>
                  </a:lnTo>
                  <a:lnTo>
                    <a:pt x="508" y="8688"/>
                  </a:lnTo>
                  <a:lnTo>
                    <a:pt x="625" y="8962"/>
                  </a:lnTo>
                  <a:lnTo>
                    <a:pt x="762" y="9235"/>
                  </a:lnTo>
                  <a:lnTo>
                    <a:pt x="918" y="9508"/>
                  </a:lnTo>
                  <a:lnTo>
                    <a:pt x="1074" y="9762"/>
                  </a:lnTo>
                  <a:lnTo>
                    <a:pt x="1250" y="9996"/>
                  </a:lnTo>
                  <a:lnTo>
                    <a:pt x="1445" y="10231"/>
                  </a:lnTo>
                  <a:lnTo>
                    <a:pt x="1641" y="10465"/>
                  </a:lnTo>
                  <a:lnTo>
                    <a:pt x="1836" y="10680"/>
                  </a:lnTo>
                  <a:lnTo>
                    <a:pt x="2051" y="10894"/>
                  </a:lnTo>
                  <a:lnTo>
                    <a:pt x="2285" y="11090"/>
                  </a:lnTo>
                  <a:lnTo>
                    <a:pt x="2519" y="11265"/>
                  </a:lnTo>
                  <a:lnTo>
                    <a:pt x="2773" y="11441"/>
                  </a:lnTo>
                  <a:lnTo>
                    <a:pt x="3027" y="11597"/>
                  </a:lnTo>
                  <a:lnTo>
                    <a:pt x="3280" y="11753"/>
                  </a:lnTo>
                  <a:lnTo>
                    <a:pt x="3554" y="11890"/>
                  </a:lnTo>
                  <a:lnTo>
                    <a:pt x="3827" y="12027"/>
                  </a:lnTo>
                  <a:lnTo>
                    <a:pt x="4120" y="12124"/>
                  </a:lnTo>
                  <a:lnTo>
                    <a:pt x="4393" y="12222"/>
                  </a:lnTo>
                  <a:lnTo>
                    <a:pt x="4706" y="12319"/>
                  </a:lnTo>
                  <a:lnTo>
                    <a:pt x="4998" y="12378"/>
                  </a:lnTo>
                  <a:lnTo>
                    <a:pt x="5311" y="12437"/>
                  </a:lnTo>
                  <a:lnTo>
                    <a:pt x="5623" y="12476"/>
                  </a:lnTo>
                  <a:lnTo>
                    <a:pt x="5935" y="12495"/>
                  </a:lnTo>
                  <a:lnTo>
                    <a:pt x="6267" y="12515"/>
                  </a:lnTo>
                  <a:lnTo>
                    <a:pt x="6580" y="12495"/>
                  </a:lnTo>
                  <a:lnTo>
                    <a:pt x="6892" y="12476"/>
                  </a:lnTo>
                  <a:lnTo>
                    <a:pt x="7204" y="12437"/>
                  </a:lnTo>
                  <a:lnTo>
                    <a:pt x="7517" y="12378"/>
                  </a:lnTo>
                  <a:lnTo>
                    <a:pt x="7829" y="12319"/>
                  </a:lnTo>
                  <a:lnTo>
                    <a:pt x="8122" y="12222"/>
                  </a:lnTo>
                  <a:lnTo>
                    <a:pt x="8415" y="12124"/>
                  </a:lnTo>
                  <a:lnTo>
                    <a:pt x="8688" y="12027"/>
                  </a:lnTo>
                  <a:lnTo>
                    <a:pt x="8981" y="11890"/>
                  </a:lnTo>
                  <a:lnTo>
                    <a:pt x="9235" y="11753"/>
                  </a:lnTo>
                  <a:lnTo>
                    <a:pt x="9508" y="11597"/>
                  </a:lnTo>
                  <a:lnTo>
                    <a:pt x="9762" y="11441"/>
                  </a:lnTo>
                  <a:lnTo>
                    <a:pt x="9996" y="11265"/>
                  </a:lnTo>
                  <a:lnTo>
                    <a:pt x="10230" y="11090"/>
                  </a:lnTo>
                  <a:lnTo>
                    <a:pt x="10465" y="10894"/>
                  </a:lnTo>
                  <a:lnTo>
                    <a:pt x="10679" y="10680"/>
                  </a:lnTo>
                  <a:lnTo>
                    <a:pt x="10894" y="10465"/>
                  </a:lnTo>
                  <a:lnTo>
                    <a:pt x="11089" y="10231"/>
                  </a:lnTo>
                  <a:lnTo>
                    <a:pt x="11265" y="9996"/>
                  </a:lnTo>
                  <a:lnTo>
                    <a:pt x="11441" y="9762"/>
                  </a:lnTo>
                  <a:lnTo>
                    <a:pt x="11616" y="9508"/>
                  </a:lnTo>
                  <a:lnTo>
                    <a:pt x="11753" y="9235"/>
                  </a:lnTo>
                  <a:lnTo>
                    <a:pt x="11890" y="8962"/>
                  </a:lnTo>
                  <a:lnTo>
                    <a:pt x="12026" y="8688"/>
                  </a:lnTo>
                  <a:lnTo>
                    <a:pt x="12124" y="8415"/>
                  </a:lnTo>
                  <a:lnTo>
                    <a:pt x="12222" y="8122"/>
                  </a:lnTo>
                  <a:lnTo>
                    <a:pt x="12319" y="7829"/>
                  </a:lnTo>
                  <a:lnTo>
                    <a:pt x="12378" y="7517"/>
                  </a:lnTo>
                  <a:lnTo>
                    <a:pt x="12436" y="7205"/>
                  </a:lnTo>
                  <a:lnTo>
                    <a:pt x="12475" y="6892"/>
                  </a:lnTo>
                  <a:lnTo>
                    <a:pt x="12495" y="6580"/>
                  </a:lnTo>
                  <a:lnTo>
                    <a:pt x="12514" y="6268"/>
                  </a:lnTo>
                  <a:lnTo>
                    <a:pt x="12495" y="5936"/>
                  </a:lnTo>
                  <a:lnTo>
                    <a:pt x="12475" y="5623"/>
                  </a:lnTo>
                  <a:lnTo>
                    <a:pt x="12436" y="5311"/>
                  </a:lnTo>
                  <a:lnTo>
                    <a:pt x="12378" y="4999"/>
                  </a:lnTo>
                  <a:lnTo>
                    <a:pt x="12319" y="4686"/>
                  </a:lnTo>
                  <a:lnTo>
                    <a:pt x="12222" y="4393"/>
                  </a:lnTo>
                  <a:lnTo>
                    <a:pt x="12124" y="4101"/>
                  </a:lnTo>
                  <a:lnTo>
                    <a:pt x="12026" y="3827"/>
                  </a:lnTo>
                  <a:lnTo>
                    <a:pt x="11890" y="3554"/>
                  </a:lnTo>
                  <a:lnTo>
                    <a:pt x="11753" y="3281"/>
                  </a:lnTo>
                  <a:lnTo>
                    <a:pt x="11616" y="3007"/>
                  </a:lnTo>
                  <a:lnTo>
                    <a:pt x="11441" y="2754"/>
                  </a:lnTo>
                  <a:lnTo>
                    <a:pt x="11265" y="2519"/>
                  </a:lnTo>
                  <a:lnTo>
                    <a:pt x="11089" y="2285"/>
                  </a:lnTo>
                  <a:lnTo>
                    <a:pt x="10894" y="2051"/>
                  </a:lnTo>
                  <a:lnTo>
                    <a:pt x="10679" y="1836"/>
                  </a:lnTo>
                  <a:lnTo>
                    <a:pt x="10465" y="1621"/>
                  </a:lnTo>
                  <a:lnTo>
                    <a:pt x="10230" y="1426"/>
                  </a:lnTo>
                  <a:lnTo>
                    <a:pt x="9996" y="1250"/>
                  </a:lnTo>
                  <a:lnTo>
                    <a:pt x="9762" y="1075"/>
                  </a:lnTo>
                  <a:lnTo>
                    <a:pt x="9508" y="919"/>
                  </a:lnTo>
                  <a:lnTo>
                    <a:pt x="9235" y="762"/>
                  </a:lnTo>
                  <a:lnTo>
                    <a:pt x="8981" y="626"/>
                  </a:lnTo>
                  <a:lnTo>
                    <a:pt x="8688" y="509"/>
                  </a:lnTo>
                  <a:lnTo>
                    <a:pt x="8415" y="391"/>
                  </a:lnTo>
                  <a:lnTo>
                    <a:pt x="8122" y="294"/>
                  </a:lnTo>
                  <a:lnTo>
                    <a:pt x="7829" y="196"/>
                  </a:lnTo>
                  <a:lnTo>
                    <a:pt x="7517" y="138"/>
                  </a:lnTo>
                  <a:lnTo>
                    <a:pt x="7204" y="79"/>
                  </a:lnTo>
                  <a:lnTo>
                    <a:pt x="6892" y="40"/>
                  </a:lnTo>
                  <a:lnTo>
                    <a:pt x="6580" y="20"/>
                  </a:lnTo>
                  <a:lnTo>
                    <a:pt x="62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05" name="Google Shape;4705;p59"/>
            <p:cNvSpPr/>
            <p:nvPr/>
          </p:nvSpPr>
          <p:spPr>
            <a:xfrm>
              <a:off x="3280455" y="1399956"/>
              <a:ext cx="234218" cy="252877"/>
            </a:xfrm>
            <a:custGeom>
              <a:avLst/>
              <a:gdLst/>
              <a:ahLst/>
              <a:cxnLst/>
              <a:rect l="l" t="t" r="r" b="b"/>
              <a:pathLst>
                <a:path w="6854" h="7400" extrusionOk="0">
                  <a:moveTo>
                    <a:pt x="3944" y="0"/>
                  </a:moveTo>
                  <a:lnTo>
                    <a:pt x="3749" y="20"/>
                  </a:lnTo>
                  <a:lnTo>
                    <a:pt x="3554" y="59"/>
                  </a:lnTo>
                  <a:lnTo>
                    <a:pt x="3359" y="117"/>
                  </a:lnTo>
                  <a:lnTo>
                    <a:pt x="3163" y="196"/>
                  </a:lnTo>
                  <a:lnTo>
                    <a:pt x="2968" y="274"/>
                  </a:lnTo>
                  <a:lnTo>
                    <a:pt x="2793" y="371"/>
                  </a:lnTo>
                  <a:lnTo>
                    <a:pt x="2617" y="488"/>
                  </a:lnTo>
                  <a:lnTo>
                    <a:pt x="2441" y="625"/>
                  </a:lnTo>
                  <a:lnTo>
                    <a:pt x="2285" y="762"/>
                  </a:lnTo>
                  <a:lnTo>
                    <a:pt x="2129" y="918"/>
                  </a:lnTo>
                  <a:lnTo>
                    <a:pt x="1992" y="1074"/>
                  </a:lnTo>
                  <a:lnTo>
                    <a:pt x="1855" y="1250"/>
                  </a:lnTo>
                  <a:lnTo>
                    <a:pt x="1719" y="1445"/>
                  </a:lnTo>
                  <a:lnTo>
                    <a:pt x="1602" y="1640"/>
                  </a:lnTo>
                  <a:lnTo>
                    <a:pt x="1485" y="1835"/>
                  </a:lnTo>
                  <a:lnTo>
                    <a:pt x="1367" y="2109"/>
                  </a:lnTo>
                  <a:lnTo>
                    <a:pt x="1289" y="2382"/>
                  </a:lnTo>
                  <a:lnTo>
                    <a:pt x="430" y="2382"/>
                  </a:lnTo>
                  <a:lnTo>
                    <a:pt x="333" y="2402"/>
                  </a:lnTo>
                  <a:lnTo>
                    <a:pt x="255" y="2421"/>
                  </a:lnTo>
                  <a:lnTo>
                    <a:pt x="177" y="2460"/>
                  </a:lnTo>
                  <a:lnTo>
                    <a:pt x="118" y="2519"/>
                  </a:lnTo>
                  <a:lnTo>
                    <a:pt x="59" y="2577"/>
                  </a:lnTo>
                  <a:lnTo>
                    <a:pt x="20" y="2655"/>
                  </a:lnTo>
                  <a:lnTo>
                    <a:pt x="1" y="2733"/>
                  </a:lnTo>
                  <a:lnTo>
                    <a:pt x="1" y="2812"/>
                  </a:lnTo>
                  <a:lnTo>
                    <a:pt x="1" y="2909"/>
                  </a:lnTo>
                  <a:lnTo>
                    <a:pt x="20" y="2987"/>
                  </a:lnTo>
                  <a:lnTo>
                    <a:pt x="59" y="3046"/>
                  </a:lnTo>
                  <a:lnTo>
                    <a:pt x="118" y="3124"/>
                  </a:lnTo>
                  <a:lnTo>
                    <a:pt x="177" y="3163"/>
                  </a:lnTo>
                  <a:lnTo>
                    <a:pt x="255" y="3202"/>
                  </a:lnTo>
                  <a:lnTo>
                    <a:pt x="333" y="3241"/>
                  </a:lnTo>
                  <a:lnTo>
                    <a:pt x="1114" y="3241"/>
                  </a:lnTo>
                  <a:lnTo>
                    <a:pt x="1094" y="3475"/>
                  </a:lnTo>
                  <a:lnTo>
                    <a:pt x="1075" y="3710"/>
                  </a:lnTo>
                  <a:lnTo>
                    <a:pt x="1094" y="3924"/>
                  </a:lnTo>
                  <a:lnTo>
                    <a:pt x="1114" y="4159"/>
                  </a:lnTo>
                  <a:lnTo>
                    <a:pt x="333" y="4159"/>
                  </a:lnTo>
                  <a:lnTo>
                    <a:pt x="255" y="4198"/>
                  </a:lnTo>
                  <a:lnTo>
                    <a:pt x="177" y="4237"/>
                  </a:lnTo>
                  <a:lnTo>
                    <a:pt x="118" y="4276"/>
                  </a:lnTo>
                  <a:lnTo>
                    <a:pt x="59" y="4354"/>
                  </a:lnTo>
                  <a:lnTo>
                    <a:pt x="20" y="4412"/>
                  </a:lnTo>
                  <a:lnTo>
                    <a:pt x="1" y="4510"/>
                  </a:lnTo>
                  <a:lnTo>
                    <a:pt x="1" y="4588"/>
                  </a:lnTo>
                  <a:lnTo>
                    <a:pt x="1" y="4666"/>
                  </a:lnTo>
                  <a:lnTo>
                    <a:pt x="20" y="4764"/>
                  </a:lnTo>
                  <a:lnTo>
                    <a:pt x="59" y="4822"/>
                  </a:lnTo>
                  <a:lnTo>
                    <a:pt x="118" y="4900"/>
                  </a:lnTo>
                  <a:lnTo>
                    <a:pt x="177" y="4939"/>
                  </a:lnTo>
                  <a:lnTo>
                    <a:pt x="255" y="4978"/>
                  </a:lnTo>
                  <a:lnTo>
                    <a:pt x="333" y="5018"/>
                  </a:lnTo>
                  <a:lnTo>
                    <a:pt x="1289" y="5018"/>
                  </a:lnTo>
                  <a:lnTo>
                    <a:pt x="1367" y="5291"/>
                  </a:lnTo>
                  <a:lnTo>
                    <a:pt x="1485" y="5564"/>
                  </a:lnTo>
                  <a:lnTo>
                    <a:pt x="1602" y="5759"/>
                  </a:lnTo>
                  <a:lnTo>
                    <a:pt x="1719" y="5974"/>
                  </a:lnTo>
                  <a:lnTo>
                    <a:pt x="1855" y="6150"/>
                  </a:lnTo>
                  <a:lnTo>
                    <a:pt x="1992" y="6326"/>
                  </a:lnTo>
                  <a:lnTo>
                    <a:pt x="2129" y="6501"/>
                  </a:lnTo>
                  <a:lnTo>
                    <a:pt x="2285" y="6638"/>
                  </a:lnTo>
                  <a:lnTo>
                    <a:pt x="2441" y="6775"/>
                  </a:lnTo>
                  <a:lnTo>
                    <a:pt x="2617" y="6911"/>
                  </a:lnTo>
                  <a:lnTo>
                    <a:pt x="2793" y="7028"/>
                  </a:lnTo>
                  <a:lnTo>
                    <a:pt x="2968" y="7126"/>
                  </a:lnTo>
                  <a:lnTo>
                    <a:pt x="3163" y="7204"/>
                  </a:lnTo>
                  <a:lnTo>
                    <a:pt x="3359" y="7282"/>
                  </a:lnTo>
                  <a:lnTo>
                    <a:pt x="3554" y="7341"/>
                  </a:lnTo>
                  <a:lnTo>
                    <a:pt x="3749" y="7380"/>
                  </a:lnTo>
                  <a:lnTo>
                    <a:pt x="3944" y="7399"/>
                  </a:lnTo>
                  <a:lnTo>
                    <a:pt x="4354" y="7399"/>
                  </a:lnTo>
                  <a:lnTo>
                    <a:pt x="4550" y="7380"/>
                  </a:lnTo>
                  <a:lnTo>
                    <a:pt x="4764" y="7341"/>
                  </a:lnTo>
                  <a:lnTo>
                    <a:pt x="4959" y="7282"/>
                  </a:lnTo>
                  <a:lnTo>
                    <a:pt x="5135" y="7204"/>
                  </a:lnTo>
                  <a:lnTo>
                    <a:pt x="5330" y="7126"/>
                  </a:lnTo>
                  <a:lnTo>
                    <a:pt x="5506" y="7028"/>
                  </a:lnTo>
                  <a:lnTo>
                    <a:pt x="5682" y="6911"/>
                  </a:lnTo>
                  <a:lnTo>
                    <a:pt x="5857" y="6775"/>
                  </a:lnTo>
                  <a:lnTo>
                    <a:pt x="6014" y="6638"/>
                  </a:lnTo>
                  <a:lnTo>
                    <a:pt x="6170" y="6501"/>
                  </a:lnTo>
                  <a:lnTo>
                    <a:pt x="6326" y="6326"/>
                  </a:lnTo>
                  <a:lnTo>
                    <a:pt x="6463" y="6150"/>
                  </a:lnTo>
                  <a:lnTo>
                    <a:pt x="6580" y="5974"/>
                  </a:lnTo>
                  <a:lnTo>
                    <a:pt x="6697" y="5759"/>
                  </a:lnTo>
                  <a:lnTo>
                    <a:pt x="6814" y="5564"/>
                  </a:lnTo>
                  <a:lnTo>
                    <a:pt x="6834" y="5486"/>
                  </a:lnTo>
                  <a:lnTo>
                    <a:pt x="6853" y="5388"/>
                  </a:lnTo>
                  <a:lnTo>
                    <a:pt x="6853" y="5310"/>
                  </a:lnTo>
                  <a:lnTo>
                    <a:pt x="6834" y="5232"/>
                  </a:lnTo>
                  <a:lnTo>
                    <a:pt x="6795" y="5154"/>
                  </a:lnTo>
                  <a:lnTo>
                    <a:pt x="6736" y="5096"/>
                  </a:lnTo>
                  <a:lnTo>
                    <a:pt x="6677" y="5037"/>
                  </a:lnTo>
                  <a:lnTo>
                    <a:pt x="6599" y="4978"/>
                  </a:lnTo>
                  <a:lnTo>
                    <a:pt x="6521" y="4959"/>
                  </a:lnTo>
                  <a:lnTo>
                    <a:pt x="6443" y="4939"/>
                  </a:lnTo>
                  <a:lnTo>
                    <a:pt x="6365" y="4939"/>
                  </a:lnTo>
                  <a:lnTo>
                    <a:pt x="6287" y="4959"/>
                  </a:lnTo>
                  <a:lnTo>
                    <a:pt x="6209" y="4998"/>
                  </a:lnTo>
                  <a:lnTo>
                    <a:pt x="6131" y="5057"/>
                  </a:lnTo>
                  <a:lnTo>
                    <a:pt x="6072" y="5115"/>
                  </a:lnTo>
                  <a:lnTo>
                    <a:pt x="6033" y="5193"/>
                  </a:lnTo>
                  <a:lnTo>
                    <a:pt x="5877" y="5486"/>
                  </a:lnTo>
                  <a:lnTo>
                    <a:pt x="5682" y="5759"/>
                  </a:lnTo>
                  <a:lnTo>
                    <a:pt x="5467" y="5994"/>
                  </a:lnTo>
                  <a:lnTo>
                    <a:pt x="5233" y="6189"/>
                  </a:lnTo>
                  <a:lnTo>
                    <a:pt x="4979" y="6345"/>
                  </a:lnTo>
                  <a:lnTo>
                    <a:pt x="4706" y="6462"/>
                  </a:lnTo>
                  <a:lnTo>
                    <a:pt x="4432" y="6521"/>
                  </a:lnTo>
                  <a:lnTo>
                    <a:pt x="4296" y="6540"/>
                  </a:lnTo>
                  <a:lnTo>
                    <a:pt x="4003" y="6540"/>
                  </a:lnTo>
                  <a:lnTo>
                    <a:pt x="3866" y="6521"/>
                  </a:lnTo>
                  <a:lnTo>
                    <a:pt x="3593" y="6462"/>
                  </a:lnTo>
                  <a:lnTo>
                    <a:pt x="3320" y="6345"/>
                  </a:lnTo>
                  <a:lnTo>
                    <a:pt x="3066" y="6189"/>
                  </a:lnTo>
                  <a:lnTo>
                    <a:pt x="2832" y="5994"/>
                  </a:lnTo>
                  <a:lnTo>
                    <a:pt x="2617" y="5759"/>
                  </a:lnTo>
                  <a:lnTo>
                    <a:pt x="2441" y="5486"/>
                  </a:lnTo>
                  <a:lnTo>
                    <a:pt x="2265" y="5193"/>
                  </a:lnTo>
                  <a:lnTo>
                    <a:pt x="2187" y="5018"/>
                  </a:lnTo>
                  <a:lnTo>
                    <a:pt x="4237" y="5018"/>
                  </a:lnTo>
                  <a:lnTo>
                    <a:pt x="4315" y="4978"/>
                  </a:lnTo>
                  <a:lnTo>
                    <a:pt x="4374" y="4939"/>
                  </a:lnTo>
                  <a:lnTo>
                    <a:pt x="4452" y="4900"/>
                  </a:lnTo>
                  <a:lnTo>
                    <a:pt x="4491" y="4822"/>
                  </a:lnTo>
                  <a:lnTo>
                    <a:pt x="4530" y="4764"/>
                  </a:lnTo>
                  <a:lnTo>
                    <a:pt x="4569" y="4666"/>
                  </a:lnTo>
                  <a:lnTo>
                    <a:pt x="4569" y="4588"/>
                  </a:lnTo>
                  <a:lnTo>
                    <a:pt x="4569" y="4510"/>
                  </a:lnTo>
                  <a:lnTo>
                    <a:pt x="4530" y="4412"/>
                  </a:lnTo>
                  <a:lnTo>
                    <a:pt x="4491" y="4354"/>
                  </a:lnTo>
                  <a:lnTo>
                    <a:pt x="4452" y="4276"/>
                  </a:lnTo>
                  <a:lnTo>
                    <a:pt x="4374" y="4237"/>
                  </a:lnTo>
                  <a:lnTo>
                    <a:pt x="4315" y="4198"/>
                  </a:lnTo>
                  <a:lnTo>
                    <a:pt x="4237" y="4159"/>
                  </a:lnTo>
                  <a:lnTo>
                    <a:pt x="1973" y="4159"/>
                  </a:lnTo>
                  <a:lnTo>
                    <a:pt x="1953" y="3924"/>
                  </a:lnTo>
                  <a:lnTo>
                    <a:pt x="1934" y="3710"/>
                  </a:lnTo>
                  <a:lnTo>
                    <a:pt x="1953" y="3475"/>
                  </a:lnTo>
                  <a:lnTo>
                    <a:pt x="1973" y="3241"/>
                  </a:lnTo>
                  <a:lnTo>
                    <a:pt x="4237" y="3241"/>
                  </a:lnTo>
                  <a:lnTo>
                    <a:pt x="4315" y="3202"/>
                  </a:lnTo>
                  <a:lnTo>
                    <a:pt x="4374" y="3163"/>
                  </a:lnTo>
                  <a:lnTo>
                    <a:pt x="4452" y="3124"/>
                  </a:lnTo>
                  <a:lnTo>
                    <a:pt x="4491" y="3046"/>
                  </a:lnTo>
                  <a:lnTo>
                    <a:pt x="4530" y="2987"/>
                  </a:lnTo>
                  <a:lnTo>
                    <a:pt x="4569" y="2909"/>
                  </a:lnTo>
                  <a:lnTo>
                    <a:pt x="4569" y="2812"/>
                  </a:lnTo>
                  <a:lnTo>
                    <a:pt x="4569" y="2733"/>
                  </a:lnTo>
                  <a:lnTo>
                    <a:pt x="4530" y="2655"/>
                  </a:lnTo>
                  <a:lnTo>
                    <a:pt x="4491" y="2577"/>
                  </a:lnTo>
                  <a:lnTo>
                    <a:pt x="4452" y="2519"/>
                  </a:lnTo>
                  <a:lnTo>
                    <a:pt x="4374" y="2460"/>
                  </a:lnTo>
                  <a:lnTo>
                    <a:pt x="4315" y="2421"/>
                  </a:lnTo>
                  <a:lnTo>
                    <a:pt x="4237" y="2402"/>
                  </a:lnTo>
                  <a:lnTo>
                    <a:pt x="4140" y="2382"/>
                  </a:lnTo>
                  <a:lnTo>
                    <a:pt x="2187" y="2382"/>
                  </a:lnTo>
                  <a:lnTo>
                    <a:pt x="2265" y="2206"/>
                  </a:lnTo>
                  <a:lnTo>
                    <a:pt x="2441" y="1914"/>
                  </a:lnTo>
                  <a:lnTo>
                    <a:pt x="2617" y="1640"/>
                  </a:lnTo>
                  <a:lnTo>
                    <a:pt x="2832" y="1406"/>
                  </a:lnTo>
                  <a:lnTo>
                    <a:pt x="3066" y="1211"/>
                  </a:lnTo>
                  <a:lnTo>
                    <a:pt x="3320" y="1055"/>
                  </a:lnTo>
                  <a:lnTo>
                    <a:pt x="3593" y="937"/>
                  </a:lnTo>
                  <a:lnTo>
                    <a:pt x="3866" y="879"/>
                  </a:lnTo>
                  <a:lnTo>
                    <a:pt x="4003" y="859"/>
                  </a:lnTo>
                  <a:lnTo>
                    <a:pt x="4296" y="859"/>
                  </a:lnTo>
                  <a:lnTo>
                    <a:pt x="4432" y="879"/>
                  </a:lnTo>
                  <a:lnTo>
                    <a:pt x="4706" y="937"/>
                  </a:lnTo>
                  <a:lnTo>
                    <a:pt x="4979" y="1055"/>
                  </a:lnTo>
                  <a:lnTo>
                    <a:pt x="5233" y="1211"/>
                  </a:lnTo>
                  <a:lnTo>
                    <a:pt x="5467" y="1406"/>
                  </a:lnTo>
                  <a:lnTo>
                    <a:pt x="5682" y="1640"/>
                  </a:lnTo>
                  <a:lnTo>
                    <a:pt x="5877" y="1914"/>
                  </a:lnTo>
                  <a:lnTo>
                    <a:pt x="6033" y="2206"/>
                  </a:lnTo>
                  <a:lnTo>
                    <a:pt x="6072" y="2284"/>
                  </a:lnTo>
                  <a:lnTo>
                    <a:pt x="6131" y="2343"/>
                  </a:lnTo>
                  <a:lnTo>
                    <a:pt x="6209" y="2402"/>
                  </a:lnTo>
                  <a:lnTo>
                    <a:pt x="6287" y="2441"/>
                  </a:lnTo>
                  <a:lnTo>
                    <a:pt x="6365" y="2460"/>
                  </a:lnTo>
                  <a:lnTo>
                    <a:pt x="6443" y="2460"/>
                  </a:lnTo>
                  <a:lnTo>
                    <a:pt x="6521" y="2441"/>
                  </a:lnTo>
                  <a:lnTo>
                    <a:pt x="6599" y="2421"/>
                  </a:lnTo>
                  <a:lnTo>
                    <a:pt x="6677" y="2363"/>
                  </a:lnTo>
                  <a:lnTo>
                    <a:pt x="6736" y="2304"/>
                  </a:lnTo>
                  <a:lnTo>
                    <a:pt x="6795" y="2245"/>
                  </a:lnTo>
                  <a:lnTo>
                    <a:pt x="6834" y="2167"/>
                  </a:lnTo>
                  <a:lnTo>
                    <a:pt x="6853" y="2089"/>
                  </a:lnTo>
                  <a:lnTo>
                    <a:pt x="6853" y="2011"/>
                  </a:lnTo>
                  <a:lnTo>
                    <a:pt x="6834" y="1933"/>
                  </a:lnTo>
                  <a:lnTo>
                    <a:pt x="6814" y="1835"/>
                  </a:lnTo>
                  <a:lnTo>
                    <a:pt x="6697" y="1640"/>
                  </a:lnTo>
                  <a:lnTo>
                    <a:pt x="6580" y="1445"/>
                  </a:lnTo>
                  <a:lnTo>
                    <a:pt x="6463" y="1250"/>
                  </a:lnTo>
                  <a:lnTo>
                    <a:pt x="6326" y="1074"/>
                  </a:lnTo>
                  <a:lnTo>
                    <a:pt x="6170" y="918"/>
                  </a:lnTo>
                  <a:lnTo>
                    <a:pt x="6014" y="762"/>
                  </a:lnTo>
                  <a:lnTo>
                    <a:pt x="5857" y="625"/>
                  </a:lnTo>
                  <a:lnTo>
                    <a:pt x="5682" y="488"/>
                  </a:lnTo>
                  <a:lnTo>
                    <a:pt x="5506" y="371"/>
                  </a:lnTo>
                  <a:lnTo>
                    <a:pt x="5330" y="274"/>
                  </a:lnTo>
                  <a:lnTo>
                    <a:pt x="5135" y="196"/>
                  </a:lnTo>
                  <a:lnTo>
                    <a:pt x="4959" y="117"/>
                  </a:lnTo>
                  <a:lnTo>
                    <a:pt x="4764" y="59"/>
                  </a:lnTo>
                  <a:lnTo>
                    <a:pt x="4550" y="20"/>
                  </a:lnTo>
                  <a:lnTo>
                    <a:pt x="435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08" name="Google Shape;4708;p59"/>
          <p:cNvSpPr/>
          <p:nvPr/>
        </p:nvSpPr>
        <p:spPr>
          <a:xfrm flipH="1">
            <a:off x="4503085" y="2533129"/>
            <a:ext cx="801200" cy="8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667" kern="0">
              <a:solidFill>
                <a:srgbClr val="FFFFFF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grpSp>
        <p:nvGrpSpPr>
          <p:cNvPr id="4709" name="Google Shape;4709;p59"/>
          <p:cNvGrpSpPr/>
          <p:nvPr/>
        </p:nvGrpSpPr>
        <p:grpSpPr>
          <a:xfrm flipH="1">
            <a:off x="4659853" y="2689887"/>
            <a:ext cx="487671" cy="487692"/>
            <a:chOff x="2962322" y="3477065"/>
            <a:chExt cx="365753" cy="365769"/>
          </a:xfrm>
        </p:grpSpPr>
        <p:sp>
          <p:nvSpPr>
            <p:cNvPr id="4710" name="Google Shape;4710;p59"/>
            <p:cNvSpPr/>
            <p:nvPr/>
          </p:nvSpPr>
          <p:spPr>
            <a:xfrm>
              <a:off x="3008474" y="3508204"/>
              <a:ext cx="136993" cy="220086"/>
            </a:xfrm>
            <a:custGeom>
              <a:avLst/>
              <a:gdLst/>
              <a:ahLst/>
              <a:cxnLst/>
              <a:rect l="l" t="t" r="r" b="b"/>
              <a:pathLst>
                <a:path w="5331" h="8552" extrusionOk="0">
                  <a:moveTo>
                    <a:pt x="1" y="1"/>
                  </a:moveTo>
                  <a:lnTo>
                    <a:pt x="1" y="8551"/>
                  </a:lnTo>
                  <a:lnTo>
                    <a:pt x="5330" y="8551"/>
                  </a:lnTo>
                  <a:lnTo>
                    <a:pt x="533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1" name="Google Shape;4711;p59"/>
            <p:cNvSpPr/>
            <p:nvPr/>
          </p:nvSpPr>
          <p:spPr>
            <a:xfrm>
              <a:off x="3145440" y="3549895"/>
              <a:ext cx="136479" cy="178395"/>
            </a:xfrm>
            <a:custGeom>
              <a:avLst/>
              <a:gdLst/>
              <a:ahLst/>
              <a:cxnLst/>
              <a:rect l="l" t="t" r="r" b="b"/>
              <a:pathLst>
                <a:path w="5311" h="6932" extrusionOk="0">
                  <a:moveTo>
                    <a:pt x="410" y="1"/>
                  </a:moveTo>
                  <a:lnTo>
                    <a:pt x="0" y="333"/>
                  </a:lnTo>
                  <a:lnTo>
                    <a:pt x="0" y="6931"/>
                  </a:lnTo>
                  <a:lnTo>
                    <a:pt x="5310" y="6931"/>
                  </a:lnTo>
                  <a:lnTo>
                    <a:pt x="5310" y="333"/>
                  </a:lnTo>
                  <a:lnTo>
                    <a:pt x="48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2" name="Google Shape;4712;p59"/>
            <p:cNvSpPr/>
            <p:nvPr/>
          </p:nvSpPr>
          <p:spPr>
            <a:xfrm>
              <a:off x="3145440" y="3512219"/>
              <a:ext cx="136479" cy="46246"/>
            </a:xfrm>
            <a:custGeom>
              <a:avLst/>
              <a:gdLst/>
              <a:ahLst/>
              <a:cxnLst/>
              <a:rect l="l" t="t" r="r" b="b"/>
              <a:pathLst>
                <a:path w="5311" h="1797" extrusionOk="0">
                  <a:moveTo>
                    <a:pt x="2206" y="1"/>
                  </a:moveTo>
                  <a:lnTo>
                    <a:pt x="2167" y="20"/>
                  </a:lnTo>
                  <a:lnTo>
                    <a:pt x="0" y="1797"/>
                  </a:lnTo>
                  <a:lnTo>
                    <a:pt x="5310" y="1797"/>
                  </a:lnTo>
                  <a:lnTo>
                    <a:pt x="3124" y="20"/>
                  </a:lnTo>
                  <a:lnTo>
                    <a:pt x="310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3" name="Google Shape;4713;p59"/>
            <p:cNvSpPr/>
            <p:nvPr/>
          </p:nvSpPr>
          <p:spPr>
            <a:xfrm>
              <a:off x="3204621" y="3512219"/>
              <a:ext cx="77298" cy="46246"/>
            </a:xfrm>
            <a:custGeom>
              <a:avLst/>
              <a:gdLst/>
              <a:ahLst/>
              <a:cxnLst/>
              <a:rect l="l" t="t" r="r" b="b"/>
              <a:pathLst>
                <a:path w="3008" h="1797" extrusionOk="0">
                  <a:moveTo>
                    <a:pt x="1" y="1"/>
                  </a:moveTo>
                  <a:lnTo>
                    <a:pt x="2148" y="1797"/>
                  </a:lnTo>
                  <a:lnTo>
                    <a:pt x="3007" y="1797"/>
                  </a:lnTo>
                  <a:lnTo>
                    <a:pt x="821" y="20"/>
                  </a:lnTo>
                  <a:lnTo>
                    <a:pt x="801" y="1"/>
                  </a:lnTo>
                  <a:close/>
                </a:path>
              </a:pathLst>
            </a:custGeom>
            <a:solidFill>
              <a:srgbClr val="E54F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4" name="Google Shape;4714;p59"/>
            <p:cNvSpPr/>
            <p:nvPr/>
          </p:nvSpPr>
          <p:spPr>
            <a:xfrm>
              <a:off x="3039079" y="3552417"/>
              <a:ext cx="22100" cy="26147"/>
            </a:xfrm>
            <a:custGeom>
              <a:avLst/>
              <a:gdLst/>
              <a:ahLst/>
              <a:cxnLst/>
              <a:rect l="l" t="t" r="r" b="b"/>
              <a:pathLst>
                <a:path w="860" h="1016" extrusionOk="0">
                  <a:moveTo>
                    <a:pt x="59" y="0"/>
                  </a:moveTo>
                  <a:lnTo>
                    <a:pt x="20" y="20"/>
                  </a:lnTo>
                  <a:lnTo>
                    <a:pt x="1" y="59"/>
                  </a:lnTo>
                  <a:lnTo>
                    <a:pt x="1" y="977"/>
                  </a:lnTo>
                  <a:lnTo>
                    <a:pt x="20" y="1016"/>
                  </a:lnTo>
                  <a:lnTo>
                    <a:pt x="840" y="1016"/>
                  </a:lnTo>
                  <a:lnTo>
                    <a:pt x="860" y="977"/>
                  </a:lnTo>
                  <a:lnTo>
                    <a:pt x="860" y="59"/>
                  </a:lnTo>
                  <a:lnTo>
                    <a:pt x="840" y="20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5" name="Google Shape;4715;p59"/>
            <p:cNvSpPr/>
            <p:nvPr/>
          </p:nvSpPr>
          <p:spPr>
            <a:xfrm>
              <a:off x="3092761" y="3552417"/>
              <a:ext cx="22100" cy="26147"/>
            </a:xfrm>
            <a:custGeom>
              <a:avLst/>
              <a:gdLst/>
              <a:ahLst/>
              <a:cxnLst/>
              <a:rect l="l" t="t" r="r" b="b"/>
              <a:pathLst>
                <a:path w="860" h="1016" extrusionOk="0">
                  <a:moveTo>
                    <a:pt x="59" y="0"/>
                  </a:moveTo>
                  <a:lnTo>
                    <a:pt x="20" y="20"/>
                  </a:lnTo>
                  <a:lnTo>
                    <a:pt x="0" y="59"/>
                  </a:lnTo>
                  <a:lnTo>
                    <a:pt x="0" y="977"/>
                  </a:lnTo>
                  <a:lnTo>
                    <a:pt x="20" y="1016"/>
                  </a:lnTo>
                  <a:lnTo>
                    <a:pt x="840" y="1016"/>
                  </a:lnTo>
                  <a:lnTo>
                    <a:pt x="859" y="977"/>
                  </a:lnTo>
                  <a:lnTo>
                    <a:pt x="859" y="59"/>
                  </a:lnTo>
                  <a:lnTo>
                    <a:pt x="840" y="20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6" name="Google Shape;4716;p59"/>
            <p:cNvSpPr/>
            <p:nvPr/>
          </p:nvSpPr>
          <p:spPr>
            <a:xfrm>
              <a:off x="3039079" y="3601158"/>
              <a:ext cx="22100" cy="26636"/>
            </a:xfrm>
            <a:custGeom>
              <a:avLst/>
              <a:gdLst/>
              <a:ahLst/>
              <a:cxnLst/>
              <a:rect l="l" t="t" r="r" b="b"/>
              <a:pathLst>
                <a:path w="860" h="1035" extrusionOk="0">
                  <a:moveTo>
                    <a:pt x="59" y="0"/>
                  </a:moveTo>
                  <a:lnTo>
                    <a:pt x="20" y="20"/>
                  </a:lnTo>
                  <a:lnTo>
                    <a:pt x="1" y="59"/>
                  </a:lnTo>
                  <a:lnTo>
                    <a:pt x="1" y="976"/>
                  </a:lnTo>
                  <a:lnTo>
                    <a:pt x="20" y="1015"/>
                  </a:lnTo>
                  <a:lnTo>
                    <a:pt x="59" y="1035"/>
                  </a:lnTo>
                  <a:lnTo>
                    <a:pt x="801" y="1035"/>
                  </a:lnTo>
                  <a:lnTo>
                    <a:pt x="840" y="1015"/>
                  </a:lnTo>
                  <a:lnTo>
                    <a:pt x="860" y="976"/>
                  </a:lnTo>
                  <a:lnTo>
                    <a:pt x="860" y="59"/>
                  </a:lnTo>
                  <a:lnTo>
                    <a:pt x="840" y="20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7" name="Google Shape;4717;p59"/>
            <p:cNvSpPr/>
            <p:nvPr/>
          </p:nvSpPr>
          <p:spPr>
            <a:xfrm>
              <a:off x="3092761" y="3601158"/>
              <a:ext cx="22100" cy="26636"/>
            </a:xfrm>
            <a:custGeom>
              <a:avLst/>
              <a:gdLst/>
              <a:ahLst/>
              <a:cxnLst/>
              <a:rect l="l" t="t" r="r" b="b"/>
              <a:pathLst>
                <a:path w="860" h="1035" extrusionOk="0">
                  <a:moveTo>
                    <a:pt x="59" y="0"/>
                  </a:moveTo>
                  <a:lnTo>
                    <a:pt x="20" y="20"/>
                  </a:lnTo>
                  <a:lnTo>
                    <a:pt x="0" y="59"/>
                  </a:lnTo>
                  <a:lnTo>
                    <a:pt x="0" y="976"/>
                  </a:lnTo>
                  <a:lnTo>
                    <a:pt x="20" y="1015"/>
                  </a:lnTo>
                  <a:lnTo>
                    <a:pt x="59" y="1035"/>
                  </a:lnTo>
                  <a:lnTo>
                    <a:pt x="801" y="1035"/>
                  </a:lnTo>
                  <a:lnTo>
                    <a:pt x="840" y="1015"/>
                  </a:lnTo>
                  <a:lnTo>
                    <a:pt x="859" y="976"/>
                  </a:lnTo>
                  <a:lnTo>
                    <a:pt x="859" y="59"/>
                  </a:lnTo>
                  <a:lnTo>
                    <a:pt x="840" y="20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8" name="Google Shape;4718;p59"/>
            <p:cNvSpPr/>
            <p:nvPr/>
          </p:nvSpPr>
          <p:spPr>
            <a:xfrm>
              <a:off x="3039079" y="3650389"/>
              <a:ext cx="22100" cy="26636"/>
            </a:xfrm>
            <a:custGeom>
              <a:avLst/>
              <a:gdLst/>
              <a:ahLst/>
              <a:cxnLst/>
              <a:rect l="l" t="t" r="r" b="b"/>
              <a:pathLst>
                <a:path w="860" h="1035" extrusionOk="0">
                  <a:moveTo>
                    <a:pt x="59" y="0"/>
                  </a:moveTo>
                  <a:lnTo>
                    <a:pt x="20" y="20"/>
                  </a:lnTo>
                  <a:lnTo>
                    <a:pt x="1" y="59"/>
                  </a:lnTo>
                  <a:lnTo>
                    <a:pt x="1" y="976"/>
                  </a:lnTo>
                  <a:lnTo>
                    <a:pt x="20" y="1015"/>
                  </a:lnTo>
                  <a:lnTo>
                    <a:pt x="59" y="1035"/>
                  </a:lnTo>
                  <a:lnTo>
                    <a:pt x="801" y="1035"/>
                  </a:lnTo>
                  <a:lnTo>
                    <a:pt x="840" y="1015"/>
                  </a:lnTo>
                  <a:lnTo>
                    <a:pt x="860" y="976"/>
                  </a:lnTo>
                  <a:lnTo>
                    <a:pt x="860" y="59"/>
                  </a:lnTo>
                  <a:lnTo>
                    <a:pt x="840" y="20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9" name="Google Shape;4719;p59"/>
            <p:cNvSpPr/>
            <p:nvPr/>
          </p:nvSpPr>
          <p:spPr>
            <a:xfrm>
              <a:off x="3092761" y="3650389"/>
              <a:ext cx="22100" cy="26636"/>
            </a:xfrm>
            <a:custGeom>
              <a:avLst/>
              <a:gdLst/>
              <a:ahLst/>
              <a:cxnLst/>
              <a:rect l="l" t="t" r="r" b="b"/>
              <a:pathLst>
                <a:path w="860" h="1035" extrusionOk="0">
                  <a:moveTo>
                    <a:pt x="59" y="0"/>
                  </a:moveTo>
                  <a:lnTo>
                    <a:pt x="20" y="20"/>
                  </a:lnTo>
                  <a:lnTo>
                    <a:pt x="0" y="59"/>
                  </a:lnTo>
                  <a:lnTo>
                    <a:pt x="0" y="976"/>
                  </a:lnTo>
                  <a:lnTo>
                    <a:pt x="20" y="1015"/>
                  </a:lnTo>
                  <a:lnTo>
                    <a:pt x="59" y="1035"/>
                  </a:lnTo>
                  <a:lnTo>
                    <a:pt x="801" y="1035"/>
                  </a:lnTo>
                  <a:lnTo>
                    <a:pt x="840" y="1015"/>
                  </a:lnTo>
                  <a:lnTo>
                    <a:pt x="859" y="976"/>
                  </a:lnTo>
                  <a:lnTo>
                    <a:pt x="859" y="59"/>
                  </a:lnTo>
                  <a:lnTo>
                    <a:pt x="840" y="20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0" name="Google Shape;4720;p59"/>
            <p:cNvSpPr/>
            <p:nvPr/>
          </p:nvSpPr>
          <p:spPr>
            <a:xfrm>
              <a:off x="3175531" y="3598636"/>
              <a:ext cx="22100" cy="26661"/>
            </a:xfrm>
            <a:custGeom>
              <a:avLst/>
              <a:gdLst/>
              <a:ahLst/>
              <a:cxnLst/>
              <a:rect l="l" t="t" r="r" b="b"/>
              <a:pathLst>
                <a:path w="860" h="1036" extrusionOk="0">
                  <a:moveTo>
                    <a:pt x="59" y="1"/>
                  </a:moveTo>
                  <a:lnTo>
                    <a:pt x="20" y="20"/>
                  </a:lnTo>
                  <a:lnTo>
                    <a:pt x="1" y="59"/>
                  </a:lnTo>
                  <a:lnTo>
                    <a:pt x="1" y="977"/>
                  </a:lnTo>
                  <a:lnTo>
                    <a:pt x="20" y="1016"/>
                  </a:lnTo>
                  <a:lnTo>
                    <a:pt x="59" y="1035"/>
                  </a:lnTo>
                  <a:lnTo>
                    <a:pt x="801" y="1035"/>
                  </a:lnTo>
                  <a:lnTo>
                    <a:pt x="860" y="1016"/>
                  </a:lnTo>
                  <a:lnTo>
                    <a:pt x="860" y="977"/>
                  </a:lnTo>
                  <a:lnTo>
                    <a:pt x="860" y="59"/>
                  </a:lnTo>
                  <a:lnTo>
                    <a:pt x="860" y="20"/>
                  </a:lnTo>
                  <a:lnTo>
                    <a:pt x="8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1" name="Google Shape;4721;p59"/>
            <p:cNvSpPr/>
            <p:nvPr/>
          </p:nvSpPr>
          <p:spPr>
            <a:xfrm>
              <a:off x="3229213" y="3598636"/>
              <a:ext cx="22100" cy="26661"/>
            </a:xfrm>
            <a:custGeom>
              <a:avLst/>
              <a:gdLst/>
              <a:ahLst/>
              <a:cxnLst/>
              <a:rect l="l" t="t" r="r" b="b"/>
              <a:pathLst>
                <a:path w="860" h="1036" extrusionOk="0">
                  <a:moveTo>
                    <a:pt x="59" y="1"/>
                  </a:moveTo>
                  <a:lnTo>
                    <a:pt x="20" y="20"/>
                  </a:lnTo>
                  <a:lnTo>
                    <a:pt x="0" y="59"/>
                  </a:lnTo>
                  <a:lnTo>
                    <a:pt x="0" y="977"/>
                  </a:lnTo>
                  <a:lnTo>
                    <a:pt x="20" y="1016"/>
                  </a:lnTo>
                  <a:lnTo>
                    <a:pt x="59" y="1035"/>
                  </a:lnTo>
                  <a:lnTo>
                    <a:pt x="801" y="1035"/>
                  </a:lnTo>
                  <a:lnTo>
                    <a:pt x="859" y="1016"/>
                  </a:lnTo>
                  <a:lnTo>
                    <a:pt x="859" y="977"/>
                  </a:lnTo>
                  <a:lnTo>
                    <a:pt x="859" y="59"/>
                  </a:lnTo>
                  <a:lnTo>
                    <a:pt x="859" y="20"/>
                  </a:lnTo>
                  <a:lnTo>
                    <a:pt x="8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2" name="Google Shape;4722;p59"/>
            <p:cNvSpPr/>
            <p:nvPr/>
          </p:nvSpPr>
          <p:spPr>
            <a:xfrm>
              <a:off x="3175531" y="3647867"/>
              <a:ext cx="22100" cy="26147"/>
            </a:xfrm>
            <a:custGeom>
              <a:avLst/>
              <a:gdLst/>
              <a:ahLst/>
              <a:cxnLst/>
              <a:rect l="l" t="t" r="r" b="b"/>
              <a:pathLst>
                <a:path w="860" h="1016" extrusionOk="0">
                  <a:moveTo>
                    <a:pt x="20" y="1"/>
                  </a:moveTo>
                  <a:lnTo>
                    <a:pt x="1" y="40"/>
                  </a:lnTo>
                  <a:lnTo>
                    <a:pt x="1" y="957"/>
                  </a:lnTo>
                  <a:lnTo>
                    <a:pt x="20" y="996"/>
                  </a:lnTo>
                  <a:lnTo>
                    <a:pt x="59" y="1016"/>
                  </a:lnTo>
                  <a:lnTo>
                    <a:pt x="801" y="1016"/>
                  </a:lnTo>
                  <a:lnTo>
                    <a:pt x="860" y="996"/>
                  </a:lnTo>
                  <a:lnTo>
                    <a:pt x="860" y="957"/>
                  </a:lnTo>
                  <a:lnTo>
                    <a:pt x="860" y="40"/>
                  </a:lnTo>
                  <a:lnTo>
                    <a:pt x="8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3" name="Google Shape;4723;p59"/>
            <p:cNvSpPr/>
            <p:nvPr/>
          </p:nvSpPr>
          <p:spPr>
            <a:xfrm>
              <a:off x="3229213" y="3647867"/>
              <a:ext cx="22100" cy="26147"/>
            </a:xfrm>
            <a:custGeom>
              <a:avLst/>
              <a:gdLst/>
              <a:ahLst/>
              <a:cxnLst/>
              <a:rect l="l" t="t" r="r" b="b"/>
              <a:pathLst>
                <a:path w="860" h="1016" extrusionOk="0">
                  <a:moveTo>
                    <a:pt x="20" y="1"/>
                  </a:moveTo>
                  <a:lnTo>
                    <a:pt x="0" y="40"/>
                  </a:lnTo>
                  <a:lnTo>
                    <a:pt x="0" y="957"/>
                  </a:lnTo>
                  <a:lnTo>
                    <a:pt x="20" y="996"/>
                  </a:lnTo>
                  <a:lnTo>
                    <a:pt x="59" y="1016"/>
                  </a:lnTo>
                  <a:lnTo>
                    <a:pt x="801" y="1016"/>
                  </a:lnTo>
                  <a:lnTo>
                    <a:pt x="859" y="996"/>
                  </a:lnTo>
                  <a:lnTo>
                    <a:pt x="859" y="957"/>
                  </a:lnTo>
                  <a:lnTo>
                    <a:pt x="859" y="40"/>
                  </a:lnTo>
                  <a:lnTo>
                    <a:pt x="8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4" name="Google Shape;4724;p59"/>
            <p:cNvSpPr/>
            <p:nvPr/>
          </p:nvSpPr>
          <p:spPr>
            <a:xfrm>
              <a:off x="3197605" y="3541865"/>
              <a:ext cx="32122" cy="32683"/>
            </a:xfrm>
            <a:custGeom>
              <a:avLst/>
              <a:gdLst/>
              <a:ahLst/>
              <a:cxnLst/>
              <a:rect l="l" t="t" r="r" b="b"/>
              <a:pathLst>
                <a:path w="1250" h="1270" extrusionOk="0">
                  <a:moveTo>
                    <a:pt x="625" y="1"/>
                  </a:moveTo>
                  <a:lnTo>
                    <a:pt x="489" y="20"/>
                  </a:lnTo>
                  <a:lnTo>
                    <a:pt x="371" y="59"/>
                  </a:lnTo>
                  <a:lnTo>
                    <a:pt x="274" y="118"/>
                  </a:lnTo>
                  <a:lnTo>
                    <a:pt x="176" y="196"/>
                  </a:lnTo>
                  <a:lnTo>
                    <a:pt x="98" y="293"/>
                  </a:lnTo>
                  <a:lnTo>
                    <a:pt x="40" y="391"/>
                  </a:lnTo>
                  <a:lnTo>
                    <a:pt x="1" y="508"/>
                  </a:lnTo>
                  <a:lnTo>
                    <a:pt x="1" y="645"/>
                  </a:lnTo>
                  <a:lnTo>
                    <a:pt x="1" y="762"/>
                  </a:lnTo>
                  <a:lnTo>
                    <a:pt x="40" y="879"/>
                  </a:lnTo>
                  <a:lnTo>
                    <a:pt x="98" y="996"/>
                  </a:lnTo>
                  <a:lnTo>
                    <a:pt x="176" y="1074"/>
                  </a:lnTo>
                  <a:lnTo>
                    <a:pt x="274" y="1152"/>
                  </a:lnTo>
                  <a:lnTo>
                    <a:pt x="371" y="1211"/>
                  </a:lnTo>
                  <a:lnTo>
                    <a:pt x="489" y="1250"/>
                  </a:lnTo>
                  <a:lnTo>
                    <a:pt x="625" y="1269"/>
                  </a:lnTo>
                  <a:lnTo>
                    <a:pt x="742" y="1250"/>
                  </a:lnTo>
                  <a:lnTo>
                    <a:pt x="859" y="1211"/>
                  </a:lnTo>
                  <a:lnTo>
                    <a:pt x="977" y="1152"/>
                  </a:lnTo>
                  <a:lnTo>
                    <a:pt x="1074" y="1074"/>
                  </a:lnTo>
                  <a:lnTo>
                    <a:pt x="1152" y="996"/>
                  </a:lnTo>
                  <a:lnTo>
                    <a:pt x="1211" y="879"/>
                  </a:lnTo>
                  <a:lnTo>
                    <a:pt x="1230" y="762"/>
                  </a:lnTo>
                  <a:lnTo>
                    <a:pt x="1250" y="645"/>
                  </a:lnTo>
                  <a:lnTo>
                    <a:pt x="1230" y="508"/>
                  </a:lnTo>
                  <a:lnTo>
                    <a:pt x="1211" y="391"/>
                  </a:lnTo>
                  <a:lnTo>
                    <a:pt x="1152" y="293"/>
                  </a:lnTo>
                  <a:lnTo>
                    <a:pt x="1074" y="196"/>
                  </a:lnTo>
                  <a:lnTo>
                    <a:pt x="977" y="118"/>
                  </a:lnTo>
                  <a:lnTo>
                    <a:pt x="859" y="59"/>
                  </a:lnTo>
                  <a:lnTo>
                    <a:pt x="742" y="20"/>
                  </a:lnTo>
                  <a:lnTo>
                    <a:pt x="625" y="1"/>
                  </a:lnTo>
                  <a:close/>
                </a:path>
              </a:pathLst>
            </a:custGeom>
            <a:solidFill>
              <a:srgbClr val="E3C7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5" name="Google Shape;4725;p59"/>
            <p:cNvSpPr/>
            <p:nvPr/>
          </p:nvSpPr>
          <p:spPr>
            <a:xfrm>
              <a:off x="3281892" y="3477065"/>
              <a:ext cx="46178" cy="251225"/>
            </a:xfrm>
            <a:custGeom>
              <a:avLst/>
              <a:gdLst/>
              <a:ahLst/>
              <a:cxnLst/>
              <a:rect l="l" t="t" r="r" b="b"/>
              <a:pathLst>
                <a:path w="1797" h="9762" extrusionOk="0">
                  <a:moveTo>
                    <a:pt x="98" y="0"/>
                  </a:moveTo>
                  <a:lnTo>
                    <a:pt x="59" y="39"/>
                  </a:lnTo>
                  <a:lnTo>
                    <a:pt x="20" y="98"/>
                  </a:lnTo>
                  <a:lnTo>
                    <a:pt x="0" y="156"/>
                  </a:lnTo>
                  <a:lnTo>
                    <a:pt x="0" y="9761"/>
                  </a:lnTo>
                  <a:lnTo>
                    <a:pt x="1796" y="9761"/>
                  </a:lnTo>
                  <a:lnTo>
                    <a:pt x="1796" y="98"/>
                  </a:lnTo>
                  <a:lnTo>
                    <a:pt x="1777" y="59"/>
                  </a:lnTo>
                  <a:lnTo>
                    <a:pt x="1757" y="20"/>
                  </a:lnTo>
                  <a:lnTo>
                    <a:pt x="17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6" name="Google Shape;4726;p59"/>
            <p:cNvSpPr/>
            <p:nvPr/>
          </p:nvSpPr>
          <p:spPr>
            <a:xfrm>
              <a:off x="3305970" y="3505682"/>
              <a:ext cx="22100" cy="26661"/>
            </a:xfrm>
            <a:custGeom>
              <a:avLst/>
              <a:gdLst/>
              <a:ahLst/>
              <a:cxnLst/>
              <a:rect l="l" t="t" r="r" b="b"/>
              <a:pathLst>
                <a:path w="860" h="1036" extrusionOk="0">
                  <a:moveTo>
                    <a:pt x="59" y="1"/>
                  </a:moveTo>
                  <a:lnTo>
                    <a:pt x="20" y="20"/>
                  </a:lnTo>
                  <a:lnTo>
                    <a:pt x="0" y="60"/>
                  </a:lnTo>
                  <a:lnTo>
                    <a:pt x="0" y="977"/>
                  </a:lnTo>
                  <a:lnTo>
                    <a:pt x="20" y="1016"/>
                  </a:lnTo>
                  <a:lnTo>
                    <a:pt x="59" y="1036"/>
                  </a:lnTo>
                  <a:lnTo>
                    <a:pt x="801" y="1036"/>
                  </a:lnTo>
                  <a:lnTo>
                    <a:pt x="840" y="1016"/>
                  </a:lnTo>
                  <a:lnTo>
                    <a:pt x="859" y="977"/>
                  </a:lnTo>
                  <a:lnTo>
                    <a:pt x="859" y="60"/>
                  </a:lnTo>
                  <a:lnTo>
                    <a:pt x="840" y="20"/>
                  </a:lnTo>
                  <a:lnTo>
                    <a:pt x="8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7" name="Google Shape;4727;p59"/>
            <p:cNvSpPr/>
            <p:nvPr/>
          </p:nvSpPr>
          <p:spPr>
            <a:xfrm>
              <a:off x="3305970" y="3569505"/>
              <a:ext cx="22100" cy="26636"/>
            </a:xfrm>
            <a:custGeom>
              <a:avLst/>
              <a:gdLst/>
              <a:ahLst/>
              <a:cxnLst/>
              <a:rect l="l" t="t" r="r" b="b"/>
              <a:pathLst>
                <a:path w="860" h="1035" extrusionOk="0">
                  <a:moveTo>
                    <a:pt x="59" y="0"/>
                  </a:moveTo>
                  <a:lnTo>
                    <a:pt x="20" y="20"/>
                  </a:lnTo>
                  <a:lnTo>
                    <a:pt x="0" y="59"/>
                  </a:lnTo>
                  <a:lnTo>
                    <a:pt x="0" y="976"/>
                  </a:lnTo>
                  <a:lnTo>
                    <a:pt x="20" y="1015"/>
                  </a:lnTo>
                  <a:lnTo>
                    <a:pt x="59" y="1035"/>
                  </a:lnTo>
                  <a:lnTo>
                    <a:pt x="801" y="1035"/>
                  </a:lnTo>
                  <a:lnTo>
                    <a:pt x="840" y="1015"/>
                  </a:lnTo>
                  <a:lnTo>
                    <a:pt x="859" y="976"/>
                  </a:lnTo>
                  <a:lnTo>
                    <a:pt x="859" y="59"/>
                  </a:lnTo>
                  <a:lnTo>
                    <a:pt x="840" y="20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8" name="Google Shape;4728;p59"/>
            <p:cNvSpPr/>
            <p:nvPr/>
          </p:nvSpPr>
          <p:spPr>
            <a:xfrm>
              <a:off x="3305970" y="3633301"/>
              <a:ext cx="22100" cy="26147"/>
            </a:xfrm>
            <a:custGeom>
              <a:avLst/>
              <a:gdLst/>
              <a:ahLst/>
              <a:cxnLst/>
              <a:rect l="l" t="t" r="r" b="b"/>
              <a:pathLst>
                <a:path w="860" h="1016" extrusionOk="0">
                  <a:moveTo>
                    <a:pt x="20" y="1"/>
                  </a:moveTo>
                  <a:lnTo>
                    <a:pt x="0" y="59"/>
                  </a:lnTo>
                  <a:lnTo>
                    <a:pt x="0" y="957"/>
                  </a:lnTo>
                  <a:lnTo>
                    <a:pt x="20" y="1016"/>
                  </a:lnTo>
                  <a:lnTo>
                    <a:pt x="840" y="1016"/>
                  </a:lnTo>
                  <a:lnTo>
                    <a:pt x="859" y="957"/>
                  </a:lnTo>
                  <a:lnTo>
                    <a:pt x="859" y="59"/>
                  </a:lnTo>
                  <a:lnTo>
                    <a:pt x="8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9" name="Google Shape;4729;p59"/>
            <p:cNvSpPr/>
            <p:nvPr/>
          </p:nvSpPr>
          <p:spPr>
            <a:xfrm>
              <a:off x="2962322" y="3541865"/>
              <a:ext cx="46178" cy="186424"/>
            </a:xfrm>
            <a:custGeom>
              <a:avLst/>
              <a:gdLst/>
              <a:ahLst/>
              <a:cxnLst/>
              <a:rect l="l" t="t" r="r" b="b"/>
              <a:pathLst>
                <a:path w="1797" h="7244" extrusionOk="0">
                  <a:moveTo>
                    <a:pt x="118" y="1"/>
                  </a:moveTo>
                  <a:lnTo>
                    <a:pt x="79" y="20"/>
                  </a:lnTo>
                  <a:lnTo>
                    <a:pt x="40" y="40"/>
                  </a:lnTo>
                  <a:lnTo>
                    <a:pt x="20" y="79"/>
                  </a:lnTo>
                  <a:lnTo>
                    <a:pt x="1" y="118"/>
                  </a:lnTo>
                  <a:lnTo>
                    <a:pt x="1" y="7243"/>
                  </a:lnTo>
                  <a:lnTo>
                    <a:pt x="1797" y="7243"/>
                  </a:lnTo>
                  <a:lnTo>
                    <a:pt x="1797" y="118"/>
                  </a:lnTo>
                  <a:lnTo>
                    <a:pt x="1797" y="79"/>
                  </a:lnTo>
                  <a:lnTo>
                    <a:pt x="1758" y="40"/>
                  </a:lnTo>
                  <a:lnTo>
                    <a:pt x="1738" y="20"/>
                  </a:lnTo>
                  <a:lnTo>
                    <a:pt x="16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0" name="Google Shape;4730;p59"/>
            <p:cNvSpPr/>
            <p:nvPr/>
          </p:nvSpPr>
          <p:spPr>
            <a:xfrm>
              <a:off x="3008474" y="3489109"/>
              <a:ext cx="136993" cy="29672"/>
            </a:xfrm>
            <a:custGeom>
              <a:avLst/>
              <a:gdLst/>
              <a:ahLst/>
              <a:cxnLst/>
              <a:rect l="l" t="t" r="r" b="b"/>
              <a:pathLst>
                <a:path w="5331" h="1153" extrusionOk="0">
                  <a:moveTo>
                    <a:pt x="215" y="1"/>
                  </a:moveTo>
                  <a:lnTo>
                    <a:pt x="137" y="20"/>
                  </a:lnTo>
                  <a:lnTo>
                    <a:pt x="59" y="59"/>
                  </a:lnTo>
                  <a:lnTo>
                    <a:pt x="20" y="137"/>
                  </a:lnTo>
                  <a:lnTo>
                    <a:pt x="1" y="235"/>
                  </a:lnTo>
                  <a:lnTo>
                    <a:pt x="1" y="1153"/>
                  </a:lnTo>
                  <a:lnTo>
                    <a:pt x="5330" y="1153"/>
                  </a:lnTo>
                  <a:lnTo>
                    <a:pt x="5330" y="235"/>
                  </a:lnTo>
                  <a:lnTo>
                    <a:pt x="5311" y="137"/>
                  </a:lnTo>
                  <a:lnTo>
                    <a:pt x="5252" y="59"/>
                  </a:lnTo>
                  <a:lnTo>
                    <a:pt x="5194" y="20"/>
                  </a:lnTo>
                  <a:lnTo>
                    <a:pt x="50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1" name="Google Shape;4731;p59"/>
            <p:cNvSpPr/>
            <p:nvPr/>
          </p:nvSpPr>
          <p:spPr>
            <a:xfrm>
              <a:off x="2962322" y="3573004"/>
              <a:ext cx="22100" cy="26661"/>
            </a:xfrm>
            <a:custGeom>
              <a:avLst/>
              <a:gdLst/>
              <a:ahLst/>
              <a:cxnLst/>
              <a:rect l="l" t="t" r="r" b="b"/>
              <a:pathLst>
                <a:path w="860" h="1036" extrusionOk="0">
                  <a:moveTo>
                    <a:pt x="59" y="1"/>
                  </a:moveTo>
                  <a:lnTo>
                    <a:pt x="20" y="20"/>
                  </a:lnTo>
                  <a:lnTo>
                    <a:pt x="1" y="59"/>
                  </a:lnTo>
                  <a:lnTo>
                    <a:pt x="1" y="977"/>
                  </a:lnTo>
                  <a:lnTo>
                    <a:pt x="20" y="1016"/>
                  </a:lnTo>
                  <a:lnTo>
                    <a:pt x="59" y="1036"/>
                  </a:lnTo>
                  <a:lnTo>
                    <a:pt x="801" y="1036"/>
                  </a:lnTo>
                  <a:lnTo>
                    <a:pt x="860" y="1016"/>
                  </a:lnTo>
                  <a:lnTo>
                    <a:pt x="860" y="977"/>
                  </a:lnTo>
                  <a:lnTo>
                    <a:pt x="860" y="59"/>
                  </a:lnTo>
                  <a:lnTo>
                    <a:pt x="860" y="20"/>
                  </a:lnTo>
                  <a:lnTo>
                    <a:pt x="8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2" name="Google Shape;4732;p59"/>
            <p:cNvSpPr/>
            <p:nvPr/>
          </p:nvSpPr>
          <p:spPr>
            <a:xfrm>
              <a:off x="2962322" y="3627768"/>
              <a:ext cx="22100" cy="26661"/>
            </a:xfrm>
            <a:custGeom>
              <a:avLst/>
              <a:gdLst/>
              <a:ahLst/>
              <a:cxnLst/>
              <a:rect l="l" t="t" r="r" b="b"/>
              <a:pathLst>
                <a:path w="860" h="1036" extrusionOk="0">
                  <a:moveTo>
                    <a:pt x="59" y="1"/>
                  </a:moveTo>
                  <a:lnTo>
                    <a:pt x="20" y="20"/>
                  </a:lnTo>
                  <a:lnTo>
                    <a:pt x="1" y="59"/>
                  </a:lnTo>
                  <a:lnTo>
                    <a:pt x="1" y="977"/>
                  </a:lnTo>
                  <a:lnTo>
                    <a:pt x="20" y="1016"/>
                  </a:lnTo>
                  <a:lnTo>
                    <a:pt x="59" y="1035"/>
                  </a:lnTo>
                  <a:lnTo>
                    <a:pt x="801" y="1035"/>
                  </a:lnTo>
                  <a:lnTo>
                    <a:pt x="860" y="1016"/>
                  </a:lnTo>
                  <a:lnTo>
                    <a:pt x="860" y="977"/>
                  </a:lnTo>
                  <a:lnTo>
                    <a:pt x="860" y="59"/>
                  </a:lnTo>
                  <a:lnTo>
                    <a:pt x="860" y="20"/>
                  </a:lnTo>
                  <a:lnTo>
                    <a:pt x="8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3" name="Google Shape;4733;p59"/>
            <p:cNvSpPr/>
            <p:nvPr/>
          </p:nvSpPr>
          <p:spPr>
            <a:xfrm>
              <a:off x="2962322" y="3710660"/>
              <a:ext cx="365753" cy="66860"/>
            </a:xfrm>
            <a:custGeom>
              <a:avLst/>
              <a:gdLst/>
              <a:ahLst/>
              <a:cxnLst/>
              <a:rect l="l" t="t" r="r" b="b"/>
              <a:pathLst>
                <a:path w="14233" h="2598" extrusionOk="0">
                  <a:moveTo>
                    <a:pt x="1" y="1"/>
                  </a:moveTo>
                  <a:lnTo>
                    <a:pt x="1" y="2597"/>
                  </a:lnTo>
                  <a:lnTo>
                    <a:pt x="14232" y="2597"/>
                  </a:lnTo>
                  <a:lnTo>
                    <a:pt x="142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4" name="Google Shape;4734;p59"/>
            <p:cNvSpPr/>
            <p:nvPr/>
          </p:nvSpPr>
          <p:spPr>
            <a:xfrm>
              <a:off x="2962322" y="3749854"/>
              <a:ext cx="365753" cy="92981"/>
            </a:xfrm>
            <a:custGeom>
              <a:avLst/>
              <a:gdLst/>
              <a:ahLst/>
              <a:cxnLst/>
              <a:rect l="l" t="t" r="r" b="b"/>
              <a:pathLst>
                <a:path w="14233" h="3613" extrusionOk="0">
                  <a:moveTo>
                    <a:pt x="1" y="1"/>
                  </a:moveTo>
                  <a:lnTo>
                    <a:pt x="1" y="2753"/>
                  </a:lnTo>
                  <a:lnTo>
                    <a:pt x="20" y="2929"/>
                  </a:lnTo>
                  <a:lnTo>
                    <a:pt x="79" y="3085"/>
                  </a:lnTo>
                  <a:lnTo>
                    <a:pt x="157" y="3222"/>
                  </a:lnTo>
                  <a:lnTo>
                    <a:pt x="254" y="3358"/>
                  </a:lnTo>
                  <a:lnTo>
                    <a:pt x="391" y="3456"/>
                  </a:lnTo>
                  <a:lnTo>
                    <a:pt x="528" y="3534"/>
                  </a:lnTo>
                  <a:lnTo>
                    <a:pt x="703" y="3593"/>
                  </a:lnTo>
                  <a:lnTo>
                    <a:pt x="860" y="3612"/>
                  </a:lnTo>
                  <a:lnTo>
                    <a:pt x="13373" y="3612"/>
                  </a:lnTo>
                  <a:lnTo>
                    <a:pt x="13549" y="3593"/>
                  </a:lnTo>
                  <a:lnTo>
                    <a:pt x="13705" y="3534"/>
                  </a:lnTo>
                  <a:lnTo>
                    <a:pt x="13842" y="3456"/>
                  </a:lnTo>
                  <a:lnTo>
                    <a:pt x="13978" y="3358"/>
                  </a:lnTo>
                  <a:lnTo>
                    <a:pt x="14076" y="3222"/>
                  </a:lnTo>
                  <a:lnTo>
                    <a:pt x="14154" y="3085"/>
                  </a:lnTo>
                  <a:lnTo>
                    <a:pt x="14213" y="2929"/>
                  </a:lnTo>
                  <a:lnTo>
                    <a:pt x="14232" y="2753"/>
                  </a:lnTo>
                  <a:lnTo>
                    <a:pt x="14232" y="1"/>
                  </a:lnTo>
                  <a:lnTo>
                    <a:pt x="14115" y="1"/>
                  </a:lnTo>
                  <a:lnTo>
                    <a:pt x="14037" y="20"/>
                  </a:lnTo>
                  <a:lnTo>
                    <a:pt x="13881" y="79"/>
                  </a:lnTo>
                  <a:lnTo>
                    <a:pt x="13744" y="157"/>
                  </a:lnTo>
                  <a:lnTo>
                    <a:pt x="13627" y="235"/>
                  </a:lnTo>
                  <a:lnTo>
                    <a:pt x="13529" y="333"/>
                  </a:lnTo>
                  <a:lnTo>
                    <a:pt x="13393" y="411"/>
                  </a:lnTo>
                  <a:lnTo>
                    <a:pt x="13237" y="469"/>
                  </a:lnTo>
                  <a:lnTo>
                    <a:pt x="13139" y="489"/>
                  </a:lnTo>
                  <a:lnTo>
                    <a:pt x="12944" y="489"/>
                  </a:lnTo>
                  <a:lnTo>
                    <a:pt x="12846" y="469"/>
                  </a:lnTo>
                  <a:lnTo>
                    <a:pt x="12690" y="411"/>
                  </a:lnTo>
                  <a:lnTo>
                    <a:pt x="12573" y="333"/>
                  </a:lnTo>
                  <a:lnTo>
                    <a:pt x="12456" y="235"/>
                  </a:lnTo>
                  <a:lnTo>
                    <a:pt x="12339" y="157"/>
                  </a:lnTo>
                  <a:lnTo>
                    <a:pt x="12202" y="79"/>
                  </a:lnTo>
                  <a:lnTo>
                    <a:pt x="12046" y="20"/>
                  </a:lnTo>
                  <a:lnTo>
                    <a:pt x="11968" y="1"/>
                  </a:lnTo>
                  <a:lnTo>
                    <a:pt x="11753" y="1"/>
                  </a:lnTo>
                  <a:lnTo>
                    <a:pt x="11655" y="20"/>
                  </a:lnTo>
                  <a:lnTo>
                    <a:pt x="11499" y="79"/>
                  </a:lnTo>
                  <a:lnTo>
                    <a:pt x="11382" y="157"/>
                  </a:lnTo>
                  <a:lnTo>
                    <a:pt x="11265" y="235"/>
                  </a:lnTo>
                  <a:lnTo>
                    <a:pt x="11148" y="333"/>
                  </a:lnTo>
                  <a:lnTo>
                    <a:pt x="11031" y="411"/>
                  </a:lnTo>
                  <a:lnTo>
                    <a:pt x="10874" y="469"/>
                  </a:lnTo>
                  <a:lnTo>
                    <a:pt x="10777" y="489"/>
                  </a:lnTo>
                  <a:lnTo>
                    <a:pt x="10562" y="489"/>
                  </a:lnTo>
                  <a:lnTo>
                    <a:pt x="10484" y="469"/>
                  </a:lnTo>
                  <a:lnTo>
                    <a:pt x="10328" y="411"/>
                  </a:lnTo>
                  <a:lnTo>
                    <a:pt x="10191" y="333"/>
                  </a:lnTo>
                  <a:lnTo>
                    <a:pt x="10074" y="235"/>
                  </a:lnTo>
                  <a:lnTo>
                    <a:pt x="9976" y="157"/>
                  </a:lnTo>
                  <a:lnTo>
                    <a:pt x="9840" y="79"/>
                  </a:lnTo>
                  <a:lnTo>
                    <a:pt x="9684" y="20"/>
                  </a:lnTo>
                  <a:lnTo>
                    <a:pt x="9586" y="1"/>
                  </a:lnTo>
                  <a:lnTo>
                    <a:pt x="9391" y="1"/>
                  </a:lnTo>
                  <a:lnTo>
                    <a:pt x="9293" y="20"/>
                  </a:lnTo>
                  <a:lnTo>
                    <a:pt x="9137" y="79"/>
                  </a:lnTo>
                  <a:lnTo>
                    <a:pt x="9000" y="157"/>
                  </a:lnTo>
                  <a:lnTo>
                    <a:pt x="8903" y="235"/>
                  </a:lnTo>
                  <a:lnTo>
                    <a:pt x="8786" y="333"/>
                  </a:lnTo>
                  <a:lnTo>
                    <a:pt x="8649" y="411"/>
                  </a:lnTo>
                  <a:lnTo>
                    <a:pt x="8493" y="469"/>
                  </a:lnTo>
                  <a:lnTo>
                    <a:pt x="8415" y="489"/>
                  </a:lnTo>
                  <a:lnTo>
                    <a:pt x="8200" y="489"/>
                  </a:lnTo>
                  <a:lnTo>
                    <a:pt x="8102" y="469"/>
                  </a:lnTo>
                  <a:lnTo>
                    <a:pt x="7946" y="411"/>
                  </a:lnTo>
                  <a:lnTo>
                    <a:pt x="7829" y="333"/>
                  </a:lnTo>
                  <a:lnTo>
                    <a:pt x="7712" y="235"/>
                  </a:lnTo>
                  <a:lnTo>
                    <a:pt x="7595" y="157"/>
                  </a:lnTo>
                  <a:lnTo>
                    <a:pt x="7478" y="79"/>
                  </a:lnTo>
                  <a:lnTo>
                    <a:pt x="7321" y="20"/>
                  </a:lnTo>
                  <a:lnTo>
                    <a:pt x="7224" y="1"/>
                  </a:lnTo>
                  <a:lnTo>
                    <a:pt x="7009" y="1"/>
                  </a:lnTo>
                  <a:lnTo>
                    <a:pt x="6931" y="20"/>
                  </a:lnTo>
                  <a:lnTo>
                    <a:pt x="6775" y="79"/>
                  </a:lnTo>
                  <a:lnTo>
                    <a:pt x="6638" y="157"/>
                  </a:lnTo>
                  <a:lnTo>
                    <a:pt x="6521" y="235"/>
                  </a:lnTo>
                  <a:lnTo>
                    <a:pt x="6404" y="333"/>
                  </a:lnTo>
                  <a:lnTo>
                    <a:pt x="6287" y="411"/>
                  </a:lnTo>
                  <a:lnTo>
                    <a:pt x="6131" y="469"/>
                  </a:lnTo>
                  <a:lnTo>
                    <a:pt x="6033" y="489"/>
                  </a:lnTo>
                  <a:lnTo>
                    <a:pt x="5838" y="489"/>
                  </a:lnTo>
                  <a:lnTo>
                    <a:pt x="5740" y="469"/>
                  </a:lnTo>
                  <a:lnTo>
                    <a:pt x="5584" y="411"/>
                  </a:lnTo>
                  <a:lnTo>
                    <a:pt x="5447" y="333"/>
                  </a:lnTo>
                  <a:lnTo>
                    <a:pt x="5350" y="235"/>
                  </a:lnTo>
                  <a:lnTo>
                    <a:pt x="5233" y="157"/>
                  </a:lnTo>
                  <a:lnTo>
                    <a:pt x="5096" y="79"/>
                  </a:lnTo>
                  <a:lnTo>
                    <a:pt x="4940" y="20"/>
                  </a:lnTo>
                  <a:lnTo>
                    <a:pt x="4862" y="1"/>
                  </a:lnTo>
                  <a:lnTo>
                    <a:pt x="4647" y="1"/>
                  </a:lnTo>
                  <a:lnTo>
                    <a:pt x="4549" y="20"/>
                  </a:lnTo>
                  <a:lnTo>
                    <a:pt x="4393" y="79"/>
                  </a:lnTo>
                  <a:lnTo>
                    <a:pt x="4276" y="157"/>
                  </a:lnTo>
                  <a:lnTo>
                    <a:pt x="4159" y="235"/>
                  </a:lnTo>
                  <a:lnTo>
                    <a:pt x="4042" y="333"/>
                  </a:lnTo>
                  <a:lnTo>
                    <a:pt x="3925" y="411"/>
                  </a:lnTo>
                  <a:lnTo>
                    <a:pt x="3768" y="469"/>
                  </a:lnTo>
                  <a:lnTo>
                    <a:pt x="3671" y="489"/>
                  </a:lnTo>
                  <a:lnTo>
                    <a:pt x="3456" y="489"/>
                  </a:lnTo>
                  <a:lnTo>
                    <a:pt x="3358" y="469"/>
                  </a:lnTo>
                  <a:lnTo>
                    <a:pt x="3222" y="411"/>
                  </a:lnTo>
                  <a:lnTo>
                    <a:pt x="3085" y="333"/>
                  </a:lnTo>
                  <a:lnTo>
                    <a:pt x="2968" y="235"/>
                  </a:lnTo>
                  <a:lnTo>
                    <a:pt x="2851" y="157"/>
                  </a:lnTo>
                  <a:lnTo>
                    <a:pt x="2734" y="79"/>
                  </a:lnTo>
                  <a:lnTo>
                    <a:pt x="2578" y="20"/>
                  </a:lnTo>
                  <a:lnTo>
                    <a:pt x="2480" y="1"/>
                  </a:lnTo>
                  <a:lnTo>
                    <a:pt x="2265" y="1"/>
                  </a:lnTo>
                  <a:lnTo>
                    <a:pt x="2187" y="20"/>
                  </a:lnTo>
                  <a:lnTo>
                    <a:pt x="2031" y="79"/>
                  </a:lnTo>
                  <a:lnTo>
                    <a:pt x="1894" y="157"/>
                  </a:lnTo>
                  <a:lnTo>
                    <a:pt x="1777" y="235"/>
                  </a:lnTo>
                  <a:lnTo>
                    <a:pt x="1680" y="333"/>
                  </a:lnTo>
                  <a:lnTo>
                    <a:pt x="1543" y="411"/>
                  </a:lnTo>
                  <a:lnTo>
                    <a:pt x="1387" y="469"/>
                  </a:lnTo>
                  <a:lnTo>
                    <a:pt x="1289" y="489"/>
                  </a:lnTo>
                  <a:lnTo>
                    <a:pt x="1094" y="489"/>
                  </a:lnTo>
                  <a:lnTo>
                    <a:pt x="996" y="469"/>
                  </a:lnTo>
                  <a:lnTo>
                    <a:pt x="840" y="411"/>
                  </a:lnTo>
                  <a:lnTo>
                    <a:pt x="723" y="333"/>
                  </a:lnTo>
                  <a:lnTo>
                    <a:pt x="606" y="235"/>
                  </a:lnTo>
                  <a:lnTo>
                    <a:pt x="489" y="157"/>
                  </a:lnTo>
                  <a:lnTo>
                    <a:pt x="352" y="79"/>
                  </a:lnTo>
                  <a:lnTo>
                    <a:pt x="215" y="20"/>
                  </a:lnTo>
                  <a:lnTo>
                    <a:pt x="1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5" name="Google Shape;4735;p59"/>
            <p:cNvSpPr/>
            <p:nvPr/>
          </p:nvSpPr>
          <p:spPr>
            <a:xfrm>
              <a:off x="3283896" y="3749854"/>
              <a:ext cx="44174" cy="92981"/>
            </a:xfrm>
            <a:custGeom>
              <a:avLst/>
              <a:gdLst/>
              <a:ahLst/>
              <a:cxnLst/>
              <a:rect l="l" t="t" r="r" b="b"/>
              <a:pathLst>
                <a:path w="1719" h="3613" extrusionOk="0">
                  <a:moveTo>
                    <a:pt x="1562" y="1"/>
                  </a:moveTo>
                  <a:lnTo>
                    <a:pt x="1425" y="40"/>
                  </a:lnTo>
                  <a:lnTo>
                    <a:pt x="1328" y="98"/>
                  </a:lnTo>
                  <a:lnTo>
                    <a:pt x="1230" y="157"/>
                  </a:lnTo>
                  <a:lnTo>
                    <a:pt x="1054" y="294"/>
                  </a:lnTo>
                  <a:lnTo>
                    <a:pt x="957" y="372"/>
                  </a:lnTo>
                  <a:lnTo>
                    <a:pt x="859" y="430"/>
                  </a:lnTo>
                  <a:lnTo>
                    <a:pt x="859" y="2753"/>
                  </a:lnTo>
                  <a:lnTo>
                    <a:pt x="840" y="2929"/>
                  </a:lnTo>
                  <a:lnTo>
                    <a:pt x="781" y="3085"/>
                  </a:lnTo>
                  <a:lnTo>
                    <a:pt x="703" y="3222"/>
                  </a:lnTo>
                  <a:lnTo>
                    <a:pt x="605" y="3358"/>
                  </a:lnTo>
                  <a:lnTo>
                    <a:pt x="469" y="3456"/>
                  </a:lnTo>
                  <a:lnTo>
                    <a:pt x="332" y="3534"/>
                  </a:lnTo>
                  <a:lnTo>
                    <a:pt x="176" y="3593"/>
                  </a:lnTo>
                  <a:lnTo>
                    <a:pt x="0" y="3612"/>
                  </a:lnTo>
                  <a:lnTo>
                    <a:pt x="859" y="3612"/>
                  </a:lnTo>
                  <a:lnTo>
                    <a:pt x="1035" y="3593"/>
                  </a:lnTo>
                  <a:lnTo>
                    <a:pt x="1191" y="3534"/>
                  </a:lnTo>
                  <a:lnTo>
                    <a:pt x="1328" y="3456"/>
                  </a:lnTo>
                  <a:lnTo>
                    <a:pt x="1464" y="3358"/>
                  </a:lnTo>
                  <a:lnTo>
                    <a:pt x="1562" y="3222"/>
                  </a:lnTo>
                  <a:lnTo>
                    <a:pt x="1640" y="3085"/>
                  </a:lnTo>
                  <a:lnTo>
                    <a:pt x="1699" y="2929"/>
                  </a:lnTo>
                  <a:lnTo>
                    <a:pt x="1718" y="2753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38" name="Google Shape;4738;p59"/>
          <p:cNvSpPr/>
          <p:nvPr/>
        </p:nvSpPr>
        <p:spPr>
          <a:xfrm flipH="1">
            <a:off x="4503085" y="4680519"/>
            <a:ext cx="801200" cy="8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667" kern="0">
              <a:solidFill>
                <a:srgbClr val="FFFFFF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grpSp>
        <p:nvGrpSpPr>
          <p:cNvPr id="4739" name="Google Shape;4739;p59"/>
          <p:cNvGrpSpPr/>
          <p:nvPr/>
        </p:nvGrpSpPr>
        <p:grpSpPr>
          <a:xfrm>
            <a:off x="4588487" y="4837307"/>
            <a:ext cx="630431" cy="487668"/>
            <a:chOff x="3172404" y="4170433"/>
            <a:chExt cx="485694" cy="371622"/>
          </a:xfrm>
        </p:grpSpPr>
        <p:sp>
          <p:nvSpPr>
            <p:cNvPr id="4740" name="Google Shape;4740;p59"/>
            <p:cNvSpPr/>
            <p:nvPr/>
          </p:nvSpPr>
          <p:spPr>
            <a:xfrm>
              <a:off x="3400535" y="4211780"/>
              <a:ext cx="28739" cy="93462"/>
            </a:xfrm>
            <a:custGeom>
              <a:avLst/>
              <a:gdLst/>
              <a:ahLst/>
              <a:cxnLst/>
              <a:rect l="l" t="t" r="r" b="b"/>
              <a:pathLst>
                <a:path w="841" h="2735" extrusionOk="0">
                  <a:moveTo>
                    <a:pt x="1" y="1"/>
                  </a:moveTo>
                  <a:lnTo>
                    <a:pt x="1" y="2734"/>
                  </a:lnTo>
                  <a:lnTo>
                    <a:pt x="840" y="2734"/>
                  </a:lnTo>
                  <a:lnTo>
                    <a:pt x="840" y="1"/>
                  </a:lnTo>
                  <a:close/>
                </a:path>
              </a:pathLst>
            </a:custGeom>
            <a:solidFill>
              <a:srgbClr val="283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1" name="Google Shape;4741;p59"/>
            <p:cNvSpPr/>
            <p:nvPr/>
          </p:nvSpPr>
          <p:spPr>
            <a:xfrm>
              <a:off x="3386525" y="4170433"/>
              <a:ext cx="56761" cy="41383"/>
            </a:xfrm>
            <a:custGeom>
              <a:avLst/>
              <a:gdLst/>
              <a:ahLst/>
              <a:cxnLst/>
              <a:rect l="l" t="t" r="r" b="b"/>
              <a:pathLst>
                <a:path w="1661" h="1211" extrusionOk="0">
                  <a:moveTo>
                    <a:pt x="79" y="1"/>
                  </a:moveTo>
                  <a:lnTo>
                    <a:pt x="40" y="40"/>
                  </a:lnTo>
                  <a:lnTo>
                    <a:pt x="20" y="79"/>
                  </a:lnTo>
                  <a:lnTo>
                    <a:pt x="1" y="137"/>
                  </a:lnTo>
                  <a:lnTo>
                    <a:pt x="1" y="1211"/>
                  </a:lnTo>
                  <a:lnTo>
                    <a:pt x="1660" y="1211"/>
                  </a:lnTo>
                  <a:lnTo>
                    <a:pt x="1660" y="137"/>
                  </a:lnTo>
                  <a:lnTo>
                    <a:pt x="1660" y="79"/>
                  </a:lnTo>
                  <a:lnTo>
                    <a:pt x="1621" y="40"/>
                  </a:lnTo>
                  <a:lnTo>
                    <a:pt x="1582" y="1"/>
                  </a:lnTo>
                  <a:close/>
                </a:path>
              </a:pathLst>
            </a:custGeom>
            <a:solidFill>
              <a:srgbClr val="FFC5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2" name="Google Shape;4742;p59"/>
            <p:cNvSpPr/>
            <p:nvPr/>
          </p:nvSpPr>
          <p:spPr>
            <a:xfrm>
              <a:off x="3411880" y="4170433"/>
              <a:ext cx="31405" cy="41383"/>
            </a:xfrm>
            <a:custGeom>
              <a:avLst/>
              <a:gdLst/>
              <a:ahLst/>
              <a:cxnLst/>
              <a:rect l="l" t="t" r="r" b="b"/>
              <a:pathLst>
                <a:path w="919" h="1211" extrusionOk="0">
                  <a:moveTo>
                    <a:pt x="1" y="1"/>
                  </a:moveTo>
                  <a:lnTo>
                    <a:pt x="59" y="40"/>
                  </a:lnTo>
                  <a:lnTo>
                    <a:pt x="79" y="79"/>
                  </a:lnTo>
                  <a:lnTo>
                    <a:pt x="98" y="137"/>
                  </a:lnTo>
                  <a:lnTo>
                    <a:pt x="98" y="1211"/>
                  </a:lnTo>
                  <a:lnTo>
                    <a:pt x="918" y="1211"/>
                  </a:lnTo>
                  <a:lnTo>
                    <a:pt x="918" y="137"/>
                  </a:lnTo>
                  <a:lnTo>
                    <a:pt x="918" y="79"/>
                  </a:lnTo>
                  <a:lnTo>
                    <a:pt x="879" y="40"/>
                  </a:lnTo>
                  <a:lnTo>
                    <a:pt x="840" y="1"/>
                  </a:lnTo>
                  <a:close/>
                </a:path>
              </a:pathLst>
            </a:custGeom>
            <a:solidFill>
              <a:srgbClr val="E8AB1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3" name="Google Shape;4743;p59"/>
            <p:cNvSpPr/>
            <p:nvPr/>
          </p:nvSpPr>
          <p:spPr>
            <a:xfrm>
              <a:off x="3237775" y="4333876"/>
              <a:ext cx="354950" cy="208179"/>
            </a:xfrm>
            <a:custGeom>
              <a:avLst/>
              <a:gdLst/>
              <a:ahLst/>
              <a:cxnLst/>
              <a:rect l="l" t="t" r="r" b="b"/>
              <a:pathLst>
                <a:path w="10387" h="6092" extrusionOk="0">
                  <a:moveTo>
                    <a:pt x="489" y="0"/>
                  </a:moveTo>
                  <a:lnTo>
                    <a:pt x="371" y="40"/>
                  </a:lnTo>
                  <a:lnTo>
                    <a:pt x="254" y="98"/>
                  </a:lnTo>
                  <a:lnTo>
                    <a:pt x="176" y="176"/>
                  </a:lnTo>
                  <a:lnTo>
                    <a:pt x="98" y="254"/>
                  </a:lnTo>
                  <a:lnTo>
                    <a:pt x="40" y="371"/>
                  </a:lnTo>
                  <a:lnTo>
                    <a:pt x="0" y="489"/>
                  </a:lnTo>
                  <a:lnTo>
                    <a:pt x="0" y="606"/>
                  </a:lnTo>
                  <a:lnTo>
                    <a:pt x="0" y="5486"/>
                  </a:lnTo>
                  <a:lnTo>
                    <a:pt x="0" y="5603"/>
                  </a:lnTo>
                  <a:lnTo>
                    <a:pt x="40" y="5720"/>
                  </a:lnTo>
                  <a:lnTo>
                    <a:pt x="98" y="5838"/>
                  </a:lnTo>
                  <a:lnTo>
                    <a:pt x="176" y="5916"/>
                  </a:lnTo>
                  <a:lnTo>
                    <a:pt x="254" y="5994"/>
                  </a:lnTo>
                  <a:lnTo>
                    <a:pt x="371" y="6052"/>
                  </a:lnTo>
                  <a:lnTo>
                    <a:pt x="489" y="6091"/>
                  </a:lnTo>
                  <a:lnTo>
                    <a:pt x="9898" y="6091"/>
                  </a:lnTo>
                  <a:lnTo>
                    <a:pt x="10015" y="6052"/>
                  </a:lnTo>
                  <a:lnTo>
                    <a:pt x="10113" y="5994"/>
                  </a:lnTo>
                  <a:lnTo>
                    <a:pt x="10210" y="5916"/>
                  </a:lnTo>
                  <a:lnTo>
                    <a:pt x="10269" y="5838"/>
                  </a:lnTo>
                  <a:lnTo>
                    <a:pt x="10328" y="5720"/>
                  </a:lnTo>
                  <a:lnTo>
                    <a:pt x="10367" y="5603"/>
                  </a:lnTo>
                  <a:lnTo>
                    <a:pt x="10386" y="5486"/>
                  </a:lnTo>
                  <a:lnTo>
                    <a:pt x="10386" y="606"/>
                  </a:lnTo>
                  <a:lnTo>
                    <a:pt x="10367" y="489"/>
                  </a:lnTo>
                  <a:lnTo>
                    <a:pt x="10328" y="371"/>
                  </a:lnTo>
                  <a:lnTo>
                    <a:pt x="10269" y="254"/>
                  </a:lnTo>
                  <a:lnTo>
                    <a:pt x="10210" y="176"/>
                  </a:lnTo>
                  <a:lnTo>
                    <a:pt x="10113" y="98"/>
                  </a:lnTo>
                  <a:lnTo>
                    <a:pt x="10015" y="40"/>
                  </a:lnTo>
                  <a:lnTo>
                    <a:pt x="9898" y="0"/>
                  </a:lnTo>
                  <a:close/>
                </a:path>
              </a:pathLst>
            </a:custGeom>
            <a:solidFill>
              <a:srgbClr val="FF5F5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4" name="Google Shape;4744;p59"/>
            <p:cNvSpPr/>
            <p:nvPr/>
          </p:nvSpPr>
          <p:spPr>
            <a:xfrm>
              <a:off x="3547303" y="4333876"/>
              <a:ext cx="45415" cy="208179"/>
            </a:xfrm>
            <a:custGeom>
              <a:avLst/>
              <a:gdLst/>
              <a:ahLst/>
              <a:cxnLst/>
              <a:rect l="l" t="t" r="r" b="b"/>
              <a:pathLst>
                <a:path w="1329" h="6092" extrusionOk="0">
                  <a:moveTo>
                    <a:pt x="1" y="0"/>
                  </a:moveTo>
                  <a:lnTo>
                    <a:pt x="118" y="40"/>
                  </a:lnTo>
                  <a:lnTo>
                    <a:pt x="215" y="98"/>
                  </a:lnTo>
                  <a:lnTo>
                    <a:pt x="313" y="176"/>
                  </a:lnTo>
                  <a:lnTo>
                    <a:pt x="391" y="254"/>
                  </a:lnTo>
                  <a:lnTo>
                    <a:pt x="450" y="371"/>
                  </a:lnTo>
                  <a:lnTo>
                    <a:pt x="469" y="489"/>
                  </a:lnTo>
                  <a:lnTo>
                    <a:pt x="489" y="606"/>
                  </a:lnTo>
                  <a:lnTo>
                    <a:pt x="489" y="5486"/>
                  </a:lnTo>
                  <a:lnTo>
                    <a:pt x="469" y="5603"/>
                  </a:lnTo>
                  <a:lnTo>
                    <a:pt x="450" y="5720"/>
                  </a:lnTo>
                  <a:lnTo>
                    <a:pt x="391" y="5838"/>
                  </a:lnTo>
                  <a:lnTo>
                    <a:pt x="313" y="5916"/>
                  </a:lnTo>
                  <a:lnTo>
                    <a:pt x="215" y="5994"/>
                  </a:lnTo>
                  <a:lnTo>
                    <a:pt x="118" y="6052"/>
                  </a:lnTo>
                  <a:lnTo>
                    <a:pt x="1" y="6091"/>
                  </a:lnTo>
                  <a:lnTo>
                    <a:pt x="840" y="6091"/>
                  </a:lnTo>
                  <a:lnTo>
                    <a:pt x="957" y="6052"/>
                  </a:lnTo>
                  <a:lnTo>
                    <a:pt x="1055" y="5994"/>
                  </a:lnTo>
                  <a:lnTo>
                    <a:pt x="1152" y="5916"/>
                  </a:lnTo>
                  <a:lnTo>
                    <a:pt x="1211" y="5838"/>
                  </a:lnTo>
                  <a:lnTo>
                    <a:pt x="1270" y="5720"/>
                  </a:lnTo>
                  <a:lnTo>
                    <a:pt x="1309" y="5603"/>
                  </a:lnTo>
                  <a:lnTo>
                    <a:pt x="1328" y="5486"/>
                  </a:lnTo>
                  <a:lnTo>
                    <a:pt x="1328" y="606"/>
                  </a:lnTo>
                  <a:lnTo>
                    <a:pt x="1309" y="489"/>
                  </a:lnTo>
                  <a:lnTo>
                    <a:pt x="1270" y="371"/>
                  </a:lnTo>
                  <a:lnTo>
                    <a:pt x="1211" y="254"/>
                  </a:lnTo>
                  <a:lnTo>
                    <a:pt x="1152" y="176"/>
                  </a:lnTo>
                  <a:lnTo>
                    <a:pt x="1055" y="98"/>
                  </a:lnTo>
                  <a:lnTo>
                    <a:pt x="957" y="40"/>
                  </a:lnTo>
                  <a:lnTo>
                    <a:pt x="840" y="0"/>
                  </a:lnTo>
                  <a:close/>
                </a:path>
              </a:pathLst>
            </a:custGeom>
            <a:solidFill>
              <a:srgbClr val="FF5F5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5" name="Google Shape;4745;p59"/>
            <p:cNvSpPr/>
            <p:nvPr/>
          </p:nvSpPr>
          <p:spPr>
            <a:xfrm>
              <a:off x="3172404" y="4205117"/>
              <a:ext cx="485694" cy="14045"/>
            </a:xfrm>
            <a:custGeom>
              <a:avLst/>
              <a:gdLst/>
              <a:ahLst/>
              <a:cxnLst/>
              <a:rect l="l" t="t" r="r" b="b"/>
              <a:pathLst>
                <a:path w="14213" h="411" extrusionOk="0">
                  <a:moveTo>
                    <a:pt x="196" y="1"/>
                  </a:moveTo>
                  <a:lnTo>
                    <a:pt x="117" y="20"/>
                  </a:lnTo>
                  <a:lnTo>
                    <a:pt x="59" y="59"/>
                  </a:lnTo>
                  <a:lnTo>
                    <a:pt x="0" y="118"/>
                  </a:lnTo>
                  <a:lnTo>
                    <a:pt x="0" y="196"/>
                  </a:lnTo>
                  <a:lnTo>
                    <a:pt x="0" y="294"/>
                  </a:lnTo>
                  <a:lnTo>
                    <a:pt x="59" y="352"/>
                  </a:lnTo>
                  <a:lnTo>
                    <a:pt x="117" y="391"/>
                  </a:lnTo>
                  <a:lnTo>
                    <a:pt x="196" y="411"/>
                  </a:lnTo>
                  <a:lnTo>
                    <a:pt x="13998" y="411"/>
                  </a:lnTo>
                  <a:lnTo>
                    <a:pt x="14076" y="391"/>
                  </a:lnTo>
                  <a:lnTo>
                    <a:pt x="14154" y="352"/>
                  </a:lnTo>
                  <a:lnTo>
                    <a:pt x="14193" y="294"/>
                  </a:lnTo>
                  <a:lnTo>
                    <a:pt x="14212" y="196"/>
                  </a:lnTo>
                  <a:lnTo>
                    <a:pt x="14193" y="118"/>
                  </a:lnTo>
                  <a:lnTo>
                    <a:pt x="14154" y="59"/>
                  </a:lnTo>
                  <a:lnTo>
                    <a:pt x="14076" y="20"/>
                  </a:lnTo>
                  <a:lnTo>
                    <a:pt x="13998" y="1"/>
                  </a:lnTo>
                  <a:close/>
                </a:path>
              </a:pathLst>
            </a:custGeom>
            <a:solidFill>
              <a:srgbClr val="1F232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6" name="Google Shape;4746;p59"/>
            <p:cNvSpPr/>
            <p:nvPr/>
          </p:nvSpPr>
          <p:spPr>
            <a:xfrm>
              <a:off x="3372514" y="4197770"/>
              <a:ext cx="28056" cy="28739"/>
            </a:xfrm>
            <a:custGeom>
              <a:avLst/>
              <a:gdLst/>
              <a:ahLst/>
              <a:cxnLst/>
              <a:rect l="l" t="t" r="r" b="b"/>
              <a:pathLst>
                <a:path w="821" h="841" extrusionOk="0">
                  <a:moveTo>
                    <a:pt x="411" y="1"/>
                  </a:moveTo>
                  <a:lnTo>
                    <a:pt x="333" y="20"/>
                  </a:lnTo>
                  <a:lnTo>
                    <a:pt x="255" y="40"/>
                  </a:lnTo>
                  <a:lnTo>
                    <a:pt x="177" y="79"/>
                  </a:lnTo>
                  <a:lnTo>
                    <a:pt x="118" y="118"/>
                  </a:lnTo>
                  <a:lnTo>
                    <a:pt x="59" y="196"/>
                  </a:lnTo>
                  <a:lnTo>
                    <a:pt x="20" y="255"/>
                  </a:lnTo>
                  <a:lnTo>
                    <a:pt x="1" y="333"/>
                  </a:lnTo>
                  <a:lnTo>
                    <a:pt x="1" y="411"/>
                  </a:lnTo>
                  <a:lnTo>
                    <a:pt x="1" y="509"/>
                  </a:lnTo>
                  <a:lnTo>
                    <a:pt x="20" y="587"/>
                  </a:lnTo>
                  <a:lnTo>
                    <a:pt x="59" y="645"/>
                  </a:lnTo>
                  <a:lnTo>
                    <a:pt x="118" y="723"/>
                  </a:lnTo>
                  <a:lnTo>
                    <a:pt x="177" y="762"/>
                  </a:lnTo>
                  <a:lnTo>
                    <a:pt x="255" y="801"/>
                  </a:lnTo>
                  <a:lnTo>
                    <a:pt x="333" y="821"/>
                  </a:lnTo>
                  <a:lnTo>
                    <a:pt x="411" y="840"/>
                  </a:lnTo>
                  <a:lnTo>
                    <a:pt x="489" y="821"/>
                  </a:lnTo>
                  <a:lnTo>
                    <a:pt x="567" y="801"/>
                  </a:lnTo>
                  <a:lnTo>
                    <a:pt x="645" y="762"/>
                  </a:lnTo>
                  <a:lnTo>
                    <a:pt x="704" y="723"/>
                  </a:lnTo>
                  <a:lnTo>
                    <a:pt x="762" y="645"/>
                  </a:lnTo>
                  <a:lnTo>
                    <a:pt x="801" y="587"/>
                  </a:lnTo>
                  <a:lnTo>
                    <a:pt x="821" y="509"/>
                  </a:lnTo>
                  <a:lnTo>
                    <a:pt x="821" y="411"/>
                  </a:lnTo>
                  <a:lnTo>
                    <a:pt x="821" y="333"/>
                  </a:lnTo>
                  <a:lnTo>
                    <a:pt x="801" y="255"/>
                  </a:lnTo>
                  <a:lnTo>
                    <a:pt x="762" y="196"/>
                  </a:lnTo>
                  <a:lnTo>
                    <a:pt x="704" y="118"/>
                  </a:lnTo>
                  <a:lnTo>
                    <a:pt x="645" y="79"/>
                  </a:lnTo>
                  <a:lnTo>
                    <a:pt x="567" y="40"/>
                  </a:lnTo>
                  <a:lnTo>
                    <a:pt x="489" y="20"/>
                  </a:lnTo>
                  <a:lnTo>
                    <a:pt x="411" y="1"/>
                  </a:lnTo>
                  <a:close/>
                </a:path>
              </a:pathLst>
            </a:custGeom>
            <a:solidFill>
              <a:srgbClr val="3E48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7" name="Google Shape;4747;p59"/>
            <p:cNvSpPr/>
            <p:nvPr/>
          </p:nvSpPr>
          <p:spPr>
            <a:xfrm>
              <a:off x="3429239" y="4197770"/>
              <a:ext cx="28705" cy="28739"/>
            </a:xfrm>
            <a:custGeom>
              <a:avLst/>
              <a:gdLst/>
              <a:ahLst/>
              <a:cxnLst/>
              <a:rect l="l" t="t" r="r" b="b"/>
              <a:pathLst>
                <a:path w="840" h="841" extrusionOk="0">
                  <a:moveTo>
                    <a:pt x="410" y="1"/>
                  </a:moveTo>
                  <a:lnTo>
                    <a:pt x="332" y="20"/>
                  </a:lnTo>
                  <a:lnTo>
                    <a:pt x="254" y="40"/>
                  </a:lnTo>
                  <a:lnTo>
                    <a:pt x="176" y="79"/>
                  </a:lnTo>
                  <a:lnTo>
                    <a:pt x="117" y="118"/>
                  </a:lnTo>
                  <a:lnTo>
                    <a:pt x="78" y="196"/>
                  </a:lnTo>
                  <a:lnTo>
                    <a:pt x="39" y="255"/>
                  </a:lnTo>
                  <a:lnTo>
                    <a:pt x="0" y="333"/>
                  </a:lnTo>
                  <a:lnTo>
                    <a:pt x="0" y="411"/>
                  </a:lnTo>
                  <a:lnTo>
                    <a:pt x="0" y="509"/>
                  </a:lnTo>
                  <a:lnTo>
                    <a:pt x="39" y="587"/>
                  </a:lnTo>
                  <a:lnTo>
                    <a:pt x="78" y="645"/>
                  </a:lnTo>
                  <a:lnTo>
                    <a:pt x="117" y="723"/>
                  </a:lnTo>
                  <a:lnTo>
                    <a:pt x="176" y="762"/>
                  </a:lnTo>
                  <a:lnTo>
                    <a:pt x="254" y="801"/>
                  </a:lnTo>
                  <a:lnTo>
                    <a:pt x="332" y="821"/>
                  </a:lnTo>
                  <a:lnTo>
                    <a:pt x="410" y="840"/>
                  </a:lnTo>
                  <a:lnTo>
                    <a:pt x="508" y="821"/>
                  </a:lnTo>
                  <a:lnTo>
                    <a:pt x="586" y="801"/>
                  </a:lnTo>
                  <a:lnTo>
                    <a:pt x="645" y="762"/>
                  </a:lnTo>
                  <a:lnTo>
                    <a:pt x="703" y="723"/>
                  </a:lnTo>
                  <a:lnTo>
                    <a:pt x="762" y="645"/>
                  </a:lnTo>
                  <a:lnTo>
                    <a:pt x="801" y="587"/>
                  </a:lnTo>
                  <a:lnTo>
                    <a:pt x="820" y="509"/>
                  </a:lnTo>
                  <a:lnTo>
                    <a:pt x="840" y="411"/>
                  </a:lnTo>
                  <a:lnTo>
                    <a:pt x="820" y="333"/>
                  </a:lnTo>
                  <a:lnTo>
                    <a:pt x="801" y="255"/>
                  </a:lnTo>
                  <a:lnTo>
                    <a:pt x="762" y="196"/>
                  </a:lnTo>
                  <a:lnTo>
                    <a:pt x="703" y="118"/>
                  </a:lnTo>
                  <a:lnTo>
                    <a:pt x="645" y="79"/>
                  </a:lnTo>
                  <a:lnTo>
                    <a:pt x="586" y="40"/>
                  </a:lnTo>
                  <a:lnTo>
                    <a:pt x="508" y="20"/>
                  </a:lnTo>
                  <a:lnTo>
                    <a:pt x="410" y="1"/>
                  </a:lnTo>
                  <a:close/>
                </a:path>
              </a:pathLst>
            </a:custGeom>
            <a:solidFill>
              <a:srgbClr val="3E48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8" name="Google Shape;4748;p59"/>
            <p:cNvSpPr/>
            <p:nvPr/>
          </p:nvSpPr>
          <p:spPr>
            <a:xfrm>
              <a:off x="3295149" y="4305206"/>
              <a:ext cx="239515" cy="28705"/>
            </a:xfrm>
            <a:custGeom>
              <a:avLst/>
              <a:gdLst/>
              <a:ahLst/>
              <a:cxnLst/>
              <a:rect l="l" t="t" r="r" b="b"/>
              <a:pathLst>
                <a:path w="7009" h="840" extrusionOk="0">
                  <a:moveTo>
                    <a:pt x="235" y="0"/>
                  </a:moveTo>
                  <a:lnTo>
                    <a:pt x="196" y="20"/>
                  </a:lnTo>
                  <a:lnTo>
                    <a:pt x="98" y="78"/>
                  </a:lnTo>
                  <a:lnTo>
                    <a:pt x="20" y="176"/>
                  </a:lnTo>
                  <a:lnTo>
                    <a:pt x="20" y="234"/>
                  </a:lnTo>
                  <a:lnTo>
                    <a:pt x="0" y="293"/>
                  </a:lnTo>
                  <a:lnTo>
                    <a:pt x="0" y="839"/>
                  </a:lnTo>
                  <a:lnTo>
                    <a:pt x="7009" y="839"/>
                  </a:lnTo>
                  <a:lnTo>
                    <a:pt x="7009" y="293"/>
                  </a:lnTo>
                  <a:lnTo>
                    <a:pt x="7009" y="234"/>
                  </a:lnTo>
                  <a:lnTo>
                    <a:pt x="6989" y="176"/>
                  </a:lnTo>
                  <a:lnTo>
                    <a:pt x="6931" y="78"/>
                  </a:lnTo>
                  <a:lnTo>
                    <a:pt x="6833" y="20"/>
                  </a:lnTo>
                  <a:lnTo>
                    <a:pt x="6775" y="0"/>
                  </a:lnTo>
                  <a:close/>
                </a:path>
              </a:pathLst>
            </a:custGeom>
            <a:solidFill>
              <a:srgbClr val="FFC51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9" name="Google Shape;4749;p59"/>
            <p:cNvSpPr/>
            <p:nvPr/>
          </p:nvSpPr>
          <p:spPr>
            <a:xfrm>
              <a:off x="3497959" y="4305206"/>
              <a:ext cx="36701" cy="28705"/>
            </a:xfrm>
            <a:custGeom>
              <a:avLst/>
              <a:gdLst/>
              <a:ahLst/>
              <a:cxnLst/>
              <a:rect l="l" t="t" r="r" b="b"/>
              <a:pathLst>
                <a:path w="1074" h="840" extrusionOk="0">
                  <a:moveTo>
                    <a:pt x="0" y="0"/>
                  </a:moveTo>
                  <a:lnTo>
                    <a:pt x="59" y="20"/>
                  </a:lnTo>
                  <a:lnTo>
                    <a:pt x="156" y="78"/>
                  </a:lnTo>
                  <a:lnTo>
                    <a:pt x="215" y="176"/>
                  </a:lnTo>
                  <a:lnTo>
                    <a:pt x="234" y="234"/>
                  </a:lnTo>
                  <a:lnTo>
                    <a:pt x="234" y="293"/>
                  </a:lnTo>
                  <a:lnTo>
                    <a:pt x="234" y="839"/>
                  </a:lnTo>
                  <a:lnTo>
                    <a:pt x="1074" y="839"/>
                  </a:lnTo>
                  <a:lnTo>
                    <a:pt x="1074" y="293"/>
                  </a:lnTo>
                  <a:lnTo>
                    <a:pt x="1074" y="234"/>
                  </a:lnTo>
                  <a:lnTo>
                    <a:pt x="1054" y="176"/>
                  </a:lnTo>
                  <a:lnTo>
                    <a:pt x="996" y="78"/>
                  </a:lnTo>
                  <a:lnTo>
                    <a:pt x="898" y="20"/>
                  </a:lnTo>
                  <a:lnTo>
                    <a:pt x="840" y="0"/>
                  </a:lnTo>
                  <a:close/>
                </a:path>
              </a:pathLst>
            </a:custGeom>
            <a:solidFill>
              <a:srgbClr val="E8AB1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0" name="Google Shape;4750;p59"/>
            <p:cNvSpPr/>
            <p:nvPr/>
          </p:nvSpPr>
          <p:spPr>
            <a:xfrm>
              <a:off x="3237775" y="4333876"/>
              <a:ext cx="354950" cy="119433"/>
            </a:xfrm>
            <a:custGeom>
              <a:avLst/>
              <a:gdLst/>
              <a:ahLst/>
              <a:cxnLst/>
              <a:rect l="l" t="t" r="r" b="b"/>
              <a:pathLst>
                <a:path w="10387" h="3495" extrusionOk="0">
                  <a:moveTo>
                    <a:pt x="489" y="0"/>
                  </a:moveTo>
                  <a:lnTo>
                    <a:pt x="371" y="40"/>
                  </a:lnTo>
                  <a:lnTo>
                    <a:pt x="254" y="98"/>
                  </a:lnTo>
                  <a:lnTo>
                    <a:pt x="176" y="176"/>
                  </a:lnTo>
                  <a:lnTo>
                    <a:pt x="98" y="254"/>
                  </a:lnTo>
                  <a:lnTo>
                    <a:pt x="40" y="371"/>
                  </a:lnTo>
                  <a:lnTo>
                    <a:pt x="0" y="489"/>
                  </a:lnTo>
                  <a:lnTo>
                    <a:pt x="0" y="606"/>
                  </a:lnTo>
                  <a:lnTo>
                    <a:pt x="0" y="3495"/>
                  </a:lnTo>
                  <a:lnTo>
                    <a:pt x="10386" y="3495"/>
                  </a:lnTo>
                  <a:lnTo>
                    <a:pt x="10386" y="606"/>
                  </a:lnTo>
                  <a:lnTo>
                    <a:pt x="10367" y="489"/>
                  </a:lnTo>
                  <a:lnTo>
                    <a:pt x="10328" y="371"/>
                  </a:lnTo>
                  <a:lnTo>
                    <a:pt x="10269" y="254"/>
                  </a:lnTo>
                  <a:lnTo>
                    <a:pt x="10210" y="176"/>
                  </a:lnTo>
                  <a:lnTo>
                    <a:pt x="10113" y="98"/>
                  </a:lnTo>
                  <a:lnTo>
                    <a:pt x="10015" y="40"/>
                  </a:lnTo>
                  <a:lnTo>
                    <a:pt x="9898" y="0"/>
                  </a:lnTo>
                  <a:close/>
                </a:path>
              </a:pathLst>
            </a:custGeom>
            <a:solidFill>
              <a:srgbClr val="80D8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1" name="Google Shape;4751;p59"/>
            <p:cNvSpPr/>
            <p:nvPr/>
          </p:nvSpPr>
          <p:spPr>
            <a:xfrm>
              <a:off x="3547303" y="4333876"/>
              <a:ext cx="45415" cy="119433"/>
            </a:xfrm>
            <a:custGeom>
              <a:avLst/>
              <a:gdLst/>
              <a:ahLst/>
              <a:cxnLst/>
              <a:rect l="l" t="t" r="r" b="b"/>
              <a:pathLst>
                <a:path w="1329" h="3495" extrusionOk="0">
                  <a:moveTo>
                    <a:pt x="1" y="0"/>
                  </a:moveTo>
                  <a:lnTo>
                    <a:pt x="118" y="40"/>
                  </a:lnTo>
                  <a:lnTo>
                    <a:pt x="215" y="98"/>
                  </a:lnTo>
                  <a:lnTo>
                    <a:pt x="313" y="176"/>
                  </a:lnTo>
                  <a:lnTo>
                    <a:pt x="391" y="254"/>
                  </a:lnTo>
                  <a:lnTo>
                    <a:pt x="450" y="371"/>
                  </a:lnTo>
                  <a:lnTo>
                    <a:pt x="469" y="489"/>
                  </a:lnTo>
                  <a:lnTo>
                    <a:pt x="489" y="606"/>
                  </a:lnTo>
                  <a:lnTo>
                    <a:pt x="489" y="3495"/>
                  </a:lnTo>
                  <a:lnTo>
                    <a:pt x="1328" y="3495"/>
                  </a:lnTo>
                  <a:lnTo>
                    <a:pt x="1328" y="606"/>
                  </a:lnTo>
                  <a:lnTo>
                    <a:pt x="1309" y="489"/>
                  </a:lnTo>
                  <a:lnTo>
                    <a:pt x="1270" y="371"/>
                  </a:lnTo>
                  <a:lnTo>
                    <a:pt x="1211" y="254"/>
                  </a:lnTo>
                  <a:lnTo>
                    <a:pt x="1152" y="176"/>
                  </a:lnTo>
                  <a:lnTo>
                    <a:pt x="1055" y="98"/>
                  </a:lnTo>
                  <a:lnTo>
                    <a:pt x="957" y="40"/>
                  </a:lnTo>
                  <a:lnTo>
                    <a:pt x="840" y="0"/>
                  </a:lnTo>
                  <a:close/>
                </a:path>
              </a:pathLst>
            </a:custGeom>
            <a:solidFill>
              <a:srgbClr val="40C4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2" name="Google Shape;4752;p59"/>
            <p:cNvSpPr/>
            <p:nvPr/>
          </p:nvSpPr>
          <p:spPr>
            <a:xfrm>
              <a:off x="3298464" y="4333876"/>
              <a:ext cx="14045" cy="119433"/>
            </a:xfrm>
            <a:custGeom>
              <a:avLst/>
              <a:gdLst/>
              <a:ahLst/>
              <a:cxnLst/>
              <a:rect l="l" t="t" r="r" b="b"/>
              <a:pathLst>
                <a:path w="411" h="3495" extrusionOk="0">
                  <a:moveTo>
                    <a:pt x="1" y="0"/>
                  </a:moveTo>
                  <a:lnTo>
                    <a:pt x="1" y="3495"/>
                  </a:lnTo>
                  <a:lnTo>
                    <a:pt x="411" y="3495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DD4A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3" name="Google Shape;4753;p59"/>
            <p:cNvSpPr/>
            <p:nvPr/>
          </p:nvSpPr>
          <p:spPr>
            <a:xfrm>
              <a:off x="3517300" y="4333876"/>
              <a:ext cx="14694" cy="119433"/>
            </a:xfrm>
            <a:custGeom>
              <a:avLst/>
              <a:gdLst/>
              <a:ahLst/>
              <a:cxnLst/>
              <a:rect l="l" t="t" r="r" b="b"/>
              <a:pathLst>
                <a:path w="430" h="3495" extrusionOk="0">
                  <a:moveTo>
                    <a:pt x="0" y="0"/>
                  </a:moveTo>
                  <a:lnTo>
                    <a:pt x="0" y="3495"/>
                  </a:lnTo>
                  <a:lnTo>
                    <a:pt x="430" y="3495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DD4A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4" name="Google Shape;4754;p59"/>
            <p:cNvSpPr/>
            <p:nvPr/>
          </p:nvSpPr>
          <p:spPr>
            <a:xfrm>
              <a:off x="3407882" y="4333876"/>
              <a:ext cx="14045" cy="119433"/>
            </a:xfrm>
            <a:custGeom>
              <a:avLst/>
              <a:gdLst/>
              <a:ahLst/>
              <a:cxnLst/>
              <a:rect l="l" t="t" r="r" b="b"/>
              <a:pathLst>
                <a:path w="411" h="3495" extrusionOk="0">
                  <a:moveTo>
                    <a:pt x="1" y="0"/>
                  </a:moveTo>
                  <a:lnTo>
                    <a:pt x="1" y="3495"/>
                  </a:lnTo>
                  <a:lnTo>
                    <a:pt x="411" y="3495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DD4A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5" name="Google Shape;4755;p59"/>
            <p:cNvSpPr/>
            <p:nvPr/>
          </p:nvSpPr>
          <p:spPr>
            <a:xfrm>
              <a:off x="3336497" y="4483309"/>
              <a:ext cx="31405" cy="14045"/>
            </a:xfrm>
            <a:custGeom>
              <a:avLst/>
              <a:gdLst/>
              <a:ahLst/>
              <a:cxnLst/>
              <a:rect l="l" t="t" r="r" b="b"/>
              <a:pathLst>
                <a:path w="919" h="411" extrusionOk="0">
                  <a:moveTo>
                    <a:pt x="215" y="0"/>
                  </a:moveTo>
                  <a:lnTo>
                    <a:pt x="118" y="20"/>
                  </a:lnTo>
                  <a:lnTo>
                    <a:pt x="59" y="59"/>
                  </a:lnTo>
                  <a:lnTo>
                    <a:pt x="20" y="137"/>
                  </a:lnTo>
                  <a:lnTo>
                    <a:pt x="1" y="215"/>
                  </a:lnTo>
                  <a:lnTo>
                    <a:pt x="20" y="293"/>
                  </a:lnTo>
                  <a:lnTo>
                    <a:pt x="59" y="352"/>
                  </a:lnTo>
                  <a:lnTo>
                    <a:pt x="118" y="410"/>
                  </a:lnTo>
                  <a:lnTo>
                    <a:pt x="782" y="410"/>
                  </a:lnTo>
                  <a:lnTo>
                    <a:pt x="860" y="352"/>
                  </a:lnTo>
                  <a:lnTo>
                    <a:pt x="899" y="293"/>
                  </a:lnTo>
                  <a:lnTo>
                    <a:pt x="918" y="215"/>
                  </a:lnTo>
                  <a:lnTo>
                    <a:pt x="899" y="137"/>
                  </a:lnTo>
                  <a:lnTo>
                    <a:pt x="860" y="59"/>
                  </a:lnTo>
                  <a:lnTo>
                    <a:pt x="782" y="20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DD4A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0" name="Google Shape;3467;p36"/>
          <p:cNvSpPr txBox="1">
            <a:spLocks noGrp="1"/>
          </p:cNvSpPr>
          <p:nvPr>
            <p:ph type="title"/>
          </p:nvPr>
        </p:nvSpPr>
        <p:spPr>
          <a:xfrm>
            <a:off x="2326010" y="740067"/>
            <a:ext cx="7615645" cy="60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KHÁI QUÁT VỀ LIÊN MINH CHÂU ÂU (EU)</a:t>
            </a:r>
            <a:endParaRPr sz="2600" dirty="0">
              <a:solidFill>
                <a:schemeClr val="bg1"/>
              </a:solidFill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733036" y="2528870"/>
            <a:ext cx="36375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100" dirty="0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Tổ chức </a:t>
            </a:r>
            <a:r>
              <a:rPr lang="en-US" sz="2100" dirty="0" err="1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tiền</a:t>
            </a:r>
            <a:r>
              <a:rPr lang="en-US" sz="2100" dirty="0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thân: </a:t>
            </a:r>
            <a:r>
              <a:rPr lang="en-US" sz="2100" dirty="0" err="1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Cộng</a:t>
            </a:r>
            <a:r>
              <a:rPr lang="en-US" sz="2100" dirty="0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đồng</a:t>
            </a:r>
            <a:r>
              <a:rPr lang="en-US" sz="2100" dirty="0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kinh </a:t>
            </a:r>
            <a:r>
              <a:rPr lang="en-US" sz="2100" dirty="0" err="1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tế</a:t>
            </a:r>
            <a:r>
              <a:rPr lang="en-US" sz="2100" dirty="0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100" dirty="0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Âu</a:t>
            </a:r>
            <a:r>
              <a:rPr lang="en-US" sz="2100" dirty="0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(1957)</a:t>
            </a:r>
          </a:p>
        </p:txBody>
      </p:sp>
      <p:sp>
        <p:nvSpPr>
          <p:cNvPr id="82" name="Rectangle 81"/>
          <p:cNvSpPr/>
          <p:nvPr/>
        </p:nvSpPr>
        <p:spPr>
          <a:xfrm>
            <a:off x="7777673" y="2545608"/>
            <a:ext cx="424930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Thành </a:t>
            </a:r>
            <a:r>
              <a:rPr lang="en-US" sz="2100" dirty="0" err="1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lập</a:t>
            </a:r>
            <a:r>
              <a:rPr lang="en-US" sz="2100" dirty="0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chính</a:t>
            </a:r>
            <a:r>
              <a:rPr lang="en-US" sz="2100" dirty="0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thức</a:t>
            </a:r>
            <a:r>
              <a:rPr lang="en-US" sz="2100" dirty="0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: 1/1/1993</a:t>
            </a:r>
          </a:p>
        </p:txBody>
      </p:sp>
      <p:sp>
        <p:nvSpPr>
          <p:cNvPr id="83" name="Rectangle 82"/>
          <p:cNvSpPr/>
          <p:nvPr/>
        </p:nvSpPr>
        <p:spPr>
          <a:xfrm>
            <a:off x="719753" y="4910893"/>
            <a:ext cx="375017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100" dirty="0"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Năm 2020: Có 27 thành viên</a:t>
            </a:r>
          </a:p>
        </p:txBody>
      </p:sp>
      <p:sp>
        <p:nvSpPr>
          <p:cNvPr id="84" name="Google Shape;4590;p58"/>
          <p:cNvSpPr txBox="1"/>
          <p:nvPr/>
        </p:nvSpPr>
        <p:spPr>
          <a:xfrm flipH="1">
            <a:off x="7838715" y="4557870"/>
            <a:ext cx="3852542" cy="923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2100" kern="0" dirty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  <a:sym typeface="Chewy"/>
              </a:rPr>
              <a:t>T</a:t>
            </a:r>
            <a:r>
              <a:rPr lang="en" sz="2100" kern="0" dirty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  <a:sym typeface="Chewy"/>
              </a:rPr>
              <a:t>hiết lập một thị trường chung và có hệ thống tiền tệ chung (đồng Ơ-rô)</a:t>
            </a:r>
            <a:endParaRPr sz="2100" kern="0" dirty="0">
              <a:solidFill>
                <a:schemeClr val="tx1">
                  <a:lumMod val="90000"/>
                  <a:lumOff val="10000"/>
                </a:schemeClr>
              </a:solidFill>
              <a:latin typeface="Times New Roman" panose="02020603050405020304" pitchFamily="18" charset="0"/>
              <a:ea typeface="#9Slide03 Roboto Medium" panose="02000000000000000000" pitchFamily="2" charset="0"/>
              <a:cs typeface="Times New Roman" panose="02020603050405020304" pitchFamily="18" charset="0"/>
              <a:sym typeface="Chewy"/>
            </a:endParaRPr>
          </a:p>
        </p:txBody>
      </p:sp>
      <p:pic>
        <p:nvPicPr>
          <p:cNvPr id="85" name="Picture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358" y="3490918"/>
            <a:ext cx="952948" cy="95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9283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81" grpId="0" animBg="1"/>
      <p:bldP spid="4684" grpId="0" animBg="1"/>
      <p:bldP spid="4700" grpId="0" animBg="1"/>
      <p:bldP spid="4708" grpId="0" animBg="1"/>
      <p:bldP spid="4738" grpId="0" animBg="1"/>
      <p:bldP spid="81" grpId="0"/>
      <p:bldP spid="82" grpId="0"/>
      <p:bldP spid="83" grpId="0"/>
      <p:bldP spid="8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753</Words>
  <Application>Microsoft Office PowerPoint</Application>
  <PresentationFormat>Widescreen</PresentationFormat>
  <Paragraphs>77</Paragraphs>
  <Slides>18</Slides>
  <Notes>7</Notes>
  <HiddenSlides>0</HiddenSlides>
  <MMClips>8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Chewy</vt:lpstr>
      <vt:lpstr>Nunito Light</vt:lpstr>
      <vt:lpstr>Raleway ExtraBold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MỤC TIÊU BÀI HỌC</vt:lpstr>
      <vt:lpstr>NỘI DUNG BÀI HỌC</vt:lpstr>
      <vt:lpstr>1. Khái quát về liên minh châu Âu(EU)</vt:lpstr>
      <vt:lpstr>PowerPoint Presentation</vt:lpstr>
      <vt:lpstr>1. KHÁI QUÁT VỀ LIÊN MINH CHÂU ÂU (EU)</vt:lpstr>
      <vt:lpstr>Dựa vào thông tin và bảng số liệu trong mục 2, nêu dẫn chứng để thấy EU là một trong bốn trung tâm kinh tế lớn trên thế giới.</vt:lpstr>
      <vt:lpstr>PowerPoint Presentation</vt:lpstr>
      <vt:lpstr>PowerPoint Presentation</vt:lpstr>
      <vt:lpstr>PowerPoint Presentation</vt:lpstr>
      <vt:lpstr>PowerPoint Presentation</vt:lpstr>
      <vt:lpstr>Nhiệm vụ 2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Tuấn Nguyễn Chí</dc:creator>
  <cp:lastModifiedBy>haun30116@outlook.com</cp:lastModifiedBy>
  <cp:revision>59</cp:revision>
  <dcterms:created xsi:type="dcterms:W3CDTF">2020-02-17T07:22:47Z</dcterms:created>
  <dcterms:modified xsi:type="dcterms:W3CDTF">2022-07-31T03:04:46Z</dcterms:modified>
</cp:coreProperties>
</file>