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ink/ink5.xml" ContentType="application/inkml+xml"/>
  <Override PartName="/ppt/ink/ink6.xml" ContentType="application/inkml+xml"/>
  <Override PartName="/ppt/ink/ink7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87" r:id="rId4"/>
    <p:sldId id="288" r:id="rId5"/>
    <p:sldId id="258" r:id="rId6"/>
    <p:sldId id="259" r:id="rId7"/>
    <p:sldId id="260" r:id="rId8"/>
    <p:sldId id="286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microsoft.com/office/2016/11/relationships/changesInfo" Target="changesInfos/changesInfo1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presProps" Target="presProps.xml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uyễn Lê Văn Quang" userId="e4588657f3441f83" providerId="Windows Live" clId="Web-{F20E3687-7547-40F6-BCD8-B4147F998A7E}"/>
    <pc:docChg chg="modSld">
      <pc:chgData name="Nguyễn Lê Văn Quang" userId="e4588657f3441f83" providerId="Windows Live" clId="Web-{F20E3687-7547-40F6-BCD8-B4147F998A7E}" dt="2022-12-22T10:23:32.428" v="21" actId="20577"/>
      <pc:docMkLst>
        <pc:docMk/>
      </pc:docMkLst>
      <pc:sldChg chg="addSp delSp modSp mod modClrScheme chgLayout">
        <pc:chgData name="Nguyễn Lê Văn Quang" userId="e4588657f3441f83" providerId="Windows Live" clId="Web-{F20E3687-7547-40F6-BCD8-B4147F998A7E}" dt="2022-12-22T10:23:32.428" v="21" actId="20577"/>
        <pc:sldMkLst>
          <pc:docMk/>
          <pc:sldMk cId="3037655035" sldId="288"/>
        </pc:sldMkLst>
        <pc:spChg chg="add mod ord">
          <ac:chgData name="Nguyễn Lê Văn Quang" userId="e4588657f3441f83" providerId="Windows Live" clId="Web-{F20E3687-7547-40F6-BCD8-B4147F998A7E}" dt="2022-12-22T10:23:32.428" v="21" actId="20577"/>
          <ac:spMkLst>
            <pc:docMk/>
            <pc:sldMk cId="3037655035" sldId="288"/>
            <ac:spMk id="2" creationId="{51C59B7D-A949-B812-9914-66759290E613}"/>
          </ac:spMkLst>
        </pc:spChg>
        <pc:spChg chg="add del mod ord">
          <ac:chgData name="Nguyễn Lê Văn Quang" userId="e4588657f3441f83" providerId="Windows Live" clId="Web-{F20E3687-7547-40F6-BCD8-B4147F998A7E}" dt="2022-12-22T10:20:27.359" v="1"/>
          <ac:spMkLst>
            <pc:docMk/>
            <pc:sldMk cId="3037655035" sldId="288"/>
            <ac:spMk id="6" creationId="{D7A2E89A-81BE-7752-7A2D-E5861702C573}"/>
          </ac:spMkLst>
        </pc:spChg>
        <pc:spChg chg="add mod">
          <ac:chgData name="Nguyễn Lê Văn Quang" userId="e4588657f3441f83" providerId="Windows Live" clId="Web-{F20E3687-7547-40F6-BCD8-B4147F998A7E}" dt="2022-12-22T10:22:56.552" v="19" actId="1076"/>
          <ac:spMkLst>
            <pc:docMk/>
            <pc:sldMk cId="3037655035" sldId="288"/>
            <ac:spMk id="7" creationId="{5C10CB28-7BD0-3F65-D1DF-2A4652EC329C}"/>
          </ac:spMkLst>
        </pc:spChg>
        <pc:inkChg chg="add del">
          <ac:chgData name="Nguyễn Lê Văn Quang" userId="e4588657f3441f83" providerId="Windows Live" clId="Web-{F20E3687-7547-40F6-BCD8-B4147F998A7E}" dt="2022-12-22T10:22:48.551" v="17"/>
          <ac:inkMkLst>
            <pc:docMk/>
            <pc:sldMk cId="3037655035" sldId="288"/>
            <ac:inkMk id="8" creationId="{D01D6D83-D404-3E30-450E-B5805F48B362}"/>
          </ac:inkMkLst>
        </pc:inkChg>
        <pc:inkChg chg="add del">
          <ac:chgData name="Nguyễn Lê Văn Quang" userId="e4588657f3441f83" providerId="Windows Live" clId="Web-{F20E3687-7547-40F6-BCD8-B4147F998A7E}" dt="2022-12-22T10:22:48.551" v="16"/>
          <ac:inkMkLst>
            <pc:docMk/>
            <pc:sldMk cId="3037655035" sldId="288"/>
            <ac:inkMk id="9" creationId="{9E77C0E8-305C-B38C-5D4D-E1346990C3A6}"/>
          </ac:inkMkLst>
        </pc:inkChg>
        <pc:inkChg chg="add del">
          <ac:chgData name="Nguyễn Lê Văn Quang" userId="e4588657f3441f83" providerId="Windows Live" clId="Web-{F20E3687-7547-40F6-BCD8-B4147F998A7E}" dt="2022-12-22T10:22:48.551" v="15"/>
          <ac:inkMkLst>
            <pc:docMk/>
            <pc:sldMk cId="3037655035" sldId="288"/>
            <ac:inkMk id="10" creationId="{58E08224-BCD4-73DC-62B8-CEA11293EA50}"/>
          </ac:inkMkLst>
        </pc:inkChg>
        <pc:inkChg chg="add del">
          <ac:chgData name="Nguyễn Lê Văn Quang" userId="e4588657f3441f83" providerId="Windows Live" clId="Web-{F20E3687-7547-40F6-BCD8-B4147F998A7E}" dt="2022-12-22T10:22:48.551" v="14"/>
          <ac:inkMkLst>
            <pc:docMk/>
            <pc:sldMk cId="3037655035" sldId="288"/>
            <ac:inkMk id="11" creationId="{F9A803C4-85C1-7941-62BD-2229FCEB9943}"/>
          </ac:inkMkLst>
        </pc:inkChg>
      </pc:sldChg>
    </pc:docChg>
  </pc:docChgLst>
  <pc:docChgLst>
    <pc:chgData name="Nguyễn Lê Văn Quang" userId="e4588657f3441f83" providerId="Windows Live" clId="Web-{4A29AD3B-FFCA-4D9C-96A3-35D7D45327C1}"/>
    <pc:docChg chg="modSld">
      <pc:chgData name="Nguyễn Lê Văn Quang" userId="e4588657f3441f83" providerId="Windows Live" clId="Web-{4A29AD3B-FFCA-4D9C-96A3-35D7D45327C1}" dt="2022-12-20T13:08:12.316" v="83"/>
      <pc:docMkLst>
        <pc:docMk/>
      </pc:docMkLst>
      <pc:sldChg chg="addSp delSp modSp modMedia">
        <pc:chgData name="Nguyễn Lê Văn Quang" userId="e4588657f3441f83" providerId="Windows Live" clId="Web-{4A29AD3B-FFCA-4D9C-96A3-35D7D45327C1}" dt="2022-12-20T13:07:47.925" v="81"/>
        <pc:sldMkLst>
          <pc:docMk/>
          <pc:sldMk cId="3615299771" sldId="256"/>
        </pc:sldMkLst>
        <pc:picChg chg="mod">
          <ac:chgData name="Nguyễn Lê Văn Quang" userId="e4588657f3441f83" providerId="Windows Live" clId="Web-{4A29AD3B-FFCA-4D9C-96A3-35D7D45327C1}" dt="2022-12-20T13:07:47.925" v="81"/>
          <ac:picMkLst>
            <pc:docMk/>
            <pc:sldMk cId="3615299771" sldId="256"/>
            <ac:picMk id="5" creationId="{534E2726-E655-4923-1728-E3B6A972D28C}"/>
          </ac:picMkLst>
        </pc:picChg>
        <pc:inkChg chg="add">
          <ac:chgData name="Nguyễn Lê Văn Quang" userId="e4588657f3441f83" providerId="Windows Live" clId="Web-{4A29AD3B-FFCA-4D9C-96A3-35D7D45327C1}" dt="2022-12-20T12:51:39.092" v="2"/>
          <ac:inkMkLst>
            <pc:docMk/>
            <pc:sldMk cId="3615299771" sldId="256"/>
            <ac:inkMk id="4" creationId="{27316D8B-90C0-34E5-A3C0-468449DECE0C}"/>
          </ac:inkMkLst>
        </pc:inkChg>
        <pc:inkChg chg="add del">
          <ac:chgData name="Nguyễn Lê Văn Quang" userId="e4588657f3441f83" providerId="Windows Live" clId="Web-{4A29AD3B-FFCA-4D9C-96A3-35D7D45327C1}" dt="2022-12-20T12:51:51.296" v="6"/>
          <ac:inkMkLst>
            <pc:docMk/>
            <pc:sldMk cId="3615299771" sldId="256"/>
            <ac:inkMk id="6" creationId="{BCF82D7F-6D85-3848-2C26-EDBC6BAF8B58}"/>
          </ac:inkMkLst>
        </pc:inkChg>
        <pc:inkChg chg="add del">
          <ac:chgData name="Nguyễn Lê Văn Quang" userId="e4588657f3441f83" providerId="Windows Live" clId="Web-{4A29AD3B-FFCA-4D9C-96A3-35D7D45327C1}" dt="2022-12-20T12:51:48.296" v="5"/>
          <ac:inkMkLst>
            <pc:docMk/>
            <pc:sldMk cId="3615299771" sldId="256"/>
            <ac:inkMk id="7" creationId="{1BD54F22-6EB7-882C-4B02-2C389DAB2B41}"/>
          </ac:inkMkLst>
        </pc:inkChg>
        <pc:inkChg chg="add del">
          <ac:chgData name="Nguyễn Lê Văn Quang" userId="e4588657f3441f83" providerId="Windows Live" clId="Web-{4A29AD3B-FFCA-4D9C-96A3-35D7D45327C1}" dt="2022-12-20T13:07:09.971" v="77"/>
          <ac:inkMkLst>
            <pc:docMk/>
            <pc:sldMk cId="3615299771" sldId="256"/>
            <ac:inkMk id="8" creationId="{632C23D0-05D5-6660-5097-FF799F324E38}"/>
          </ac:inkMkLst>
        </pc:inkChg>
      </pc:sldChg>
      <pc:sldChg chg="addSp delSp">
        <pc:chgData name="Nguyễn Lê Văn Quang" userId="e4588657f3441f83" providerId="Windows Live" clId="Web-{4A29AD3B-FFCA-4D9C-96A3-35D7D45327C1}" dt="2022-12-20T12:52:26.343" v="10"/>
        <pc:sldMkLst>
          <pc:docMk/>
          <pc:sldMk cId="1121850883" sldId="258"/>
        </pc:sldMkLst>
        <pc:inkChg chg="add del">
          <ac:chgData name="Nguyễn Lê Văn Quang" userId="e4588657f3441f83" providerId="Windows Live" clId="Web-{4A29AD3B-FFCA-4D9C-96A3-35D7D45327C1}" dt="2022-12-20T12:52:12.234" v="8"/>
          <ac:inkMkLst>
            <pc:docMk/>
            <pc:sldMk cId="1121850883" sldId="258"/>
            <ac:inkMk id="11" creationId="{9D7D1A14-F860-B302-58CA-712AAD24CAF9}"/>
          </ac:inkMkLst>
        </pc:inkChg>
        <pc:inkChg chg="add del">
          <ac:chgData name="Nguyễn Lê Văn Quang" userId="e4588657f3441f83" providerId="Windows Live" clId="Web-{4A29AD3B-FFCA-4D9C-96A3-35D7D45327C1}" dt="2022-12-20T12:52:26.343" v="10"/>
          <ac:inkMkLst>
            <pc:docMk/>
            <pc:sldMk cId="1121850883" sldId="258"/>
            <ac:inkMk id="13" creationId="{BACC50D1-BB82-728A-D82D-0114EB4EDCE4}"/>
          </ac:inkMkLst>
        </pc:inkChg>
      </pc:sldChg>
      <pc:sldChg chg="addSp modSp mod setBg addAnim">
        <pc:chgData name="Nguyễn Lê Văn Quang" userId="e4588657f3441f83" providerId="Windows Live" clId="Web-{4A29AD3B-FFCA-4D9C-96A3-35D7D45327C1}" dt="2022-12-20T12:53:16.579" v="14"/>
        <pc:sldMkLst>
          <pc:docMk/>
          <pc:sldMk cId="2673226695" sldId="259"/>
        </pc:sldMkLst>
        <pc:spChg chg="mod">
          <ac:chgData name="Nguyễn Lê Văn Quang" userId="e4588657f3441f83" providerId="Windows Live" clId="Web-{4A29AD3B-FFCA-4D9C-96A3-35D7D45327C1}" dt="2022-12-20T12:53:16.579" v="13"/>
          <ac:spMkLst>
            <pc:docMk/>
            <pc:sldMk cId="2673226695" sldId="259"/>
            <ac:spMk id="2" creationId="{124CABF7-57FD-9E54-1969-6D305746F562}"/>
          </ac:spMkLst>
        </pc:spChg>
        <pc:spChg chg="add">
          <ac:chgData name="Nguyễn Lê Văn Quang" userId="e4588657f3441f83" providerId="Windows Live" clId="Web-{4A29AD3B-FFCA-4D9C-96A3-35D7D45327C1}" dt="2022-12-20T12:53:16.579" v="13"/>
          <ac:spMkLst>
            <pc:docMk/>
            <pc:sldMk cId="2673226695" sldId="259"/>
            <ac:spMk id="8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2:53:16.579" v="13"/>
          <ac:spMkLst>
            <pc:docMk/>
            <pc:sldMk cId="2673226695" sldId="259"/>
            <ac:spMk id="16" creationId="{6A0FFA78-985C-4F50-B21A-77045C7DF657}"/>
          </ac:spMkLst>
        </pc:spChg>
        <pc:picChg chg="add">
          <ac:chgData name="Nguyễn Lê Văn Quang" userId="e4588657f3441f83" providerId="Windows Live" clId="Web-{4A29AD3B-FFCA-4D9C-96A3-35D7D45327C1}" dt="2022-12-20T12:53:16.579" v="13"/>
          <ac:picMkLst>
            <pc:docMk/>
            <pc:sldMk cId="2673226695" sldId="259"/>
            <ac:picMk id="4" creationId="{00C881F6-35B8-EE6D-B1D4-F293EE23DBA2}"/>
          </ac:picMkLst>
        </pc:picChg>
        <pc:picChg chg="add">
          <ac:chgData name="Nguyễn Lê Văn Quang" userId="e4588657f3441f83" providerId="Windows Live" clId="Web-{4A29AD3B-FFCA-4D9C-96A3-35D7D45327C1}" dt="2022-12-20T12:53:16.579" v="13"/>
          <ac:picMkLst>
            <pc:docMk/>
            <pc:sldMk cId="2673226695" sldId="259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4A29AD3B-FFCA-4D9C-96A3-35D7D45327C1}" dt="2022-12-20T12:53:16.579" v="13"/>
          <ac:cxnSpMkLst>
            <pc:docMk/>
            <pc:sldMk cId="2673226695" sldId="259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2:53:16.579" v="13"/>
          <ac:cxnSpMkLst>
            <pc:docMk/>
            <pc:sldMk cId="2673226695" sldId="259"/>
            <ac:cxnSpMk id="14" creationId="{4977F1E1-2B6F-4BB6-899F-67D8764D83C5}"/>
          </ac:cxnSpMkLst>
        </pc:cxnChg>
        <pc:cxnChg chg="add">
          <ac:chgData name="Nguyễn Lê Văn Quang" userId="e4588657f3441f83" providerId="Windows Live" clId="Web-{4A29AD3B-FFCA-4D9C-96A3-35D7D45327C1}" dt="2022-12-20T12:53:16.579" v="13"/>
          <ac:cxnSpMkLst>
            <pc:docMk/>
            <pc:sldMk cId="2673226695" sldId="259"/>
            <ac:cxnSpMk id="18" creationId="{65409EC7-69B1-45CC-8FB7-1964C1AB6720}"/>
          </ac:cxnSpMkLst>
        </pc:cxnChg>
      </pc:sldChg>
      <pc:sldChg chg="addSp modSp mod setBg addAnim">
        <pc:chgData name="Nguyễn Lê Văn Quang" userId="e4588657f3441f83" providerId="Windows Live" clId="Web-{4A29AD3B-FFCA-4D9C-96A3-35D7D45327C1}" dt="2022-12-20T12:53:32.110" v="16"/>
        <pc:sldMkLst>
          <pc:docMk/>
          <pc:sldMk cId="545119756" sldId="262"/>
        </pc:sldMkLst>
        <pc:spChg chg="mod">
          <ac:chgData name="Nguyễn Lê Văn Quang" userId="e4588657f3441f83" providerId="Windows Live" clId="Web-{4A29AD3B-FFCA-4D9C-96A3-35D7D45327C1}" dt="2022-12-20T12:53:32.110" v="15"/>
          <ac:spMkLst>
            <pc:docMk/>
            <pc:sldMk cId="545119756" sldId="262"/>
            <ac:spMk id="2" creationId="{328F4BD8-BB56-B3FC-F18A-D2C9784EE92E}"/>
          </ac:spMkLst>
        </pc:spChg>
        <pc:spChg chg="add">
          <ac:chgData name="Nguyễn Lê Văn Quang" userId="e4588657f3441f83" providerId="Windows Live" clId="Web-{4A29AD3B-FFCA-4D9C-96A3-35D7D45327C1}" dt="2022-12-20T12:53:32.110" v="15"/>
          <ac:spMkLst>
            <pc:docMk/>
            <pc:sldMk cId="545119756" sldId="262"/>
            <ac:spMk id="8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2:53:32.110" v="15"/>
          <ac:spMkLst>
            <pc:docMk/>
            <pc:sldMk cId="545119756" sldId="262"/>
            <ac:spMk id="16" creationId="{6A0FFA78-985C-4F50-B21A-77045C7DF657}"/>
          </ac:spMkLst>
        </pc:spChg>
        <pc:picChg chg="add">
          <ac:chgData name="Nguyễn Lê Văn Quang" userId="e4588657f3441f83" providerId="Windows Live" clId="Web-{4A29AD3B-FFCA-4D9C-96A3-35D7D45327C1}" dt="2022-12-20T12:53:32.110" v="15"/>
          <ac:picMkLst>
            <pc:docMk/>
            <pc:sldMk cId="545119756" sldId="262"/>
            <ac:picMk id="4" creationId="{CA07F3C0-5A76-3FF4-855A-FDA40044AC62}"/>
          </ac:picMkLst>
        </pc:picChg>
        <pc:picChg chg="add">
          <ac:chgData name="Nguyễn Lê Văn Quang" userId="e4588657f3441f83" providerId="Windows Live" clId="Web-{4A29AD3B-FFCA-4D9C-96A3-35D7D45327C1}" dt="2022-12-20T12:53:32.110" v="15"/>
          <ac:picMkLst>
            <pc:docMk/>
            <pc:sldMk cId="545119756" sldId="262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4A29AD3B-FFCA-4D9C-96A3-35D7D45327C1}" dt="2022-12-20T12:53:32.110" v="15"/>
          <ac:cxnSpMkLst>
            <pc:docMk/>
            <pc:sldMk cId="545119756" sldId="262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2:53:32.110" v="15"/>
          <ac:cxnSpMkLst>
            <pc:docMk/>
            <pc:sldMk cId="545119756" sldId="262"/>
            <ac:cxnSpMk id="14" creationId="{4977F1E1-2B6F-4BB6-899F-67D8764D83C5}"/>
          </ac:cxnSpMkLst>
        </pc:cxnChg>
        <pc:cxnChg chg="add">
          <ac:chgData name="Nguyễn Lê Văn Quang" userId="e4588657f3441f83" providerId="Windows Live" clId="Web-{4A29AD3B-FFCA-4D9C-96A3-35D7D45327C1}" dt="2022-12-20T12:53:32.110" v="15"/>
          <ac:cxnSpMkLst>
            <pc:docMk/>
            <pc:sldMk cId="545119756" sldId="262"/>
            <ac:cxnSpMk id="18" creationId="{65409EC7-69B1-45CC-8FB7-1964C1AB6720}"/>
          </ac:cxnSpMkLst>
        </pc:cxnChg>
      </pc:sldChg>
      <pc:sldChg chg="addSp delSp modSp mod setBg">
        <pc:chgData name="Nguyễn Lê Văn Quang" userId="e4588657f3441f83" providerId="Windows Live" clId="Web-{4A29AD3B-FFCA-4D9C-96A3-35D7D45327C1}" dt="2022-12-20T13:05:25.078" v="69" actId="14100"/>
        <pc:sldMkLst>
          <pc:docMk/>
          <pc:sldMk cId="3873166055" sldId="263"/>
        </pc:sldMkLst>
        <pc:spChg chg="add">
          <ac:chgData name="Nguyễn Lê Văn Quang" userId="e4588657f3441f83" providerId="Windows Live" clId="Web-{4A29AD3B-FFCA-4D9C-96A3-35D7D45327C1}" dt="2022-12-20T13:03:38.404" v="49"/>
          <ac:spMkLst>
            <pc:docMk/>
            <pc:sldMk cId="3873166055" sldId="263"/>
            <ac:spMk id="7" creationId="{882C17D0-0115-4E43-AF4A-3BA36E80919D}"/>
          </ac:spMkLst>
        </pc:spChg>
        <pc:spChg chg="add">
          <ac:chgData name="Nguyễn Lê Văn Quang" userId="e4588657f3441f83" providerId="Windows Live" clId="Web-{4A29AD3B-FFCA-4D9C-96A3-35D7D45327C1}" dt="2022-12-20T13:03:38.404" v="49"/>
          <ac:spMkLst>
            <pc:docMk/>
            <pc:sldMk cId="3873166055" sldId="263"/>
            <ac:spMk id="9" creationId="{A2982B51-6FEC-4000-8197-30B2EE78ADE0}"/>
          </ac:spMkLst>
        </pc:spChg>
        <pc:spChg chg="add">
          <ac:chgData name="Nguyễn Lê Văn Quang" userId="e4588657f3441f83" providerId="Windows Live" clId="Web-{4A29AD3B-FFCA-4D9C-96A3-35D7D45327C1}" dt="2022-12-20T13:03:38.404" v="49"/>
          <ac:spMkLst>
            <pc:docMk/>
            <pc:sldMk cId="3873166055" sldId="263"/>
            <ac:spMk id="11" creationId="{E5DFB8AC-1A2A-4330-B50D-AAE63C682328}"/>
          </ac:spMkLst>
        </pc:spChg>
        <pc:picChg chg="mod">
          <ac:chgData name="Nguyễn Lê Văn Quang" userId="e4588657f3441f83" providerId="Windows Live" clId="Web-{4A29AD3B-FFCA-4D9C-96A3-35D7D45327C1}" dt="2022-12-20T13:05:25.078" v="69" actId="14100"/>
          <ac:picMkLst>
            <pc:docMk/>
            <pc:sldMk cId="3873166055" sldId="263"/>
            <ac:picMk id="2" creationId="{0BB756F4-CD97-23AF-5188-9AB5B96A230A}"/>
          </ac:picMkLst>
        </pc:picChg>
        <pc:inkChg chg="add del">
          <ac:chgData name="Nguyễn Lê Văn Quang" userId="e4588657f3441f83" providerId="Windows Live" clId="Web-{4A29AD3B-FFCA-4D9C-96A3-35D7D45327C1}" dt="2022-12-20T13:03:55.357" v="51"/>
          <ac:inkMkLst>
            <pc:docMk/>
            <pc:sldMk cId="3873166055" sldId="263"/>
            <ac:inkMk id="3" creationId="{7F5AB9DD-B171-21D7-6BB0-D1718A9DB2A0}"/>
          </ac:inkMkLst>
        </pc:inkChg>
        <pc:inkChg chg="add">
          <ac:chgData name="Nguyễn Lê Văn Quang" userId="e4588657f3441f83" providerId="Windows Live" clId="Web-{4A29AD3B-FFCA-4D9C-96A3-35D7D45327C1}" dt="2022-12-20T13:03:59.060" v="52"/>
          <ac:inkMkLst>
            <pc:docMk/>
            <pc:sldMk cId="3873166055" sldId="263"/>
            <ac:inkMk id="4" creationId="{E2541664-D0A4-CC29-F59F-2324F6D980E9}"/>
          </ac:inkMkLst>
        </pc:inkChg>
        <pc:inkChg chg="add del">
          <ac:chgData name="Nguyễn Lê Văn Quang" userId="e4588657f3441f83" providerId="Windows Live" clId="Web-{4A29AD3B-FFCA-4D9C-96A3-35D7D45327C1}" dt="2022-12-20T13:04:03.342" v="54"/>
          <ac:inkMkLst>
            <pc:docMk/>
            <pc:sldMk cId="3873166055" sldId="263"/>
            <ac:inkMk id="5" creationId="{3A6CC069-FDA3-100A-87E2-58143B217E0A}"/>
          </ac:inkMkLst>
        </pc:inkChg>
        <pc:inkChg chg="add del">
          <ac:chgData name="Nguyễn Lê Văn Quang" userId="e4588657f3441f83" providerId="Windows Live" clId="Web-{4A29AD3B-FFCA-4D9C-96A3-35D7D45327C1}" dt="2022-12-20T13:04:20.233" v="56"/>
          <ac:inkMkLst>
            <pc:docMk/>
            <pc:sldMk cId="3873166055" sldId="263"/>
            <ac:inkMk id="6" creationId="{62ECBA79-5209-83BC-45CD-874191FC4FA6}"/>
          </ac:inkMkLst>
        </pc:inkChg>
      </pc:sldChg>
      <pc:sldChg chg="addSp modSp mod setBg addAnim">
        <pc:chgData name="Nguyễn Lê Văn Quang" userId="e4588657f3441f83" providerId="Windows Live" clId="Web-{4A29AD3B-FFCA-4D9C-96A3-35D7D45327C1}" dt="2022-12-20T12:52:39.844" v="12"/>
        <pc:sldMkLst>
          <pc:docMk/>
          <pc:sldMk cId="1305698294" sldId="265"/>
        </pc:sldMkLst>
        <pc:spChg chg="mod">
          <ac:chgData name="Nguyễn Lê Văn Quang" userId="e4588657f3441f83" providerId="Windows Live" clId="Web-{4A29AD3B-FFCA-4D9C-96A3-35D7D45327C1}" dt="2022-12-20T12:52:39.828" v="11"/>
          <ac:spMkLst>
            <pc:docMk/>
            <pc:sldMk cId="1305698294" sldId="265"/>
            <ac:spMk id="2" creationId="{F0DB8211-7981-0AA2-4AEE-E9BAABD921FB}"/>
          </ac:spMkLst>
        </pc:spChg>
        <pc:spChg chg="add">
          <ac:chgData name="Nguyễn Lê Văn Quang" userId="e4588657f3441f83" providerId="Windows Live" clId="Web-{4A29AD3B-FFCA-4D9C-96A3-35D7D45327C1}" dt="2022-12-20T12:52:39.828" v="11"/>
          <ac:spMkLst>
            <pc:docMk/>
            <pc:sldMk cId="1305698294" sldId="265"/>
            <ac:spMk id="8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2:52:39.828" v="11"/>
          <ac:spMkLst>
            <pc:docMk/>
            <pc:sldMk cId="1305698294" sldId="265"/>
            <ac:spMk id="16" creationId="{6A0FFA78-985C-4F50-B21A-77045C7DF657}"/>
          </ac:spMkLst>
        </pc:spChg>
        <pc:picChg chg="add">
          <ac:chgData name="Nguyễn Lê Văn Quang" userId="e4588657f3441f83" providerId="Windows Live" clId="Web-{4A29AD3B-FFCA-4D9C-96A3-35D7D45327C1}" dt="2022-12-20T12:52:39.828" v="11"/>
          <ac:picMkLst>
            <pc:docMk/>
            <pc:sldMk cId="1305698294" sldId="265"/>
            <ac:picMk id="4" creationId="{D9BB3E54-EE40-3540-985A-B84E92DEE336}"/>
          </ac:picMkLst>
        </pc:picChg>
        <pc:picChg chg="add">
          <ac:chgData name="Nguyễn Lê Văn Quang" userId="e4588657f3441f83" providerId="Windows Live" clId="Web-{4A29AD3B-FFCA-4D9C-96A3-35D7D45327C1}" dt="2022-12-20T12:52:39.828" v="11"/>
          <ac:picMkLst>
            <pc:docMk/>
            <pc:sldMk cId="1305698294" sldId="265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4A29AD3B-FFCA-4D9C-96A3-35D7D45327C1}" dt="2022-12-20T12:52:39.828" v="11"/>
          <ac:cxnSpMkLst>
            <pc:docMk/>
            <pc:sldMk cId="1305698294" sldId="265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2:52:39.828" v="11"/>
          <ac:cxnSpMkLst>
            <pc:docMk/>
            <pc:sldMk cId="1305698294" sldId="265"/>
            <ac:cxnSpMk id="14" creationId="{4977F1E1-2B6F-4BB6-899F-67D8764D83C5}"/>
          </ac:cxnSpMkLst>
        </pc:cxnChg>
        <pc:cxnChg chg="add">
          <ac:chgData name="Nguyễn Lê Văn Quang" userId="e4588657f3441f83" providerId="Windows Live" clId="Web-{4A29AD3B-FFCA-4D9C-96A3-35D7D45327C1}" dt="2022-12-20T12:52:39.828" v="11"/>
          <ac:cxnSpMkLst>
            <pc:docMk/>
            <pc:sldMk cId="1305698294" sldId="265"/>
            <ac:cxnSpMk id="18" creationId="{65409EC7-69B1-45CC-8FB7-1964C1AB6720}"/>
          </ac:cxnSpMkLst>
        </pc:cxnChg>
      </pc:sldChg>
      <pc:sldChg chg="addSp delSp modSp mod setBg modClrScheme delDesignElem chgLayout">
        <pc:chgData name="Nguyễn Lê Văn Quang" userId="e4588657f3441f83" providerId="Windows Live" clId="Web-{4A29AD3B-FFCA-4D9C-96A3-35D7D45327C1}" dt="2022-12-20T12:58:50.789" v="26"/>
        <pc:sldMkLst>
          <pc:docMk/>
          <pc:sldMk cId="1837869471" sldId="266"/>
        </pc:sldMkLst>
        <pc:spChg chg="mod ord">
          <ac:chgData name="Nguyễn Lê Văn Quang" userId="e4588657f3441f83" providerId="Windows Live" clId="Web-{4A29AD3B-FFCA-4D9C-96A3-35D7D45327C1}" dt="2022-12-20T12:58:50.789" v="26"/>
          <ac:spMkLst>
            <pc:docMk/>
            <pc:sldMk cId="1837869471" sldId="266"/>
            <ac:spMk id="2" creationId="{9C2BB9AF-F528-6D9A-558B-6947F563AD9E}"/>
          </ac:spMkLst>
        </pc:spChg>
        <pc:spChg chg="add mod ord">
          <ac:chgData name="Nguyễn Lê Văn Quang" userId="e4588657f3441f83" providerId="Windows Live" clId="Web-{4A29AD3B-FFCA-4D9C-96A3-35D7D45327C1}" dt="2022-12-20T12:58:50.789" v="26"/>
          <ac:spMkLst>
            <pc:docMk/>
            <pc:sldMk cId="1837869471" sldId="266"/>
            <ac:spMk id="3" creationId="{11666741-B966-6FB3-9E09-983B5EDCC434}"/>
          </ac:spMkLst>
        </pc:spChg>
        <pc:spChg chg="add mod ord">
          <ac:chgData name="Nguyễn Lê Văn Quang" userId="e4588657f3441f83" providerId="Windows Live" clId="Web-{4A29AD3B-FFCA-4D9C-96A3-35D7D45327C1}" dt="2022-12-20T12:58:50.789" v="26"/>
          <ac:spMkLst>
            <pc:docMk/>
            <pc:sldMk cId="1837869471" sldId="266"/>
            <ac:spMk id="5" creationId="{81A3DCF3-2E94-8EE3-8BB2-AECF80AFECC4}"/>
          </ac:spMkLst>
        </pc:spChg>
        <pc:spChg chg="add del">
          <ac:chgData name="Nguyễn Lê Văn Quang" userId="e4588657f3441f83" providerId="Windows Live" clId="Web-{4A29AD3B-FFCA-4D9C-96A3-35D7D45327C1}" dt="2022-12-20T12:58:50.789" v="26"/>
          <ac:spMkLst>
            <pc:docMk/>
            <pc:sldMk cId="1837869471" sldId="266"/>
            <ac:spMk id="8" creationId="{1CE580D1-F917-4567-AFB4-99AA9B52ADF0}"/>
          </ac:spMkLst>
        </pc:spChg>
        <pc:spChg chg="add del">
          <ac:chgData name="Nguyễn Lê Văn Quang" userId="e4588657f3441f83" providerId="Windows Live" clId="Web-{4A29AD3B-FFCA-4D9C-96A3-35D7D45327C1}" dt="2022-12-20T12:58:50.789" v="26"/>
          <ac:spMkLst>
            <pc:docMk/>
            <pc:sldMk cId="1837869471" sldId="266"/>
            <ac:spMk id="16" creationId="{6A0FFA78-985C-4F50-B21A-77045C7DF657}"/>
          </ac:spMkLst>
        </pc:spChg>
        <pc:picChg chg="add">
          <ac:chgData name="Nguyễn Lê Văn Quang" userId="e4588657f3441f83" providerId="Windows Live" clId="Web-{4A29AD3B-FFCA-4D9C-96A3-35D7D45327C1}" dt="2022-12-20T12:58:36.679" v="25"/>
          <ac:picMkLst>
            <pc:docMk/>
            <pc:sldMk cId="1837869471" sldId="266"/>
            <ac:picMk id="4" creationId="{A751E7B3-359D-49D5-722A-93F637AAED35}"/>
          </ac:picMkLst>
        </pc:picChg>
        <pc:picChg chg="add del">
          <ac:chgData name="Nguyễn Lê Văn Quang" userId="e4588657f3441f83" providerId="Windows Live" clId="Web-{4A29AD3B-FFCA-4D9C-96A3-35D7D45327C1}" dt="2022-12-20T12:58:50.789" v="26"/>
          <ac:picMkLst>
            <pc:docMk/>
            <pc:sldMk cId="1837869471" sldId="266"/>
            <ac:picMk id="10" creationId="{1F5620B8-A2D8-4568-B566-F0453A0D9167}"/>
          </ac:picMkLst>
        </pc:picChg>
        <pc:cxnChg chg="add del">
          <ac:chgData name="Nguyễn Lê Văn Quang" userId="e4588657f3441f83" providerId="Windows Live" clId="Web-{4A29AD3B-FFCA-4D9C-96A3-35D7D45327C1}" dt="2022-12-20T12:58:50.789" v="26"/>
          <ac:cxnSpMkLst>
            <pc:docMk/>
            <pc:sldMk cId="1837869471" sldId="266"/>
            <ac:cxnSpMk id="12" creationId="{1C7D2BA4-4B7A-4596-8BCC-5CF715423894}"/>
          </ac:cxnSpMkLst>
        </pc:cxnChg>
        <pc:cxnChg chg="add del">
          <ac:chgData name="Nguyễn Lê Văn Quang" userId="e4588657f3441f83" providerId="Windows Live" clId="Web-{4A29AD3B-FFCA-4D9C-96A3-35D7D45327C1}" dt="2022-12-20T12:58:50.789" v="26"/>
          <ac:cxnSpMkLst>
            <pc:docMk/>
            <pc:sldMk cId="1837869471" sldId="266"/>
            <ac:cxnSpMk id="14" creationId="{4977F1E1-2B6F-4BB6-899F-67D8764D83C5}"/>
          </ac:cxnSpMkLst>
        </pc:cxnChg>
        <pc:cxnChg chg="add del">
          <ac:chgData name="Nguyễn Lê Văn Quang" userId="e4588657f3441f83" providerId="Windows Live" clId="Web-{4A29AD3B-FFCA-4D9C-96A3-35D7D45327C1}" dt="2022-12-20T12:58:50.789" v="26"/>
          <ac:cxnSpMkLst>
            <pc:docMk/>
            <pc:sldMk cId="1837869471" sldId="266"/>
            <ac:cxnSpMk id="18" creationId="{65409EC7-69B1-45CC-8FB7-1964C1AB6720}"/>
          </ac:cxnSpMkLst>
        </pc:cxnChg>
      </pc:sldChg>
      <pc:sldChg chg="addSp modSp mod setBg">
        <pc:chgData name="Nguyễn Lê Văn Quang" userId="e4588657f3441f83" providerId="Windows Live" clId="Web-{4A29AD3B-FFCA-4D9C-96A3-35D7D45327C1}" dt="2022-12-20T12:59:14.070" v="27"/>
        <pc:sldMkLst>
          <pc:docMk/>
          <pc:sldMk cId="3622524995" sldId="267"/>
        </pc:sldMkLst>
        <pc:spChg chg="mod">
          <ac:chgData name="Nguyễn Lê Văn Quang" userId="e4588657f3441f83" providerId="Windows Live" clId="Web-{4A29AD3B-FFCA-4D9C-96A3-35D7D45327C1}" dt="2022-12-20T12:59:14.070" v="27"/>
          <ac:spMkLst>
            <pc:docMk/>
            <pc:sldMk cId="3622524995" sldId="267"/>
            <ac:spMk id="2" creationId="{E394DD88-567B-C26A-FD1B-9E0EB3CD98D7}"/>
          </ac:spMkLst>
        </pc:spChg>
        <pc:spChg chg="add">
          <ac:chgData name="Nguyễn Lê Văn Quang" userId="e4588657f3441f83" providerId="Windows Live" clId="Web-{4A29AD3B-FFCA-4D9C-96A3-35D7D45327C1}" dt="2022-12-20T12:59:14.070" v="27"/>
          <ac:spMkLst>
            <pc:docMk/>
            <pc:sldMk cId="3622524995" sldId="267"/>
            <ac:spMk id="8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2:59:14.070" v="27"/>
          <ac:spMkLst>
            <pc:docMk/>
            <pc:sldMk cId="3622524995" sldId="267"/>
            <ac:spMk id="16" creationId="{4F6621CF-F493-40D5-98AE-24A9D3AD43C4}"/>
          </ac:spMkLst>
        </pc:spChg>
        <pc:spChg chg="add">
          <ac:chgData name="Nguyễn Lê Văn Quang" userId="e4588657f3441f83" providerId="Windows Live" clId="Web-{4A29AD3B-FFCA-4D9C-96A3-35D7D45327C1}" dt="2022-12-20T12:59:14.070" v="27"/>
          <ac:spMkLst>
            <pc:docMk/>
            <pc:sldMk cId="3622524995" sldId="267"/>
            <ac:spMk id="18" creationId="{CADEE02A-D296-42EA-88F5-7803F69CEE29}"/>
          </ac:spMkLst>
        </pc:spChg>
        <pc:picChg chg="add">
          <ac:chgData name="Nguyễn Lê Văn Quang" userId="e4588657f3441f83" providerId="Windows Live" clId="Web-{4A29AD3B-FFCA-4D9C-96A3-35D7D45327C1}" dt="2022-12-20T12:59:14.070" v="27"/>
          <ac:picMkLst>
            <pc:docMk/>
            <pc:sldMk cId="3622524995" sldId="267"/>
            <ac:picMk id="4" creationId="{45A02A39-AE97-C010-FD81-6BCDEA4D8114}"/>
          </ac:picMkLst>
        </pc:picChg>
        <pc:picChg chg="add">
          <ac:chgData name="Nguyễn Lê Văn Quang" userId="e4588657f3441f83" providerId="Windows Live" clId="Web-{4A29AD3B-FFCA-4D9C-96A3-35D7D45327C1}" dt="2022-12-20T12:59:14.070" v="27"/>
          <ac:picMkLst>
            <pc:docMk/>
            <pc:sldMk cId="3622524995" sldId="267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4A29AD3B-FFCA-4D9C-96A3-35D7D45327C1}" dt="2022-12-20T12:59:14.070" v="27"/>
          <ac:cxnSpMkLst>
            <pc:docMk/>
            <pc:sldMk cId="3622524995" sldId="267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2:59:14.070" v="27"/>
          <ac:cxnSpMkLst>
            <pc:docMk/>
            <pc:sldMk cId="3622524995" sldId="267"/>
            <ac:cxnSpMk id="14" creationId="{4977F1E1-2B6F-4BB6-899F-67D8764D83C5}"/>
          </ac:cxnSpMkLst>
        </pc:cxnChg>
      </pc:sldChg>
      <pc:sldChg chg="addSp modSp mod setBg">
        <pc:chgData name="Nguyễn Lê Văn Quang" userId="e4588657f3441f83" providerId="Windows Live" clId="Web-{4A29AD3B-FFCA-4D9C-96A3-35D7D45327C1}" dt="2022-12-20T12:59:20.602" v="28"/>
        <pc:sldMkLst>
          <pc:docMk/>
          <pc:sldMk cId="2939549631" sldId="268"/>
        </pc:sldMkLst>
        <pc:spChg chg="mod">
          <ac:chgData name="Nguyễn Lê Văn Quang" userId="e4588657f3441f83" providerId="Windows Live" clId="Web-{4A29AD3B-FFCA-4D9C-96A3-35D7D45327C1}" dt="2022-12-20T12:59:20.602" v="28"/>
          <ac:spMkLst>
            <pc:docMk/>
            <pc:sldMk cId="2939549631" sldId="268"/>
            <ac:spMk id="2" creationId="{D1554A20-9673-2A95-9839-326C8B2BB6F4}"/>
          </ac:spMkLst>
        </pc:spChg>
        <pc:spChg chg="add">
          <ac:chgData name="Nguyễn Lê Văn Quang" userId="e4588657f3441f83" providerId="Windows Live" clId="Web-{4A29AD3B-FFCA-4D9C-96A3-35D7D45327C1}" dt="2022-12-20T12:59:20.602" v="28"/>
          <ac:spMkLst>
            <pc:docMk/>
            <pc:sldMk cId="2939549631" sldId="268"/>
            <ac:spMk id="8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2:59:20.602" v="28"/>
          <ac:spMkLst>
            <pc:docMk/>
            <pc:sldMk cId="2939549631" sldId="268"/>
            <ac:spMk id="16" creationId="{4F6621CF-F493-40D5-98AE-24A9D3AD43C4}"/>
          </ac:spMkLst>
        </pc:spChg>
        <pc:spChg chg="add">
          <ac:chgData name="Nguyễn Lê Văn Quang" userId="e4588657f3441f83" providerId="Windows Live" clId="Web-{4A29AD3B-FFCA-4D9C-96A3-35D7D45327C1}" dt="2022-12-20T12:59:20.602" v="28"/>
          <ac:spMkLst>
            <pc:docMk/>
            <pc:sldMk cId="2939549631" sldId="268"/>
            <ac:spMk id="18" creationId="{CADEE02A-D296-42EA-88F5-7803F69CEE29}"/>
          </ac:spMkLst>
        </pc:spChg>
        <pc:picChg chg="add">
          <ac:chgData name="Nguyễn Lê Văn Quang" userId="e4588657f3441f83" providerId="Windows Live" clId="Web-{4A29AD3B-FFCA-4D9C-96A3-35D7D45327C1}" dt="2022-12-20T12:59:20.602" v="28"/>
          <ac:picMkLst>
            <pc:docMk/>
            <pc:sldMk cId="2939549631" sldId="268"/>
            <ac:picMk id="4" creationId="{133B3463-1D92-96F5-F7DF-214DCD25F7C5}"/>
          </ac:picMkLst>
        </pc:picChg>
        <pc:picChg chg="add">
          <ac:chgData name="Nguyễn Lê Văn Quang" userId="e4588657f3441f83" providerId="Windows Live" clId="Web-{4A29AD3B-FFCA-4D9C-96A3-35D7D45327C1}" dt="2022-12-20T12:59:20.602" v="28"/>
          <ac:picMkLst>
            <pc:docMk/>
            <pc:sldMk cId="2939549631" sldId="268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4A29AD3B-FFCA-4D9C-96A3-35D7D45327C1}" dt="2022-12-20T12:59:20.602" v="28"/>
          <ac:cxnSpMkLst>
            <pc:docMk/>
            <pc:sldMk cId="2939549631" sldId="268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2:59:20.602" v="28"/>
          <ac:cxnSpMkLst>
            <pc:docMk/>
            <pc:sldMk cId="2939549631" sldId="268"/>
            <ac:cxnSpMk id="14" creationId="{4977F1E1-2B6F-4BB6-899F-67D8764D83C5}"/>
          </ac:cxnSpMkLst>
        </pc:cxnChg>
      </pc:sldChg>
      <pc:sldChg chg="addSp modSp mod setBg">
        <pc:chgData name="Nguyễn Lê Văn Quang" userId="e4588657f3441f83" providerId="Windows Live" clId="Web-{4A29AD3B-FFCA-4D9C-96A3-35D7D45327C1}" dt="2022-12-20T12:59:37.821" v="29"/>
        <pc:sldMkLst>
          <pc:docMk/>
          <pc:sldMk cId="4287165372" sldId="269"/>
        </pc:sldMkLst>
        <pc:spChg chg="mod">
          <ac:chgData name="Nguyễn Lê Văn Quang" userId="e4588657f3441f83" providerId="Windows Live" clId="Web-{4A29AD3B-FFCA-4D9C-96A3-35D7D45327C1}" dt="2022-12-20T12:59:37.821" v="29"/>
          <ac:spMkLst>
            <pc:docMk/>
            <pc:sldMk cId="4287165372" sldId="269"/>
            <ac:spMk id="2" creationId="{9C5158C0-13F7-DAA6-3A43-16439266E3B0}"/>
          </ac:spMkLst>
        </pc:spChg>
        <pc:spChg chg="add">
          <ac:chgData name="Nguyễn Lê Văn Quang" userId="e4588657f3441f83" providerId="Windows Live" clId="Web-{4A29AD3B-FFCA-4D9C-96A3-35D7D45327C1}" dt="2022-12-20T12:59:37.821" v="29"/>
          <ac:spMkLst>
            <pc:docMk/>
            <pc:sldMk cId="4287165372" sldId="269"/>
            <ac:spMk id="8" creationId="{2E67E8BF-E4B2-4098-9FB3-9E400BD86935}"/>
          </ac:spMkLst>
        </pc:spChg>
        <pc:picChg chg="add">
          <ac:chgData name="Nguyễn Lê Văn Quang" userId="e4588657f3441f83" providerId="Windows Live" clId="Web-{4A29AD3B-FFCA-4D9C-96A3-35D7D45327C1}" dt="2022-12-20T12:59:37.821" v="29"/>
          <ac:picMkLst>
            <pc:docMk/>
            <pc:sldMk cId="4287165372" sldId="269"/>
            <ac:picMk id="4" creationId="{FF94E4C0-A861-3CC4-167A-0C1DE560617C}"/>
          </ac:picMkLst>
        </pc:picChg>
        <pc:cxnChg chg="add">
          <ac:chgData name="Nguyễn Lê Văn Quang" userId="e4588657f3441f83" providerId="Windows Live" clId="Web-{4A29AD3B-FFCA-4D9C-96A3-35D7D45327C1}" dt="2022-12-20T12:59:37.821" v="29"/>
          <ac:cxnSpMkLst>
            <pc:docMk/>
            <pc:sldMk cId="4287165372" sldId="269"/>
            <ac:cxnSpMk id="10" creationId="{3781A10F-5DF6-4C9B-AE0B-5249E4399D26}"/>
          </ac:cxnSpMkLst>
        </pc:cxnChg>
      </pc:sldChg>
      <pc:sldChg chg="addSp modSp mod setBg">
        <pc:chgData name="Nguyễn Lê Văn Quang" userId="e4588657f3441f83" providerId="Windows Live" clId="Web-{4A29AD3B-FFCA-4D9C-96A3-35D7D45327C1}" dt="2022-12-20T12:59:44.837" v="30"/>
        <pc:sldMkLst>
          <pc:docMk/>
          <pc:sldMk cId="556729683" sldId="270"/>
        </pc:sldMkLst>
        <pc:spChg chg="mod">
          <ac:chgData name="Nguyễn Lê Văn Quang" userId="e4588657f3441f83" providerId="Windows Live" clId="Web-{4A29AD3B-FFCA-4D9C-96A3-35D7D45327C1}" dt="2022-12-20T12:59:44.837" v="30"/>
          <ac:spMkLst>
            <pc:docMk/>
            <pc:sldMk cId="556729683" sldId="270"/>
            <ac:spMk id="2" creationId="{CBD536F1-596F-3CB4-15EC-F41F130D4BF7}"/>
          </ac:spMkLst>
        </pc:spChg>
        <pc:spChg chg="add">
          <ac:chgData name="Nguyễn Lê Văn Quang" userId="e4588657f3441f83" providerId="Windows Live" clId="Web-{4A29AD3B-FFCA-4D9C-96A3-35D7D45327C1}" dt="2022-12-20T12:59:44.837" v="30"/>
          <ac:spMkLst>
            <pc:docMk/>
            <pc:sldMk cId="556729683" sldId="270"/>
            <ac:spMk id="8" creationId="{2E67E8BF-E4B2-4098-9FB3-9E400BD86935}"/>
          </ac:spMkLst>
        </pc:spChg>
        <pc:picChg chg="add">
          <ac:chgData name="Nguyễn Lê Văn Quang" userId="e4588657f3441f83" providerId="Windows Live" clId="Web-{4A29AD3B-FFCA-4D9C-96A3-35D7D45327C1}" dt="2022-12-20T12:59:44.837" v="30"/>
          <ac:picMkLst>
            <pc:docMk/>
            <pc:sldMk cId="556729683" sldId="270"/>
            <ac:picMk id="4" creationId="{D3FFF617-A1EC-044A-E2B2-C67983C92158}"/>
          </ac:picMkLst>
        </pc:picChg>
        <pc:cxnChg chg="add">
          <ac:chgData name="Nguyễn Lê Văn Quang" userId="e4588657f3441f83" providerId="Windows Live" clId="Web-{4A29AD3B-FFCA-4D9C-96A3-35D7D45327C1}" dt="2022-12-20T12:59:44.837" v="30"/>
          <ac:cxnSpMkLst>
            <pc:docMk/>
            <pc:sldMk cId="556729683" sldId="270"/>
            <ac:cxnSpMk id="10" creationId="{3781A10F-5DF6-4C9B-AE0B-5249E4399D26}"/>
          </ac:cxnSpMkLst>
        </pc:cxnChg>
      </pc:sldChg>
      <pc:sldChg chg="addSp modSp mod setBg">
        <pc:chgData name="Nguyễn Lê Văn Quang" userId="e4588657f3441f83" providerId="Windows Live" clId="Web-{4A29AD3B-FFCA-4D9C-96A3-35D7D45327C1}" dt="2022-12-20T12:59:58.993" v="31"/>
        <pc:sldMkLst>
          <pc:docMk/>
          <pc:sldMk cId="2408642806" sldId="271"/>
        </pc:sldMkLst>
        <pc:spChg chg="mod">
          <ac:chgData name="Nguyễn Lê Văn Quang" userId="e4588657f3441f83" providerId="Windows Live" clId="Web-{4A29AD3B-FFCA-4D9C-96A3-35D7D45327C1}" dt="2022-12-20T12:59:58.993" v="31"/>
          <ac:spMkLst>
            <pc:docMk/>
            <pc:sldMk cId="2408642806" sldId="271"/>
            <ac:spMk id="2" creationId="{5DE43EF1-6A8A-677A-7C67-4494CEDD392D}"/>
          </ac:spMkLst>
        </pc:spChg>
        <pc:spChg chg="add">
          <ac:chgData name="Nguyễn Lê Văn Quang" userId="e4588657f3441f83" providerId="Windows Live" clId="Web-{4A29AD3B-FFCA-4D9C-96A3-35D7D45327C1}" dt="2022-12-20T12:59:58.993" v="31"/>
          <ac:spMkLst>
            <pc:docMk/>
            <pc:sldMk cId="2408642806" sldId="271"/>
            <ac:spMk id="8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2:59:58.993" v="31"/>
          <ac:spMkLst>
            <pc:docMk/>
            <pc:sldMk cId="2408642806" sldId="271"/>
            <ac:spMk id="16" creationId="{6A0FFA78-985C-4F50-B21A-77045C7DF657}"/>
          </ac:spMkLst>
        </pc:spChg>
        <pc:picChg chg="add">
          <ac:chgData name="Nguyễn Lê Văn Quang" userId="e4588657f3441f83" providerId="Windows Live" clId="Web-{4A29AD3B-FFCA-4D9C-96A3-35D7D45327C1}" dt="2022-12-20T12:59:58.993" v="31"/>
          <ac:picMkLst>
            <pc:docMk/>
            <pc:sldMk cId="2408642806" sldId="271"/>
            <ac:picMk id="4" creationId="{54D5455E-DD0B-3A04-4232-6BB0763EA061}"/>
          </ac:picMkLst>
        </pc:picChg>
        <pc:picChg chg="add">
          <ac:chgData name="Nguyễn Lê Văn Quang" userId="e4588657f3441f83" providerId="Windows Live" clId="Web-{4A29AD3B-FFCA-4D9C-96A3-35D7D45327C1}" dt="2022-12-20T12:59:58.993" v="31"/>
          <ac:picMkLst>
            <pc:docMk/>
            <pc:sldMk cId="2408642806" sldId="271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4A29AD3B-FFCA-4D9C-96A3-35D7D45327C1}" dt="2022-12-20T12:59:58.993" v="31"/>
          <ac:cxnSpMkLst>
            <pc:docMk/>
            <pc:sldMk cId="2408642806" sldId="271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2:59:58.993" v="31"/>
          <ac:cxnSpMkLst>
            <pc:docMk/>
            <pc:sldMk cId="2408642806" sldId="271"/>
            <ac:cxnSpMk id="14" creationId="{4977F1E1-2B6F-4BB6-899F-67D8764D83C5}"/>
          </ac:cxnSpMkLst>
        </pc:cxnChg>
        <pc:cxnChg chg="add">
          <ac:chgData name="Nguyễn Lê Văn Quang" userId="e4588657f3441f83" providerId="Windows Live" clId="Web-{4A29AD3B-FFCA-4D9C-96A3-35D7D45327C1}" dt="2022-12-20T12:59:58.993" v="31"/>
          <ac:cxnSpMkLst>
            <pc:docMk/>
            <pc:sldMk cId="2408642806" sldId="271"/>
            <ac:cxnSpMk id="18" creationId="{65409EC7-69B1-45CC-8FB7-1964C1AB6720}"/>
          </ac:cxnSpMkLst>
        </pc:cxnChg>
      </pc:sldChg>
      <pc:sldChg chg="addSp modSp mod setBg">
        <pc:chgData name="Nguyễn Lê Văn Quang" userId="e4588657f3441f83" providerId="Windows Live" clId="Web-{4A29AD3B-FFCA-4D9C-96A3-35D7D45327C1}" dt="2022-12-20T13:00:21.275" v="32"/>
        <pc:sldMkLst>
          <pc:docMk/>
          <pc:sldMk cId="1056978388" sldId="272"/>
        </pc:sldMkLst>
        <pc:spChg chg="mod">
          <ac:chgData name="Nguyễn Lê Văn Quang" userId="e4588657f3441f83" providerId="Windows Live" clId="Web-{4A29AD3B-FFCA-4D9C-96A3-35D7D45327C1}" dt="2022-12-20T13:00:21.275" v="32"/>
          <ac:spMkLst>
            <pc:docMk/>
            <pc:sldMk cId="1056978388" sldId="272"/>
            <ac:spMk id="2" creationId="{ED82B27C-1527-DF26-EBE6-FEEF25705DDF}"/>
          </ac:spMkLst>
        </pc:spChg>
        <pc:spChg chg="add">
          <ac:chgData name="Nguyễn Lê Văn Quang" userId="e4588657f3441f83" providerId="Windows Live" clId="Web-{4A29AD3B-FFCA-4D9C-96A3-35D7D45327C1}" dt="2022-12-20T13:00:21.275" v="32"/>
          <ac:spMkLst>
            <pc:docMk/>
            <pc:sldMk cId="1056978388" sldId="272"/>
            <ac:spMk id="8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3:00:21.275" v="32"/>
          <ac:spMkLst>
            <pc:docMk/>
            <pc:sldMk cId="1056978388" sldId="272"/>
            <ac:spMk id="16" creationId="{6A0FFA78-985C-4F50-B21A-77045C7DF657}"/>
          </ac:spMkLst>
        </pc:spChg>
        <pc:picChg chg="add">
          <ac:chgData name="Nguyễn Lê Văn Quang" userId="e4588657f3441f83" providerId="Windows Live" clId="Web-{4A29AD3B-FFCA-4D9C-96A3-35D7D45327C1}" dt="2022-12-20T13:00:21.275" v="32"/>
          <ac:picMkLst>
            <pc:docMk/>
            <pc:sldMk cId="1056978388" sldId="272"/>
            <ac:picMk id="4" creationId="{354D198F-5C48-49F1-094F-D0053964F965}"/>
          </ac:picMkLst>
        </pc:picChg>
        <pc:picChg chg="add">
          <ac:chgData name="Nguyễn Lê Văn Quang" userId="e4588657f3441f83" providerId="Windows Live" clId="Web-{4A29AD3B-FFCA-4D9C-96A3-35D7D45327C1}" dt="2022-12-20T13:00:21.275" v="32"/>
          <ac:picMkLst>
            <pc:docMk/>
            <pc:sldMk cId="1056978388" sldId="272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4A29AD3B-FFCA-4D9C-96A3-35D7D45327C1}" dt="2022-12-20T13:00:21.275" v="32"/>
          <ac:cxnSpMkLst>
            <pc:docMk/>
            <pc:sldMk cId="1056978388" sldId="272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3:00:21.275" v="32"/>
          <ac:cxnSpMkLst>
            <pc:docMk/>
            <pc:sldMk cId="1056978388" sldId="272"/>
            <ac:cxnSpMk id="14" creationId="{4977F1E1-2B6F-4BB6-899F-67D8764D83C5}"/>
          </ac:cxnSpMkLst>
        </pc:cxnChg>
        <pc:cxnChg chg="add">
          <ac:chgData name="Nguyễn Lê Văn Quang" userId="e4588657f3441f83" providerId="Windows Live" clId="Web-{4A29AD3B-FFCA-4D9C-96A3-35D7D45327C1}" dt="2022-12-20T13:00:21.275" v="32"/>
          <ac:cxnSpMkLst>
            <pc:docMk/>
            <pc:sldMk cId="1056978388" sldId="272"/>
            <ac:cxnSpMk id="18" creationId="{65409EC7-69B1-45CC-8FB7-1964C1AB6720}"/>
          </ac:cxnSpMkLst>
        </pc:cxnChg>
      </pc:sldChg>
      <pc:sldChg chg="addSp delSp modSp mod setBg">
        <pc:chgData name="Nguyễn Lê Văn Quang" userId="e4588657f3441f83" providerId="Windows Live" clId="Web-{4A29AD3B-FFCA-4D9C-96A3-35D7D45327C1}" dt="2022-12-20T13:00:47.760" v="35"/>
        <pc:sldMkLst>
          <pc:docMk/>
          <pc:sldMk cId="2013891651" sldId="273"/>
        </pc:sldMkLst>
        <pc:spChg chg="mod">
          <ac:chgData name="Nguyễn Lê Văn Quang" userId="e4588657f3441f83" providerId="Windows Live" clId="Web-{4A29AD3B-FFCA-4D9C-96A3-35D7D45327C1}" dt="2022-12-20T13:00:47.760" v="35"/>
          <ac:spMkLst>
            <pc:docMk/>
            <pc:sldMk cId="2013891651" sldId="273"/>
            <ac:spMk id="2" creationId="{F4E9D325-E28E-7120-B0A2-96C21C5F5EC9}"/>
          </ac:spMkLst>
        </pc:spChg>
        <pc:spChg chg="add del">
          <ac:chgData name="Nguyễn Lê Văn Quang" userId="e4588657f3441f83" providerId="Windows Live" clId="Web-{4A29AD3B-FFCA-4D9C-96A3-35D7D45327C1}" dt="2022-12-20T13:00:47.713" v="34"/>
          <ac:spMkLst>
            <pc:docMk/>
            <pc:sldMk cId="2013891651" sldId="273"/>
            <ac:spMk id="8" creationId="{BE199D33-750D-40A3-927A-8D32B0600884}"/>
          </ac:spMkLst>
        </pc:spChg>
        <pc:spChg chg="add">
          <ac:chgData name="Nguyễn Lê Văn Quang" userId="e4588657f3441f83" providerId="Windows Live" clId="Web-{4A29AD3B-FFCA-4D9C-96A3-35D7D45327C1}" dt="2022-12-20T13:00:47.760" v="35"/>
          <ac:spMkLst>
            <pc:docMk/>
            <pc:sldMk cId="2013891651" sldId="273"/>
            <ac:spMk id="13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3:00:47.760" v="35"/>
          <ac:spMkLst>
            <pc:docMk/>
            <pc:sldMk cId="2013891651" sldId="273"/>
            <ac:spMk id="16" creationId="{A4092ECB-D375-4A85-AD6E-85644D2A99E5}"/>
          </ac:spMkLst>
        </pc:spChg>
        <pc:picChg chg="add del">
          <ac:chgData name="Nguyễn Lê Văn Quang" userId="e4588657f3441f83" providerId="Windows Live" clId="Web-{4A29AD3B-FFCA-4D9C-96A3-35D7D45327C1}" dt="2022-12-20T13:00:47.713" v="34"/>
          <ac:picMkLst>
            <pc:docMk/>
            <pc:sldMk cId="2013891651" sldId="273"/>
            <ac:picMk id="4" creationId="{57F44526-2F42-1DC2-2869-A9DEAF676297}"/>
          </ac:picMkLst>
        </pc:picChg>
        <pc:picChg chg="add">
          <ac:chgData name="Nguyễn Lê Văn Quang" userId="e4588657f3441f83" providerId="Windows Live" clId="Web-{4A29AD3B-FFCA-4D9C-96A3-35D7D45327C1}" dt="2022-12-20T13:00:47.760" v="35"/>
          <ac:picMkLst>
            <pc:docMk/>
            <pc:sldMk cId="2013891651" sldId="273"/>
            <ac:picMk id="15" creationId="{1F5620B8-A2D8-4568-B566-F0453A0D9167}"/>
          </ac:picMkLst>
        </pc:picChg>
        <pc:picChg chg="add">
          <ac:chgData name="Nguyễn Lê Văn Quang" userId="e4588657f3441f83" providerId="Windows Live" clId="Web-{4A29AD3B-FFCA-4D9C-96A3-35D7D45327C1}" dt="2022-12-20T13:00:47.760" v="35"/>
          <ac:picMkLst>
            <pc:docMk/>
            <pc:sldMk cId="2013891651" sldId="273"/>
            <ac:picMk id="17" creationId="{98BAC7C3-617E-4B3C-E180-1B64E75A4A30}"/>
          </ac:picMkLst>
        </pc:picChg>
        <pc:cxnChg chg="add del">
          <ac:chgData name="Nguyễn Lê Văn Quang" userId="e4588657f3441f83" providerId="Windows Live" clId="Web-{4A29AD3B-FFCA-4D9C-96A3-35D7D45327C1}" dt="2022-12-20T13:00:47.713" v="34"/>
          <ac:cxnSpMkLst>
            <pc:docMk/>
            <pc:sldMk cId="2013891651" sldId="273"/>
            <ac:cxnSpMk id="10" creationId="{28B5C7E8-DD6D-40CB-A8DC-7056D20EB459}"/>
          </ac:cxnSpMkLst>
        </pc:cxnChg>
        <pc:cxnChg chg="add">
          <ac:chgData name="Nguyễn Lê Văn Quang" userId="e4588657f3441f83" providerId="Windows Live" clId="Web-{4A29AD3B-FFCA-4D9C-96A3-35D7D45327C1}" dt="2022-12-20T13:00:47.760" v="35"/>
          <ac:cxnSpMkLst>
            <pc:docMk/>
            <pc:sldMk cId="2013891651" sldId="273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3:00:47.760" v="35"/>
          <ac:cxnSpMkLst>
            <pc:docMk/>
            <pc:sldMk cId="2013891651" sldId="273"/>
            <ac:cxnSpMk id="14" creationId="{4977F1E1-2B6F-4BB6-899F-67D8764D83C5}"/>
          </ac:cxnSpMkLst>
        </pc:cxnChg>
        <pc:cxnChg chg="add">
          <ac:chgData name="Nguyễn Lê Văn Quang" userId="e4588657f3441f83" providerId="Windows Live" clId="Web-{4A29AD3B-FFCA-4D9C-96A3-35D7D45327C1}" dt="2022-12-20T13:00:47.760" v="35"/>
          <ac:cxnSpMkLst>
            <pc:docMk/>
            <pc:sldMk cId="2013891651" sldId="273"/>
            <ac:cxnSpMk id="18" creationId="{B6C1711D-6DAC-4FE1-B7B6-AC8A81B84C08}"/>
          </ac:cxnSpMkLst>
        </pc:cxnChg>
      </pc:sldChg>
      <pc:sldChg chg="addSp modSp mod setBg">
        <pc:chgData name="Nguyễn Lê Văn Quang" userId="e4588657f3441f83" providerId="Windows Live" clId="Web-{4A29AD3B-FFCA-4D9C-96A3-35D7D45327C1}" dt="2022-12-20T13:00:54.541" v="36"/>
        <pc:sldMkLst>
          <pc:docMk/>
          <pc:sldMk cId="710837774" sldId="274"/>
        </pc:sldMkLst>
        <pc:spChg chg="mod">
          <ac:chgData name="Nguyễn Lê Văn Quang" userId="e4588657f3441f83" providerId="Windows Live" clId="Web-{4A29AD3B-FFCA-4D9C-96A3-35D7D45327C1}" dt="2022-12-20T13:00:54.541" v="36"/>
          <ac:spMkLst>
            <pc:docMk/>
            <pc:sldMk cId="710837774" sldId="274"/>
            <ac:spMk id="2" creationId="{BC0B57C9-591F-A4C3-E74B-743D862FA8A0}"/>
          </ac:spMkLst>
        </pc:spChg>
        <pc:spChg chg="add">
          <ac:chgData name="Nguyễn Lê Văn Quang" userId="e4588657f3441f83" providerId="Windows Live" clId="Web-{4A29AD3B-FFCA-4D9C-96A3-35D7D45327C1}" dt="2022-12-20T13:00:54.541" v="36"/>
          <ac:spMkLst>
            <pc:docMk/>
            <pc:sldMk cId="710837774" sldId="274"/>
            <ac:spMk id="8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3:00:54.541" v="36"/>
          <ac:spMkLst>
            <pc:docMk/>
            <pc:sldMk cId="710837774" sldId="274"/>
            <ac:spMk id="16" creationId="{A4092ECB-D375-4A85-AD6E-85644D2A99E5}"/>
          </ac:spMkLst>
        </pc:spChg>
        <pc:picChg chg="add">
          <ac:chgData name="Nguyễn Lê Văn Quang" userId="e4588657f3441f83" providerId="Windows Live" clId="Web-{4A29AD3B-FFCA-4D9C-96A3-35D7D45327C1}" dt="2022-12-20T13:00:54.541" v="36"/>
          <ac:picMkLst>
            <pc:docMk/>
            <pc:sldMk cId="710837774" sldId="274"/>
            <ac:picMk id="4" creationId="{D632D232-6EBA-E119-F7F0-C482E3DEFEBD}"/>
          </ac:picMkLst>
        </pc:picChg>
        <pc:picChg chg="add">
          <ac:chgData name="Nguyễn Lê Văn Quang" userId="e4588657f3441f83" providerId="Windows Live" clId="Web-{4A29AD3B-FFCA-4D9C-96A3-35D7D45327C1}" dt="2022-12-20T13:00:54.541" v="36"/>
          <ac:picMkLst>
            <pc:docMk/>
            <pc:sldMk cId="710837774" sldId="274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4A29AD3B-FFCA-4D9C-96A3-35D7D45327C1}" dt="2022-12-20T13:00:54.541" v="36"/>
          <ac:cxnSpMkLst>
            <pc:docMk/>
            <pc:sldMk cId="710837774" sldId="274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3:00:54.541" v="36"/>
          <ac:cxnSpMkLst>
            <pc:docMk/>
            <pc:sldMk cId="710837774" sldId="274"/>
            <ac:cxnSpMk id="14" creationId="{4977F1E1-2B6F-4BB6-899F-67D8764D83C5}"/>
          </ac:cxnSpMkLst>
        </pc:cxnChg>
        <pc:cxnChg chg="add">
          <ac:chgData name="Nguyễn Lê Văn Quang" userId="e4588657f3441f83" providerId="Windows Live" clId="Web-{4A29AD3B-FFCA-4D9C-96A3-35D7D45327C1}" dt="2022-12-20T13:00:54.541" v="36"/>
          <ac:cxnSpMkLst>
            <pc:docMk/>
            <pc:sldMk cId="710837774" sldId="274"/>
            <ac:cxnSpMk id="18" creationId="{B6C1711D-6DAC-4FE1-B7B6-AC8A81B84C08}"/>
          </ac:cxnSpMkLst>
        </pc:cxnChg>
      </pc:sldChg>
      <pc:sldChg chg="addSp modSp mod setBg">
        <pc:chgData name="Nguyễn Lê Văn Quang" userId="e4588657f3441f83" providerId="Windows Live" clId="Web-{4A29AD3B-FFCA-4D9C-96A3-35D7D45327C1}" dt="2022-12-20T13:01:03.182" v="37"/>
        <pc:sldMkLst>
          <pc:docMk/>
          <pc:sldMk cId="3957962898" sldId="275"/>
        </pc:sldMkLst>
        <pc:spChg chg="mod">
          <ac:chgData name="Nguyễn Lê Văn Quang" userId="e4588657f3441f83" providerId="Windows Live" clId="Web-{4A29AD3B-FFCA-4D9C-96A3-35D7D45327C1}" dt="2022-12-20T13:01:03.182" v="37"/>
          <ac:spMkLst>
            <pc:docMk/>
            <pc:sldMk cId="3957962898" sldId="275"/>
            <ac:spMk id="2" creationId="{8F8F5CD6-F9A4-9FD9-0541-37C48F4F4524}"/>
          </ac:spMkLst>
        </pc:spChg>
        <pc:spChg chg="add">
          <ac:chgData name="Nguyễn Lê Văn Quang" userId="e4588657f3441f83" providerId="Windows Live" clId="Web-{4A29AD3B-FFCA-4D9C-96A3-35D7D45327C1}" dt="2022-12-20T13:01:03.182" v="37"/>
          <ac:spMkLst>
            <pc:docMk/>
            <pc:sldMk cId="3957962898" sldId="275"/>
            <ac:spMk id="8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3:01:03.182" v="37"/>
          <ac:spMkLst>
            <pc:docMk/>
            <pc:sldMk cId="3957962898" sldId="275"/>
            <ac:spMk id="16" creationId="{A4092ECB-D375-4A85-AD6E-85644D2A99E5}"/>
          </ac:spMkLst>
        </pc:spChg>
        <pc:picChg chg="add">
          <ac:chgData name="Nguyễn Lê Văn Quang" userId="e4588657f3441f83" providerId="Windows Live" clId="Web-{4A29AD3B-FFCA-4D9C-96A3-35D7D45327C1}" dt="2022-12-20T13:01:03.182" v="37"/>
          <ac:picMkLst>
            <pc:docMk/>
            <pc:sldMk cId="3957962898" sldId="275"/>
            <ac:picMk id="4" creationId="{4AC1CF6E-CED5-DADA-4739-05FCDA41D442}"/>
          </ac:picMkLst>
        </pc:picChg>
        <pc:picChg chg="add">
          <ac:chgData name="Nguyễn Lê Văn Quang" userId="e4588657f3441f83" providerId="Windows Live" clId="Web-{4A29AD3B-FFCA-4D9C-96A3-35D7D45327C1}" dt="2022-12-20T13:01:03.182" v="37"/>
          <ac:picMkLst>
            <pc:docMk/>
            <pc:sldMk cId="3957962898" sldId="275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4A29AD3B-FFCA-4D9C-96A3-35D7D45327C1}" dt="2022-12-20T13:01:03.182" v="37"/>
          <ac:cxnSpMkLst>
            <pc:docMk/>
            <pc:sldMk cId="3957962898" sldId="275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3:01:03.182" v="37"/>
          <ac:cxnSpMkLst>
            <pc:docMk/>
            <pc:sldMk cId="3957962898" sldId="275"/>
            <ac:cxnSpMk id="14" creationId="{4977F1E1-2B6F-4BB6-899F-67D8764D83C5}"/>
          </ac:cxnSpMkLst>
        </pc:cxnChg>
        <pc:cxnChg chg="add">
          <ac:chgData name="Nguyễn Lê Văn Quang" userId="e4588657f3441f83" providerId="Windows Live" clId="Web-{4A29AD3B-FFCA-4D9C-96A3-35D7D45327C1}" dt="2022-12-20T13:01:03.182" v="37"/>
          <ac:cxnSpMkLst>
            <pc:docMk/>
            <pc:sldMk cId="3957962898" sldId="275"/>
            <ac:cxnSpMk id="18" creationId="{B6C1711D-6DAC-4FE1-B7B6-AC8A81B84C08}"/>
          </ac:cxnSpMkLst>
        </pc:cxnChg>
      </pc:sldChg>
      <pc:sldChg chg="addSp modSp mod setBg">
        <pc:chgData name="Nguyễn Lê Văn Quang" userId="e4588657f3441f83" providerId="Windows Live" clId="Web-{4A29AD3B-FFCA-4D9C-96A3-35D7D45327C1}" dt="2022-12-20T13:01:10.760" v="38"/>
        <pc:sldMkLst>
          <pc:docMk/>
          <pc:sldMk cId="3175416241" sldId="276"/>
        </pc:sldMkLst>
        <pc:spChg chg="mod">
          <ac:chgData name="Nguyễn Lê Văn Quang" userId="e4588657f3441f83" providerId="Windows Live" clId="Web-{4A29AD3B-FFCA-4D9C-96A3-35D7D45327C1}" dt="2022-12-20T13:01:10.760" v="38"/>
          <ac:spMkLst>
            <pc:docMk/>
            <pc:sldMk cId="3175416241" sldId="276"/>
            <ac:spMk id="2" creationId="{AEF6934E-E762-BE7A-227B-411DCCDE3C14}"/>
          </ac:spMkLst>
        </pc:spChg>
        <pc:spChg chg="add">
          <ac:chgData name="Nguyễn Lê Văn Quang" userId="e4588657f3441f83" providerId="Windows Live" clId="Web-{4A29AD3B-FFCA-4D9C-96A3-35D7D45327C1}" dt="2022-12-20T13:01:10.760" v="38"/>
          <ac:spMkLst>
            <pc:docMk/>
            <pc:sldMk cId="3175416241" sldId="276"/>
            <ac:spMk id="8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3:01:10.760" v="38"/>
          <ac:spMkLst>
            <pc:docMk/>
            <pc:sldMk cId="3175416241" sldId="276"/>
            <ac:spMk id="16" creationId="{A4092ECB-D375-4A85-AD6E-85644D2A99E5}"/>
          </ac:spMkLst>
        </pc:spChg>
        <pc:picChg chg="add">
          <ac:chgData name="Nguyễn Lê Văn Quang" userId="e4588657f3441f83" providerId="Windows Live" clId="Web-{4A29AD3B-FFCA-4D9C-96A3-35D7D45327C1}" dt="2022-12-20T13:01:10.760" v="38"/>
          <ac:picMkLst>
            <pc:docMk/>
            <pc:sldMk cId="3175416241" sldId="276"/>
            <ac:picMk id="4" creationId="{EB6EBAD2-57EB-B690-D48E-049E006BC37A}"/>
          </ac:picMkLst>
        </pc:picChg>
        <pc:picChg chg="add">
          <ac:chgData name="Nguyễn Lê Văn Quang" userId="e4588657f3441f83" providerId="Windows Live" clId="Web-{4A29AD3B-FFCA-4D9C-96A3-35D7D45327C1}" dt="2022-12-20T13:01:10.760" v="38"/>
          <ac:picMkLst>
            <pc:docMk/>
            <pc:sldMk cId="3175416241" sldId="276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4A29AD3B-FFCA-4D9C-96A3-35D7D45327C1}" dt="2022-12-20T13:01:10.760" v="38"/>
          <ac:cxnSpMkLst>
            <pc:docMk/>
            <pc:sldMk cId="3175416241" sldId="276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3:01:10.760" v="38"/>
          <ac:cxnSpMkLst>
            <pc:docMk/>
            <pc:sldMk cId="3175416241" sldId="276"/>
            <ac:cxnSpMk id="14" creationId="{4977F1E1-2B6F-4BB6-899F-67D8764D83C5}"/>
          </ac:cxnSpMkLst>
        </pc:cxnChg>
        <pc:cxnChg chg="add">
          <ac:chgData name="Nguyễn Lê Văn Quang" userId="e4588657f3441f83" providerId="Windows Live" clId="Web-{4A29AD3B-FFCA-4D9C-96A3-35D7D45327C1}" dt="2022-12-20T13:01:10.760" v="38"/>
          <ac:cxnSpMkLst>
            <pc:docMk/>
            <pc:sldMk cId="3175416241" sldId="276"/>
            <ac:cxnSpMk id="18" creationId="{B6C1711D-6DAC-4FE1-B7B6-AC8A81B84C08}"/>
          </ac:cxnSpMkLst>
        </pc:cxnChg>
      </pc:sldChg>
      <pc:sldChg chg="addSp modSp mod setBg">
        <pc:chgData name="Nguyễn Lê Văn Quang" userId="e4588657f3441f83" providerId="Windows Live" clId="Web-{4A29AD3B-FFCA-4D9C-96A3-35D7D45327C1}" dt="2022-12-20T13:01:18.198" v="39"/>
        <pc:sldMkLst>
          <pc:docMk/>
          <pc:sldMk cId="1906647228" sldId="277"/>
        </pc:sldMkLst>
        <pc:spChg chg="mod">
          <ac:chgData name="Nguyễn Lê Văn Quang" userId="e4588657f3441f83" providerId="Windows Live" clId="Web-{4A29AD3B-FFCA-4D9C-96A3-35D7D45327C1}" dt="2022-12-20T13:01:18.198" v="39"/>
          <ac:spMkLst>
            <pc:docMk/>
            <pc:sldMk cId="1906647228" sldId="277"/>
            <ac:spMk id="2" creationId="{41CECF04-D76B-17BC-1F63-D0ACF37B38A1}"/>
          </ac:spMkLst>
        </pc:spChg>
        <pc:spChg chg="add">
          <ac:chgData name="Nguyễn Lê Văn Quang" userId="e4588657f3441f83" providerId="Windows Live" clId="Web-{4A29AD3B-FFCA-4D9C-96A3-35D7D45327C1}" dt="2022-12-20T13:01:18.198" v="39"/>
          <ac:spMkLst>
            <pc:docMk/>
            <pc:sldMk cId="1906647228" sldId="277"/>
            <ac:spMk id="8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3:01:18.198" v="39"/>
          <ac:spMkLst>
            <pc:docMk/>
            <pc:sldMk cId="1906647228" sldId="277"/>
            <ac:spMk id="16" creationId="{A4092ECB-D375-4A85-AD6E-85644D2A99E5}"/>
          </ac:spMkLst>
        </pc:spChg>
        <pc:picChg chg="add">
          <ac:chgData name="Nguyễn Lê Văn Quang" userId="e4588657f3441f83" providerId="Windows Live" clId="Web-{4A29AD3B-FFCA-4D9C-96A3-35D7D45327C1}" dt="2022-12-20T13:01:18.198" v="39"/>
          <ac:picMkLst>
            <pc:docMk/>
            <pc:sldMk cId="1906647228" sldId="277"/>
            <ac:picMk id="4" creationId="{D839B04B-8C7E-762D-8164-B8334BF7A52D}"/>
          </ac:picMkLst>
        </pc:picChg>
        <pc:picChg chg="add">
          <ac:chgData name="Nguyễn Lê Văn Quang" userId="e4588657f3441f83" providerId="Windows Live" clId="Web-{4A29AD3B-FFCA-4D9C-96A3-35D7D45327C1}" dt="2022-12-20T13:01:18.198" v="39"/>
          <ac:picMkLst>
            <pc:docMk/>
            <pc:sldMk cId="1906647228" sldId="277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4A29AD3B-FFCA-4D9C-96A3-35D7D45327C1}" dt="2022-12-20T13:01:18.198" v="39"/>
          <ac:cxnSpMkLst>
            <pc:docMk/>
            <pc:sldMk cId="1906647228" sldId="277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3:01:18.198" v="39"/>
          <ac:cxnSpMkLst>
            <pc:docMk/>
            <pc:sldMk cId="1906647228" sldId="277"/>
            <ac:cxnSpMk id="14" creationId="{4977F1E1-2B6F-4BB6-899F-67D8764D83C5}"/>
          </ac:cxnSpMkLst>
        </pc:cxnChg>
        <pc:cxnChg chg="add">
          <ac:chgData name="Nguyễn Lê Văn Quang" userId="e4588657f3441f83" providerId="Windows Live" clId="Web-{4A29AD3B-FFCA-4D9C-96A3-35D7D45327C1}" dt="2022-12-20T13:01:18.198" v="39"/>
          <ac:cxnSpMkLst>
            <pc:docMk/>
            <pc:sldMk cId="1906647228" sldId="277"/>
            <ac:cxnSpMk id="18" creationId="{B6C1711D-6DAC-4FE1-B7B6-AC8A81B84C08}"/>
          </ac:cxnSpMkLst>
        </pc:cxnChg>
      </pc:sldChg>
      <pc:sldChg chg="addSp modSp mod setBg">
        <pc:chgData name="Nguyễn Lê Văn Quang" userId="e4588657f3441f83" providerId="Windows Live" clId="Web-{4A29AD3B-FFCA-4D9C-96A3-35D7D45327C1}" dt="2022-12-20T13:01:37.417" v="40"/>
        <pc:sldMkLst>
          <pc:docMk/>
          <pc:sldMk cId="3422559263" sldId="278"/>
        </pc:sldMkLst>
        <pc:spChg chg="mod">
          <ac:chgData name="Nguyễn Lê Văn Quang" userId="e4588657f3441f83" providerId="Windows Live" clId="Web-{4A29AD3B-FFCA-4D9C-96A3-35D7D45327C1}" dt="2022-12-20T13:01:37.417" v="40"/>
          <ac:spMkLst>
            <pc:docMk/>
            <pc:sldMk cId="3422559263" sldId="278"/>
            <ac:spMk id="2" creationId="{E9B449CB-5186-4B17-ED7B-E3EA1E97C427}"/>
          </ac:spMkLst>
        </pc:spChg>
        <pc:spChg chg="add">
          <ac:chgData name="Nguyễn Lê Văn Quang" userId="e4588657f3441f83" providerId="Windows Live" clId="Web-{4A29AD3B-FFCA-4D9C-96A3-35D7D45327C1}" dt="2022-12-20T13:01:37.417" v="40"/>
          <ac:spMkLst>
            <pc:docMk/>
            <pc:sldMk cId="3422559263" sldId="278"/>
            <ac:spMk id="8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3:01:37.417" v="40"/>
          <ac:spMkLst>
            <pc:docMk/>
            <pc:sldMk cId="3422559263" sldId="278"/>
            <ac:spMk id="16" creationId="{A4092ECB-D375-4A85-AD6E-85644D2A99E5}"/>
          </ac:spMkLst>
        </pc:spChg>
        <pc:picChg chg="add">
          <ac:chgData name="Nguyễn Lê Văn Quang" userId="e4588657f3441f83" providerId="Windows Live" clId="Web-{4A29AD3B-FFCA-4D9C-96A3-35D7D45327C1}" dt="2022-12-20T13:01:37.417" v="40"/>
          <ac:picMkLst>
            <pc:docMk/>
            <pc:sldMk cId="3422559263" sldId="278"/>
            <ac:picMk id="4" creationId="{ABD069EE-42BC-A40C-4E48-166C1933B311}"/>
          </ac:picMkLst>
        </pc:picChg>
        <pc:picChg chg="add">
          <ac:chgData name="Nguyễn Lê Văn Quang" userId="e4588657f3441f83" providerId="Windows Live" clId="Web-{4A29AD3B-FFCA-4D9C-96A3-35D7D45327C1}" dt="2022-12-20T13:01:37.417" v="40"/>
          <ac:picMkLst>
            <pc:docMk/>
            <pc:sldMk cId="3422559263" sldId="278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4A29AD3B-FFCA-4D9C-96A3-35D7D45327C1}" dt="2022-12-20T13:01:37.417" v="40"/>
          <ac:cxnSpMkLst>
            <pc:docMk/>
            <pc:sldMk cId="3422559263" sldId="278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3:01:37.417" v="40"/>
          <ac:cxnSpMkLst>
            <pc:docMk/>
            <pc:sldMk cId="3422559263" sldId="278"/>
            <ac:cxnSpMk id="14" creationId="{4977F1E1-2B6F-4BB6-899F-67D8764D83C5}"/>
          </ac:cxnSpMkLst>
        </pc:cxnChg>
        <pc:cxnChg chg="add">
          <ac:chgData name="Nguyễn Lê Văn Quang" userId="e4588657f3441f83" providerId="Windows Live" clId="Web-{4A29AD3B-FFCA-4D9C-96A3-35D7D45327C1}" dt="2022-12-20T13:01:37.417" v="40"/>
          <ac:cxnSpMkLst>
            <pc:docMk/>
            <pc:sldMk cId="3422559263" sldId="278"/>
            <ac:cxnSpMk id="18" creationId="{B6C1711D-6DAC-4FE1-B7B6-AC8A81B84C08}"/>
          </ac:cxnSpMkLst>
        </pc:cxnChg>
      </pc:sldChg>
      <pc:sldChg chg="addSp modSp mod setBg">
        <pc:chgData name="Nguyễn Lê Văn Quang" userId="e4588657f3441f83" providerId="Windows Live" clId="Web-{4A29AD3B-FFCA-4D9C-96A3-35D7D45327C1}" dt="2022-12-20T13:01:45.042" v="41"/>
        <pc:sldMkLst>
          <pc:docMk/>
          <pc:sldMk cId="192289884" sldId="279"/>
        </pc:sldMkLst>
        <pc:spChg chg="mod">
          <ac:chgData name="Nguyễn Lê Văn Quang" userId="e4588657f3441f83" providerId="Windows Live" clId="Web-{4A29AD3B-FFCA-4D9C-96A3-35D7D45327C1}" dt="2022-12-20T13:01:45.042" v="41"/>
          <ac:spMkLst>
            <pc:docMk/>
            <pc:sldMk cId="192289884" sldId="279"/>
            <ac:spMk id="2" creationId="{22206320-B65E-E175-6571-52EFE987945E}"/>
          </ac:spMkLst>
        </pc:spChg>
        <pc:spChg chg="add">
          <ac:chgData name="Nguyễn Lê Văn Quang" userId="e4588657f3441f83" providerId="Windows Live" clId="Web-{4A29AD3B-FFCA-4D9C-96A3-35D7D45327C1}" dt="2022-12-20T13:01:45.042" v="41"/>
          <ac:spMkLst>
            <pc:docMk/>
            <pc:sldMk cId="192289884" sldId="279"/>
            <ac:spMk id="8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3:01:45.042" v="41"/>
          <ac:spMkLst>
            <pc:docMk/>
            <pc:sldMk cId="192289884" sldId="279"/>
            <ac:spMk id="16" creationId="{A4092ECB-D375-4A85-AD6E-85644D2A99E5}"/>
          </ac:spMkLst>
        </pc:spChg>
        <pc:picChg chg="add">
          <ac:chgData name="Nguyễn Lê Văn Quang" userId="e4588657f3441f83" providerId="Windows Live" clId="Web-{4A29AD3B-FFCA-4D9C-96A3-35D7D45327C1}" dt="2022-12-20T13:01:45.042" v="41"/>
          <ac:picMkLst>
            <pc:docMk/>
            <pc:sldMk cId="192289884" sldId="279"/>
            <ac:picMk id="4" creationId="{A05B75F8-6164-9C55-5E1F-6F3C45DB711B}"/>
          </ac:picMkLst>
        </pc:picChg>
        <pc:picChg chg="add">
          <ac:chgData name="Nguyễn Lê Văn Quang" userId="e4588657f3441f83" providerId="Windows Live" clId="Web-{4A29AD3B-FFCA-4D9C-96A3-35D7D45327C1}" dt="2022-12-20T13:01:45.042" v="41"/>
          <ac:picMkLst>
            <pc:docMk/>
            <pc:sldMk cId="192289884" sldId="279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4A29AD3B-FFCA-4D9C-96A3-35D7D45327C1}" dt="2022-12-20T13:01:45.042" v="41"/>
          <ac:cxnSpMkLst>
            <pc:docMk/>
            <pc:sldMk cId="192289884" sldId="279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3:01:45.042" v="41"/>
          <ac:cxnSpMkLst>
            <pc:docMk/>
            <pc:sldMk cId="192289884" sldId="279"/>
            <ac:cxnSpMk id="14" creationId="{4977F1E1-2B6F-4BB6-899F-67D8764D83C5}"/>
          </ac:cxnSpMkLst>
        </pc:cxnChg>
        <pc:cxnChg chg="add">
          <ac:chgData name="Nguyễn Lê Văn Quang" userId="e4588657f3441f83" providerId="Windows Live" clId="Web-{4A29AD3B-FFCA-4D9C-96A3-35D7D45327C1}" dt="2022-12-20T13:01:45.042" v="41"/>
          <ac:cxnSpMkLst>
            <pc:docMk/>
            <pc:sldMk cId="192289884" sldId="279"/>
            <ac:cxnSpMk id="18" creationId="{B6C1711D-6DAC-4FE1-B7B6-AC8A81B84C08}"/>
          </ac:cxnSpMkLst>
        </pc:cxnChg>
      </pc:sldChg>
      <pc:sldChg chg="addSp modSp mod setBg">
        <pc:chgData name="Nguyễn Lê Văn Quang" userId="e4588657f3441f83" providerId="Windows Live" clId="Web-{4A29AD3B-FFCA-4D9C-96A3-35D7D45327C1}" dt="2022-12-20T13:01:53.495" v="42"/>
        <pc:sldMkLst>
          <pc:docMk/>
          <pc:sldMk cId="3261627055" sldId="280"/>
        </pc:sldMkLst>
        <pc:spChg chg="mod">
          <ac:chgData name="Nguyễn Lê Văn Quang" userId="e4588657f3441f83" providerId="Windows Live" clId="Web-{4A29AD3B-FFCA-4D9C-96A3-35D7D45327C1}" dt="2022-12-20T13:01:53.495" v="42"/>
          <ac:spMkLst>
            <pc:docMk/>
            <pc:sldMk cId="3261627055" sldId="280"/>
            <ac:spMk id="2" creationId="{80ECB1DD-3422-27C0-628F-3725747D26C7}"/>
          </ac:spMkLst>
        </pc:spChg>
        <pc:spChg chg="add">
          <ac:chgData name="Nguyễn Lê Văn Quang" userId="e4588657f3441f83" providerId="Windows Live" clId="Web-{4A29AD3B-FFCA-4D9C-96A3-35D7D45327C1}" dt="2022-12-20T13:01:53.495" v="42"/>
          <ac:spMkLst>
            <pc:docMk/>
            <pc:sldMk cId="3261627055" sldId="280"/>
            <ac:spMk id="8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3:01:53.495" v="42"/>
          <ac:spMkLst>
            <pc:docMk/>
            <pc:sldMk cId="3261627055" sldId="280"/>
            <ac:spMk id="16" creationId="{A4092ECB-D375-4A85-AD6E-85644D2A99E5}"/>
          </ac:spMkLst>
        </pc:spChg>
        <pc:picChg chg="add">
          <ac:chgData name="Nguyễn Lê Văn Quang" userId="e4588657f3441f83" providerId="Windows Live" clId="Web-{4A29AD3B-FFCA-4D9C-96A3-35D7D45327C1}" dt="2022-12-20T13:01:53.495" v="42"/>
          <ac:picMkLst>
            <pc:docMk/>
            <pc:sldMk cId="3261627055" sldId="280"/>
            <ac:picMk id="4" creationId="{FE42390C-22B5-F2CE-49EB-C7BE2665FD60}"/>
          </ac:picMkLst>
        </pc:picChg>
        <pc:picChg chg="add">
          <ac:chgData name="Nguyễn Lê Văn Quang" userId="e4588657f3441f83" providerId="Windows Live" clId="Web-{4A29AD3B-FFCA-4D9C-96A3-35D7D45327C1}" dt="2022-12-20T13:01:53.495" v="42"/>
          <ac:picMkLst>
            <pc:docMk/>
            <pc:sldMk cId="3261627055" sldId="280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4A29AD3B-FFCA-4D9C-96A3-35D7D45327C1}" dt="2022-12-20T13:01:53.495" v="42"/>
          <ac:cxnSpMkLst>
            <pc:docMk/>
            <pc:sldMk cId="3261627055" sldId="280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3:01:53.495" v="42"/>
          <ac:cxnSpMkLst>
            <pc:docMk/>
            <pc:sldMk cId="3261627055" sldId="280"/>
            <ac:cxnSpMk id="14" creationId="{4977F1E1-2B6F-4BB6-899F-67D8764D83C5}"/>
          </ac:cxnSpMkLst>
        </pc:cxnChg>
        <pc:cxnChg chg="add">
          <ac:chgData name="Nguyễn Lê Văn Quang" userId="e4588657f3441f83" providerId="Windows Live" clId="Web-{4A29AD3B-FFCA-4D9C-96A3-35D7D45327C1}" dt="2022-12-20T13:01:53.495" v="42"/>
          <ac:cxnSpMkLst>
            <pc:docMk/>
            <pc:sldMk cId="3261627055" sldId="280"/>
            <ac:cxnSpMk id="18" creationId="{B6C1711D-6DAC-4FE1-B7B6-AC8A81B84C08}"/>
          </ac:cxnSpMkLst>
        </pc:cxnChg>
      </pc:sldChg>
      <pc:sldChg chg="addSp modSp mod setBg">
        <pc:chgData name="Nguyễn Lê Văn Quang" userId="e4588657f3441f83" providerId="Windows Live" clId="Web-{4A29AD3B-FFCA-4D9C-96A3-35D7D45327C1}" dt="2022-12-20T13:02:02.261" v="43"/>
        <pc:sldMkLst>
          <pc:docMk/>
          <pc:sldMk cId="3942044296" sldId="281"/>
        </pc:sldMkLst>
        <pc:spChg chg="mod">
          <ac:chgData name="Nguyễn Lê Văn Quang" userId="e4588657f3441f83" providerId="Windows Live" clId="Web-{4A29AD3B-FFCA-4D9C-96A3-35D7D45327C1}" dt="2022-12-20T13:02:02.261" v="43"/>
          <ac:spMkLst>
            <pc:docMk/>
            <pc:sldMk cId="3942044296" sldId="281"/>
            <ac:spMk id="2" creationId="{4CA5060F-7C0A-0BB5-1A47-E8A954A59933}"/>
          </ac:spMkLst>
        </pc:spChg>
        <pc:spChg chg="add">
          <ac:chgData name="Nguyễn Lê Văn Quang" userId="e4588657f3441f83" providerId="Windows Live" clId="Web-{4A29AD3B-FFCA-4D9C-96A3-35D7D45327C1}" dt="2022-12-20T13:02:02.261" v="43"/>
          <ac:spMkLst>
            <pc:docMk/>
            <pc:sldMk cId="3942044296" sldId="281"/>
            <ac:spMk id="8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3:02:02.261" v="43"/>
          <ac:spMkLst>
            <pc:docMk/>
            <pc:sldMk cId="3942044296" sldId="281"/>
            <ac:spMk id="16" creationId="{A4092ECB-D375-4A85-AD6E-85644D2A99E5}"/>
          </ac:spMkLst>
        </pc:spChg>
        <pc:picChg chg="add">
          <ac:chgData name="Nguyễn Lê Văn Quang" userId="e4588657f3441f83" providerId="Windows Live" clId="Web-{4A29AD3B-FFCA-4D9C-96A3-35D7D45327C1}" dt="2022-12-20T13:02:02.261" v="43"/>
          <ac:picMkLst>
            <pc:docMk/>
            <pc:sldMk cId="3942044296" sldId="281"/>
            <ac:picMk id="4" creationId="{9EBF2FF6-93C7-A13C-A968-930BE2E16EEF}"/>
          </ac:picMkLst>
        </pc:picChg>
        <pc:picChg chg="add">
          <ac:chgData name="Nguyễn Lê Văn Quang" userId="e4588657f3441f83" providerId="Windows Live" clId="Web-{4A29AD3B-FFCA-4D9C-96A3-35D7D45327C1}" dt="2022-12-20T13:02:02.261" v="43"/>
          <ac:picMkLst>
            <pc:docMk/>
            <pc:sldMk cId="3942044296" sldId="281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4A29AD3B-FFCA-4D9C-96A3-35D7D45327C1}" dt="2022-12-20T13:02:02.261" v="43"/>
          <ac:cxnSpMkLst>
            <pc:docMk/>
            <pc:sldMk cId="3942044296" sldId="281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3:02:02.261" v="43"/>
          <ac:cxnSpMkLst>
            <pc:docMk/>
            <pc:sldMk cId="3942044296" sldId="281"/>
            <ac:cxnSpMk id="14" creationId="{4977F1E1-2B6F-4BB6-899F-67D8764D83C5}"/>
          </ac:cxnSpMkLst>
        </pc:cxnChg>
        <pc:cxnChg chg="add">
          <ac:chgData name="Nguyễn Lê Văn Quang" userId="e4588657f3441f83" providerId="Windows Live" clId="Web-{4A29AD3B-FFCA-4D9C-96A3-35D7D45327C1}" dt="2022-12-20T13:02:02.261" v="43"/>
          <ac:cxnSpMkLst>
            <pc:docMk/>
            <pc:sldMk cId="3942044296" sldId="281"/>
            <ac:cxnSpMk id="18" creationId="{B6C1711D-6DAC-4FE1-B7B6-AC8A81B84C08}"/>
          </ac:cxnSpMkLst>
        </pc:cxnChg>
      </pc:sldChg>
      <pc:sldChg chg="addSp modSp mod setBg">
        <pc:chgData name="Nguyễn Lê Văn Quang" userId="e4588657f3441f83" providerId="Windows Live" clId="Web-{4A29AD3B-FFCA-4D9C-96A3-35D7D45327C1}" dt="2022-12-20T13:02:26.559" v="44"/>
        <pc:sldMkLst>
          <pc:docMk/>
          <pc:sldMk cId="2092717825" sldId="282"/>
        </pc:sldMkLst>
        <pc:spChg chg="mod">
          <ac:chgData name="Nguyễn Lê Văn Quang" userId="e4588657f3441f83" providerId="Windows Live" clId="Web-{4A29AD3B-FFCA-4D9C-96A3-35D7D45327C1}" dt="2022-12-20T13:02:26.559" v="44"/>
          <ac:spMkLst>
            <pc:docMk/>
            <pc:sldMk cId="2092717825" sldId="282"/>
            <ac:spMk id="2" creationId="{60FE8E78-D65C-B43D-8060-A0C436C25575}"/>
          </ac:spMkLst>
        </pc:spChg>
        <pc:spChg chg="add">
          <ac:chgData name="Nguyễn Lê Văn Quang" userId="e4588657f3441f83" providerId="Windows Live" clId="Web-{4A29AD3B-FFCA-4D9C-96A3-35D7D45327C1}" dt="2022-12-20T13:02:26.559" v="44"/>
          <ac:spMkLst>
            <pc:docMk/>
            <pc:sldMk cId="2092717825" sldId="282"/>
            <ac:spMk id="8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3:02:26.559" v="44"/>
          <ac:spMkLst>
            <pc:docMk/>
            <pc:sldMk cId="2092717825" sldId="282"/>
            <ac:spMk id="16" creationId="{A4092ECB-D375-4A85-AD6E-85644D2A99E5}"/>
          </ac:spMkLst>
        </pc:spChg>
        <pc:picChg chg="add">
          <ac:chgData name="Nguyễn Lê Văn Quang" userId="e4588657f3441f83" providerId="Windows Live" clId="Web-{4A29AD3B-FFCA-4D9C-96A3-35D7D45327C1}" dt="2022-12-20T13:02:26.559" v="44"/>
          <ac:picMkLst>
            <pc:docMk/>
            <pc:sldMk cId="2092717825" sldId="282"/>
            <ac:picMk id="4" creationId="{DC49E1B2-7139-788C-472A-955A642A237E}"/>
          </ac:picMkLst>
        </pc:picChg>
        <pc:picChg chg="add">
          <ac:chgData name="Nguyễn Lê Văn Quang" userId="e4588657f3441f83" providerId="Windows Live" clId="Web-{4A29AD3B-FFCA-4D9C-96A3-35D7D45327C1}" dt="2022-12-20T13:02:26.559" v="44"/>
          <ac:picMkLst>
            <pc:docMk/>
            <pc:sldMk cId="2092717825" sldId="282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4A29AD3B-FFCA-4D9C-96A3-35D7D45327C1}" dt="2022-12-20T13:02:26.559" v="44"/>
          <ac:cxnSpMkLst>
            <pc:docMk/>
            <pc:sldMk cId="2092717825" sldId="282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3:02:26.559" v="44"/>
          <ac:cxnSpMkLst>
            <pc:docMk/>
            <pc:sldMk cId="2092717825" sldId="282"/>
            <ac:cxnSpMk id="14" creationId="{4977F1E1-2B6F-4BB6-899F-67D8764D83C5}"/>
          </ac:cxnSpMkLst>
        </pc:cxnChg>
        <pc:cxnChg chg="add">
          <ac:chgData name="Nguyễn Lê Văn Quang" userId="e4588657f3441f83" providerId="Windows Live" clId="Web-{4A29AD3B-FFCA-4D9C-96A3-35D7D45327C1}" dt="2022-12-20T13:02:26.559" v="44"/>
          <ac:cxnSpMkLst>
            <pc:docMk/>
            <pc:sldMk cId="2092717825" sldId="282"/>
            <ac:cxnSpMk id="18" creationId="{B6C1711D-6DAC-4FE1-B7B6-AC8A81B84C08}"/>
          </ac:cxnSpMkLst>
        </pc:cxnChg>
      </pc:sldChg>
      <pc:sldChg chg="addSp modSp mod setBg">
        <pc:chgData name="Nguyễn Lê Văn Quang" userId="e4588657f3441f83" providerId="Windows Live" clId="Web-{4A29AD3B-FFCA-4D9C-96A3-35D7D45327C1}" dt="2022-12-20T13:02:42.653" v="45"/>
        <pc:sldMkLst>
          <pc:docMk/>
          <pc:sldMk cId="2303296941" sldId="283"/>
        </pc:sldMkLst>
        <pc:spChg chg="mod">
          <ac:chgData name="Nguyễn Lê Văn Quang" userId="e4588657f3441f83" providerId="Windows Live" clId="Web-{4A29AD3B-FFCA-4D9C-96A3-35D7D45327C1}" dt="2022-12-20T13:02:42.653" v="45"/>
          <ac:spMkLst>
            <pc:docMk/>
            <pc:sldMk cId="2303296941" sldId="283"/>
            <ac:spMk id="2" creationId="{30E66577-FF1A-7321-A402-0DB9C0FF2626}"/>
          </ac:spMkLst>
        </pc:spChg>
        <pc:spChg chg="add">
          <ac:chgData name="Nguyễn Lê Văn Quang" userId="e4588657f3441f83" providerId="Windows Live" clId="Web-{4A29AD3B-FFCA-4D9C-96A3-35D7D45327C1}" dt="2022-12-20T13:02:42.653" v="45"/>
          <ac:spMkLst>
            <pc:docMk/>
            <pc:sldMk cId="2303296941" sldId="283"/>
            <ac:spMk id="8" creationId="{1CE580D1-F917-4567-AFB4-99AA9B52ADF0}"/>
          </ac:spMkLst>
        </pc:spChg>
        <pc:spChg chg="add">
          <ac:chgData name="Nguyễn Lê Văn Quang" userId="e4588657f3441f83" providerId="Windows Live" clId="Web-{4A29AD3B-FFCA-4D9C-96A3-35D7D45327C1}" dt="2022-12-20T13:02:42.653" v="45"/>
          <ac:spMkLst>
            <pc:docMk/>
            <pc:sldMk cId="2303296941" sldId="283"/>
            <ac:spMk id="16" creationId="{A4092ECB-D375-4A85-AD6E-85644D2A99E5}"/>
          </ac:spMkLst>
        </pc:spChg>
        <pc:picChg chg="add">
          <ac:chgData name="Nguyễn Lê Văn Quang" userId="e4588657f3441f83" providerId="Windows Live" clId="Web-{4A29AD3B-FFCA-4D9C-96A3-35D7D45327C1}" dt="2022-12-20T13:02:42.653" v="45"/>
          <ac:picMkLst>
            <pc:docMk/>
            <pc:sldMk cId="2303296941" sldId="283"/>
            <ac:picMk id="4" creationId="{E57ED246-437C-D7B8-45C5-BAF4C8A4A3A8}"/>
          </ac:picMkLst>
        </pc:picChg>
        <pc:picChg chg="add">
          <ac:chgData name="Nguyễn Lê Văn Quang" userId="e4588657f3441f83" providerId="Windows Live" clId="Web-{4A29AD3B-FFCA-4D9C-96A3-35D7D45327C1}" dt="2022-12-20T13:02:42.653" v="45"/>
          <ac:picMkLst>
            <pc:docMk/>
            <pc:sldMk cId="2303296941" sldId="283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4A29AD3B-FFCA-4D9C-96A3-35D7D45327C1}" dt="2022-12-20T13:02:42.653" v="45"/>
          <ac:cxnSpMkLst>
            <pc:docMk/>
            <pc:sldMk cId="2303296941" sldId="283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4A29AD3B-FFCA-4D9C-96A3-35D7D45327C1}" dt="2022-12-20T13:02:42.653" v="45"/>
          <ac:cxnSpMkLst>
            <pc:docMk/>
            <pc:sldMk cId="2303296941" sldId="283"/>
            <ac:cxnSpMk id="14" creationId="{4977F1E1-2B6F-4BB6-899F-67D8764D83C5}"/>
          </ac:cxnSpMkLst>
        </pc:cxnChg>
        <pc:cxnChg chg="add">
          <ac:chgData name="Nguyễn Lê Văn Quang" userId="e4588657f3441f83" providerId="Windows Live" clId="Web-{4A29AD3B-FFCA-4D9C-96A3-35D7D45327C1}" dt="2022-12-20T13:02:42.653" v="45"/>
          <ac:cxnSpMkLst>
            <pc:docMk/>
            <pc:sldMk cId="2303296941" sldId="283"/>
            <ac:cxnSpMk id="18" creationId="{B6C1711D-6DAC-4FE1-B7B6-AC8A81B84C08}"/>
          </ac:cxnSpMkLst>
        </pc:cxnChg>
      </pc:sldChg>
      <pc:sldChg chg="addSp delSp modSp mod setBg">
        <pc:chgData name="Nguyễn Lê Văn Quang" userId="e4588657f3441f83" providerId="Windows Live" clId="Web-{4A29AD3B-FFCA-4D9C-96A3-35D7D45327C1}" dt="2022-12-20T13:03:21.388" v="48"/>
        <pc:sldMkLst>
          <pc:docMk/>
          <pc:sldMk cId="3961490231" sldId="284"/>
        </pc:sldMkLst>
        <pc:spChg chg="mod">
          <ac:chgData name="Nguyễn Lê Văn Quang" userId="e4588657f3441f83" providerId="Windows Live" clId="Web-{4A29AD3B-FFCA-4D9C-96A3-35D7D45327C1}" dt="2022-12-20T13:03:21.388" v="48"/>
          <ac:spMkLst>
            <pc:docMk/>
            <pc:sldMk cId="3961490231" sldId="284"/>
            <ac:spMk id="2" creationId="{70B4B7AF-5266-F3BD-3656-0AC2F01066E9}"/>
          </ac:spMkLst>
        </pc:spChg>
        <pc:spChg chg="add del">
          <ac:chgData name="Nguyễn Lê Văn Quang" userId="e4588657f3441f83" providerId="Windows Live" clId="Web-{4A29AD3B-FFCA-4D9C-96A3-35D7D45327C1}" dt="2022-12-20T13:03:21.372" v="47"/>
          <ac:spMkLst>
            <pc:docMk/>
            <pc:sldMk cId="3961490231" sldId="284"/>
            <ac:spMk id="8" creationId="{2E67E8BF-E4B2-4098-9FB3-9E400BD86935}"/>
          </ac:spMkLst>
        </pc:spChg>
        <pc:spChg chg="add">
          <ac:chgData name="Nguyễn Lê Văn Quang" userId="e4588657f3441f83" providerId="Windows Live" clId="Web-{4A29AD3B-FFCA-4D9C-96A3-35D7D45327C1}" dt="2022-12-20T13:03:21.388" v="48"/>
          <ac:spMkLst>
            <pc:docMk/>
            <pc:sldMk cId="3961490231" sldId="284"/>
            <ac:spMk id="13" creationId="{58D85384-0496-4D83-A78C-96F0F992EDE8}"/>
          </ac:spMkLst>
        </pc:spChg>
        <pc:picChg chg="add del">
          <ac:chgData name="Nguyễn Lê Văn Quang" userId="e4588657f3441f83" providerId="Windows Live" clId="Web-{4A29AD3B-FFCA-4D9C-96A3-35D7D45327C1}" dt="2022-12-20T13:03:21.372" v="47"/>
          <ac:picMkLst>
            <pc:docMk/>
            <pc:sldMk cId="3961490231" sldId="284"/>
            <ac:picMk id="4" creationId="{0E199BA6-9503-4A5B-329F-C5D3BC7D4C8C}"/>
          </ac:picMkLst>
        </pc:picChg>
        <pc:picChg chg="add">
          <ac:chgData name="Nguyễn Lê Văn Quang" userId="e4588657f3441f83" providerId="Windows Live" clId="Web-{4A29AD3B-FFCA-4D9C-96A3-35D7D45327C1}" dt="2022-12-20T13:03:21.388" v="48"/>
          <ac:picMkLst>
            <pc:docMk/>
            <pc:sldMk cId="3961490231" sldId="284"/>
            <ac:picMk id="12" creationId="{F7D80C4E-0E6D-F25C-6E57-3707FAA7C908}"/>
          </ac:picMkLst>
        </pc:picChg>
        <pc:cxnChg chg="add del">
          <ac:chgData name="Nguyễn Lê Văn Quang" userId="e4588657f3441f83" providerId="Windows Live" clId="Web-{4A29AD3B-FFCA-4D9C-96A3-35D7D45327C1}" dt="2022-12-20T13:03:21.372" v="47"/>
          <ac:cxnSpMkLst>
            <pc:docMk/>
            <pc:sldMk cId="3961490231" sldId="284"/>
            <ac:cxnSpMk id="10" creationId="{3781A10F-5DF6-4C9B-AE0B-5249E4399D26}"/>
          </ac:cxnSpMkLst>
        </pc:cxnChg>
        <pc:cxnChg chg="add">
          <ac:chgData name="Nguyễn Lê Văn Quang" userId="e4588657f3441f83" providerId="Windows Live" clId="Web-{4A29AD3B-FFCA-4D9C-96A3-35D7D45327C1}" dt="2022-12-20T13:03:21.388" v="48"/>
          <ac:cxnSpMkLst>
            <pc:docMk/>
            <pc:sldMk cId="3961490231" sldId="284"/>
            <ac:cxnSpMk id="14" creationId="{464CAEF2-6B5B-434C-8B79-D7AE633C474B}"/>
          </ac:cxnSpMkLst>
        </pc:cxnChg>
      </pc:sldChg>
      <pc:sldChg chg="addSp delSp modSp modMedia">
        <pc:chgData name="Nguyễn Lê Văn Quang" userId="e4588657f3441f83" providerId="Windows Live" clId="Web-{4A29AD3B-FFCA-4D9C-96A3-35D7D45327C1}" dt="2022-12-20T13:08:12.316" v="83"/>
        <pc:sldMkLst>
          <pc:docMk/>
          <pc:sldMk cId="2411021308" sldId="285"/>
        </pc:sldMkLst>
        <pc:picChg chg="mod">
          <ac:chgData name="Nguyễn Lê Văn Quang" userId="e4588657f3441f83" providerId="Windows Live" clId="Web-{4A29AD3B-FFCA-4D9C-96A3-35D7D45327C1}" dt="2022-12-20T13:08:12.316" v="83"/>
          <ac:picMkLst>
            <pc:docMk/>
            <pc:sldMk cId="2411021308" sldId="285"/>
            <ac:picMk id="5" creationId="{545052C8-D5AB-A822-B49F-E2A8EF6A96BC}"/>
          </ac:picMkLst>
        </pc:picChg>
        <pc:inkChg chg="add del">
          <ac:chgData name="Nguyễn Lê Văn Quang" userId="e4588657f3441f83" providerId="Windows Live" clId="Web-{4A29AD3B-FFCA-4D9C-96A3-35D7D45327C1}" dt="2022-12-20T12:57:19.412" v="24"/>
          <ac:inkMkLst>
            <pc:docMk/>
            <pc:sldMk cId="2411021308" sldId="285"/>
            <ac:inkMk id="2" creationId="{AA927827-2FEC-E0D1-76C1-D343CAF4E136}"/>
          </ac:inkMkLst>
        </pc:inkChg>
        <pc:inkChg chg="add del">
          <ac:chgData name="Nguyễn Lê Văn Quang" userId="e4588657f3441f83" providerId="Windows Live" clId="Web-{4A29AD3B-FFCA-4D9C-96A3-35D7D45327C1}" dt="2022-12-20T12:54:11.845" v="19"/>
          <ac:inkMkLst>
            <pc:docMk/>
            <pc:sldMk cId="2411021308" sldId="285"/>
            <ac:inkMk id="4" creationId="{DFA3C62D-E6C2-F5D3-99A4-C755000FFF6E}"/>
          </ac:inkMkLst>
        </pc:inkChg>
        <pc:inkChg chg="add del">
          <ac:chgData name="Nguyễn Lê Văn Quang" userId="e4588657f3441f83" providerId="Windows Live" clId="Web-{4A29AD3B-FFCA-4D9C-96A3-35D7D45327C1}" dt="2022-12-20T12:56:36.833" v="21"/>
          <ac:inkMkLst>
            <pc:docMk/>
            <pc:sldMk cId="2411021308" sldId="285"/>
            <ac:inkMk id="6" creationId="{45BEDE92-C8BA-12DD-CA0A-6E24272BAC62}"/>
          </ac:inkMkLst>
        </pc:inkChg>
        <pc:inkChg chg="add del">
          <ac:chgData name="Nguyễn Lê Văn Quang" userId="e4588657f3441f83" providerId="Windows Live" clId="Web-{4A29AD3B-FFCA-4D9C-96A3-35D7D45327C1}" dt="2022-12-20T12:57:15.677" v="23"/>
          <ac:inkMkLst>
            <pc:docMk/>
            <pc:sldMk cId="2411021308" sldId="285"/>
            <ac:inkMk id="7" creationId="{9C748E98-E309-208B-B940-5B16026F6189}"/>
          </ac:inkMkLst>
        </pc:inkChg>
        <pc:inkChg chg="add">
          <ac:chgData name="Nguyễn Lê Văn Quang" userId="e4588657f3441f83" providerId="Windows Live" clId="Web-{4A29AD3B-FFCA-4D9C-96A3-35D7D45327C1}" dt="2022-12-20T13:05:42.922" v="70"/>
          <ac:inkMkLst>
            <pc:docMk/>
            <pc:sldMk cId="2411021308" sldId="285"/>
            <ac:inkMk id="8" creationId="{98A8AB19-699E-4405-892C-EFEA93B2C90D}"/>
          </ac:inkMkLst>
        </pc:inkChg>
        <pc:inkChg chg="add">
          <ac:chgData name="Nguyễn Lê Văn Quang" userId="e4588657f3441f83" providerId="Windows Live" clId="Web-{4A29AD3B-FFCA-4D9C-96A3-35D7D45327C1}" dt="2022-12-20T13:07:55.159" v="82"/>
          <ac:inkMkLst>
            <pc:docMk/>
            <pc:sldMk cId="2411021308" sldId="285"/>
            <ac:inkMk id="9" creationId="{E3AD6F32-2F1A-1FFC-6509-C65F3CA5902B}"/>
          </ac:inkMkLst>
        </pc:inkChg>
      </pc:sldChg>
    </pc:docChg>
  </pc:docChgLst>
  <pc:docChgLst>
    <pc:chgData name="Nguyễn Lê Văn Quang" userId="e4588657f3441f83" providerId="Windows Live" clId="Web-{B5B99BCE-0DC1-4D87-AA1D-5AA8C7272EFD}"/>
    <pc:docChg chg="addSld delSld modSld">
      <pc:chgData name="Nguyễn Lê Văn Quang" userId="e4588657f3441f83" providerId="Windows Live" clId="Web-{B5B99BCE-0DC1-4D87-AA1D-5AA8C7272EFD}" dt="2022-12-22T09:23:49.953" v="6"/>
      <pc:docMkLst>
        <pc:docMk/>
      </pc:docMkLst>
      <pc:sldChg chg="modSp mod modClrScheme chgLayout">
        <pc:chgData name="Nguyễn Lê Văn Quang" userId="e4588657f3441f83" providerId="Windows Live" clId="Web-{B5B99BCE-0DC1-4D87-AA1D-5AA8C7272EFD}" dt="2022-12-22T09:23:49.953" v="6"/>
        <pc:sldMkLst>
          <pc:docMk/>
          <pc:sldMk cId="3615299771" sldId="256"/>
        </pc:sldMkLst>
        <pc:spChg chg="mod ord">
          <ac:chgData name="Nguyễn Lê Văn Quang" userId="e4588657f3441f83" providerId="Windows Live" clId="Web-{B5B99BCE-0DC1-4D87-AA1D-5AA8C7272EFD}" dt="2022-12-22T09:23:49.953" v="6"/>
          <ac:spMkLst>
            <pc:docMk/>
            <pc:sldMk cId="3615299771" sldId="256"/>
            <ac:spMk id="2" creationId="{43FF12F6-A408-ADAB-6E49-91255EB69C15}"/>
          </ac:spMkLst>
        </pc:spChg>
        <pc:spChg chg="mod ord">
          <ac:chgData name="Nguyễn Lê Văn Quang" userId="e4588657f3441f83" providerId="Windows Live" clId="Web-{B5B99BCE-0DC1-4D87-AA1D-5AA8C7272EFD}" dt="2022-12-22T09:23:49.953" v="6"/>
          <ac:spMkLst>
            <pc:docMk/>
            <pc:sldMk cId="3615299771" sldId="256"/>
            <ac:spMk id="3" creationId="{7BC0B379-0FD3-E452-1067-50C3F3938439}"/>
          </ac:spMkLst>
        </pc:spChg>
      </pc:sldChg>
      <pc:sldChg chg="new del">
        <pc:chgData name="Nguyễn Lê Văn Quang" userId="e4588657f3441f83" providerId="Windows Live" clId="Web-{B5B99BCE-0DC1-4D87-AA1D-5AA8C7272EFD}" dt="2022-12-22T09:23:41.672" v="5"/>
        <pc:sldMkLst>
          <pc:docMk/>
          <pc:sldMk cId="314034084" sldId="287"/>
        </pc:sldMkLst>
      </pc:sldChg>
      <pc:sldChg chg="del">
        <pc:chgData name="Nguyễn Lê Văn Quang" userId="e4588657f3441f83" providerId="Windows Live" clId="Web-{B5B99BCE-0DC1-4D87-AA1D-5AA8C7272EFD}" dt="2022-12-22T09:22:20.296" v="0"/>
        <pc:sldMkLst>
          <pc:docMk/>
          <pc:sldMk cId="3069044655" sldId="287"/>
        </pc:sldMkLst>
      </pc:sldChg>
      <pc:sldChg chg="new del">
        <pc:chgData name="Nguyễn Lê Văn Quang" userId="e4588657f3441f83" providerId="Windows Live" clId="Web-{B5B99BCE-0DC1-4D87-AA1D-5AA8C7272EFD}" dt="2022-12-22T09:23:37.484" v="4"/>
        <pc:sldMkLst>
          <pc:docMk/>
          <pc:sldMk cId="1037704960" sldId="288"/>
        </pc:sldMkLst>
      </pc:sldChg>
    </pc:docChg>
  </pc:docChgLst>
  <pc:docChgLst>
    <pc:chgData clId="Web-{0BB21BB2-7B8A-4BA2-A81C-04C8D9DF22A4}"/>
    <pc:docChg chg="modSld">
      <pc:chgData name="" userId="" providerId="" clId="Web-{0BB21BB2-7B8A-4BA2-A81C-04C8D9DF22A4}" dt="2022-12-23T10:25:01.477" v="3" actId="14100"/>
      <pc:docMkLst>
        <pc:docMk/>
      </pc:docMkLst>
      <pc:sldChg chg="modSp">
        <pc:chgData name="" userId="" providerId="" clId="Web-{0BB21BB2-7B8A-4BA2-A81C-04C8D9DF22A4}" dt="2022-12-23T10:25:01.477" v="3" actId="14100"/>
        <pc:sldMkLst>
          <pc:docMk/>
          <pc:sldMk cId="2920455767" sldId="287"/>
        </pc:sldMkLst>
        <pc:picChg chg="mod">
          <ac:chgData name="" userId="" providerId="" clId="Web-{0BB21BB2-7B8A-4BA2-A81C-04C8D9DF22A4}" dt="2022-12-23T10:25:01.477" v="3" actId="14100"/>
          <ac:picMkLst>
            <pc:docMk/>
            <pc:sldMk cId="2920455767" sldId="287"/>
            <ac:picMk id="3" creationId="{B5760E64-6D95-2060-25AB-EB82F0D52DFC}"/>
          </ac:picMkLst>
        </pc:picChg>
      </pc:sldChg>
    </pc:docChg>
  </pc:docChgLst>
  <pc:docChgLst>
    <pc:chgData clId="Web-{DAB56AAD-EFBD-42FA-BFF6-688444F951AC}"/>
    <pc:docChg chg="modSld">
      <pc:chgData name="" userId="" providerId="" clId="Web-{DAB56AAD-EFBD-42FA-BFF6-688444F951AC}" dt="2022-12-22T22:29:31.538" v="2" actId="1076"/>
      <pc:docMkLst>
        <pc:docMk/>
      </pc:docMkLst>
      <pc:sldChg chg="modSp">
        <pc:chgData name="" userId="" providerId="" clId="Web-{DAB56AAD-EFBD-42FA-BFF6-688444F951AC}" dt="2022-12-22T22:29:31.538" v="2" actId="1076"/>
        <pc:sldMkLst>
          <pc:docMk/>
          <pc:sldMk cId="3615299771" sldId="256"/>
        </pc:sldMkLst>
        <pc:spChg chg="mod">
          <ac:chgData name="" userId="" providerId="" clId="Web-{DAB56AAD-EFBD-42FA-BFF6-688444F951AC}" dt="2022-12-22T22:29:31.538" v="2" actId="1076"/>
          <ac:spMkLst>
            <pc:docMk/>
            <pc:sldMk cId="3615299771" sldId="256"/>
            <ac:spMk id="2" creationId="{43FF12F6-A408-ADAB-6E49-91255EB69C15}"/>
          </ac:spMkLst>
        </pc:spChg>
        <pc:spChg chg="mod">
          <ac:chgData name="" userId="" providerId="" clId="Web-{DAB56AAD-EFBD-42FA-BFF6-688444F951AC}" dt="2022-12-22T22:29:21.819" v="0" actId="1076"/>
          <ac:spMkLst>
            <pc:docMk/>
            <pc:sldMk cId="3615299771" sldId="256"/>
            <ac:spMk id="3" creationId="{7BC0B379-0FD3-E452-1067-50C3F3938439}"/>
          </ac:spMkLst>
        </pc:spChg>
      </pc:sldChg>
    </pc:docChg>
  </pc:docChgLst>
  <pc:docChgLst>
    <pc:chgData name="Văn Quang Nguyễn Lê" userId="e4588657f3441f83" providerId="LiveId" clId="{DB66C7BB-0044-3442-99D4-3EF5C262CA86}"/>
    <pc:docChg chg="undo custSel modSld">
      <pc:chgData name="Văn Quang Nguyễn Lê" userId="e4588657f3441f83" providerId="LiveId" clId="{DB66C7BB-0044-3442-99D4-3EF5C262CA86}" dt="2022-12-25T03:31:41.942" v="12" actId="27696"/>
      <pc:docMkLst>
        <pc:docMk/>
      </pc:docMkLst>
      <pc:sldChg chg="delSp addAnim delAnim modAnim">
        <pc:chgData name="Văn Quang Nguyễn Lê" userId="e4588657f3441f83" providerId="LiveId" clId="{DB66C7BB-0044-3442-99D4-3EF5C262CA86}" dt="2022-12-25T03:27:09.717" v="6" actId="478"/>
        <pc:sldMkLst>
          <pc:docMk/>
          <pc:sldMk cId="2673226695" sldId="259"/>
        </pc:sldMkLst>
        <pc:spChg chg="del">
          <ac:chgData name="Văn Quang Nguyễn Lê" userId="e4588657f3441f83" providerId="LiveId" clId="{DB66C7BB-0044-3442-99D4-3EF5C262CA86}" dt="2022-12-25T03:27:09.717" v="6" actId="478"/>
          <ac:spMkLst>
            <pc:docMk/>
            <pc:sldMk cId="2673226695" sldId="259"/>
            <ac:spMk id="5" creationId="{799ED598-65C8-F18C-D0D4-1E664557289F}"/>
          </ac:spMkLst>
        </pc:spChg>
      </pc:sldChg>
      <pc:sldChg chg="addAnim">
        <pc:chgData name="Văn Quang Nguyễn Lê" userId="e4588657f3441f83" providerId="LiveId" clId="{DB66C7BB-0044-3442-99D4-3EF5C262CA86}" dt="2022-12-25T03:31:41.942" v="12" actId="27696"/>
        <pc:sldMkLst>
          <pc:docMk/>
          <pc:sldMk cId="3687479854" sldId="261"/>
        </pc:sldMkLst>
      </pc:sldChg>
      <pc:sldChg chg="modSp addAnim modAnim">
        <pc:chgData name="Văn Quang Nguyễn Lê" userId="e4588657f3441f83" providerId="LiveId" clId="{DB66C7BB-0044-3442-99D4-3EF5C262CA86}" dt="2022-12-25T03:31:26.129" v="11" actId="1076"/>
        <pc:sldMkLst>
          <pc:docMk/>
          <pc:sldMk cId="3037655035" sldId="288"/>
        </pc:sldMkLst>
        <pc:picChg chg="mod">
          <ac:chgData name="Văn Quang Nguyễn Lê" userId="e4588657f3441f83" providerId="LiveId" clId="{DB66C7BB-0044-3442-99D4-3EF5C262CA86}" dt="2022-12-25T03:31:26.129" v="11" actId="1076"/>
          <ac:picMkLst>
            <pc:docMk/>
            <pc:sldMk cId="3037655035" sldId="288"/>
            <ac:picMk id="4" creationId="{C8F6E47D-A03D-CD23-27D6-3654A125E34E}"/>
          </ac:picMkLst>
        </pc:picChg>
      </pc:sldChg>
    </pc:docChg>
  </pc:docChgLst>
  <pc:docChgLst>
    <pc:chgData clId="Web-{AEC2A3F7-8E8F-437E-93A0-E85045D32779}"/>
    <pc:docChg chg="addSld">
      <pc:chgData name="" userId="" providerId="" clId="Web-{AEC2A3F7-8E8F-437E-93A0-E85045D32779}" dt="2022-12-22T10:11:58.885" v="0"/>
      <pc:docMkLst>
        <pc:docMk/>
      </pc:docMkLst>
      <pc:sldChg chg="new">
        <pc:chgData name="" userId="" providerId="" clId="Web-{AEC2A3F7-8E8F-437E-93A0-E85045D32779}" dt="2022-12-22T10:11:58.885" v="0"/>
        <pc:sldMkLst>
          <pc:docMk/>
          <pc:sldMk cId="2920455767" sldId="287"/>
        </pc:sldMkLst>
      </pc:sldChg>
    </pc:docChg>
  </pc:docChgLst>
  <pc:docChgLst>
    <pc:chgData name="Nguyễn Lê Văn Quang" userId="e4588657f3441f83" providerId="Windows Live" clId="Web-{C8CD8A28-ABA0-47EA-AAA3-EBF02ECBD85E}"/>
    <pc:docChg chg="modSld">
      <pc:chgData name="Nguyễn Lê Văn Quang" userId="e4588657f3441f83" providerId="Windows Live" clId="Web-{C8CD8A28-ABA0-47EA-AAA3-EBF02ECBD85E}" dt="2022-12-20T03:20:59.256" v="1"/>
      <pc:docMkLst>
        <pc:docMk/>
      </pc:docMkLst>
      <pc:sldChg chg="addSp modSp mod setBg addAnim">
        <pc:chgData name="Nguyễn Lê Văn Quang" userId="e4588657f3441f83" providerId="Windows Live" clId="Web-{C8CD8A28-ABA0-47EA-AAA3-EBF02ECBD85E}" dt="2022-12-20T03:20:59.256" v="1"/>
        <pc:sldMkLst>
          <pc:docMk/>
          <pc:sldMk cId="3330404931" sldId="264"/>
        </pc:sldMkLst>
        <pc:spChg chg="mod">
          <ac:chgData name="Nguyễn Lê Văn Quang" userId="e4588657f3441f83" providerId="Windows Live" clId="Web-{C8CD8A28-ABA0-47EA-AAA3-EBF02ECBD85E}" dt="2022-12-20T03:20:59.256" v="0"/>
          <ac:spMkLst>
            <pc:docMk/>
            <pc:sldMk cId="3330404931" sldId="264"/>
            <ac:spMk id="2" creationId="{DD8560C2-FCFF-F7C9-E81F-1CD70052E790}"/>
          </ac:spMkLst>
        </pc:spChg>
        <pc:spChg chg="add">
          <ac:chgData name="Nguyễn Lê Văn Quang" userId="e4588657f3441f83" providerId="Windows Live" clId="Web-{C8CD8A28-ABA0-47EA-AAA3-EBF02ECBD85E}" dt="2022-12-20T03:20:59.256" v="0"/>
          <ac:spMkLst>
            <pc:docMk/>
            <pc:sldMk cId="3330404931" sldId="264"/>
            <ac:spMk id="8" creationId="{2E67E8BF-E4B2-4098-9FB3-9E400BD86935}"/>
          </ac:spMkLst>
        </pc:spChg>
        <pc:picChg chg="add">
          <ac:chgData name="Nguyễn Lê Văn Quang" userId="e4588657f3441f83" providerId="Windows Live" clId="Web-{C8CD8A28-ABA0-47EA-AAA3-EBF02ECBD85E}" dt="2022-12-20T03:20:59.256" v="0"/>
          <ac:picMkLst>
            <pc:docMk/>
            <pc:sldMk cId="3330404931" sldId="264"/>
            <ac:picMk id="4" creationId="{46568B0C-F3FB-1F19-C804-19EB76922502}"/>
          </ac:picMkLst>
        </pc:picChg>
        <pc:cxnChg chg="add">
          <ac:chgData name="Nguyễn Lê Văn Quang" userId="e4588657f3441f83" providerId="Windows Live" clId="Web-{C8CD8A28-ABA0-47EA-AAA3-EBF02ECBD85E}" dt="2022-12-20T03:20:59.256" v="0"/>
          <ac:cxnSpMkLst>
            <pc:docMk/>
            <pc:sldMk cId="3330404931" sldId="264"/>
            <ac:cxnSpMk id="10" creationId="{3781A10F-5DF6-4C9B-AE0B-5249E4399D26}"/>
          </ac:cxnSpMkLst>
        </pc:cxnChg>
      </pc:sldChg>
    </pc:docChg>
  </pc:docChgLst>
  <pc:docChgLst>
    <pc:chgData name="Nguyễn Lê Văn Quang" userId="e4588657f3441f83" providerId="Windows Live" clId="Web-{0461CE4F-FE2B-48E4-9E8D-AD2F99F599DC}"/>
    <pc:docChg chg="addSld modSld">
      <pc:chgData name="Nguyễn Lê Văn Quang" userId="e4588657f3441f83" providerId="Windows Live" clId="Web-{0461CE4F-FE2B-48E4-9E8D-AD2F99F599DC}" dt="2022-12-21T09:41:51.798" v="21" actId="20577"/>
      <pc:docMkLst>
        <pc:docMk/>
      </pc:docMkLst>
      <pc:sldChg chg="addSp delSp modSp new mod setBg addAnim">
        <pc:chgData name="Nguyễn Lê Văn Quang" userId="e4588657f3441f83" providerId="Windows Live" clId="Web-{0461CE4F-FE2B-48E4-9E8D-AD2F99F599DC}" dt="2022-12-21T09:41:51.798" v="21" actId="20577"/>
        <pc:sldMkLst>
          <pc:docMk/>
          <pc:sldMk cId="3716933350" sldId="286"/>
        </pc:sldMkLst>
        <pc:spChg chg="mod">
          <ac:chgData name="Nguyễn Lê Văn Quang" userId="e4588657f3441f83" providerId="Windows Live" clId="Web-{0461CE4F-FE2B-48E4-9E8D-AD2F99F599DC}" dt="2022-12-21T09:41:51.798" v="21" actId="20577"/>
          <ac:spMkLst>
            <pc:docMk/>
            <pc:sldMk cId="3716933350" sldId="286"/>
            <ac:spMk id="2" creationId="{58630B25-2586-3750-47E8-B4B6000FE47B}"/>
          </ac:spMkLst>
        </pc:spChg>
        <pc:spChg chg="add del">
          <ac:chgData name="Nguyễn Lê Văn Quang" userId="e4588657f3441f83" providerId="Windows Live" clId="Web-{0461CE4F-FE2B-48E4-9E8D-AD2F99F599DC}" dt="2022-12-21T09:41:26.563" v="15"/>
          <ac:spMkLst>
            <pc:docMk/>
            <pc:sldMk cId="3716933350" sldId="286"/>
            <ac:spMk id="8" creationId="{2E67E8BF-E4B2-4098-9FB3-9E400BD86935}"/>
          </ac:spMkLst>
        </pc:spChg>
        <pc:spChg chg="add">
          <ac:chgData name="Nguyễn Lê Văn Quang" userId="e4588657f3441f83" providerId="Windows Live" clId="Web-{0461CE4F-FE2B-48E4-9E8D-AD2F99F599DC}" dt="2022-12-21T09:41:26.563" v="15"/>
          <ac:spMkLst>
            <pc:docMk/>
            <pc:sldMk cId="3716933350" sldId="286"/>
            <ac:spMk id="15" creationId="{2E67E8BF-E4B2-4098-9FB3-9E400BD86935}"/>
          </ac:spMkLst>
        </pc:spChg>
        <pc:picChg chg="add mod">
          <ac:chgData name="Nguyễn Lê Văn Quang" userId="e4588657f3441f83" providerId="Windows Live" clId="Web-{0461CE4F-FE2B-48E4-9E8D-AD2F99F599DC}" dt="2022-12-21T09:41:26.563" v="15"/>
          <ac:picMkLst>
            <pc:docMk/>
            <pc:sldMk cId="3716933350" sldId="286"/>
            <ac:picMk id="4" creationId="{42B16D84-CDD6-7ACA-BA94-A823AE7ADC21}"/>
          </ac:picMkLst>
        </pc:picChg>
        <pc:cxnChg chg="add del">
          <ac:chgData name="Nguyễn Lê Văn Quang" userId="e4588657f3441f83" providerId="Windows Live" clId="Web-{0461CE4F-FE2B-48E4-9E8D-AD2F99F599DC}" dt="2022-12-21T09:41:26.563" v="15"/>
          <ac:cxnSpMkLst>
            <pc:docMk/>
            <pc:sldMk cId="3716933350" sldId="286"/>
            <ac:cxnSpMk id="10" creationId="{3781A10F-5DF6-4C9B-AE0B-5249E4399D26}"/>
          </ac:cxnSpMkLst>
        </pc:cxnChg>
        <pc:cxnChg chg="add">
          <ac:chgData name="Nguyễn Lê Văn Quang" userId="e4588657f3441f83" providerId="Windows Live" clId="Web-{0461CE4F-FE2B-48E4-9E8D-AD2F99F599DC}" dt="2022-12-21T09:41:26.563" v="15"/>
          <ac:cxnSpMkLst>
            <pc:docMk/>
            <pc:sldMk cId="3716933350" sldId="286"/>
            <ac:cxnSpMk id="17" creationId="{3781A10F-5DF6-4C9B-AE0B-5249E4399D26}"/>
          </ac:cxnSpMkLst>
        </pc:cxnChg>
      </pc:sldChg>
    </pc:docChg>
  </pc:docChgLst>
  <pc:docChgLst>
    <pc:chgData clId="Web-{4A29AD3B-FFCA-4D9C-96A3-35D7D45327C1}"/>
    <pc:docChg chg="modSld">
      <pc:chgData name="" userId="" providerId="" clId="Web-{4A29AD3B-FFCA-4D9C-96A3-35D7D45327C1}" dt="2022-12-20T12:48:08.979" v="1" actId="1076"/>
      <pc:docMkLst>
        <pc:docMk/>
      </pc:docMkLst>
      <pc:sldChg chg="modSp">
        <pc:chgData name="" userId="" providerId="" clId="Web-{4A29AD3B-FFCA-4D9C-96A3-35D7D45327C1}" dt="2022-12-20T12:48:08.979" v="1" actId="1076"/>
        <pc:sldMkLst>
          <pc:docMk/>
          <pc:sldMk cId="3615299771" sldId="256"/>
        </pc:sldMkLst>
        <pc:spChg chg="mod">
          <ac:chgData name="" userId="" providerId="" clId="Web-{4A29AD3B-FFCA-4D9C-96A3-35D7D45327C1}" dt="2022-12-20T12:48:08.979" v="1" actId="1076"/>
          <ac:spMkLst>
            <pc:docMk/>
            <pc:sldMk cId="3615299771" sldId="256"/>
            <ac:spMk id="2" creationId="{43FF12F6-A408-ADAB-6E49-91255EB69C15}"/>
          </ac:spMkLst>
        </pc:spChg>
      </pc:sldChg>
    </pc:docChg>
  </pc:docChgLst>
  <pc:docChgLst>
    <pc:chgData clId="Web-{9A393B7E-778A-42A0-90B5-5FB5C34EA663}"/>
    <pc:docChg chg="modSld">
      <pc:chgData name="" userId="" providerId="" clId="Web-{9A393B7E-778A-42A0-90B5-5FB5C34EA663}" dt="2022-12-22T22:56:54.184" v="2" actId="1076"/>
      <pc:docMkLst>
        <pc:docMk/>
      </pc:docMkLst>
      <pc:sldChg chg="modSp">
        <pc:chgData name="" userId="" providerId="" clId="Web-{9A393B7E-778A-42A0-90B5-5FB5C34EA663}" dt="2022-12-22T22:56:54.184" v="2" actId="1076"/>
        <pc:sldMkLst>
          <pc:docMk/>
          <pc:sldMk cId="3037655035" sldId="288"/>
        </pc:sldMkLst>
        <pc:spChg chg="mod">
          <ac:chgData name="" userId="" providerId="" clId="Web-{9A393B7E-778A-42A0-90B5-5FB5C34EA663}" dt="2022-12-22T22:56:54.184" v="2" actId="1076"/>
          <ac:spMkLst>
            <pc:docMk/>
            <pc:sldMk cId="3037655035" sldId="288"/>
            <ac:spMk id="7" creationId="{5C10CB28-7BD0-3F65-D1DF-2A4652EC329C}"/>
          </ac:spMkLst>
        </pc:spChg>
      </pc:sldChg>
    </pc:docChg>
  </pc:docChgLst>
  <pc:docChgLst>
    <pc:chgData name="Nguyễn Lê Văn Quang" userId="e4588657f3441f83" providerId="Windows Live" clId="Web-{AEC2A3F7-8E8F-437E-93A0-E85045D32779}"/>
    <pc:docChg chg="addSld modSld">
      <pc:chgData name="Nguyễn Lê Văn Quang" userId="e4588657f3441f83" providerId="Windows Live" clId="Web-{AEC2A3F7-8E8F-437E-93A0-E85045D32779}" dt="2022-12-22T10:18:41.925" v="36"/>
      <pc:docMkLst>
        <pc:docMk/>
      </pc:docMkLst>
      <pc:sldChg chg="addSp delSp modSp">
        <pc:chgData name="Nguyễn Lê Văn Quang" userId="e4588657f3441f83" providerId="Windows Live" clId="Web-{AEC2A3F7-8E8F-437E-93A0-E85045D32779}" dt="2022-12-22T10:16:29.406" v="28" actId="1076"/>
        <pc:sldMkLst>
          <pc:docMk/>
          <pc:sldMk cId="1832925563" sldId="257"/>
        </pc:sldMkLst>
        <pc:spChg chg="mod">
          <ac:chgData name="Nguyễn Lê Văn Quang" userId="e4588657f3441f83" providerId="Windows Live" clId="Web-{AEC2A3F7-8E8F-437E-93A0-E85045D32779}" dt="2022-12-22T10:16:29.406" v="28" actId="1076"/>
          <ac:spMkLst>
            <pc:docMk/>
            <pc:sldMk cId="1832925563" sldId="257"/>
            <ac:spMk id="6" creationId="{2F4FFE67-873F-2E2B-6C14-8C64217267AB}"/>
          </ac:spMkLst>
        </pc:spChg>
        <pc:inkChg chg="add">
          <ac:chgData name="Nguyễn Lê Văn Quang" userId="e4588657f3441f83" providerId="Windows Live" clId="Web-{AEC2A3F7-8E8F-437E-93A0-E85045D32779}" dt="2022-12-22T10:15:27.717" v="19"/>
          <ac:inkMkLst>
            <pc:docMk/>
            <pc:sldMk cId="1832925563" sldId="257"/>
            <ac:inkMk id="2" creationId="{7753592B-6E09-54E8-DC0A-F7559598804C}"/>
          </ac:inkMkLst>
        </pc:inkChg>
        <pc:inkChg chg="add del">
          <ac:chgData name="Nguyễn Lê Văn Quang" userId="e4588657f3441f83" providerId="Windows Live" clId="Web-{AEC2A3F7-8E8F-437E-93A0-E85045D32779}" dt="2022-12-22T10:16:06.343" v="26"/>
          <ac:inkMkLst>
            <pc:docMk/>
            <pc:sldMk cId="1832925563" sldId="257"/>
            <ac:inkMk id="3" creationId="{3E67321F-852F-A171-19E6-5564D85733DE}"/>
          </ac:inkMkLst>
        </pc:inkChg>
        <pc:inkChg chg="add del">
          <ac:chgData name="Nguyễn Lê Văn Quang" userId="e4588657f3441f83" providerId="Windows Live" clId="Web-{AEC2A3F7-8E8F-437E-93A0-E85045D32779}" dt="2022-12-22T10:16:06.343" v="25"/>
          <ac:inkMkLst>
            <pc:docMk/>
            <pc:sldMk cId="1832925563" sldId="257"/>
            <ac:inkMk id="7" creationId="{0247C3DA-6466-4A29-5FA0-D5C6D8749A1E}"/>
          </ac:inkMkLst>
        </pc:inkChg>
        <pc:inkChg chg="add">
          <ac:chgData name="Nguyễn Lê Văn Quang" userId="e4588657f3441f83" providerId="Windows Live" clId="Web-{AEC2A3F7-8E8F-437E-93A0-E85045D32779}" dt="2022-12-22T10:15:38.061" v="22"/>
          <ac:inkMkLst>
            <pc:docMk/>
            <pc:sldMk cId="1832925563" sldId="257"/>
            <ac:inkMk id="8" creationId="{0E5843A2-9893-0BA2-4931-7C66CE321D1E}"/>
          </ac:inkMkLst>
        </pc:inkChg>
        <pc:inkChg chg="add del">
          <ac:chgData name="Nguyễn Lê Văn Quang" userId="e4588657f3441f83" providerId="Windows Live" clId="Web-{AEC2A3F7-8E8F-437E-93A0-E85045D32779}" dt="2022-12-22T10:15:54.124" v="24"/>
          <ac:inkMkLst>
            <pc:docMk/>
            <pc:sldMk cId="1832925563" sldId="257"/>
            <ac:inkMk id="9" creationId="{91982411-11A5-593C-F3E9-2F1A23A05E68}"/>
          </ac:inkMkLst>
        </pc:inkChg>
      </pc:sldChg>
      <pc:sldChg chg="addSp delSp modSp mod setBg modClrScheme chgLayout">
        <pc:chgData name="Nguyễn Lê Văn Quang" userId="e4588657f3441f83" providerId="Windows Live" clId="Web-{AEC2A3F7-8E8F-437E-93A0-E85045D32779}" dt="2022-12-22T10:14:38.591" v="18"/>
        <pc:sldMkLst>
          <pc:docMk/>
          <pc:sldMk cId="2920455767" sldId="287"/>
        </pc:sldMkLst>
        <pc:spChg chg="del">
          <ac:chgData name="Nguyễn Lê Văn Quang" userId="e4588657f3441f83" providerId="Windows Live" clId="Web-{AEC2A3F7-8E8F-437E-93A0-E85045D32779}" dt="2022-12-22T10:12:18.182" v="0"/>
          <ac:spMkLst>
            <pc:docMk/>
            <pc:sldMk cId="2920455767" sldId="287"/>
            <ac:spMk id="2" creationId="{60598D31-0E05-F3BD-2347-6F0C089C3853}"/>
          </ac:spMkLst>
        </pc:spChg>
        <pc:spChg chg="add">
          <ac:chgData name="Nguyễn Lê Văn Quang" userId="e4588657f3441f83" providerId="Windows Live" clId="Web-{AEC2A3F7-8E8F-437E-93A0-E85045D32779}" dt="2022-12-22T10:14:38.591" v="18"/>
          <ac:spMkLst>
            <pc:docMk/>
            <pc:sldMk cId="2920455767" sldId="287"/>
            <ac:spMk id="8" creationId="{B6E6531A-0776-43BA-A852-5FB5C77534D5}"/>
          </ac:spMkLst>
        </pc:spChg>
        <pc:spChg chg="add">
          <ac:chgData name="Nguyễn Lê Văn Quang" userId="e4588657f3441f83" providerId="Windows Live" clId="Web-{AEC2A3F7-8E8F-437E-93A0-E85045D32779}" dt="2022-12-22T10:14:38.591" v="18"/>
          <ac:spMkLst>
            <pc:docMk/>
            <pc:sldMk cId="2920455767" sldId="287"/>
            <ac:spMk id="10" creationId="{F8C5273F-2B84-46BF-A94F-1A20E13B3AA1}"/>
          </ac:spMkLst>
        </pc:spChg>
        <pc:picChg chg="add mod">
          <ac:chgData name="Nguyễn Lê Văn Quang" userId="e4588657f3441f83" providerId="Windows Live" clId="Web-{AEC2A3F7-8E8F-437E-93A0-E85045D32779}" dt="2022-12-22T10:14:38.591" v="18"/>
          <ac:picMkLst>
            <pc:docMk/>
            <pc:sldMk cId="2920455767" sldId="287"/>
            <ac:picMk id="3" creationId="{B5760E64-6D95-2060-25AB-EB82F0D52DFC}"/>
          </ac:picMkLst>
        </pc:picChg>
      </pc:sldChg>
      <pc:sldChg chg="addSp delSp modSp new mod setBg modClrScheme delDesignElem chgLayout">
        <pc:chgData name="Nguyễn Lê Văn Quang" userId="e4588657f3441f83" providerId="Windows Live" clId="Web-{AEC2A3F7-8E8F-437E-93A0-E85045D32779}" dt="2022-12-22T10:18:41.925" v="36"/>
        <pc:sldMkLst>
          <pc:docMk/>
          <pc:sldMk cId="3037655035" sldId="288"/>
        </pc:sldMkLst>
        <pc:spChg chg="add del mod">
          <ac:chgData name="Nguyễn Lê Văn Quang" userId="e4588657f3441f83" providerId="Windows Live" clId="Web-{AEC2A3F7-8E8F-437E-93A0-E85045D32779}" dt="2022-12-22T10:17:37.736" v="32"/>
          <ac:spMkLst>
            <pc:docMk/>
            <pc:sldMk cId="3037655035" sldId="288"/>
            <ac:spMk id="2" creationId="{963055FB-F0EA-BC95-238D-28E1068CBD17}"/>
          </ac:spMkLst>
        </pc:spChg>
        <pc:spChg chg="add">
          <ac:chgData name="Nguyễn Lê Văn Quang" userId="e4588657f3441f83" providerId="Windows Live" clId="Web-{AEC2A3F7-8E8F-437E-93A0-E85045D32779}" dt="2022-12-22T10:18:14.659" v="35"/>
          <ac:spMkLst>
            <pc:docMk/>
            <pc:sldMk cId="3037655035" sldId="288"/>
            <ac:spMk id="3" creationId="{EFD5547E-B308-E809-4E16-863C8ABA561C}"/>
          </ac:spMkLst>
        </pc:spChg>
        <pc:spChg chg="add">
          <ac:chgData name="Nguyễn Lê Văn Quang" userId="e4588657f3441f83" providerId="Windows Live" clId="Web-{AEC2A3F7-8E8F-437E-93A0-E85045D32779}" dt="2022-12-22T10:18:41.925" v="36"/>
          <ac:spMkLst>
            <pc:docMk/>
            <pc:sldMk cId="3037655035" sldId="288"/>
            <ac:spMk id="5" creationId="{904843C3-6905-E546-DDDE-1D6BBDE984C8}"/>
          </ac:spMkLst>
        </pc:spChg>
        <pc:spChg chg="add del">
          <ac:chgData name="Nguyễn Lê Văn Quang" userId="e4588657f3441f83" providerId="Windows Live" clId="Web-{AEC2A3F7-8E8F-437E-93A0-E85045D32779}" dt="2022-12-22T10:17:37.736" v="32"/>
          <ac:spMkLst>
            <pc:docMk/>
            <pc:sldMk cId="3037655035" sldId="288"/>
            <ac:spMk id="8" creationId="{2E67E8BF-E4B2-4098-9FB3-9E400BD86935}"/>
          </ac:spMkLst>
        </pc:spChg>
        <pc:spChg chg="add del">
          <ac:chgData name="Nguyễn Lê Văn Quang" userId="e4588657f3441f83" providerId="Windows Live" clId="Web-{AEC2A3F7-8E8F-437E-93A0-E85045D32779}" dt="2022-12-22T10:17:56.596" v="34"/>
          <ac:spMkLst>
            <pc:docMk/>
            <pc:sldMk cId="3037655035" sldId="288"/>
            <ac:spMk id="9" creationId="{07DE5115-89C8-4B9C-B0E8-78A15C20CC50}"/>
          </ac:spMkLst>
        </pc:spChg>
        <pc:spChg chg="add del">
          <ac:chgData name="Nguyễn Lê Văn Quang" userId="e4588657f3441f83" providerId="Windows Live" clId="Web-{AEC2A3F7-8E8F-437E-93A0-E85045D32779}" dt="2022-12-22T10:17:56.596" v="34"/>
          <ac:spMkLst>
            <pc:docMk/>
            <pc:sldMk cId="3037655035" sldId="288"/>
            <ac:spMk id="11" creationId="{4A6402E2-72CC-4683-9B83-11265402E5CE}"/>
          </ac:spMkLst>
        </pc:spChg>
        <pc:picChg chg="add mod">
          <ac:chgData name="Nguyễn Lê Văn Quang" userId="e4588657f3441f83" providerId="Windows Live" clId="Web-{AEC2A3F7-8E8F-437E-93A0-E85045D32779}" dt="2022-12-22T10:17:56.596" v="34"/>
          <ac:picMkLst>
            <pc:docMk/>
            <pc:sldMk cId="3037655035" sldId="288"/>
            <ac:picMk id="4" creationId="{C8F6E47D-A03D-CD23-27D6-3654A125E34E}"/>
          </ac:picMkLst>
        </pc:picChg>
        <pc:cxnChg chg="add del">
          <ac:chgData name="Nguyễn Lê Văn Quang" userId="e4588657f3441f83" providerId="Windows Live" clId="Web-{AEC2A3F7-8E8F-437E-93A0-E85045D32779}" dt="2022-12-22T10:17:37.736" v="32"/>
          <ac:cxnSpMkLst>
            <pc:docMk/>
            <pc:sldMk cId="3037655035" sldId="288"/>
            <ac:cxnSpMk id="10" creationId="{3781A10F-5DF6-4C9B-AE0B-5249E4399D26}"/>
          </ac:cxnSpMkLst>
        </pc:cxnChg>
      </pc:sldChg>
    </pc:docChg>
  </pc:docChgLst>
  <pc:docChgLst>
    <pc:chgData name="Nguyễn Lê Văn Quang" userId="e4588657f3441f83" providerId="Windows Live" clId="Web-{5B89F3B8-B305-4DD6-A478-80FC4692E38C}"/>
    <pc:docChg chg="addSld delSld modSld">
      <pc:chgData name="Nguyễn Lê Văn Quang" userId="e4588657f3441f83" providerId="Windows Live" clId="Web-{5B89F3B8-B305-4DD6-A478-80FC4692E38C}" dt="2022-12-21T09:56:38.965" v="61" actId="20577"/>
      <pc:docMkLst>
        <pc:docMk/>
      </pc:docMkLst>
      <pc:sldChg chg="addSp modSp">
        <pc:chgData name="Nguyễn Lê Văn Quang" userId="e4588657f3441f83" providerId="Windows Live" clId="Web-{5B89F3B8-B305-4DD6-A478-80FC4692E38C}" dt="2022-12-21T09:56:38.965" v="61" actId="20577"/>
        <pc:sldMkLst>
          <pc:docMk/>
          <pc:sldMk cId="2673226695" sldId="259"/>
        </pc:sldMkLst>
        <pc:spChg chg="add">
          <ac:chgData name="Nguyễn Lê Văn Quang" userId="e4588657f3441f83" providerId="Windows Live" clId="Web-{5B89F3B8-B305-4DD6-A478-80FC4692E38C}" dt="2022-12-21T09:48:38.342" v="18"/>
          <ac:spMkLst>
            <pc:docMk/>
            <pc:sldMk cId="2673226695" sldId="259"/>
            <ac:spMk id="3" creationId="{82724EEB-3A04-3C94-5079-A9215621BB7F}"/>
          </ac:spMkLst>
        </pc:spChg>
        <pc:spChg chg="add mod">
          <ac:chgData name="Nguyễn Lê Văn Quang" userId="e4588657f3441f83" providerId="Windows Live" clId="Web-{5B89F3B8-B305-4DD6-A478-80FC4692E38C}" dt="2022-12-21T09:56:38.965" v="61" actId="20577"/>
          <ac:spMkLst>
            <pc:docMk/>
            <pc:sldMk cId="2673226695" sldId="259"/>
            <ac:spMk id="5" creationId="{799ED598-65C8-F18C-D0D4-1E664557289F}"/>
          </ac:spMkLst>
        </pc:spChg>
        <pc:picChg chg="mod">
          <ac:chgData name="Nguyễn Lê Văn Quang" userId="e4588657f3441f83" providerId="Windows Live" clId="Web-{5B89F3B8-B305-4DD6-A478-80FC4692E38C}" dt="2022-12-21T09:50:26.423" v="27" actId="1076"/>
          <ac:picMkLst>
            <pc:docMk/>
            <pc:sldMk cId="2673226695" sldId="259"/>
            <ac:picMk id="4" creationId="{00C881F6-35B8-EE6D-B1D4-F293EE23DBA2}"/>
          </ac:picMkLst>
        </pc:picChg>
        <pc:inkChg chg="add">
          <ac:chgData name="Nguyễn Lê Văn Quang" userId="e4588657f3441f83" providerId="Windows Live" clId="Web-{5B89F3B8-B305-4DD6-A478-80FC4692E38C}" dt="2022-12-21T09:49:35.156" v="23"/>
          <ac:inkMkLst>
            <pc:docMk/>
            <pc:sldMk cId="2673226695" sldId="259"/>
            <ac:inkMk id="6" creationId="{9913C675-6387-67BF-C0D4-EFFAF90978F3}"/>
          </ac:inkMkLst>
        </pc:inkChg>
      </pc:sldChg>
      <pc:sldChg chg="addSp modSp new mod setBg modClrScheme addAnim setClrOvrMap chgLayout">
        <pc:chgData name="Nguyễn Lê Văn Quang" userId="e4588657f3441f83" providerId="Windows Live" clId="Web-{5B89F3B8-B305-4DD6-A478-80FC4692E38C}" dt="2022-12-21T09:47:31.840" v="15"/>
        <pc:sldMkLst>
          <pc:docMk/>
          <pc:sldMk cId="456854061" sldId="286"/>
        </pc:sldMkLst>
        <pc:spChg chg="add mod">
          <ac:chgData name="Nguyễn Lê Văn Quang" userId="e4588657f3441f83" providerId="Windows Live" clId="Web-{5B89F3B8-B305-4DD6-A478-80FC4692E38C}" dt="2022-12-21T09:47:31.840" v="14"/>
          <ac:spMkLst>
            <pc:docMk/>
            <pc:sldMk cId="456854061" sldId="286"/>
            <ac:spMk id="2" creationId="{82A78D13-6A38-53CE-3954-203E5D412F6A}"/>
          </ac:spMkLst>
        </pc:spChg>
        <pc:spChg chg="add">
          <ac:chgData name="Nguyễn Lê Văn Quang" userId="e4588657f3441f83" providerId="Windows Live" clId="Web-{5B89F3B8-B305-4DD6-A478-80FC4692E38C}" dt="2022-12-21T09:47:31.840" v="14"/>
          <ac:spMkLst>
            <pc:docMk/>
            <pc:sldMk cId="456854061" sldId="286"/>
            <ac:spMk id="8" creationId="{1CE580D1-F917-4567-AFB4-99AA9B52ADF0}"/>
          </ac:spMkLst>
        </pc:spChg>
        <pc:spChg chg="add">
          <ac:chgData name="Nguyễn Lê Văn Quang" userId="e4588657f3441f83" providerId="Windows Live" clId="Web-{5B89F3B8-B305-4DD6-A478-80FC4692E38C}" dt="2022-12-21T09:47:31.840" v="14"/>
          <ac:spMkLst>
            <pc:docMk/>
            <pc:sldMk cId="456854061" sldId="286"/>
            <ac:spMk id="16" creationId="{65513E21-21B0-48DB-8CF1-35E43B33A477}"/>
          </ac:spMkLst>
        </pc:spChg>
        <pc:picChg chg="add">
          <ac:chgData name="Nguyễn Lê Văn Quang" userId="e4588657f3441f83" providerId="Windows Live" clId="Web-{5B89F3B8-B305-4DD6-A478-80FC4692E38C}" dt="2022-12-21T09:47:31.840" v="14"/>
          <ac:picMkLst>
            <pc:docMk/>
            <pc:sldMk cId="456854061" sldId="286"/>
            <ac:picMk id="4" creationId="{C98E28B5-C9D9-68AE-CA47-B0ACA7A83CA1}"/>
          </ac:picMkLst>
        </pc:picChg>
        <pc:picChg chg="add">
          <ac:chgData name="Nguyễn Lê Văn Quang" userId="e4588657f3441f83" providerId="Windows Live" clId="Web-{5B89F3B8-B305-4DD6-A478-80FC4692E38C}" dt="2022-12-21T09:47:31.840" v="14"/>
          <ac:picMkLst>
            <pc:docMk/>
            <pc:sldMk cId="456854061" sldId="286"/>
            <ac:picMk id="10" creationId="{1F5620B8-A2D8-4568-B566-F0453A0D9167}"/>
          </ac:picMkLst>
        </pc:picChg>
        <pc:cxnChg chg="add">
          <ac:chgData name="Nguyễn Lê Văn Quang" userId="e4588657f3441f83" providerId="Windows Live" clId="Web-{5B89F3B8-B305-4DD6-A478-80FC4692E38C}" dt="2022-12-21T09:47:31.840" v="14"/>
          <ac:cxnSpMkLst>
            <pc:docMk/>
            <pc:sldMk cId="456854061" sldId="286"/>
            <ac:cxnSpMk id="12" creationId="{1C7D2BA4-4B7A-4596-8BCC-5CF715423894}"/>
          </ac:cxnSpMkLst>
        </pc:cxnChg>
        <pc:cxnChg chg="add">
          <ac:chgData name="Nguyễn Lê Văn Quang" userId="e4588657f3441f83" providerId="Windows Live" clId="Web-{5B89F3B8-B305-4DD6-A478-80FC4692E38C}" dt="2022-12-21T09:47:31.840" v="14"/>
          <ac:cxnSpMkLst>
            <pc:docMk/>
            <pc:sldMk cId="456854061" sldId="286"/>
            <ac:cxnSpMk id="14" creationId="{4977F1E1-2B6F-4BB6-899F-67D8764D83C5}"/>
          </ac:cxnSpMkLst>
        </pc:cxnChg>
        <pc:cxnChg chg="add">
          <ac:chgData name="Nguyễn Lê Văn Quang" userId="e4588657f3441f83" providerId="Windows Live" clId="Web-{5B89F3B8-B305-4DD6-A478-80FC4692E38C}" dt="2022-12-21T09:47:31.840" v="14"/>
          <ac:cxnSpMkLst>
            <pc:docMk/>
            <pc:sldMk cId="456854061" sldId="286"/>
            <ac:cxnSpMk id="18" creationId="{580B8A35-DEA7-4D43-9DF8-90B4681D0FAD}"/>
          </ac:cxnSpMkLst>
        </pc:cxnChg>
      </pc:sldChg>
      <pc:sldChg chg="del">
        <pc:chgData name="Nguyễn Lê Văn Quang" userId="e4588657f3441f83" providerId="Windows Live" clId="Web-{5B89F3B8-B305-4DD6-A478-80FC4692E38C}" dt="2022-12-21T09:46:22.745" v="0"/>
        <pc:sldMkLst>
          <pc:docMk/>
          <pc:sldMk cId="3716933350" sldId="286"/>
        </pc:sldMkLst>
      </pc:sldChg>
    </pc:docChg>
  </pc:docChgLst>
  <pc:docChgLst>
    <pc:chgData clId="Web-{E52C3C93-7CDB-4877-B2A3-85FC40962336}"/>
    <pc:docChg chg="modSld">
      <pc:chgData name="" userId="" providerId="" clId="Web-{E52C3C93-7CDB-4877-B2A3-85FC40962336}" dt="2022-12-21T22:25:30.340" v="0"/>
      <pc:docMkLst>
        <pc:docMk/>
      </pc:docMkLst>
      <pc:sldChg chg="modSp modMedia">
        <pc:chgData name="" userId="" providerId="" clId="Web-{E52C3C93-7CDB-4877-B2A3-85FC40962336}" dt="2022-12-21T22:25:30.340" v="0"/>
        <pc:sldMkLst>
          <pc:docMk/>
          <pc:sldMk cId="3615299771" sldId="256"/>
        </pc:sldMkLst>
        <pc:picChg chg="mod">
          <ac:chgData name="" userId="" providerId="" clId="Web-{E52C3C93-7CDB-4877-B2A3-85FC40962336}" dt="2022-12-21T22:25:30.340" v="0"/>
          <ac:picMkLst>
            <pc:docMk/>
            <pc:sldMk cId="3615299771" sldId="256"/>
            <ac:picMk id="5" creationId="{534E2726-E655-4923-1728-E3B6A972D28C}"/>
          </ac:picMkLst>
        </pc:picChg>
      </pc:sldChg>
    </pc:docChg>
  </pc:docChgLst>
  <pc:docChgLst>
    <pc:chgData name="Văn Quang Nguyễn Lê" userId="e4588657f3441f83" providerId="LiveId" clId="{EC6FA753-08D8-214F-90BC-CB6F2EFD0F0D}"/>
    <pc:docChg chg="undo custSel addSld delSld modSld modMainMaster">
      <pc:chgData name="Văn Quang Nguyễn Lê" userId="e4588657f3441f83" providerId="LiveId" clId="{EC6FA753-08D8-214F-90BC-CB6F2EFD0F0D}" dt="2022-12-25T03:22:03.523" v="1196" actId="478"/>
      <pc:docMkLst>
        <pc:docMk/>
      </pc:docMkLst>
      <pc:sldChg chg="addSp modSp modTransition addAnim">
        <pc:chgData name="Văn Quang Nguyễn Lê" userId="e4588657f3441f83" providerId="LiveId" clId="{EC6FA753-08D8-214F-90BC-CB6F2EFD0F0D}" dt="2022-12-18T02:05:42.339" v="1195" actId="12563"/>
        <pc:sldMkLst>
          <pc:docMk/>
          <pc:sldMk cId="3615299771" sldId="256"/>
        </pc:sldMkLst>
        <pc:spChg chg="mod">
          <ac:chgData name="Văn Quang Nguyễn Lê" userId="e4588657f3441f83" providerId="LiveId" clId="{EC6FA753-08D8-214F-90BC-CB6F2EFD0F0D}" dt="2022-12-18T00:10:02.177" v="27" actId="20577"/>
          <ac:spMkLst>
            <pc:docMk/>
            <pc:sldMk cId="3615299771" sldId="256"/>
            <ac:spMk id="2" creationId="{43FF12F6-A408-ADAB-6E49-91255EB69C15}"/>
          </ac:spMkLst>
        </pc:spChg>
        <pc:spChg chg="mod">
          <ac:chgData name="Văn Quang Nguyễn Lê" userId="e4588657f3441f83" providerId="LiveId" clId="{EC6FA753-08D8-214F-90BC-CB6F2EFD0F0D}" dt="2022-12-18T00:10:25.723" v="58" actId="20577"/>
          <ac:spMkLst>
            <pc:docMk/>
            <pc:sldMk cId="3615299771" sldId="256"/>
            <ac:spMk id="3" creationId="{7BC0B379-0FD3-E452-1067-50C3F3938439}"/>
          </ac:spMkLst>
        </pc:spChg>
        <pc:picChg chg="add mod">
          <ac:chgData name="Văn Quang Nguyễn Lê" userId="e4588657f3441f83" providerId="LiveId" clId="{EC6FA753-08D8-214F-90BC-CB6F2EFD0F0D}" dt="2022-12-18T01:45:12.568" v="1179" actId="1076"/>
          <ac:picMkLst>
            <pc:docMk/>
            <pc:sldMk cId="3615299771" sldId="256"/>
            <ac:picMk id="5" creationId="{534E2726-E655-4923-1728-E3B6A972D28C}"/>
          </ac:picMkLst>
        </pc:picChg>
      </pc:sldChg>
      <pc:sldChg chg="new del">
        <pc:chgData name="Văn Quang Nguyễn Lê" userId="e4588657f3441f83" providerId="LiveId" clId="{EC6FA753-08D8-214F-90BC-CB6F2EFD0F0D}" dt="2022-12-18T00:10:38.812" v="60" actId="2696"/>
        <pc:sldMkLst>
          <pc:docMk/>
          <pc:sldMk cId="364990311" sldId="257"/>
        </pc:sldMkLst>
      </pc:sldChg>
      <pc:sldChg chg="addSp delSp modSp new mod modTransition modClrScheme addAnim delAnim modAnim chgLayout">
        <pc:chgData name="Văn Quang Nguyễn Lê" userId="e4588657f3441f83" providerId="LiveId" clId="{EC6FA753-08D8-214F-90BC-CB6F2EFD0F0D}" dt="2022-12-25T03:22:03.523" v="1196" actId="478"/>
        <pc:sldMkLst>
          <pc:docMk/>
          <pc:sldMk cId="1832925563" sldId="257"/>
        </pc:sldMkLst>
        <pc:spChg chg="del">
          <ac:chgData name="Văn Quang Nguyễn Lê" userId="e4588657f3441f83" providerId="LiveId" clId="{EC6FA753-08D8-214F-90BC-CB6F2EFD0F0D}" dt="2022-12-18T00:10:44.735" v="62" actId="700"/>
          <ac:spMkLst>
            <pc:docMk/>
            <pc:sldMk cId="1832925563" sldId="257"/>
            <ac:spMk id="2" creationId="{2B149EE7-09B9-E4E7-BE42-51010A902E30}"/>
          </ac:spMkLst>
        </pc:spChg>
        <pc:spChg chg="del">
          <ac:chgData name="Văn Quang Nguyễn Lê" userId="e4588657f3441f83" providerId="LiveId" clId="{EC6FA753-08D8-214F-90BC-CB6F2EFD0F0D}" dt="2022-12-18T00:10:44.735" v="62" actId="700"/>
          <ac:spMkLst>
            <pc:docMk/>
            <pc:sldMk cId="1832925563" sldId="257"/>
            <ac:spMk id="3" creationId="{AB018F89-4464-FA07-5389-695445142305}"/>
          </ac:spMkLst>
        </pc:spChg>
        <pc:spChg chg="add mod">
          <ac:chgData name="Văn Quang Nguyễn Lê" userId="e4588657f3441f83" providerId="LiveId" clId="{EC6FA753-08D8-214F-90BC-CB6F2EFD0F0D}" dt="2022-12-18T00:14:44.480" v="139" actId="20577"/>
          <ac:spMkLst>
            <pc:docMk/>
            <pc:sldMk cId="1832925563" sldId="257"/>
            <ac:spMk id="4" creationId="{2EEBC426-35A9-0DD8-4A74-45273C54118C}"/>
          </ac:spMkLst>
        </pc:spChg>
        <pc:spChg chg="add mod">
          <ac:chgData name="Văn Quang Nguyễn Lê" userId="e4588657f3441f83" providerId="LiveId" clId="{EC6FA753-08D8-214F-90BC-CB6F2EFD0F0D}" dt="2022-12-18T00:36:27.103" v="793" actId="114"/>
          <ac:spMkLst>
            <pc:docMk/>
            <pc:sldMk cId="1832925563" sldId="257"/>
            <ac:spMk id="5" creationId="{2024ADD1-B812-317A-8E27-2C3062AC6CA9}"/>
          </ac:spMkLst>
        </pc:spChg>
        <pc:spChg chg="add del mod">
          <ac:chgData name="Văn Quang Nguyễn Lê" userId="e4588657f3441f83" providerId="LiveId" clId="{EC6FA753-08D8-214F-90BC-CB6F2EFD0F0D}" dt="2022-12-25T03:22:03.523" v="1196" actId="478"/>
          <ac:spMkLst>
            <pc:docMk/>
            <pc:sldMk cId="1832925563" sldId="257"/>
            <ac:spMk id="6" creationId="{2F4FFE67-873F-2E2B-6C14-8C64217267AB}"/>
          </ac:spMkLst>
        </pc:spChg>
      </pc:sldChg>
      <pc:sldChg chg="addSp modSp 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1121850883" sldId="258"/>
        </pc:sldMkLst>
        <pc:spChg chg="mod">
          <ac:chgData name="Văn Quang Nguyễn Lê" userId="e4588657f3441f83" providerId="LiveId" clId="{EC6FA753-08D8-214F-90BC-CB6F2EFD0F0D}" dt="2022-12-18T00:54:31.055" v="838" actId="14100"/>
          <ac:spMkLst>
            <pc:docMk/>
            <pc:sldMk cId="1121850883" sldId="258"/>
            <ac:spMk id="2" creationId="{8D8DE179-3D6B-F320-6694-B01C8E2098C0}"/>
          </ac:spMkLst>
        </pc:spChg>
        <pc:spChg chg="add mod">
          <ac:chgData name="Văn Quang Nguyễn Lê" userId="e4588657f3441f83" providerId="LiveId" clId="{EC6FA753-08D8-214F-90BC-CB6F2EFD0F0D}" dt="2022-12-18T00:25:04.763" v="250" actId="22"/>
          <ac:spMkLst>
            <pc:docMk/>
            <pc:sldMk cId="1121850883" sldId="258"/>
            <ac:spMk id="7" creationId="{67805E4A-E06B-6AC3-F4A1-D51B3ACC4B99}"/>
          </ac:spMkLst>
        </pc:spChg>
        <pc:spChg chg="add mod">
          <ac:chgData name="Văn Quang Nguyễn Lê" userId="e4588657f3441f83" providerId="LiveId" clId="{EC6FA753-08D8-214F-90BC-CB6F2EFD0F0D}" dt="2022-12-18T00:24:49.471" v="248" actId="1076"/>
          <ac:spMkLst>
            <pc:docMk/>
            <pc:sldMk cId="1121850883" sldId="258"/>
            <ac:spMk id="8" creationId="{B423BB39-1339-56F7-0E93-521F4AFAB71B}"/>
          </ac:spMkLst>
        </pc:spChg>
        <pc:spChg chg="add mod">
          <ac:chgData name="Văn Quang Nguyễn Lê" userId="e4588657f3441f83" providerId="LiveId" clId="{EC6FA753-08D8-214F-90BC-CB6F2EFD0F0D}" dt="2022-12-18T00:26:09.379" v="321" actId="1076"/>
          <ac:spMkLst>
            <pc:docMk/>
            <pc:sldMk cId="1121850883" sldId="258"/>
            <ac:spMk id="10" creationId="{14AF46A7-E249-DDDB-EA98-B34A5E0DC1EE}"/>
          </ac:spMkLst>
        </pc:spChg>
        <pc:spChg chg="add mod">
          <ac:chgData name="Văn Quang Nguyễn Lê" userId="e4588657f3441f83" providerId="LiveId" clId="{EC6FA753-08D8-214F-90BC-CB6F2EFD0F0D}" dt="2022-12-18T00:26:47.941" v="373" actId="1076"/>
          <ac:spMkLst>
            <pc:docMk/>
            <pc:sldMk cId="1121850883" sldId="258"/>
            <ac:spMk id="12" creationId="{EFE1A0C5-6D3D-CF9F-D5F2-A5783CCE1C91}"/>
          </ac:spMkLst>
        </pc:spChg>
        <pc:spChg chg="add mod">
          <ac:chgData name="Văn Quang Nguyễn Lê" userId="e4588657f3441f83" providerId="LiveId" clId="{EC6FA753-08D8-214F-90BC-CB6F2EFD0F0D}" dt="2022-12-18T00:27:33.620" v="431" actId="1076"/>
          <ac:spMkLst>
            <pc:docMk/>
            <pc:sldMk cId="1121850883" sldId="258"/>
            <ac:spMk id="14" creationId="{F7A663CB-8643-B782-82A3-8B8F42079447}"/>
          </ac:spMkLst>
        </pc:spChg>
        <pc:picChg chg="add mod">
          <ac:chgData name="Văn Quang Nguyễn Lê" userId="e4588657f3441f83" providerId="LiveId" clId="{EC6FA753-08D8-214F-90BC-CB6F2EFD0F0D}" dt="2022-12-18T00:15:39.075" v="145" actId="1076"/>
          <ac:picMkLst>
            <pc:docMk/>
            <pc:sldMk cId="1121850883" sldId="258"/>
            <ac:picMk id="3" creationId="{2862FB73-FA40-193A-104A-8C23B5947143}"/>
          </ac:picMkLst>
        </pc:picChg>
        <pc:picChg chg="add mod">
          <ac:chgData name="Văn Quang Nguyễn Lê" userId="e4588657f3441f83" providerId="LiveId" clId="{EC6FA753-08D8-214F-90BC-CB6F2EFD0F0D}" dt="2022-12-18T00:21:31.691" v="148" actId="1076"/>
          <ac:picMkLst>
            <pc:docMk/>
            <pc:sldMk cId="1121850883" sldId="258"/>
            <ac:picMk id="4" creationId="{1DCA42FF-CEA0-9F89-DCFE-B856506962B3}"/>
          </ac:picMkLst>
        </pc:picChg>
        <pc:picChg chg="add mod">
          <ac:chgData name="Văn Quang Nguyễn Lê" userId="e4588657f3441f83" providerId="LiveId" clId="{EC6FA753-08D8-214F-90BC-CB6F2EFD0F0D}" dt="2022-12-18T00:23:19.553" v="155" actId="1076"/>
          <ac:picMkLst>
            <pc:docMk/>
            <pc:sldMk cId="1121850883" sldId="258"/>
            <ac:picMk id="5" creationId="{0CC7157F-22CD-E9A4-9D61-ADCAA0BAE4E6}"/>
          </ac:picMkLst>
        </pc:picChg>
        <pc:picChg chg="add mod">
          <ac:chgData name="Văn Quang Nguyễn Lê" userId="e4588657f3441f83" providerId="LiveId" clId="{EC6FA753-08D8-214F-90BC-CB6F2EFD0F0D}" dt="2022-12-18T00:23:16.965" v="154" actId="1076"/>
          <ac:picMkLst>
            <pc:docMk/>
            <pc:sldMk cId="1121850883" sldId="258"/>
            <ac:picMk id="6" creationId="{0C082EFB-1D12-2DC7-4B9B-82F1ACFBE05B}"/>
          </ac:picMkLst>
        </pc:picChg>
        <pc:picChg chg="add mod">
          <ac:chgData name="Văn Quang Nguyễn Lê" userId="e4588657f3441f83" providerId="LiveId" clId="{EC6FA753-08D8-214F-90BC-CB6F2EFD0F0D}" dt="2022-12-18T01:10:14.456" v="875" actId="1076"/>
          <ac:picMkLst>
            <pc:docMk/>
            <pc:sldMk cId="1121850883" sldId="258"/>
            <ac:picMk id="9" creationId="{CC139146-2E66-F2D2-8F3E-E33E5FB3BBFA}"/>
          </ac:picMkLst>
        </pc:picChg>
      </pc:sldChg>
      <pc:sldChg chg="addSp delSp modSp 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2673226695" sldId="259"/>
        </pc:sldMkLst>
        <pc:spChg chg="mod">
          <ac:chgData name="Văn Quang Nguyễn Lê" userId="e4588657f3441f83" providerId="LiveId" clId="{EC6FA753-08D8-214F-90BC-CB6F2EFD0F0D}" dt="2022-12-18T00:37:58.670" v="836" actId="20577"/>
          <ac:spMkLst>
            <pc:docMk/>
            <pc:sldMk cId="2673226695" sldId="259"/>
            <ac:spMk id="2" creationId="{124CABF7-57FD-9E54-1969-6D305746F562}"/>
          </ac:spMkLst>
        </pc:spChg>
        <pc:graphicFrameChg chg="add del mod">
          <ac:chgData name="Văn Quang Nguyễn Lê" userId="e4588657f3441f83" providerId="LiveId" clId="{EC6FA753-08D8-214F-90BC-CB6F2EFD0F0D}" dt="2022-12-18T00:55:08.593" v="843" actId="21"/>
          <ac:graphicFrameMkLst>
            <pc:docMk/>
            <pc:sldMk cId="2673226695" sldId="259"/>
            <ac:graphicFrameMk id="5" creationId="{DAA72CBC-D3FE-E937-C5AC-8CB4621C29BF}"/>
          </ac:graphicFrameMkLst>
        </pc:graphicFrameChg>
      </pc:sldChg>
      <pc:sldChg chg="addSp delSp modSp new mod modTransition modClrScheme addAnim chgLayout">
        <pc:chgData name="Văn Quang Nguyễn Lê" userId="e4588657f3441f83" providerId="LiveId" clId="{EC6FA753-08D8-214F-90BC-CB6F2EFD0F0D}" dt="2022-12-18T02:05:42.339" v="1195" actId="12563"/>
        <pc:sldMkLst>
          <pc:docMk/>
          <pc:sldMk cId="532847720" sldId="260"/>
        </pc:sldMkLst>
        <pc:spChg chg="del">
          <ac:chgData name="Văn Quang Nguyễn Lê" userId="e4588657f3441f83" providerId="LiveId" clId="{EC6FA753-08D8-214F-90BC-CB6F2EFD0F0D}" dt="2022-12-18T00:55:18.876" v="846" actId="700"/>
          <ac:spMkLst>
            <pc:docMk/>
            <pc:sldMk cId="532847720" sldId="260"/>
            <ac:spMk id="2" creationId="{D1B71FC0-2CAE-8D34-525D-1E579A2B6E77}"/>
          </ac:spMkLst>
        </pc:spChg>
        <pc:graphicFrameChg chg="add del mod modGraphic">
          <ac:chgData name="Văn Quang Nguyễn Lê" userId="e4588657f3441f83" providerId="LiveId" clId="{EC6FA753-08D8-214F-90BC-CB6F2EFD0F0D}" dt="2022-12-18T01:00:48.550" v="856" actId="478"/>
          <ac:graphicFrameMkLst>
            <pc:docMk/>
            <pc:sldMk cId="532847720" sldId="260"/>
            <ac:graphicFrameMk id="4" creationId="{E6BEEB65-DBFA-8080-B2FE-7FB05B576771}"/>
          </ac:graphicFrameMkLst>
        </pc:graphicFrameChg>
        <pc:graphicFrameChg chg="add mod">
          <ac:chgData name="Văn Quang Nguyễn Lê" userId="e4588657f3441f83" providerId="LiveId" clId="{EC6FA753-08D8-214F-90BC-CB6F2EFD0F0D}" dt="2022-12-18T01:02:25.203" v="868" actId="14100"/>
          <ac:graphicFrameMkLst>
            <pc:docMk/>
            <pc:sldMk cId="532847720" sldId="260"/>
            <ac:graphicFrameMk id="7" creationId="{F6908F91-B236-BC0C-52C4-691680C1EDAB}"/>
          </ac:graphicFrameMkLst>
        </pc:graphicFrameChg>
      </pc:sldChg>
      <pc:sldChg chg="new del">
        <pc:chgData name="Văn Quang Nguyễn Lê" userId="e4588657f3441f83" providerId="LiveId" clId="{EC6FA753-08D8-214F-90BC-CB6F2EFD0F0D}" dt="2022-12-18T01:01:26.587" v="866" actId="2696"/>
        <pc:sldMkLst>
          <pc:docMk/>
          <pc:sldMk cId="46560176" sldId="261"/>
        </pc:sldMkLst>
      </pc:sldChg>
      <pc:sldChg chg="addSp modSp new mod modTransition modClrScheme chgLayout">
        <pc:chgData name="Văn Quang Nguyễn Lê" userId="e4588657f3441f83" providerId="LiveId" clId="{EC6FA753-08D8-214F-90BC-CB6F2EFD0F0D}" dt="2022-12-18T02:05:42.339" v="1195" actId="12563"/>
        <pc:sldMkLst>
          <pc:docMk/>
          <pc:sldMk cId="3687479854" sldId="261"/>
        </pc:sldMkLst>
        <pc:spChg chg="add mod">
          <ac:chgData name="Văn Quang Nguyễn Lê" userId="e4588657f3441f83" providerId="LiveId" clId="{EC6FA753-08D8-214F-90BC-CB6F2EFD0F0D}" dt="2022-12-18T01:12:05.493" v="917" actId="20577"/>
          <ac:spMkLst>
            <pc:docMk/>
            <pc:sldMk cId="3687479854" sldId="261"/>
            <ac:spMk id="2" creationId="{29EEF9A2-A784-E5CC-F116-27EFE925DCB9}"/>
          </ac:spMkLst>
        </pc:spChg>
        <pc:spChg chg="add mod">
          <ac:chgData name="Văn Quang Nguyễn Lê" userId="e4588657f3441f83" providerId="LiveId" clId="{EC6FA753-08D8-214F-90BC-CB6F2EFD0F0D}" dt="2022-12-18T01:21:00.390" v="1004" actId="20577"/>
          <ac:spMkLst>
            <pc:docMk/>
            <pc:sldMk cId="3687479854" sldId="261"/>
            <ac:spMk id="5" creationId="{798FDB52-C1A9-98D4-BEC9-7D725D8D474F}"/>
          </ac:spMkLst>
        </pc:spChg>
        <pc:spChg chg="add mod">
          <ac:chgData name="Văn Quang Nguyễn Lê" userId="e4588657f3441f83" providerId="LiveId" clId="{EC6FA753-08D8-214F-90BC-CB6F2EFD0F0D}" dt="2022-12-18T01:22:21.990" v="1036" actId="1076"/>
          <ac:spMkLst>
            <pc:docMk/>
            <pc:sldMk cId="3687479854" sldId="261"/>
            <ac:spMk id="7" creationId="{EC1B9136-91A0-F2DD-35B3-21E6A6B90993}"/>
          </ac:spMkLst>
        </pc:spChg>
        <pc:picChg chg="add mod modCrop">
          <ac:chgData name="Văn Quang Nguyễn Lê" userId="e4588657f3441f83" providerId="LiveId" clId="{EC6FA753-08D8-214F-90BC-CB6F2EFD0F0D}" dt="2022-12-18T01:18:43.864" v="927" actId="732"/>
          <ac:picMkLst>
            <pc:docMk/>
            <pc:sldMk cId="3687479854" sldId="261"/>
            <ac:picMk id="3" creationId="{676FC8AC-8769-ADBD-A93F-5991874E55EC}"/>
          </ac:picMkLst>
        </pc:picChg>
        <pc:picChg chg="add mod">
          <ac:chgData name="Văn Quang Nguyễn Lê" userId="e4588657f3441f83" providerId="LiveId" clId="{EC6FA753-08D8-214F-90BC-CB6F2EFD0F0D}" dt="2022-12-18T01:18:57.448" v="930" actId="1076"/>
          <ac:picMkLst>
            <pc:docMk/>
            <pc:sldMk cId="3687479854" sldId="261"/>
            <ac:picMk id="4" creationId="{BB821E15-2CB0-D431-93C6-BB967C6D75D2}"/>
          </ac:picMkLst>
        </pc:picChg>
      </pc:sldChg>
      <pc:sldChg chg="modSp 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545119756" sldId="262"/>
        </pc:sldMkLst>
        <pc:spChg chg="mod">
          <ac:chgData name="Văn Quang Nguyễn Lê" userId="e4588657f3441f83" providerId="LiveId" clId="{EC6FA753-08D8-214F-90BC-CB6F2EFD0F0D}" dt="2022-12-18T01:23:04.462" v="1050" actId="20577"/>
          <ac:spMkLst>
            <pc:docMk/>
            <pc:sldMk cId="545119756" sldId="262"/>
            <ac:spMk id="2" creationId="{328F4BD8-BB56-B3FC-F18A-D2C9784EE92E}"/>
          </ac:spMkLst>
        </pc:spChg>
      </pc:sldChg>
      <pc:sldChg chg="new del">
        <pc:chgData name="Văn Quang Nguyễn Lê" userId="e4588657f3441f83" providerId="LiveId" clId="{EC6FA753-08D8-214F-90BC-CB6F2EFD0F0D}" dt="2022-12-18T01:10:27.375" v="877" actId="680"/>
        <pc:sldMkLst>
          <pc:docMk/>
          <pc:sldMk cId="1024028133" sldId="262"/>
        </pc:sldMkLst>
      </pc:sldChg>
      <pc:sldChg chg="addSp delSp modSp new mod modTransition modClrScheme addAnim chgLayout">
        <pc:chgData name="Văn Quang Nguyễn Lê" userId="e4588657f3441f83" providerId="LiveId" clId="{EC6FA753-08D8-214F-90BC-CB6F2EFD0F0D}" dt="2022-12-18T02:05:42.339" v="1195" actId="12563"/>
        <pc:sldMkLst>
          <pc:docMk/>
          <pc:sldMk cId="3873166055" sldId="263"/>
        </pc:sldMkLst>
        <pc:spChg chg="del">
          <ac:chgData name="Văn Quang Nguyễn Lê" userId="e4588657f3441f83" providerId="LiveId" clId="{EC6FA753-08D8-214F-90BC-CB6F2EFD0F0D}" dt="2022-12-18T01:28:48.956" v="1054" actId="700"/>
          <ac:spMkLst>
            <pc:docMk/>
            <pc:sldMk cId="3873166055" sldId="263"/>
            <ac:spMk id="2" creationId="{6F0FD37D-F73B-369C-1A79-8503756384A1}"/>
          </ac:spMkLst>
        </pc:spChg>
        <pc:picChg chg="add mod">
          <ac:chgData name="Văn Quang Nguyễn Lê" userId="e4588657f3441f83" providerId="LiveId" clId="{EC6FA753-08D8-214F-90BC-CB6F2EFD0F0D}" dt="2022-12-18T02:04:47.955" v="1191" actId="1076"/>
          <ac:picMkLst>
            <pc:docMk/>
            <pc:sldMk cId="3873166055" sldId="263"/>
            <ac:picMk id="2" creationId="{0BB756F4-CD97-23AF-5188-9AB5B96A230A}"/>
          </ac:picMkLst>
        </pc:picChg>
      </pc:sldChg>
      <pc:sldChg chg="new del">
        <pc:chgData name="Văn Quang Nguyễn Lê" userId="e4588657f3441f83" providerId="LiveId" clId="{EC6FA753-08D8-214F-90BC-CB6F2EFD0F0D}" dt="2022-12-18T01:28:45.251" v="1053" actId="680"/>
        <pc:sldMkLst>
          <pc:docMk/>
          <pc:sldMk cId="552196070" sldId="264"/>
        </pc:sldMkLst>
      </pc:sldChg>
      <pc:sldChg chg="addSp modSp new mod modTransition modClrScheme chgLayout">
        <pc:chgData name="Văn Quang Nguyễn Lê" userId="e4588657f3441f83" providerId="LiveId" clId="{EC6FA753-08D8-214F-90BC-CB6F2EFD0F0D}" dt="2022-12-18T02:05:42.339" v="1195" actId="12563"/>
        <pc:sldMkLst>
          <pc:docMk/>
          <pc:sldMk cId="3330404931" sldId="264"/>
        </pc:sldMkLst>
        <pc:spChg chg="add mod">
          <ac:chgData name="Văn Quang Nguyễn Lê" userId="e4588657f3441f83" providerId="LiveId" clId="{EC6FA753-08D8-214F-90BC-CB6F2EFD0F0D}" dt="2022-12-18T01:33:39.913" v="1084" actId="20577"/>
          <ac:spMkLst>
            <pc:docMk/>
            <pc:sldMk cId="3330404931" sldId="264"/>
            <ac:spMk id="2" creationId="{DD8560C2-FCFF-F7C9-E81F-1CD70052E790}"/>
          </ac:spMkLst>
        </pc:spChg>
      </pc:sldChg>
      <pc:sldChg chg="modSp 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1305698294" sldId="265"/>
        </pc:sldMkLst>
        <pc:spChg chg="mod">
          <ac:chgData name="Văn Quang Nguyễn Lê" userId="e4588657f3441f83" providerId="LiveId" clId="{EC6FA753-08D8-214F-90BC-CB6F2EFD0F0D}" dt="2022-12-18T01:34:11.041" v="1143" actId="20577"/>
          <ac:spMkLst>
            <pc:docMk/>
            <pc:sldMk cId="1305698294" sldId="265"/>
            <ac:spMk id="2" creationId="{F0DB8211-7981-0AA2-4AEE-E9BAABD921FB}"/>
          </ac:spMkLst>
        </pc:spChg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1837869471" sldId="266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3622524995" sldId="267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2939549631" sldId="268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4287165372" sldId="269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556729683" sldId="270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2408642806" sldId="271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1056978388" sldId="272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2013891651" sldId="273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710837774" sldId="274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3957962898" sldId="275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3175416241" sldId="276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1906647228" sldId="277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3422559263" sldId="278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192289884" sldId="279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3261627055" sldId="280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3942044296" sldId="281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2092717825" sldId="282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2303296941" sldId="283"/>
        </pc:sldMkLst>
      </pc:sldChg>
      <pc:sldChg chg="new modTransition">
        <pc:chgData name="Văn Quang Nguyễn Lê" userId="e4588657f3441f83" providerId="LiveId" clId="{EC6FA753-08D8-214F-90BC-CB6F2EFD0F0D}" dt="2022-12-18T02:05:42.339" v="1195" actId="12563"/>
        <pc:sldMkLst>
          <pc:docMk/>
          <pc:sldMk cId="3961490231" sldId="284"/>
        </pc:sldMkLst>
      </pc:sldChg>
      <pc:sldChg chg="addSp delSp modSp new mod modTransition modClrScheme addAnim delAnim chgLayout">
        <pc:chgData name="Văn Quang Nguyễn Lê" userId="e4588657f3441f83" providerId="LiveId" clId="{EC6FA753-08D8-214F-90BC-CB6F2EFD0F0D}" dt="2022-12-18T02:05:42.339" v="1195" actId="12563"/>
        <pc:sldMkLst>
          <pc:docMk/>
          <pc:sldMk cId="2411021308" sldId="285"/>
        </pc:sldMkLst>
        <pc:spChg chg="del mod">
          <ac:chgData name="Văn Quang Nguyễn Lê" userId="e4588657f3441f83" providerId="LiveId" clId="{EC6FA753-08D8-214F-90BC-CB6F2EFD0F0D}" dt="2022-12-18T01:34:52.986" v="1165" actId="700"/>
          <ac:spMkLst>
            <pc:docMk/>
            <pc:sldMk cId="2411021308" sldId="285"/>
            <ac:spMk id="2" creationId="{2E589F62-6683-41C1-38E1-B5C73FA4127B}"/>
          </ac:spMkLst>
        </pc:spChg>
        <pc:picChg chg="add mod">
          <ac:chgData name="Văn Quang Nguyễn Lê" userId="e4588657f3441f83" providerId="LiveId" clId="{EC6FA753-08D8-214F-90BC-CB6F2EFD0F0D}" dt="2022-12-18T01:39:09.347" v="1174" actId="14100"/>
          <ac:picMkLst>
            <pc:docMk/>
            <pc:sldMk cId="2411021308" sldId="285"/>
            <ac:picMk id="3" creationId="{B8353053-709E-8CF5-3DDC-7467A328F325}"/>
          </ac:picMkLst>
        </pc:picChg>
        <pc:picChg chg="add del mod">
          <ac:chgData name="Văn Quang Nguyễn Lê" userId="e4588657f3441f83" providerId="LiveId" clId="{EC6FA753-08D8-214F-90BC-CB6F2EFD0F0D}" dt="2022-12-18T01:44:23.479" v="1176" actId="21"/>
          <ac:picMkLst>
            <pc:docMk/>
            <pc:sldMk cId="2411021308" sldId="285"/>
            <ac:picMk id="4" creationId="{836882C6-D2EB-647C-F96C-BD386E3F9066}"/>
          </ac:picMkLst>
        </pc:picChg>
        <pc:picChg chg="add mod">
          <ac:chgData name="Văn Quang Nguyễn Lê" userId="e4588657f3441f83" providerId="LiveId" clId="{EC6FA753-08D8-214F-90BC-CB6F2EFD0F0D}" dt="2022-12-18T01:44:33.778" v="1177"/>
          <ac:picMkLst>
            <pc:docMk/>
            <pc:sldMk cId="2411021308" sldId="285"/>
            <ac:picMk id="5" creationId="{545052C8-D5AB-A822-B49F-E2A8EF6A96BC}"/>
          </ac:picMkLst>
        </pc:picChg>
      </pc:sldChg>
      <pc:sldMasterChg chg="modTransition modSldLayout">
        <pc:chgData name="Văn Quang Nguyễn Lê" userId="e4588657f3441f83" providerId="LiveId" clId="{EC6FA753-08D8-214F-90BC-CB6F2EFD0F0D}" dt="2022-12-18T02:05:42.339" v="1195" actId="12563"/>
        <pc:sldMasterMkLst>
          <pc:docMk/>
          <pc:sldMasterMk cId="0" sldId="2147483648"/>
        </pc:sldMasterMkLst>
        <pc:sldLayoutChg chg="modTransition">
          <pc:chgData name="Văn Quang Nguyễn Lê" userId="e4588657f3441f83" providerId="LiveId" clId="{EC6FA753-08D8-214F-90BC-CB6F2EFD0F0D}" dt="2022-12-18T02:05:42.339" v="1195" actId="12563"/>
          <pc:sldLayoutMkLst>
            <pc:docMk/>
            <pc:sldMasterMk cId="0" sldId="2147483648"/>
            <pc:sldLayoutMk cId="0" sldId="2147483649"/>
          </pc:sldLayoutMkLst>
        </pc:sldLayoutChg>
        <pc:sldLayoutChg chg="modTransition">
          <pc:chgData name="Văn Quang Nguyễn Lê" userId="e4588657f3441f83" providerId="LiveId" clId="{EC6FA753-08D8-214F-90BC-CB6F2EFD0F0D}" dt="2022-12-18T02:05:42.339" v="1195" actId="12563"/>
          <pc:sldLayoutMkLst>
            <pc:docMk/>
            <pc:sldMasterMk cId="0" sldId="2147483648"/>
            <pc:sldLayoutMk cId="0" sldId="2147483650"/>
          </pc:sldLayoutMkLst>
        </pc:sldLayoutChg>
        <pc:sldLayoutChg chg="modTransition">
          <pc:chgData name="Văn Quang Nguyễn Lê" userId="e4588657f3441f83" providerId="LiveId" clId="{EC6FA753-08D8-214F-90BC-CB6F2EFD0F0D}" dt="2022-12-18T02:05:42.339" v="1195" actId="12563"/>
          <pc:sldLayoutMkLst>
            <pc:docMk/>
            <pc:sldMasterMk cId="0" sldId="2147483648"/>
            <pc:sldLayoutMk cId="0" sldId="2147483651"/>
          </pc:sldLayoutMkLst>
        </pc:sldLayoutChg>
        <pc:sldLayoutChg chg="modTransition">
          <pc:chgData name="Văn Quang Nguyễn Lê" userId="e4588657f3441f83" providerId="LiveId" clId="{EC6FA753-08D8-214F-90BC-CB6F2EFD0F0D}" dt="2022-12-18T02:05:42.339" v="1195" actId="12563"/>
          <pc:sldLayoutMkLst>
            <pc:docMk/>
            <pc:sldMasterMk cId="0" sldId="2147483648"/>
            <pc:sldLayoutMk cId="0" sldId="2147483652"/>
          </pc:sldLayoutMkLst>
        </pc:sldLayoutChg>
        <pc:sldLayoutChg chg="modTransition">
          <pc:chgData name="Văn Quang Nguyễn Lê" userId="e4588657f3441f83" providerId="LiveId" clId="{EC6FA753-08D8-214F-90BC-CB6F2EFD0F0D}" dt="2022-12-18T02:05:42.339" v="1195" actId="12563"/>
          <pc:sldLayoutMkLst>
            <pc:docMk/>
            <pc:sldMasterMk cId="0" sldId="2147483648"/>
            <pc:sldLayoutMk cId="0" sldId="2147483653"/>
          </pc:sldLayoutMkLst>
        </pc:sldLayoutChg>
        <pc:sldLayoutChg chg="modTransition">
          <pc:chgData name="Văn Quang Nguyễn Lê" userId="e4588657f3441f83" providerId="LiveId" clId="{EC6FA753-08D8-214F-90BC-CB6F2EFD0F0D}" dt="2022-12-18T02:05:42.339" v="1195" actId="12563"/>
          <pc:sldLayoutMkLst>
            <pc:docMk/>
            <pc:sldMasterMk cId="0" sldId="2147483648"/>
            <pc:sldLayoutMk cId="0" sldId="2147483654"/>
          </pc:sldLayoutMkLst>
        </pc:sldLayoutChg>
        <pc:sldLayoutChg chg="modTransition">
          <pc:chgData name="Văn Quang Nguyễn Lê" userId="e4588657f3441f83" providerId="LiveId" clId="{EC6FA753-08D8-214F-90BC-CB6F2EFD0F0D}" dt="2022-12-18T02:05:42.339" v="1195" actId="12563"/>
          <pc:sldLayoutMkLst>
            <pc:docMk/>
            <pc:sldMasterMk cId="0" sldId="2147483648"/>
            <pc:sldLayoutMk cId="0" sldId="2147483655"/>
          </pc:sldLayoutMkLst>
        </pc:sldLayoutChg>
        <pc:sldLayoutChg chg="modTransition">
          <pc:chgData name="Văn Quang Nguyễn Lê" userId="e4588657f3441f83" providerId="LiveId" clId="{EC6FA753-08D8-214F-90BC-CB6F2EFD0F0D}" dt="2022-12-18T02:05:42.339" v="1195" actId="12563"/>
          <pc:sldLayoutMkLst>
            <pc:docMk/>
            <pc:sldMasterMk cId="0" sldId="2147483648"/>
            <pc:sldLayoutMk cId="0" sldId="2147483656"/>
          </pc:sldLayoutMkLst>
        </pc:sldLayoutChg>
        <pc:sldLayoutChg chg="modTransition">
          <pc:chgData name="Văn Quang Nguyễn Lê" userId="e4588657f3441f83" providerId="LiveId" clId="{EC6FA753-08D8-214F-90BC-CB6F2EFD0F0D}" dt="2022-12-18T02:05:42.339" v="1195" actId="12563"/>
          <pc:sldLayoutMkLst>
            <pc:docMk/>
            <pc:sldMasterMk cId="0" sldId="2147483648"/>
            <pc:sldLayoutMk cId="0" sldId="2147483657"/>
          </pc:sldLayoutMkLst>
        </pc:sldLayoutChg>
        <pc:sldLayoutChg chg="modTransition">
          <pc:chgData name="Văn Quang Nguyễn Lê" userId="e4588657f3441f83" providerId="LiveId" clId="{EC6FA753-08D8-214F-90BC-CB6F2EFD0F0D}" dt="2022-12-18T02:05:42.339" v="1195" actId="12563"/>
          <pc:sldLayoutMkLst>
            <pc:docMk/>
            <pc:sldMasterMk cId="0" sldId="2147483648"/>
            <pc:sldLayoutMk cId="0" sldId="2147483658"/>
          </pc:sldLayoutMkLst>
        </pc:sldLayoutChg>
        <pc:sldLayoutChg chg="modTransition">
          <pc:chgData name="Văn Quang Nguyễn Lê" userId="e4588657f3441f83" providerId="LiveId" clId="{EC6FA753-08D8-214F-90BC-CB6F2EFD0F0D}" dt="2022-12-18T02:05:42.339" v="1195" actId="12563"/>
          <pc:sldLayoutMkLst>
            <pc:docMk/>
            <pc:sldMasterMk cId="0" sldId="2147483648"/>
            <pc:sldLayoutMk cId="0" sldId="2147483659"/>
          </pc:sldLayoutMkLst>
        </pc:sldLayoutChg>
      </pc:sldMasterChg>
    </pc:docChg>
  </pc:docChgLst>
  <pc:docChgLst>
    <pc:chgData name="Nguyễn Lê Văn Quang" userId="e4588657f3441f83" providerId="Windows Live" clId="Web-{E52C3C93-7CDB-4877-B2A3-85FC40962336}"/>
    <pc:docChg chg="addSld modSld">
      <pc:chgData name="Nguyễn Lê Văn Quang" userId="e4588657f3441f83" providerId="Windows Live" clId="Web-{E52C3C93-7CDB-4877-B2A3-85FC40962336}" dt="2022-12-22T05:50:10.988" v="19" actId="1076"/>
      <pc:docMkLst>
        <pc:docMk/>
      </pc:docMkLst>
      <pc:sldChg chg="modSp modMedia">
        <pc:chgData name="Nguyễn Lê Văn Quang" userId="e4588657f3441f83" providerId="Windows Live" clId="Web-{E52C3C93-7CDB-4877-B2A3-85FC40962336}" dt="2022-12-21T22:25:55.653" v="2"/>
        <pc:sldMkLst>
          <pc:docMk/>
          <pc:sldMk cId="3615299771" sldId="256"/>
        </pc:sldMkLst>
        <pc:picChg chg="mod">
          <ac:chgData name="Nguyễn Lê Văn Quang" userId="e4588657f3441f83" providerId="Windows Live" clId="Web-{E52C3C93-7CDB-4877-B2A3-85FC40962336}" dt="2022-12-21T22:25:55.653" v="2"/>
          <ac:picMkLst>
            <pc:docMk/>
            <pc:sldMk cId="3615299771" sldId="256"/>
            <ac:picMk id="5" creationId="{534E2726-E655-4923-1728-E3B6A972D28C}"/>
          </ac:picMkLst>
        </pc:picChg>
      </pc:sldChg>
      <pc:sldChg chg="addSp delSp modSp new mod setBg modClrScheme chgLayout">
        <pc:chgData name="Nguyễn Lê Văn Quang" userId="e4588657f3441f83" providerId="Windows Live" clId="Web-{E52C3C93-7CDB-4877-B2A3-85FC40962336}" dt="2022-12-22T05:50:10.988" v="19" actId="1076"/>
        <pc:sldMkLst>
          <pc:docMk/>
          <pc:sldMk cId="3069044655" sldId="287"/>
        </pc:sldMkLst>
        <pc:spChg chg="del">
          <ac:chgData name="Nguyễn Lê Văn Quang" userId="e4588657f3441f83" providerId="Windows Live" clId="Web-{E52C3C93-7CDB-4877-B2A3-85FC40962336}" dt="2022-12-22T05:48:57.376" v="5"/>
          <ac:spMkLst>
            <pc:docMk/>
            <pc:sldMk cId="3069044655" sldId="287"/>
            <ac:spMk id="2" creationId="{DDF26D4F-4942-593E-7A52-A84BC0CEBF4C}"/>
          </ac:spMkLst>
        </pc:spChg>
        <pc:spChg chg="del">
          <ac:chgData name="Nguyễn Lê Văn Quang" userId="e4588657f3441f83" providerId="Windows Live" clId="Web-{E52C3C93-7CDB-4877-B2A3-85FC40962336}" dt="2022-12-22T05:48:43.829" v="4"/>
          <ac:spMkLst>
            <pc:docMk/>
            <pc:sldMk cId="3069044655" sldId="287"/>
            <ac:spMk id="3" creationId="{63CAE842-305D-9A14-0D4D-13F8B82D4365}"/>
          </ac:spMkLst>
        </pc:spChg>
        <pc:spChg chg="add del">
          <ac:chgData name="Nguyễn Lê Văn Quang" userId="e4588657f3441f83" providerId="Windows Live" clId="Web-{E52C3C93-7CDB-4877-B2A3-85FC40962336}" dt="2022-12-22T05:49:20.283" v="9"/>
          <ac:spMkLst>
            <pc:docMk/>
            <pc:sldMk cId="3069044655" sldId="287"/>
            <ac:spMk id="9" creationId="{F1176DA6-4BBF-42A4-9C94-E6613CCD6B37}"/>
          </ac:spMkLst>
        </pc:spChg>
        <pc:spChg chg="add del">
          <ac:chgData name="Nguyễn Lê Văn Quang" userId="e4588657f3441f83" providerId="Windows Live" clId="Web-{E52C3C93-7CDB-4877-B2A3-85FC40962336}" dt="2022-12-22T05:49:20.283" v="9"/>
          <ac:spMkLst>
            <pc:docMk/>
            <pc:sldMk cId="3069044655" sldId="287"/>
            <ac:spMk id="11" creationId="{99AAB0AE-172B-4FB4-80C2-86CD6B824220}"/>
          </ac:spMkLst>
        </pc:spChg>
        <pc:spChg chg="add del">
          <ac:chgData name="Nguyễn Lê Văn Quang" userId="e4588657f3441f83" providerId="Windows Live" clId="Web-{E52C3C93-7CDB-4877-B2A3-85FC40962336}" dt="2022-12-22T05:49:26.143" v="11"/>
          <ac:spMkLst>
            <pc:docMk/>
            <pc:sldMk cId="3069044655" sldId="287"/>
            <ac:spMk id="14" creationId="{0CABCAE3-64FC-4149-819F-2C1812824154}"/>
          </ac:spMkLst>
        </pc:spChg>
        <pc:spChg chg="add del">
          <ac:chgData name="Nguyễn Lê Văn Quang" userId="e4588657f3441f83" providerId="Windows Live" clId="Web-{E52C3C93-7CDB-4877-B2A3-85FC40962336}" dt="2022-12-22T05:49:33.581" v="13"/>
          <ac:spMkLst>
            <pc:docMk/>
            <pc:sldMk cId="3069044655" sldId="287"/>
            <ac:spMk id="21" creationId="{0CABCAE3-64FC-4149-819F-2C1812824154}"/>
          </ac:spMkLst>
        </pc:spChg>
        <pc:spChg chg="add">
          <ac:chgData name="Nguyễn Lê Văn Quang" userId="e4588657f3441f83" providerId="Windows Live" clId="Web-{E52C3C93-7CDB-4877-B2A3-85FC40962336}" dt="2022-12-22T05:49:33.581" v="14"/>
          <ac:spMkLst>
            <pc:docMk/>
            <pc:sldMk cId="3069044655" sldId="287"/>
            <ac:spMk id="27" creationId="{62C9703D-C8F9-44AD-A7C0-C2F3871F8C1B}"/>
          </ac:spMkLst>
        </pc:spChg>
        <pc:grpChg chg="add del">
          <ac:chgData name="Nguyễn Lê Văn Quang" userId="e4588657f3441f83" providerId="Windows Live" clId="Web-{E52C3C93-7CDB-4877-B2A3-85FC40962336}" dt="2022-12-22T05:49:26.143" v="11"/>
          <ac:grpSpMkLst>
            <pc:docMk/>
            <pc:sldMk cId="3069044655" sldId="287"/>
            <ac:grpSpMk id="17" creationId="{F7C65FA4-631C-444F-89AA-F891363CCF6E}"/>
          </ac:grpSpMkLst>
        </pc:grpChg>
        <pc:grpChg chg="add del">
          <ac:chgData name="Nguyễn Lê Văn Quang" userId="e4588657f3441f83" providerId="Windows Live" clId="Web-{E52C3C93-7CDB-4877-B2A3-85FC40962336}" dt="2022-12-22T05:49:33.581" v="13"/>
          <ac:grpSpMkLst>
            <pc:docMk/>
            <pc:sldMk cId="3069044655" sldId="287"/>
            <ac:grpSpMk id="25" creationId="{F2C08210-135F-434B-9B07-F3B4978C6C21}"/>
          </ac:grpSpMkLst>
        </pc:grpChg>
        <pc:picChg chg="add mod ord">
          <ac:chgData name="Nguyễn Lê Văn Quang" userId="e4588657f3441f83" providerId="Windows Live" clId="Web-{E52C3C93-7CDB-4877-B2A3-85FC40962336}" dt="2022-12-22T05:50:10.988" v="19" actId="1076"/>
          <ac:picMkLst>
            <pc:docMk/>
            <pc:sldMk cId="3069044655" sldId="287"/>
            <ac:picMk id="4" creationId="{4631A958-DDF0-FB04-DEBF-FBB664326ABF}"/>
          </ac:picMkLst>
        </pc:picChg>
        <pc:picChg chg="add del">
          <ac:chgData name="Nguyễn Lê Văn Quang" userId="e4588657f3441f83" providerId="Windows Live" clId="Web-{E52C3C93-7CDB-4877-B2A3-85FC40962336}" dt="2022-12-22T05:49:26.143" v="11"/>
          <ac:picMkLst>
            <pc:docMk/>
            <pc:sldMk cId="3069044655" sldId="287"/>
            <ac:picMk id="16" creationId="{012FDCFE-9AD2-4D8A-8CBF-B3AA37EBF6DD}"/>
          </ac:picMkLst>
        </pc:picChg>
        <pc:picChg chg="add del">
          <ac:chgData name="Nguyễn Lê Văn Quang" userId="e4588657f3441f83" providerId="Windows Live" clId="Web-{E52C3C93-7CDB-4877-B2A3-85FC40962336}" dt="2022-12-22T05:49:33.581" v="13"/>
          <ac:picMkLst>
            <pc:docMk/>
            <pc:sldMk cId="3069044655" sldId="287"/>
            <ac:picMk id="22" creationId="{012FDCFE-9AD2-4D8A-8CBF-B3AA37EBF6DD}"/>
          </ac:picMkLst>
        </pc:picChg>
        <pc:cxnChg chg="add del">
          <ac:chgData name="Nguyễn Lê Văn Quang" userId="e4588657f3441f83" providerId="Windows Live" clId="Web-{E52C3C93-7CDB-4877-B2A3-85FC40962336}" dt="2022-12-22T05:49:26.143" v="11"/>
          <ac:cxnSpMkLst>
            <pc:docMk/>
            <pc:sldMk cId="3069044655" sldId="287"/>
            <ac:cxnSpMk id="13" creationId="{FBD463FC-4CA8-4FF4-85A3-AF9F4B98D210}"/>
          </ac:cxnSpMkLst>
        </pc:cxnChg>
        <pc:cxnChg chg="add del">
          <ac:chgData name="Nguyễn Lê Văn Quang" userId="e4588657f3441f83" providerId="Windows Live" clId="Web-{E52C3C93-7CDB-4877-B2A3-85FC40962336}" dt="2022-12-22T05:49:26.143" v="11"/>
          <ac:cxnSpMkLst>
            <pc:docMk/>
            <pc:sldMk cId="3069044655" sldId="287"/>
            <ac:cxnSpMk id="15" creationId="{A56012FD-74A8-4C91-B318-435CF2B71927}"/>
          </ac:cxnSpMkLst>
        </pc:cxnChg>
        <pc:cxnChg chg="add del">
          <ac:chgData name="Nguyễn Lê Văn Quang" userId="e4588657f3441f83" providerId="Windows Live" clId="Web-{E52C3C93-7CDB-4877-B2A3-85FC40962336}" dt="2022-12-22T05:49:33.581" v="13"/>
          <ac:cxnSpMkLst>
            <pc:docMk/>
            <pc:sldMk cId="3069044655" sldId="287"/>
            <ac:cxnSpMk id="23" creationId="{FBD463FC-4CA8-4FF4-85A3-AF9F4B98D210}"/>
          </ac:cxnSpMkLst>
        </pc:cxnChg>
        <pc:cxnChg chg="add del">
          <ac:chgData name="Nguyễn Lê Văn Quang" userId="e4588657f3441f83" providerId="Windows Live" clId="Web-{E52C3C93-7CDB-4877-B2A3-85FC40962336}" dt="2022-12-22T05:49:33.581" v="13"/>
          <ac:cxnSpMkLst>
            <pc:docMk/>
            <pc:sldMk cId="3069044655" sldId="287"/>
            <ac:cxnSpMk id="24" creationId="{A56012FD-74A8-4C91-B318-435CF2B71927}"/>
          </ac:cxnSpMkLst>
        </pc:cxnChg>
      </pc:sldChg>
    </pc:docChg>
  </pc:docChgLst>
  <pc:docChgLst>
    <pc:chgData name="Nguyễn Lê Văn Quang" userId="e4588657f3441f83" providerId="Windows Live" clId="Web-{DAB56AAD-EFBD-42FA-BFF6-688444F951AC}"/>
    <pc:docChg chg="modSld">
      <pc:chgData name="Nguyễn Lê Văn Quang" userId="e4588657f3441f83" providerId="Windows Live" clId="Web-{DAB56AAD-EFBD-42FA-BFF6-688444F951AC}" dt="2022-12-22T22:30:33.228" v="5"/>
      <pc:docMkLst>
        <pc:docMk/>
      </pc:docMkLst>
      <pc:sldChg chg="modSp">
        <pc:chgData name="Nguyễn Lê Văn Quang" userId="e4588657f3441f83" providerId="Windows Live" clId="Web-{DAB56AAD-EFBD-42FA-BFF6-688444F951AC}" dt="2022-12-22T22:30:33.228" v="5"/>
        <pc:sldMkLst>
          <pc:docMk/>
          <pc:sldMk cId="3615299771" sldId="256"/>
        </pc:sldMkLst>
        <pc:spChg chg="mod">
          <ac:chgData name="Nguyễn Lê Văn Quang" userId="e4588657f3441f83" providerId="Windows Live" clId="Web-{DAB56AAD-EFBD-42FA-BFF6-688444F951AC}" dt="2022-12-22T22:30:33.228" v="5"/>
          <ac:spMkLst>
            <pc:docMk/>
            <pc:sldMk cId="3615299771" sldId="256"/>
            <ac:spMk id="3" creationId="{7BC0B379-0FD3-E452-1067-50C3F3938439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microsoft.com/office/2011/relationships/chartColorStyle" Target="colors1.xml" /><Relationship Id="rId1" Type="http://schemas.microsoft.com/office/2011/relationships/chartStyle" Target="style1.xml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vi-VN"/>
              <a:t>Nguyên nhân hút thuốc ở học sinh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vi-VN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vi-VN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'[Sổ làm việc (2).xlsx]Trang_tính1'!$A$1:$A$6</c:f>
              <c:strCache>
                <c:ptCount val="6"/>
                <c:pt idx="0">
                  <c:v>Nguyên nhân gây hút thuốc lá</c:v>
                </c:pt>
                <c:pt idx="1">
                  <c:v>1. Nể bạn bè</c:v>
                </c:pt>
                <c:pt idx="2">
                  <c:v>2. Do cuộc sống</c:v>
                </c:pt>
                <c:pt idx="3">
                  <c:v>3. Bị lôi kéo</c:v>
                </c:pt>
                <c:pt idx="4">
                  <c:v>4. Thể hiện</c:v>
                </c:pt>
                <c:pt idx="5">
                  <c:v>5. Khác</c:v>
                </c:pt>
              </c:strCache>
            </c:strRef>
          </c:cat>
          <c:val>
            <c:numRef>
              <c:f>'[Sổ làm việc (2).xlsx]Trang_tính1'!$B$1:$B$6</c:f>
              <c:numCache>
                <c:formatCode>0%</c:formatCode>
                <c:ptCount val="6"/>
                <c:pt idx="1">
                  <c:v>0.21</c:v>
                </c:pt>
                <c:pt idx="2">
                  <c:v>0.12</c:v>
                </c:pt>
                <c:pt idx="3">
                  <c:v>0.45</c:v>
                </c:pt>
                <c:pt idx="4">
                  <c:v>0.14000000000000001</c:v>
                </c:pt>
                <c:pt idx="5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09-F244-8902-6119FD3738E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vi-VN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vi-VN"/>
    </a:p>
  </c:txPr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2-21T09:37:22.3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15188 2912 11605 0 0,'1'-9'-560'0'0,"-11"-7"-4115"0"0,4 10-1679 0 0,10 5 6354 0 0,5 5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2-22T10:19:09.9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17457 2593 17944 0 0,'63'38'-10757'0'0,"-10"90"3586"0"0,-14 25 7171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2-22T10:19:09.9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6855 9607 15319 0 0,'-62'-23'-65'0'0,"104"158"-671"0"0,186 228-1361 0 0,216 256-3842 0 0,300 272-527 0 0,21-16 6466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2-21T22:23:54.1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17085 1792 15062 0 0,'15'10'-1216'0'0,"18"15"-12614"0"0,2 3 13830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2-21T09:37:31.1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15388 9493 32767 0 0,'-2'0'0'0'0,"-5"0"0"0"0,-5 0 0 0 0,2 0 0 0 0,6 0 0 0 0,8-2 0 0 0,23 1 0 0 0,7 2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2-21T09:37:35.8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10688 6700 17095 0 0,'-15'-10'609'0'0,"-21"-15"-417"0"0,18 9-1809 0 0,36 19-13414 0 0,26 17 13799 0 0,6 3 1232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2-21T09:37:35.8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19468 11802 6402 0 0,'24'24'-6242'0'0,"8"9"6242"0"0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vi-VN"/>
              <a:t>Bấm biểu tượng để thêm hình ảnh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 /><Relationship Id="rId2" Type="http://schemas.openxmlformats.org/officeDocument/2006/relationships/audio" Target="../media/media1.mp3" /><Relationship Id="rId1" Type="http://schemas.microsoft.com/office/2007/relationships/media" Target="../media/media1.mp3" /><Relationship Id="rId6" Type="http://schemas.openxmlformats.org/officeDocument/2006/relationships/image" Target="../media/image3.png" /><Relationship Id="rId5" Type="http://schemas.openxmlformats.org/officeDocument/2006/relationships/customXml" Target="../ink/ink1.xml" /><Relationship Id="rId4" Type="http://schemas.openxmlformats.org/officeDocument/2006/relationships/image" Target="../media/image2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 /><Relationship Id="rId2" Type="http://schemas.openxmlformats.org/officeDocument/2006/relationships/video" Target="../media/media2.mp4" /><Relationship Id="rId1" Type="http://schemas.microsoft.com/office/2007/relationships/media" Target="../media/media2.mp4" /><Relationship Id="rId6" Type="http://schemas.openxmlformats.org/officeDocument/2006/relationships/image" Target="../media/image16.png" /><Relationship Id="rId5" Type="http://schemas.openxmlformats.org/officeDocument/2006/relationships/customXml" Target="../ink/ink5.xml" /><Relationship Id="rId4" Type="http://schemas.openxmlformats.org/officeDocument/2006/relationships/image" Target="../media/image15.png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6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4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6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6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customXml" Target="../ink/ink2.xml" /><Relationship Id="rId1" Type="http://schemas.openxmlformats.org/officeDocument/2006/relationships/slideLayout" Target="../slideLayouts/slideLayout6.xml" /><Relationship Id="rId5" Type="http://schemas.openxmlformats.org/officeDocument/2006/relationships/image" Target="../media/image5.png" /><Relationship Id="rId4" Type="http://schemas.openxmlformats.org/officeDocument/2006/relationships/customXml" Target="../ink/ink3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slideLayout" Target="../slideLayouts/slideLayout7.xml" /><Relationship Id="rId1" Type="http://schemas.openxmlformats.org/officeDocument/2006/relationships/video" Target="https://www.youtube.com/embed/W8UbOZU8PJM?feature=oembed" TargetMode="External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 /><Relationship Id="rId1" Type="http://schemas.openxmlformats.org/officeDocument/2006/relationships/slideLayout" Target="../slideLayouts/slideLayout6.xml" 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 /><Relationship Id="rId3" Type="http://schemas.openxmlformats.org/officeDocument/2006/relationships/slideLayout" Target="../slideLayouts/slideLayout7.xml" /><Relationship Id="rId7" Type="http://schemas.openxmlformats.org/officeDocument/2006/relationships/image" Target="../media/image39.png" /><Relationship Id="rId2" Type="http://schemas.openxmlformats.org/officeDocument/2006/relationships/audio" Target="../media/media3.mp3" /><Relationship Id="rId1" Type="http://schemas.microsoft.com/office/2007/relationships/media" Target="../media/media3.mp3" /><Relationship Id="rId6" Type="http://schemas.openxmlformats.org/officeDocument/2006/relationships/customXml" Target="../ink/ink6.xml" /><Relationship Id="rId5" Type="http://schemas.openxmlformats.org/officeDocument/2006/relationships/image" Target="../media/image2.png" /><Relationship Id="rId4" Type="http://schemas.openxmlformats.org/officeDocument/2006/relationships/image" Target="../media/image38.jpeg" /><Relationship Id="rId9" Type="http://schemas.openxmlformats.org/officeDocument/2006/relationships/image" Target="../media/image40.png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6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6.xml" /><Relationship Id="rId6" Type="http://schemas.openxmlformats.org/officeDocument/2006/relationships/image" Target="../media/image9.jpeg" /><Relationship Id="rId5" Type="http://schemas.openxmlformats.org/officeDocument/2006/relationships/image" Target="../media/image8.jpeg" /><Relationship Id="rId4" Type="http://schemas.openxmlformats.org/officeDocument/2006/relationships/image" Target="../media/image7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Relationship Id="rId5" Type="http://schemas.openxmlformats.org/officeDocument/2006/relationships/image" Target="../media/image14.png" /><Relationship Id="rId4" Type="http://schemas.openxmlformats.org/officeDocument/2006/relationships/customXml" Target="../ink/ink4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6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3FF12F6-A408-ADAB-6E49-91255EB69C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vi-VN"/>
              <a:t>WECOME TO MY PRESENTATION</a:t>
            </a:r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7BC0B379-0FD3-E452-1067-50C3F3938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2233" y="3516826"/>
            <a:ext cx="8637072" cy="388150"/>
          </a:xfrm>
        </p:spPr>
        <p:txBody>
          <a:bodyPr>
            <a:normAutofit fontScale="92500" lnSpcReduction="10000"/>
          </a:bodyPr>
          <a:lstStyle/>
          <a:p>
            <a:r>
              <a:rPr lang="vi-VN" sz="1400" b="1"/>
              <a:t>PRESENTER: NGUYEN QUANG</a:t>
            </a:r>
          </a:p>
        </p:txBody>
      </p:sp>
      <p:pic>
        <p:nvPicPr>
          <p:cNvPr id="5" name="y2meta.com - I one handedly removed Beethoven’s virus in Piano Tiles 2!!! (128 kbps).mp3">
            <a:hlinkClick r:id="" action="ppaction://media"/>
            <a:extLst>
              <a:ext uri="{FF2B5EF4-FFF2-40B4-BE49-F238E27FC236}">
                <a16:creationId xmlns:a16="http://schemas.microsoft.com/office/drawing/2014/main" id="{534E2726-E655-4923-1728-E3B6A972D2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60590" y="6425192"/>
            <a:ext cx="428625" cy="428625"/>
          </a:xfrm>
          <a:prstGeom prst="rect">
            <a:avLst/>
          </a:prstGeom>
          <a:ln>
            <a:solidFill>
              <a:schemeClr val="accent3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Viết tay 3">
                <a:extLst>
                  <a:ext uri="{FF2B5EF4-FFF2-40B4-BE49-F238E27FC236}">
                    <a16:creationId xmlns:a16="http://schemas.microsoft.com/office/drawing/2014/main" id="{27316D8B-90C0-34E5-A3C0-468449DECE0C}"/>
                  </a:ext>
                </a:extLst>
              </p14:cNvPr>
              <p14:cNvContentPartPr/>
              <p14:nvPr/>
            </p14:nvContentPartPr>
            <p14:xfrm>
              <a:off x="9151790" y="946015"/>
              <a:ext cx="16933" cy="16933"/>
            </p14:xfrm>
          </p:contentPart>
        </mc:Choice>
        <mc:Fallback xmlns="">
          <p:pic>
            <p:nvPicPr>
              <p:cNvPr id="4" name="Viết tay 3">
                <a:extLst>
                  <a:ext uri="{FF2B5EF4-FFF2-40B4-BE49-F238E27FC236}">
                    <a16:creationId xmlns:a16="http://schemas.microsoft.com/office/drawing/2014/main" id="{27316D8B-90C0-34E5-A3C0-468449DECE0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101987" y="920359"/>
                <a:ext cx="115543" cy="6773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15299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CA07F3C0-5A76-3FF4-855A-FDA40044AC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r="-4" b="31814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A0FFA78-985C-4F50-B21A-77045C7DF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6786" y="3064931"/>
            <a:ext cx="8295215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328F4BD8-BB56-B3FC-F18A-D2C9784EE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5511" y="3236470"/>
            <a:ext cx="6832500" cy="1252601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4400">
                <a:solidFill>
                  <a:srgbClr val="FFFFFE"/>
                </a:solidFill>
              </a:rPr>
              <a:t>III. TÁC HẠI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5409EC7-69B1-45CC-8FB7-1964C1AB6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509" y="4666480"/>
            <a:ext cx="6832499" cy="0"/>
          </a:xfrm>
          <a:prstGeom prst="line">
            <a:avLst/>
          </a:prstGeom>
          <a:ln w="31750">
            <a:solidFill>
              <a:srgbClr val="5547F4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5119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82C17D0-0115-4E43-AF4A-3BA36E809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982B51-6FEC-4000-8197-30B2EE78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094" y="783768"/>
            <a:ext cx="10581813" cy="5290464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DFB8AC-1A2A-4330-B50D-AAE63C682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40" y="1019556"/>
            <a:ext cx="10104120" cy="4818888"/>
          </a:xfrm>
          <a:prstGeom prst="rect">
            <a:avLst/>
          </a:prstGeom>
          <a:gradFill>
            <a:gsLst>
              <a:gs pos="0">
                <a:srgbClr val="DADADA"/>
              </a:gs>
              <a:gs pos="100000">
                <a:srgbClr val="FFFFFE"/>
              </a:gs>
            </a:gsLst>
            <a:lin ang="16200000" scaled="0"/>
          </a:gradFill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y2meta.com-Thuốc lá điện tử - Ngừng lại hay tiếp tục_ _ VTV24-(480p).mp4">
            <a:hlinkClick r:id="" action="ppaction://media"/>
            <a:extLst>
              <a:ext uri="{FF2B5EF4-FFF2-40B4-BE49-F238E27FC236}">
                <a16:creationId xmlns:a16="http://schemas.microsoft.com/office/drawing/2014/main" id="{0BB756F4-CD97-23AF-5188-9AB5B96A23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8788" y="1023293"/>
            <a:ext cx="10088800" cy="481141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Viết tay 3">
                <a:extLst>
                  <a:ext uri="{FF2B5EF4-FFF2-40B4-BE49-F238E27FC236}">
                    <a16:creationId xmlns:a16="http://schemas.microsoft.com/office/drawing/2014/main" id="{E2541664-D0A4-CC29-F59F-2324F6D980E9}"/>
                  </a:ext>
                </a:extLst>
              </p14:cNvPr>
              <p14:cNvContentPartPr/>
              <p14:nvPr/>
            </p14:nvContentPartPr>
            <p14:xfrm>
              <a:off x="9266902" y="5176409"/>
              <a:ext cx="23551" cy="16933"/>
            </p14:xfrm>
          </p:contentPart>
        </mc:Choice>
        <mc:Fallback>
          <p:pic>
            <p:nvPicPr>
              <p:cNvPr id="4" name="Viết tay 3">
                <a:extLst>
                  <a:ext uri="{FF2B5EF4-FFF2-40B4-BE49-F238E27FC236}">
                    <a16:creationId xmlns:a16="http://schemas.microsoft.com/office/drawing/2014/main" id="{E2541664-D0A4-CC29-F59F-2324F6D980E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249060" y="4964746"/>
                <a:ext cx="58878" cy="43602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731660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568B0C-F3FB-1F19-C804-19EB769225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89" r="1" b="3589"/>
          <a:stretch/>
        </p:blipFill>
        <p:spPr>
          <a:xfrm>
            <a:off x="20" y="10"/>
            <a:ext cx="12191675" cy="68579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E67E8BF-E4B2-4098-9FB3-9E400BD86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30686" y="4905349"/>
            <a:ext cx="5610646" cy="1450464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DD8560C2-FCFF-F7C9-E81F-1CD70052E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2" y="5239131"/>
            <a:ext cx="5279490" cy="960087"/>
          </a:xfrm>
        </p:spPr>
        <p:txBody>
          <a:bodyPr anchor="t">
            <a:normAutofit/>
          </a:bodyPr>
          <a:lstStyle/>
          <a:p>
            <a:r>
              <a:rPr lang="vi-VN">
                <a:solidFill>
                  <a:srgbClr val="FFFFFE"/>
                </a:solidFill>
              </a:rPr>
              <a:t>IV. CÁCH PHòng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781A10F-5DF6-4C9B-AE0B-5249E4399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1" y="5073596"/>
            <a:ext cx="5283196" cy="0"/>
          </a:xfrm>
          <a:prstGeom prst="line">
            <a:avLst/>
          </a:prstGeom>
          <a:ln w="31750">
            <a:solidFill>
              <a:srgbClr val="CF6AEB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404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9BB3E54-EE40-3540-985A-B84E92DEE3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19570" r="-4" b="12244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A0FFA78-985C-4F50-B21A-77045C7DF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6786" y="3064931"/>
            <a:ext cx="8295215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F0DB8211-7981-0AA2-4AEE-E9BAABD92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5511" y="3236470"/>
            <a:ext cx="6832500" cy="1252601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4100">
                <a:solidFill>
                  <a:srgbClr val="FFFFFE"/>
                </a:solidFill>
              </a:rPr>
              <a:t>V. POSTER VÀ HÌNH ẢNH, HÌNH VẼ TUYÊN TRUYỀN.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5409EC7-69B1-45CC-8FB7-1964C1AB6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509" y="4666480"/>
            <a:ext cx="6832499" cy="0"/>
          </a:xfrm>
          <a:prstGeom prst="line">
            <a:avLst/>
          </a:prstGeom>
          <a:ln w="31750">
            <a:solidFill>
              <a:srgbClr val="FFF47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698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51E7B3-359D-49D5-722A-93F637AAED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91" t="19309" r="-4" b="4465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2" name="Tiêu đề 1">
            <a:extLst>
              <a:ext uri="{FF2B5EF4-FFF2-40B4-BE49-F238E27FC236}">
                <a16:creationId xmlns:a16="http://schemas.microsoft.com/office/drawing/2014/main" id="{9C2BB9AF-F528-6D9A-558B-6947F563A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0" rtlCol="0" anchor="b">
            <a:normAutofit/>
          </a:bodyPr>
          <a:lstStyle/>
          <a:p>
            <a:endParaRPr lang="en-US" sz="4400">
              <a:solidFill>
                <a:srgbClr val="FFFFFE"/>
              </a:solidFill>
            </a:endParaRP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1666741-B966-6FB3-9E09-983B5EDCC43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Nội dung 4">
            <a:extLst>
              <a:ext uri="{FF2B5EF4-FFF2-40B4-BE49-F238E27FC236}">
                <a16:creationId xmlns:a16="http://schemas.microsoft.com/office/drawing/2014/main" id="{81A3DCF3-2E94-8EE3-8BB2-AECF80AFEC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378694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F6621CF-F493-40D5-98AE-24A9D3AD43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8" y="0"/>
            <a:ext cx="12194875" cy="495026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E394DD88-567B-C26A-FD1B-9E0EB3CD9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8896" y="643467"/>
            <a:ext cx="5975956" cy="4127545"/>
          </a:xfrm>
        </p:spPr>
        <p:txBody>
          <a:bodyPr vert="horz" lIns="91440" tIns="45720" rIns="91440" bIns="0" rtlCol="0" anchor="ctr">
            <a:normAutofit/>
          </a:bodyPr>
          <a:lstStyle/>
          <a:p>
            <a:endParaRPr lang="en-US" sz="48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DEE02A-D296-42EA-88F5-7803F69CE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4950269"/>
            <a:ext cx="12191695" cy="1907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A02A39-AE97-C010-FD81-6BCDEA4D81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4" r="51133" b="-4"/>
          <a:stretch/>
        </p:blipFill>
        <p:spPr>
          <a:xfrm>
            <a:off x="3179" y="-2"/>
            <a:ext cx="4651117" cy="68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524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F6621CF-F493-40D5-98AE-24A9D3AD43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8" y="0"/>
            <a:ext cx="12194875" cy="495026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D1554A20-9673-2A95-9839-326C8B2BB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8896" y="643467"/>
            <a:ext cx="5975956" cy="4127545"/>
          </a:xfrm>
        </p:spPr>
        <p:txBody>
          <a:bodyPr vert="horz" lIns="91440" tIns="45720" rIns="91440" bIns="0" rtlCol="0" anchor="ctr">
            <a:normAutofit/>
          </a:bodyPr>
          <a:lstStyle/>
          <a:p>
            <a:endParaRPr lang="en-US" sz="48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DEE02A-D296-42EA-88F5-7803F69CE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4950269"/>
            <a:ext cx="12191695" cy="1907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3B3463-1D92-96F5-F7DF-214DCD25F7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176" r="11" b="11"/>
          <a:stretch/>
        </p:blipFill>
        <p:spPr>
          <a:xfrm>
            <a:off x="3179" y="-2"/>
            <a:ext cx="4651117" cy="68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549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94E4C0-A861-3CC4-167A-0C1DE56061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544" r="1" b="8204"/>
          <a:stretch/>
        </p:blipFill>
        <p:spPr>
          <a:xfrm>
            <a:off x="20" y="10"/>
            <a:ext cx="12191675" cy="68579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E67E8BF-E4B2-4098-9FB3-9E400BD86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30686" y="4905349"/>
            <a:ext cx="5610646" cy="1450464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9C5158C0-13F7-DAA6-3A43-16439266E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2" y="5239131"/>
            <a:ext cx="5279490" cy="960087"/>
          </a:xfrm>
        </p:spPr>
        <p:txBody>
          <a:bodyPr anchor="t">
            <a:normAutofit/>
          </a:bodyPr>
          <a:lstStyle/>
          <a:p>
            <a:endParaRPr lang="vi-VN">
              <a:solidFill>
                <a:srgbClr val="FFFFFE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781A10F-5DF6-4C9B-AE0B-5249E4399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1" y="5073596"/>
            <a:ext cx="5283196" cy="0"/>
          </a:xfrm>
          <a:prstGeom prst="line">
            <a:avLst/>
          </a:prstGeom>
          <a:ln w="31750">
            <a:solidFill>
              <a:srgbClr val="C8CD3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1653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FFF617-A1EC-044A-E2B2-C67983C921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4791"/>
          <a:stretch/>
        </p:blipFill>
        <p:spPr>
          <a:xfrm>
            <a:off x="20" y="10"/>
            <a:ext cx="12191675" cy="68579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E67E8BF-E4B2-4098-9FB3-9E400BD86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30686" y="4905349"/>
            <a:ext cx="5610646" cy="1450464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CBD536F1-596F-3CB4-15EC-F41F130D4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2" y="5239131"/>
            <a:ext cx="5279490" cy="960087"/>
          </a:xfrm>
        </p:spPr>
        <p:txBody>
          <a:bodyPr anchor="t">
            <a:normAutofit/>
          </a:bodyPr>
          <a:lstStyle/>
          <a:p>
            <a:endParaRPr lang="vi-VN">
              <a:solidFill>
                <a:srgbClr val="FFFFFE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781A10F-5DF6-4C9B-AE0B-5249E4399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1" y="5073596"/>
            <a:ext cx="5283196" cy="0"/>
          </a:xfrm>
          <a:prstGeom prst="line">
            <a:avLst/>
          </a:prstGeom>
          <a:ln w="31750">
            <a:solidFill>
              <a:srgbClr val="A76BB8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67296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54D5455E-DD0B-3A04-4232-6BB0763EA0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25" t="3793" r="-3" b="5295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A0FFA78-985C-4F50-B21A-77045C7DF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6786" y="3064931"/>
            <a:ext cx="8295215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5DE43EF1-6A8A-677A-7C67-4494CEDD3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5511" y="3236470"/>
            <a:ext cx="6832500" cy="1252601"/>
          </a:xfrm>
        </p:spPr>
        <p:txBody>
          <a:bodyPr vert="horz" lIns="91440" tIns="45720" rIns="91440" bIns="0" rtlCol="0" anchor="b">
            <a:normAutofit/>
          </a:bodyPr>
          <a:lstStyle/>
          <a:p>
            <a:endParaRPr lang="en-US" sz="4400">
              <a:solidFill>
                <a:srgbClr val="FFFFFE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5409EC7-69B1-45CC-8FB7-1964C1AB6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509" y="4666480"/>
            <a:ext cx="6832499" cy="0"/>
          </a:xfrm>
          <a:prstGeom prst="line">
            <a:avLst/>
          </a:prstGeom>
          <a:ln w="31750">
            <a:solidFill>
              <a:srgbClr val="BA15F4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8642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êu đề 3">
            <a:extLst>
              <a:ext uri="{FF2B5EF4-FFF2-40B4-BE49-F238E27FC236}">
                <a16:creationId xmlns:a16="http://schemas.microsoft.com/office/drawing/2014/main" id="{2EEBC426-35A9-0DD8-4A74-45273C541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/>
              <a:t>CÙNG XEM TIỂU PHẨM: VẤN NẠN HỌC ĐƯỜNG.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2024ADD1-B812-317A-8E27-2C3062AC6CA9}"/>
              </a:ext>
            </a:extLst>
          </p:cNvPr>
          <p:cNvSpPr txBox="1"/>
          <p:nvPr/>
        </p:nvSpPr>
        <p:spPr>
          <a:xfrm rot="10800000" flipV="1">
            <a:off x="1676400" y="3188162"/>
            <a:ext cx="10012680" cy="266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2800" b="1" i="1" dirty="0">
                <a:latin typeface="+mj-lt"/>
              </a:rPr>
              <a:t>CÂU HỎI: BẠN HÃY XÁC ĐỊNH VẤN ĐỀ CHÍNH  CỦA TIỀU PHẨM:</a:t>
            </a:r>
          </a:p>
          <a:p>
            <a:pPr marL="342900" indent="-342900" algn="l">
              <a:buAutoNum type="alphaUcPeriod"/>
            </a:pPr>
            <a:r>
              <a:rPr lang="vi-VN" sz="2800" b="1" i="1" dirty="0">
                <a:latin typeface="+mj-lt"/>
              </a:rPr>
              <a:t>VI PHẠM AN TOÀN GIAO THÔNG.</a:t>
            </a:r>
          </a:p>
          <a:p>
            <a:pPr marL="342900" indent="-342900" algn="l">
              <a:buAutoNum type="alphaUcPeriod"/>
            </a:pPr>
            <a:r>
              <a:rPr lang="vi-VN" sz="2800" b="1" i="1" dirty="0">
                <a:latin typeface="+mj-lt"/>
              </a:rPr>
              <a:t>LỜI NÓI KHÔNG CHUẨN MỰC.</a:t>
            </a:r>
          </a:p>
          <a:p>
            <a:pPr marL="342900" indent="-342900" algn="l">
              <a:buAutoNum type="alphaUcPeriod"/>
            </a:pPr>
            <a:r>
              <a:rPr lang="vi-VN" sz="2800" b="1" i="1" dirty="0">
                <a:latin typeface="+mj-lt"/>
              </a:rPr>
              <a:t>HÚT THUỐC.</a:t>
            </a:r>
          </a:p>
          <a:p>
            <a:pPr marL="342900" indent="-342900" algn="l">
              <a:buAutoNum type="alphaUcPeriod"/>
            </a:pPr>
            <a:r>
              <a:rPr lang="vi-VN" sz="2800" b="1" i="1" dirty="0">
                <a:latin typeface="+mj-lt"/>
              </a:rPr>
              <a:t>HỌC MỘT ĐẰNG, LÀM MỘT NẺO.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Viết tay 1">
                <a:extLst>
                  <a:ext uri="{FF2B5EF4-FFF2-40B4-BE49-F238E27FC236}">
                    <a16:creationId xmlns:a16="http://schemas.microsoft.com/office/drawing/2014/main" id="{7753592B-6E09-54E8-DC0A-F7559598804C}"/>
                  </a:ext>
                </a:extLst>
              </p14:cNvPr>
              <p14:cNvContentPartPr/>
              <p14:nvPr/>
            </p14:nvContentPartPr>
            <p14:xfrm>
              <a:off x="14566672" y="2349413"/>
              <a:ext cx="55857" cy="114726"/>
            </p14:xfrm>
          </p:contentPart>
        </mc:Choice>
        <mc:Fallback xmlns="">
          <p:pic>
            <p:nvPicPr>
              <p:cNvPr id="2" name="Viết tay 1">
                <a:extLst>
                  <a:ext uri="{FF2B5EF4-FFF2-40B4-BE49-F238E27FC236}">
                    <a16:creationId xmlns:a16="http://schemas.microsoft.com/office/drawing/2014/main" id="{7753592B-6E09-54E8-DC0A-F7559598804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548769" y="2331487"/>
                <a:ext cx="91305" cy="1502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Viết tay 7">
                <a:extLst>
                  <a:ext uri="{FF2B5EF4-FFF2-40B4-BE49-F238E27FC236}">
                    <a16:creationId xmlns:a16="http://schemas.microsoft.com/office/drawing/2014/main" id="{0E5843A2-9893-0BA2-4931-7C66CE321D1E}"/>
                  </a:ext>
                </a:extLst>
              </p14:cNvPr>
              <p14:cNvContentPartPr/>
              <p14:nvPr/>
            </p14:nvContentPartPr>
            <p14:xfrm>
              <a:off x="-8735048" y="15048339"/>
              <a:ext cx="800307" cy="1037951"/>
            </p14:xfrm>
          </p:contentPart>
        </mc:Choice>
        <mc:Fallback xmlns="">
          <p:pic>
            <p:nvPicPr>
              <p:cNvPr id="8" name="Viết tay 7">
                <a:extLst>
                  <a:ext uri="{FF2B5EF4-FFF2-40B4-BE49-F238E27FC236}">
                    <a16:creationId xmlns:a16="http://schemas.microsoft.com/office/drawing/2014/main" id="{0E5843A2-9893-0BA2-4931-7C66CE321D1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8753041" y="15030344"/>
                <a:ext cx="835932" cy="107358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32925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354D198F-5C48-49F1-094F-D0053964F9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40951" r="-4" b="7909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A0FFA78-985C-4F50-B21A-77045C7DF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6786" y="3064931"/>
            <a:ext cx="8295215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ED82B27C-1527-DF26-EBE6-FEEF25705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5511" y="3236470"/>
            <a:ext cx="6832500" cy="1252601"/>
          </a:xfrm>
        </p:spPr>
        <p:txBody>
          <a:bodyPr vert="horz" lIns="91440" tIns="45720" rIns="91440" bIns="0" rtlCol="0" anchor="b">
            <a:normAutofit/>
          </a:bodyPr>
          <a:lstStyle/>
          <a:p>
            <a:endParaRPr lang="en-US" sz="4400">
              <a:solidFill>
                <a:srgbClr val="FFFFFE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5409EC7-69B1-45CC-8FB7-1964C1AB6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509" y="4666480"/>
            <a:ext cx="6832499" cy="0"/>
          </a:xfrm>
          <a:prstGeom prst="line">
            <a:avLst/>
          </a:prstGeom>
          <a:ln w="31750">
            <a:solidFill>
              <a:srgbClr val="25B3C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6978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7" name="Picture 3">
            <a:extLst>
              <a:ext uri="{FF2B5EF4-FFF2-40B4-BE49-F238E27FC236}">
                <a16:creationId xmlns:a16="http://schemas.microsoft.com/office/drawing/2014/main" id="{98BAC7C3-617E-4B3C-E180-1B64E75A4A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144" r="9087" b="-4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4092ECB-D375-4A85-AD6E-85644D2A9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7" y="3064931"/>
            <a:ext cx="8293042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F4E9D325-E28E-7120-B0A2-96C21C5F5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526" y="3236470"/>
            <a:ext cx="6829044" cy="1252601"/>
          </a:xfrm>
        </p:spPr>
        <p:txBody>
          <a:bodyPr vert="horz" lIns="91440" tIns="45720" rIns="91440" bIns="0" rtlCol="0" anchor="b">
            <a:normAutofit/>
          </a:bodyPr>
          <a:lstStyle/>
          <a:p>
            <a:pPr algn="r"/>
            <a:endParaRPr lang="en-US" sz="4400">
              <a:solidFill>
                <a:srgbClr val="FFFFFE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C1711D-6DAC-4FE1-B7B6-AC8A81B84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0525" y="4666480"/>
            <a:ext cx="6829043" cy="0"/>
          </a:xfrm>
          <a:prstGeom prst="line">
            <a:avLst/>
          </a:prstGeom>
          <a:ln w="31750">
            <a:solidFill>
              <a:srgbClr val="4799F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3891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632D232-6EBA-E119-F7F0-C482E3DEFE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15057" r="-4" b="19197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4092ECB-D375-4A85-AD6E-85644D2A9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7" y="3064931"/>
            <a:ext cx="8293042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BC0B57C9-591F-A4C3-E74B-743D862FA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526" y="3236470"/>
            <a:ext cx="6829044" cy="1252601"/>
          </a:xfrm>
        </p:spPr>
        <p:txBody>
          <a:bodyPr vert="horz" lIns="91440" tIns="45720" rIns="91440" bIns="0" rtlCol="0" anchor="b">
            <a:normAutofit/>
          </a:bodyPr>
          <a:lstStyle/>
          <a:p>
            <a:pPr algn="r"/>
            <a:endParaRPr lang="en-US" sz="4400">
              <a:solidFill>
                <a:srgbClr val="FFFFFE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C1711D-6DAC-4FE1-B7B6-AC8A81B84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0525" y="4666480"/>
            <a:ext cx="6829043" cy="0"/>
          </a:xfrm>
          <a:prstGeom prst="line">
            <a:avLst/>
          </a:prstGeom>
          <a:ln w="31750">
            <a:solidFill>
              <a:srgbClr val="FD9824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0837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AC1CF6E-CED5-DADA-4739-05FCDA41D4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4509" r="9087" b="4351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4092ECB-D375-4A85-AD6E-85644D2A9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7" y="3064931"/>
            <a:ext cx="8293042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8F8F5CD6-F9A4-9FD9-0541-37C48F4F4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526" y="3236470"/>
            <a:ext cx="6829044" cy="1252601"/>
          </a:xfrm>
        </p:spPr>
        <p:txBody>
          <a:bodyPr vert="horz" lIns="91440" tIns="45720" rIns="91440" bIns="0" rtlCol="0" anchor="b">
            <a:normAutofit/>
          </a:bodyPr>
          <a:lstStyle/>
          <a:p>
            <a:pPr algn="r"/>
            <a:endParaRPr lang="en-US" sz="4400">
              <a:solidFill>
                <a:srgbClr val="FFFFFE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C1711D-6DAC-4FE1-B7B6-AC8A81B84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0525" y="4666480"/>
            <a:ext cx="6829043" cy="0"/>
          </a:xfrm>
          <a:prstGeom prst="line">
            <a:avLst/>
          </a:prstGeom>
          <a:ln w="31750">
            <a:solidFill>
              <a:srgbClr val="73E5F4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9628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EB6EBAD2-57EB-B690-D48E-049E006BC3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348" r="9087" b="3829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4092ECB-D375-4A85-AD6E-85644D2A9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7" y="3064931"/>
            <a:ext cx="8293042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AEF6934E-E762-BE7A-227B-411DCCDE3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526" y="3236470"/>
            <a:ext cx="6829044" cy="1252601"/>
          </a:xfrm>
        </p:spPr>
        <p:txBody>
          <a:bodyPr vert="horz" lIns="91440" tIns="45720" rIns="91440" bIns="0" rtlCol="0" anchor="b">
            <a:normAutofit/>
          </a:bodyPr>
          <a:lstStyle/>
          <a:p>
            <a:pPr algn="r"/>
            <a:endParaRPr lang="en-US" sz="4400">
              <a:solidFill>
                <a:srgbClr val="FFFFFE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C1711D-6DAC-4FE1-B7B6-AC8A81B84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0525" y="4666480"/>
            <a:ext cx="6829043" cy="0"/>
          </a:xfrm>
          <a:prstGeom prst="line">
            <a:avLst/>
          </a:prstGeom>
          <a:ln w="31750">
            <a:solidFill>
              <a:srgbClr val="9AFF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5416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839B04B-8C7E-762D-8164-B8334BF7A5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879" r="9087" b="3393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4092ECB-D375-4A85-AD6E-85644D2A9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7" y="3064931"/>
            <a:ext cx="8293042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41CECF04-D76B-17BC-1F63-D0ACF37B3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526" y="3236470"/>
            <a:ext cx="6829044" cy="1252601"/>
          </a:xfrm>
        </p:spPr>
        <p:txBody>
          <a:bodyPr vert="horz" lIns="91440" tIns="45720" rIns="91440" bIns="0" rtlCol="0" anchor="b">
            <a:normAutofit/>
          </a:bodyPr>
          <a:lstStyle/>
          <a:p>
            <a:pPr algn="r"/>
            <a:endParaRPr lang="en-US" sz="4400">
              <a:solidFill>
                <a:srgbClr val="FFFFFE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C1711D-6DAC-4FE1-B7B6-AC8A81B84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0525" y="4666480"/>
            <a:ext cx="6829043" cy="0"/>
          </a:xfrm>
          <a:prstGeom prst="line">
            <a:avLst/>
          </a:prstGeom>
          <a:ln w="31750">
            <a:solidFill>
              <a:srgbClr val="111CF7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6647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BD069EE-42BC-A40C-4E48-166C1933B3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409" r="9087" b="4863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4092ECB-D375-4A85-AD6E-85644D2A9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7" y="3064931"/>
            <a:ext cx="8293042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E9B449CB-5186-4B17-ED7B-E3EA1E97C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526" y="3236470"/>
            <a:ext cx="6829044" cy="1252601"/>
          </a:xfrm>
        </p:spPr>
        <p:txBody>
          <a:bodyPr vert="horz" lIns="91440" tIns="45720" rIns="91440" bIns="0" rtlCol="0" anchor="b">
            <a:normAutofit/>
          </a:bodyPr>
          <a:lstStyle/>
          <a:p>
            <a:pPr algn="r"/>
            <a:endParaRPr lang="en-US" sz="4400">
              <a:solidFill>
                <a:srgbClr val="FFFFFE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C1711D-6DAC-4FE1-B7B6-AC8A81B84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0525" y="4666480"/>
            <a:ext cx="6829043" cy="0"/>
          </a:xfrm>
          <a:prstGeom prst="line">
            <a:avLst/>
          </a:prstGeom>
          <a:ln w="31750">
            <a:solidFill>
              <a:srgbClr val="46DBB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5592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05B75F8-6164-9C55-5E1F-6F3C45DB71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574" r="9087" b="-4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4092ECB-D375-4A85-AD6E-85644D2A9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7" y="3064931"/>
            <a:ext cx="8293042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22206320-B65E-E175-6571-52EFE9879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526" y="3236470"/>
            <a:ext cx="6829044" cy="1252601"/>
          </a:xfrm>
        </p:spPr>
        <p:txBody>
          <a:bodyPr vert="horz" lIns="91440" tIns="45720" rIns="91440" bIns="0" rtlCol="0" anchor="b">
            <a:normAutofit/>
          </a:bodyPr>
          <a:lstStyle/>
          <a:p>
            <a:pPr algn="r"/>
            <a:endParaRPr lang="en-US" sz="4400">
              <a:solidFill>
                <a:srgbClr val="FFFFFE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C1711D-6DAC-4FE1-B7B6-AC8A81B84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0525" y="4666480"/>
            <a:ext cx="6829043" cy="0"/>
          </a:xfrm>
          <a:prstGeom prst="line">
            <a:avLst/>
          </a:prstGeom>
          <a:ln w="31750">
            <a:solidFill>
              <a:srgbClr val="17EEAE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89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E42390C-22B5-F2CE-49EB-C7BE2665FD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540" r="9087" b="2235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4092ECB-D375-4A85-AD6E-85644D2A9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7" y="3064931"/>
            <a:ext cx="8293042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80ECB1DD-3422-27C0-628F-3725747D2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526" y="3236470"/>
            <a:ext cx="6829044" cy="1252601"/>
          </a:xfrm>
        </p:spPr>
        <p:txBody>
          <a:bodyPr vert="horz" lIns="91440" tIns="45720" rIns="91440" bIns="0" rtlCol="0" anchor="b">
            <a:normAutofit/>
          </a:bodyPr>
          <a:lstStyle/>
          <a:p>
            <a:pPr algn="r"/>
            <a:endParaRPr lang="en-US" sz="4400">
              <a:solidFill>
                <a:srgbClr val="FFFFFE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C1711D-6DAC-4FE1-B7B6-AC8A81B84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0525" y="4666480"/>
            <a:ext cx="6829043" cy="0"/>
          </a:xfrm>
          <a:prstGeom prst="line">
            <a:avLst/>
          </a:prstGeom>
          <a:ln w="31750">
            <a:solidFill>
              <a:srgbClr val="EDAB4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627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9EBF2FF6-93C7-A13C-A968-930BE2E16E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807" r="9087" b="36053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4092ECB-D375-4A85-AD6E-85644D2A9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7" y="3064931"/>
            <a:ext cx="8293042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4CA5060F-7C0A-0BB5-1A47-E8A954A59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526" y="3236470"/>
            <a:ext cx="6829044" cy="1252601"/>
          </a:xfrm>
        </p:spPr>
        <p:txBody>
          <a:bodyPr vert="horz" lIns="91440" tIns="45720" rIns="91440" bIns="0" rtlCol="0" anchor="b">
            <a:normAutofit/>
          </a:bodyPr>
          <a:lstStyle/>
          <a:p>
            <a:pPr algn="r"/>
            <a:endParaRPr lang="en-US" sz="4400">
              <a:solidFill>
                <a:srgbClr val="FFFFFE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C1711D-6DAC-4FE1-B7B6-AC8A81B84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0525" y="4666480"/>
            <a:ext cx="6829043" cy="0"/>
          </a:xfrm>
          <a:prstGeom prst="line">
            <a:avLst/>
          </a:prstGeom>
          <a:ln w="31750">
            <a:solidFill>
              <a:srgbClr val="9FEFB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044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E6531A-0776-43BA-A852-5FB5C7753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56085" y="533400"/>
            <a:ext cx="9079832" cy="5077326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C5273F-2B84-46BF-A94F-1A20E13B3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4605" y="763203"/>
            <a:ext cx="8622792" cy="4617720"/>
          </a:xfrm>
          <a:prstGeom prst="rect">
            <a:avLst/>
          </a:prstGeom>
          <a:gradFill>
            <a:gsLst>
              <a:gs pos="0">
                <a:srgbClr val="DADADA"/>
              </a:gs>
              <a:gs pos="100000">
                <a:srgbClr val="FFFFFE"/>
              </a:gs>
            </a:gsLst>
            <a:lin ang="16200000" scaled="0"/>
          </a:gradFill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hương tiện Trực tuyến 2" title="Tiểu phẩm vấn nạn học đường! (HTTTH)">
            <a:hlinkClick r:id="" action="ppaction://media"/>
            <a:extLst>
              <a:ext uri="{FF2B5EF4-FFF2-40B4-BE49-F238E27FC236}">
                <a16:creationId xmlns:a16="http://schemas.microsoft.com/office/drawing/2014/main" id="{B5760E64-6D95-2060-25AB-EB82F0D52DF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52150" y="787759"/>
            <a:ext cx="8645852" cy="456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55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C49E1B2-7139-788C-472A-955A642A23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006" r="9087" b="18854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4092ECB-D375-4A85-AD6E-85644D2A9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7" y="3064931"/>
            <a:ext cx="8293042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60FE8E78-D65C-B43D-8060-A0C436C25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526" y="3236470"/>
            <a:ext cx="6829044" cy="1252601"/>
          </a:xfrm>
        </p:spPr>
        <p:txBody>
          <a:bodyPr vert="horz" lIns="91440" tIns="45720" rIns="91440" bIns="0" rtlCol="0" anchor="b">
            <a:normAutofit/>
          </a:bodyPr>
          <a:lstStyle/>
          <a:p>
            <a:pPr algn="r"/>
            <a:endParaRPr lang="en-US" sz="4400">
              <a:solidFill>
                <a:srgbClr val="FFFFFE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C1711D-6DAC-4FE1-B7B6-AC8A81B84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0525" y="4666480"/>
            <a:ext cx="6829043" cy="0"/>
          </a:xfrm>
          <a:prstGeom prst="line">
            <a:avLst/>
          </a:prstGeom>
          <a:ln w="31750">
            <a:solidFill>
              <a:srgbClr val="FE4314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717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E57ED246-437C-D7B8-45C5-BAF4C8A4A3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156" r="19194" b="935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4092ECB-D375-4A85-AD6E-85644D2A9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7" y="3064931"/>
            <a:ext cx="8293042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30E66577-FF1A-7321-A402-0DB9C0FF2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526" y="3236470"/>
            <a:ext cx="6829044" cy="1252601"/>
          </a:xfrm>
        </p:spPr>
        <p:txBody>
          <a:bodyPr vert="horz" lIns="91440" tIns="45720" rIns="91440" bIns="0" rtlCol="0" anchor="b">
            <a:normAutofit/>
          </a:bodyPr>
          <a:lstStyle/>
          <a:p>
            <a:pPr algn="r"/>
            <a:endParaRPr lang="en-US" sz="4400">
              <a:solidFill>
                <a:srgbClr val="FFFFFE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C1711D-6DAC-4FE1-B7B6-AC8A81B84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0525" y="4666480"/>
            <a:ext cx="6829043" cy="0"/>
          </a:xfrm>
          <a:prstGeom prst="line">
            <a:avLst/>
          </a:prstGeom>
          <a:ln w="31750">
            <a:solidFill>
              <a:srgbClr val="35F07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3296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>
            <a:extLst>
              <a:ext uri="{FF2B5EF4-FFF2-40B4-BE49-F238E27FC236}">
                <a16:creationId xmlns:a16="http://schemas.microsoft.com/office/drawing/2014/main" id="{F7D80C4E-0E6D-F25C-6E57-3707FAA7C9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00" r="1" b="38249"/>
          <a:stretch/>
        </p:blipFill>
        <p:spPr>
          <a:xfrm>
            <a:off x="20" y="10"/>
            <a:ext cx="12191675" cy="6857990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58D85384-0496-4D83-A78C-96F0F992E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89695" y="4905349"/>
            <a:ext cx="5610646" cy="1450464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70B4B7AF-5266-F3BD-3656-0AC2F0106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3421" y="5239131"/>
            <a:ext cx="5279490" cy="960087"/>
          </a:xfrm>
        </p:spPr>
        <p:txBody>
          <a:bodyPr anchor="t">
            <a:normAutofit/>
          </a:bodyPr>
          <a:lstStyle/>
          <a:p>
            <a:pPr algn="ctr"/>
            <a:endParaRPr lang="vi-VN">
              <a:solidFill>
                <a:srgbClr val="FFFFFE"/>
              </a:solidFill>
            </a:endParaRPr>
          </a:p>
        </p:txBody>
      </p:sp>
      <p:cxnSp>
        <p:nvCxnSpPr>
          <p:cNvPr id="14" name="Straight Connector 9">
            <a:extLst>
              <a:ext uri="{FF2B5EF4-FFF2-40B4-BE49-F238E27FC236}">
                <a16:creationId xmlns:a16="http://schemas.microsoft.com/office/drawing/2014/main" id="{464CAEF2-6B5B-434C-8B79-D7AE633C4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53420" y="5073596"/>
            <a:ext cx="5283196" cy="0"/>
          </a:xfrm>
          <a:prstGeom prst="line">
            <a:avLst/>
          </a:prstGeom>
          <a:ln w="31750">
            <a:solidFill>
              <a:srgbClr val="C89EE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490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3">
            <a:extLst>
              <a:ext uri="{FF2B5EF4-FFF2-40B4-BE49-F238E27FC236}">
                <a16:creationId xmlns:a16="http://schemas.microsoft.com/office/drawing/2014/main" id="{B8353053-709E-8CF5-3DDC-7467A328F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313920" cy="6858000"/>
          </a:xfrm>
          <a:prstGeom prst="rect">
            <a:avLst/>
          </a:prstGeom>
        </p:spPr>
      </p:pic>
      <p:pic>
        <p:nvPicPr>
          <p:cNvPr id="5" name="y2meta.com - Pump It Up - Beethoven Virus (Link Download .mp3) (256 kbps).mp3">
            <a:hlinkClick r:id="" action="ppaction://media"/>
            <a:extLst>
              <a:ext uri="{FF2B5EF4-FFF2-40B4-BE49-F238E27FC236}">
                <a16:creationId xmlns:a16="http://schemas.microsoft.com/office/drawing/2014/main" id="{545052C8-D5AB-A822-B49F-E2A8EF6A96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877046" y="6435216"/>
            <a:ext cx="428625" cy="428625"/>
          </a:xfrm>
          <a:prstGeom prst="rect">
            <a:avLst/>
          </a:prstGeom>
          <a:ln>
            <a:solidFill>
              <a:schemeClr val="accent3"/>
            </a:solidFill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8" name="Viết tay 7">
                <a:extLst>
                  <a:ext uri="{FF2B5EF4-FFF2-40B4-BE49-F238E27FC236}">
                    <a16:creationId xmlns:a16="http://schemas.microsoft.com/office/drawing/2014/main" id="{98A8AB19-699E-4405-892C-EFEA93B2C90D}"/>
                  </a:ext>
                </a:extLst>
              </p14:cNvPr>
              <p14:cNvContentPartPr/>
              <p14:nvPr/>
            </p14:nvContentPartPr>
            <p14:xfrm>
              <a:off x="6237611" y="3358024"/>
              <a:ext cx="40161" cy="18181"/>
            </p14:xfrm>
          </p:contentPart>
        </mc:Choice>
        <mc:Fallback>
          <p:pic>
            <p:nvPicPr>
              <p:cNvPr id="8" name="Viết tay 7">
                <a:extLst>
                  <a:ext uri="{FF2B5EF4-FFF2-40B4-BE49-F238E27FC236}">
                    <a16:creationId xmlns:a16="http://schemas.microsoft.com/office/drawing/2014/main" id="{98A8AB19-699E-4405-892C-EFEA93B2C90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19841" y="3340542"/>
                <a:ext cx="75346" cy="527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9" name="Viết tay 8">
                <a:extLst>
                  <a:ext uri="{FF2B5EF4-FFF2-40B4-BE49-F238E27FC236}">
                    <a16:creationId xmlns:a16="http://schemas.microsoft.com/office/drawing/2014/main" id="{E3AD6F32-2F1A-1FFC-6509-C65F3CA5902B}"/>
                  </a:ext>
                </a:extLst>
              </p14:cNvPr>
              <p14:cNvContentPartPr/>
              <p14:nvPr/>
            </p14:nvContentPartPr>
            <p14:xfrm>
              <a:off x="11900488" y="6655945"/>
              <a:ext cx="20286" cy="20285"/>
            </p14:xfrm>
          </p:contentPart>
        </mc:Choice>
        <mc:Fallback>
          <p:pic>
            <p:nvPicPr>
              <p:cNvPr id="9" name="Viết tay 8">
                <a:extLst>
                  <a:ext uri="{FF2B5EF4-FFF2-40B4-BE49-F238E27FC236}">
                    <a16:creationId xmlns:a16="http://schemas.microsoft.com/office/drawing/2014/main" id="{E3AD6F32-2F1A-1FFC-6509-C65F3CA5902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882693" y="6638458"/>
                <a:ext cx="55520" cy="5490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110213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8F6E47D-A03D-CD23-27D6-3654A125E3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185" b="8545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EFD5547E-B308-E809-4E16-863C8ABA561C}"/>
              </a:ext>
            </a:extLst>
          </p:cNvPr>
          <p:cNvSpPr txBox="1"/>
          <p:nvPr/>
        </p:nvSpPr>
        <p:spPr>
          <a:xfrm>
            <a:off x="5714999" y="3529263"/>
            <a:ext cx="180975" cy="3619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vi-VN"/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04843C3-6905-E546-DDDE-1D6BBDE984C8}"/>
              </a:ext>
            </a:extLst>
          </p:cNvPr>
          <p:cNvSpPr txBox="1"/>
          <p:nvPr/>
        </p:nvSpPr>
        <p:spPr>
          <a:xfrm>
            <a:off x="661737" y="-661737"/>
            <a:ext cx="200526" cy="49931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vi-VN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51C59B7D-A949-B812-9914-66759290E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vi-VN" sz="2800" b="1" i="1" cap="none">
                <a:latin typeface="Times New Roman"/>
                <a:cs typeface="Times New Roman"/>
              </a:rPr>
              <a:t>CÂU HỎI: BẠN HÃY XÁC ĐỊNH VẤN ĐỀ CHÍNH  CỦA TIỀU PHẨM:</a:t>
            </a:r>
            <a:endParaRPr lang="vi-VN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lphaUcPeriod"/>
            </a:pPr>
            <a:r>
              <a:rPr lang="vi-VN" sz="2800" b="1" i="1" cap="none">
                <a:latin typeface="Times New Roman"/>
                <a:cs typeface="Times New Roman"/>
              </a:rPr>
              <a:t>VI PHẠM AN TOÀN GIAO THÔNG.</a:t>
            </a:r>
            <a:endParaRPr lang="vi-VN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lphaUcPeriod"/>
            </a:pPr>
            <a:r>
              <a:rPr lang="vi-VN" sz="2800" b="1" i="1" cap="none">
                <a:latin typeface="Times New Roman"/>
                <a:cs typeface="Times New Roman"/>
              </a:rPr>
              <a:t>LỜI NÓI KHÔNG CHUẨN MỰC.</a:t>
            </a:r>
            <a:endParaRPr lang="vi-VN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lphaUcPeriod"/>
            </a:pPr>
            <a:r>
              <a:rPr lang="vi-VN" sz="2800" b="1" i="1" cap="none">
                <a:latin typeface="Times New Roman"/>
                <a:cs typeface="Times New Roman"/>
              </a:rPr>
              <a:t>HÚT THUỐC.</a:t>
            </a:r>
            <a:endParaRPr lang="vi-VN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lphaUcPeriod"/>
            </a:pPr>
            <a:r>
              <a:rPr lang="vi-VN" sz="2800" b="1" i="1" cap="none">
                <a:latin typeface="Times New Roman"/>
                <a:cs typeface="Times New Roman"/>
              </a:rPr>
              <a:t>HỌC MỘT ĐẰNG, LÀM MỘT NẺO.</a:t>
            </a:r>
            <a:endParaRPr lang="vi-VN"/>
          </a:p>
          <a:p>
            <a:endParaRPr lang="vi-VN">
              <a:latin typeface="Times New Roman"/>
              <a:cs typeface="Times New Roman"/>
            </a:endParaRPr>
          </a:p>
        </p:txBody>
      </p:sp>
      <p:sp>
        <p:nvSpPr>
          <p:cNvPr id="7" name="Hình tròn: Rỗng 6">
            <a:extLst>
              <a:ext uri="{FF2B5EF4-FFF2-40B4-BE49-F238E27FC236}">
                <a16:creationId xmlns:a16="http://schemas.microsoft.com/office/drawing/2014/main" id="{5C10CB28-7BD0-3F65-D1DF-2A4652EC329C}"/>
              </a:ext>
            </a:extLst>
          </p:cNvPr>
          <p:cNvSpPr/>
          <p:nvPr/>
        </p:nvSpPr>
        <p:spPr>
          <a:xfrm>
            <a:off x="582882" y="2140427"/>
            <a:ext cx="6095998" cy="90577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655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D8DE179-3D6B-F320-6694-B01C8E209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729080" y="2173408"/>
            <a:ext cx="9603275" cy="3617791"/>
          </a:xfrm>
        </p:spPr>
        <p:txBody>
          <a:bodyPr anchor="ctr"/>
          <a:lstStyle/>
          <a:p>
            <a:pPr algn="ctr"/>
            <a:r>
              <a:rPr lang="vi-VN" b="1" i="1" u="sng" dirty="0">
                <a:solidFill>
                  <a:srgbClr val="FF0000"/>
                </a:solidFill>
              </a:rPr>
              <a:t>CHUYÊN MỤC </a:t>
            </a:r>
            <a:br>
              <a:rPr lang="vi-VN" b="1" i="1" u="sng" dirty="0">
                <a:solidFill>
                  <a:srgbClr val="FF0000"/>
                </a:solidFill>
              </a:rPr>
            </a:br>
            <a:r>
              <a:rPr lang="vi-VN" i="1" u="sng" dirty="0"/>
              <a:t>PHÒNG CHỐNG TÁC HẠI THUỐC LÁ</a:t>
            </a:r>
          </a:p>
        </p:txBody>
      </p:sp>
      <p:pic>
        <p:nvPicPr>
          <p:cNvPr id="3" name="Hình ảnh 3">
            <a:extLst>
              <a:ext uri="{FF2B5EF4-FFF2-40B4-BE49-F238E27FC236}">
                <a16:creationId xmlns:a16="http://schemas.microsoft.com/office/drawing/2014/main" id="{2862FB73-FA40-193A-104A-8C23B5947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178" y="140416"/>
            <a:ext cx="1286262" cy="895904"/>
          </a:xfrm>
          <a:prstGeom prst="rect">
            <a:avLst/>
          </a:prstGeom>
        </p:spPr>
      </p:pic>
      <p:pic>
        <p:nvPicPr>
          <p:cNvPr id="4" name="Hình ảnh 4">
            <a:extLst>
              <a:ext uri="{FF2B5EF4-FFF2-40B4-BE49-F238E27FC236}">
                <a16:creationId xmlns:a16="http://schemas.microsoft.com/office/drawing/2014/main" id="{1DCA42FF-CEA0-9F89-DCFE-B85650696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9940" y="140416"/>
            <a:ext cx="1028700" cy="1109663"/>
          </a:xfrm>
          <a:prstGeom prst="rect">
            <a:avLst/>
          </a:prstGeom>
        </p:spPr>
      </p:pic>
      <p:pic>
        <p:nvPicPr>
          <p:cNvPr id="5" name="Hình ảnh 5">
            <a:extLst>
              <a:ext uri="{FF2B5EF4-FFF2-40B4-BE49-F238E27FC236}">
                <a16:creationId xmlns:a16="http://schemas.microsoft.com/office/drawing/2014/main" id="{0CC7157F-22CD-E9A4-9D61-ADCAA0BAE4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5641" y="140414"/>
            <a:ext cx="1373003" cy="1223011"/>
          </a:xfrm>
          <a:prstGeom prst="rect">
            <a:avLst/>
          </a:prstGeom>
        </p:spPr>
      </p:pic>
      <p:pic>
        <p:nvPicPr>
          <p:cNvPr id="6" name="Hình ảnh 6">
            <a:extLst>
              <a:ext uri="{FF2B5EF4-FFF2-40B4-BE49-F238E27FC236}">
                <a16:creationId xmlns:a16="http://schemas.microsoft.com/office/drawing/2014/main" id="{0C082EFB-1D12-2DC7-4B9B-82F1ACFBE0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3892" y="197089"/>
            <a:ext cx="1028700" cy="1109663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7805E4A-E06B-6AC3-F4A1-D51B3ACC4B99}"/>
              </a:ext>
            </a:extLst>
          </p:cNvPr>
          <p:cNvSpPr txBox="1"/>
          <p:nvPr/>
        </p:nvSpPr>
        <p:spPr>
          <a:xfrm>
            <a:off x="3975641" y="1281167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/>
              <a:t>SỞ Y TẾ TỈNH TIỀN GIANG</a:t>
            </a:r>
            <a:endParaRPr lang="vi-VN" dirty="0"/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B423BB39-1339-56F7-0E93-521F4AFAB71B}"/>
              </a:ext>
            </a:extLst>
          </p:cNvPr>
          <p:cNvSpPr txBox="1"/>
          <p:nvPr/>
        </p:nvSpPr>
        <p:spPr>
          <a:xfrm>
            <a:off x="1578167" y="125007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dirty="0" err="1"/>
              <a:t>Bệnh</a:t>
            </a:r>
            <a:r>
              <a:rPr lang="vi-VN" dirty="0"/>
              <a:t> </a:t>
            </a:r>
            <a:r>
              <a:rPr lang="vi-VN" dirty="0" err="1"/>
              <a:t>viện</a:t>
            </a:r>
            <a:r>
              <a:rPr lang="vi-VN" dirty="0"/>
              <a:t> nhi trung ương.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14AF46A7-E249-DDDB-EA98-B34A5E0DC1EE}"/>
              </a:ext>
            </a:extLst>
          </p:cNvPr>
          <p:cNvSpPr txBox="1"/>
          <p:nvPr/>
        </p:nvSpPr>
        <p:spPr>
          <a:xfrm>
            <a:off x="8162862" y="1250079"/>
            <a:ext cx="2270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dirty="0"/>
              <a:t>LIÊN ĐỘI TRƯỜNG THCS THỊ TRẤN PHƯỚC AN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EFE1A0C5-6D3D-CF9F-D5F2-A5783CCE1C91}"/>
              </a:ext>
            </a:extLst>
          </p:cNvPr>
          <p:cNvSpPr txBox="1"/>
          <p:nvPr/>
        </p:nvSpPr>
        <p:spPr>
          <a:xfrm>
            <a:off x="10417956" y="125007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dirty="0"/>
              <a:t>SỞ GD&amp;ĐT TỈNH ĐẮK LẮK</a:t>
            </a: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F7A663CB-8643-B782-82A3-8B8F42079447}"/>
              </a:ext>
            </a:extLst>
          </p:cNvPr>
          <p:cNvSpPr txBox="1"/>
          <p:nvPr/>
        </p:nvSpPr>
        <p:spPr>
          <a:xfrm>
            <a:off x="6196588" y="1306752"/>
            <a:ext cx="2070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dirty="0"/>
              <a:t>TRƯỜNG THCS THỊ TRẤN PHƯỚC AN</a:t>
            </a:r>
          </a:p>
        </p:txBody>
      </p:sp>
      <p:pic>
        <p:nvPicPr>
          <p:cNvPr id="9" name="Hình ảnh 10">
            <a:extLst>
              <a:ext uri="{FF2B5EF4-FFF2-40B4-BE49-F238E27FC236}">
                <a16:creationId xmlns:a16="http://schemas.microsoft.com/office/drawing/2014/main" id="{CC139146-2E66-F2D2-8F3E-E33E5FB3BB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8558" y="56101"/>
            <a:ext cx="1301066" cy="127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850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00C881F6-35B8-EE6D-B1D4-F293EE23DB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23276" r="-4" b="-4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A0FFA78-985C-4F50-B21A-77045C7DF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6786" y="3064931"/>
            <a:ext cx="8295215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124CABF7-57FD-9E54-1969-6D305746F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5511" y="3236470"/>
            <a:ext cx="6832500" cy="1252601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4100">
                <a:solidFill>
                  <a:srgbClr val="FFFFFE"/>
                </a:solidFill>
              </a:rPr>
              <a:t>I. NGUYÊN NHÂN HÚT THUỐC.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5409EC7-69B1-45CC-8FB7-1964C1AB6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509" y="4666480"/>
            <a:ext cx="6832499" cy="0"/>
          </a:xfrm>
          <a:prstGeom prst="line">
            <a:avLst/>
          </a:prstGeom>
          <a:ln w="31750">
            <a:solidFill>
              <a:srgbClr val="FB7A5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Bong bóng Lời nói: Hình chữ nhật với Góc Tròn 2">
            <a:extLst>
              <a:ext uri="{FF2B5EF4-FFF2-40B4-BE49-F238E27FC236}">
                <a16:creationId xmlns:a16="http://schemas.microsoft.com/office/drawing/2014/main" id="{82724EEB-3A04-3C94-5079-A9215621BB7F}"/>
              </a:ext>
            </a:extLst>
          </p:cNvPr>
          <p:cNvSpPr/>
          <p:nvPr/>
        </p:nvSpPr>
        <p:spPr>
          <a:xfrm>
            <a:off x="10871200" y="7112000"/>
            <a:ext cx="920150" cy="618226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Viết tay 5">
                <a:extLst>
                  <a:ext uri="{FF2B5EF4-FFF2-40B4-BE49-F238E27FC236}">
                    <a16:creationId xmlns:a16="http://schemas.microsoft.com/office/drawing/2014/main" id="{9913C675-6387-67BF-C0D4-EFFAF90978F3}"/>
                  </a:ext>
                </a:extLst>
              </p14:cNvPr>
              <p14:cNvContentPartPr/>
              <p14:nvPr/>
            </p14:nvContentPartPr>
            <p14:xfrm>
              <a:off x="14120535" y="1261920"/>
              <a:ext cx="31750" cy="31750"/>
            </p14:xfrm>
          </p:contentPart>
        </mc:Choice>
        <mc:Fallback xmlns="">
          <p:pic>
            <p:nvPicPr>
              <p:cNvPr id="6" name="Viết tay 5">
                <a:extLst>
                  <a:ext uri="{FF2B5EF4-FFF2-40B4-BE49-F238E27FC236}">
                    <a16:creationId xmlns:a16="http://schemas.microsoft.com/office/drawing/2014/main" id="{9913C675-6387-67BF-C0D4-EFFAF90978F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101636" y="1237115"/>
                <a:ext cx="69170" cy="8086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73226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iểu đồ 6">
            <a:extLst>
              <a:ext uri="{FF2B5EF4-FFF2-40B4-BE49-F238E27FC236}">
                <a16:creationId xmlns:a16="http://schemas.microsoft.com/office/drawing/2014/main" id="{F6908F91-B236-BC0C-52C4-691680C1ED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7868709"/>
              </p:ext>
            </p:extLst>
          </p:nvPr>
        </p:nvGraphicFramePr>
        <p:xfrm>
          <a:off x="0" y="0"/>
          <a:ext cx="121920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2847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5513E21-21B0-48DB-8CF1-35E43B33A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8E28B5-C9D9-68AE-CA47-B0ACA7A83C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r="1" b="24999"/>
          <a:stretch/>
        </p:blipFill>
        <p:spPr>
          <a:xfrm>
            <a:off x="20" y="10"/>
            <a:ext cx="12191675" cy="6857990"/>
          </a:xfrm>
          <a:prstGeom prst="rect">
            <a:avLst/>
          </a:prstGeom>
        </p:spPr>
      </p:pic>
      <p:sp>
        <p:nvSpPr>
          <p:cNvPr id="2" name="Tiêu đề 1">
            <a:extLst>
              <a:ext uri="{FF2B5EF4-FFF2-40B4-BE49-F238E27FC236}">
                <a16:creationId xmlns:a16="http://schemas.microsoft.com/office/drawing/2014/main" id="{82A78D13-6A38-53CE-3954-203E5D412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636" y="992221"/>
            <a:ext cx="6247308" cy="4873558"/>
          </a:xfrm>
        </p:spPr>
        <p:txBody>
          <a:bodyPr vert="horz" lIns="91440" tIns="45720" rIns="91440" bIns="0" rtlCol="0" anchor="ctr">
            <a:normAutofit/>
          </a:bodyPr>
          <a:lstStyle/>
          <a:p>
            <a:r>
              <a:rPr lang="en-US" sz="4800"/>
              <a:t>II. CẤU TẠO CỦA THUỐC LÁ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80B8A35-DEA7-4D43-9DF8-90B4681D0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854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9EEF9A2-A784-E5CC-F116-27EFE925D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/>
              <a:t>II. </a:t>
            </a:r>
            <a:r>
              <a:rPr lang="vi-VN" dirty="0" err="1"/>
              <a:t>Cấu</a:t>
            </a:r>
            <a:r>
              <a:rPr lang="vi-VN" dirty="0"/>
              <a:t> </a:t>
            </a:r>
            <a:r>
              <a:rPr lang="vi-VN" dirty="0" err="1"/>
              <a:t>tạo</a:t>
            </a:r>
            <a:endParaRPr lang="vi-VN" dirty="0"/>
          </a:p>
        </p:txBody>
      </p:sp>
      <p:pic>
        <p:nvPicPr>
          <p:cNvPr id="3" name="Hình ảnh 3">
            <a:extLst>
              <a:ext uri="{FF2B5EF4-FFF2-40B4-BE49-F238E27FC236}">
                <a16:creationId xmlns:a16="http://schemas.microsoft.com/office/drawing/2014/main" id="{676FC8AC-8769-ADBD-A93F-5991874E55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484"/>
          <a:stretch/>
        </p:blipFill>
        <p:spPr>
          <a:xfrm>
            <a:off x="0" y="2646043"/>
            <a:ext cx="5989320" cy="4211957"/>
          </a:xfrm>
          <a:prstGeom prst="rect">
            <a:avLst/>
          </a:prstGeom>
        </p:spPr>
      </p:pic>
      <p:pic>
        <p:nvPicPr>
          <p:cNvPr id="4" name="Hình ảnh 4">
            <a:extLst>
              <a:ext uri="{FF2B5EF4-FFF2-40B4-BE49-F238E27FC236}">
                <a16:creationId xmlns:a16="http://schemas.microsoft.com/office/drawing/2014/main" id="{BB821E15-2CB0-D431-93C6-BB967C6D7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62262"/>
            <a:ext cx="5180648" cy="3447486"/>
          </a:xfrm>
          <a:prstGeom prst="rect">
            <a:avLst/>
          </a:prstGeom>
        </p:spPr>
      </p:pic>
      <p:sp>
        <p:nvSpPr>
          <p:cNvPr id="5" name="Hộp chú thích: Mũi tên Xuống 4">
            <a:extLst>
              <a:ext uri="{FF2B5EF4-FFF2-40B4-BE49-F238E27FC236}">
                <a16:creationId xmlns:a16="http://schemas.microsoft.com/office/drawing/2014/main" id="{798FDB52-C1A9-98D4-BEC9-7D725D8D474F}"/>
              </a:ext>
            </a:extLst>
          </p:cNvPr>
          <p:cNvSpPr/>
          <p:nvPr/>
        </p:nvSpPr>
        <p:spPr>
          <a:xfrm>
            <a:off x="6972300" y="4061460"/>
            <a:ext cx="1828800" cy="1828800"/>
          </a:xfrm>
          <a:prstGeom prst="downArrowCallou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 err="1">
                <a:solidFill>
                  <a:srgbClr val="FF0000"/>
                </a:solidFill>
              </a:rPr>
              <a:t>Đầu</a:t>
            </a:r>
            <a:r>
              <a:rPr lang="vi-VN" b="1" dirty="0">
                <a:solidFill>
                  <a:srgbClr val="FF0000"/>
                </a:solidFill>
              </a:rPr>
              <a:t> </a:t>
            </a:r>
            <a:r>
              <a:rPr lang="vi-VN" b="1" dirty="0" err="1">
                <a:solidFill>
                  <a:srgbClr val="FF0000"/>
                </a:solidFill>
              </a:rPr>
              <a:t>đốt</a:t>
            </a:r>
            <a:r>
              <a:rPr lang="vi-VN" b="1" dirty="0">
                <a:solidFill>
                  <a:srgbClr val="FF0000"/>
                </a:solidFill>
              </a:rPr>
              <a:t> </a:t>
            </a:r>
            <a:r>
              <a:rPr lang="vi-VN" b="1" dirty="0" err="1">
                <a:solidFill>
                  <a:srgbClr val="FF0000"/>
                </a:solidFill>
              </a:rPr>
              <a:t>và</a:t>
            </a:r>
            <a:r>
              <a:rPr lang="vi-VN" b="1" dirty="0">
                <a:solidFill>
                  <a:srgbClr val="FF0000"/>
                </a:solidFill>
              </a:rPr>
              <a:t> </a:t>
            </a:r>
            <a:r>
              <a:rPr lang="vi-VN" b="1" dirty="0" err="1">
                <a:solidFill>
                  <a:srgbClr val="FF0000"/>
                </a:solidFill>
              </a:rPr>
              <a:t>chứa</a:t>
            </a:r>
            <a:r>
              <a:rPr lang="vi-VN" b="1" dirty="0">
                <a:solidFill>
                  <a:srgbClr val="FF0000"/>
                </a:solidFill>
              </a:rPr>
              <a:t> </a:t>
            </a:r>
            <a:r>
              <a:rPr lang="vi-VN" b="1" dirty="0" err="1">
                <a:solidFill>
                  <a:srgbClr val="FF0000"/>
                </a:solidFill>
              </a:rPr>
              <a:t>thuốc</a:t>
            </a:r>
            <a:endParaRPr lang="vi-VN" b="1" dirty="0">
              <a:solidFill>
                <a:srgbClr val="FF0000"/>
              </a:solidFill>
            </a:endParaRPr>
          </a:p>
        </p:txBody>
      </p:sp>
      <p:sp>
        <p:nvSpPr>
          <p:cNvPr id="7" name="Hộp chú thích: Mũi tên Xuống 6">
            <a:extLst>
              <a:ext uri="{FF2B5EF4-FFF2-40B4-BE49-F238E27FC236}">
                <a16:creationId xmlns:a16="http://schemas.microsoft.com/office/drawing/2014/main" id="{EC1B9136-91A0-F2DD-35B3-21E6A6B90993}"/>
              </a:ext>
            </a:extLst>
          </p:cNvPr>
          <p:cNvSpPr/>
          <p:nvPr/>
        </p:nvSpPr>
        <p:spPr>
          <a:xfrm>
            <a:off x="8907780" y="4061460"/>
            <a:ext cx="1828800" cy="18288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57477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 err="1">
                <a:solidFill>
                  <a:srgbClr val="FF0000"/>
                </a:solidFill>
              </a:rPr>
              <a:t>Đầu</a:t>
            </a:r>
            <a:r>
              <a:rPr lang="vi-VN" b="1" dirty="0">
                <a:solidFill>
                  <a:srgbClr val="FF0000"/>
                </a:solidFill>
              </a:rPr>
              <a:t> </a:t>
            </a:r>
            <a:r>
              <a:rPr lang="vi-VN" b="1" dirty="0" err="1">
                <a:solidFill>
                  <a:srgbClr val="FF0000"/>
                </a:solidFill>
              </a:rPr>
              <a:t>lọc</a:t>
            </a:r>
            <a:endParaRPr lang="vi-VN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479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ộ sưu tập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Màn hình rộng</PresentationFormat>
  <Slides>33</Slides>
  <Notes>0</Notes>
  <HiddenSlides>0</HiddenSlides>
  <ScaleCrop>false</ScaleCrop>
  <HeadingPairs>
    <vt:vector size="4" baseType="variant">
      <vt:variant>
        <vt:lpstr>Chủ đề</vt:lpstr>
      </vt:variant>
      <vt:variant>
        <vt:i4>1</vt:i4>
      </vt:variant>
      <vt:variant>
        <vt:lpstr>Tiêu đề Bản chiếu</vt:lpstr>
      </vt:variant>
      <vt:variant>
        <vt:i4>33</vt:i4>
      </vt:variant>
    </vt:vector>
  </HeadingPairs>
  <TitlesOfParts>
    <vt:vector size="34" baseType="lpstr">
      <vt:lpstr>Bộ sưu tập</vt:lpstr>
      <vt:lpstr>WECOME TO MY PRESENTATION</vt:lpstr>
      <vt:lpstr>CÙNG XEM TIỂU PHẨM: VẤN NẠN HỌC ĐƯỜNG.</vt:lpstr>
      <vt:lpstr>Bản trình bày PowerPoint</vt:lpstr>
      <vt:lpstr>CÂU HỎI: BẠN HÃY XÁC ĐỊNH VẤN ĐỀ CHÍNH  CỦA TIỀU PHẨM: VI PHẠM AN TOÀN GIAO THÔNG. LỜI NÓI KHÔNG CHUẨN MỰC. HÚT THUỐC. HỌC MỘT ĐẰNG, LÀM MỘT NẺO. </vt:lpstr>
      <vt:lpstr>CHUYÊN MỤC  PHÒNG CHỐNG TÁC HẠI THUỐC LÁ</vt:lpstr>
      <vt:lpstr>I. NGUYÊN NHÂN HÚT THUỐC.</vt:lpstr>
      <vt:lpstr>Bản trình bày PowerPoint</vt:lpstr>
      <vt:lpstr>II. CẤU TẠO CỦA THUỐC LÁ</vt:lpstr>
      <vt:lpstr>II. Cấu tạo</vt:lpstr>
      <vt:lpstr>III. TÁC HẠI</vt:lpstr>
      <vt:lpstr>Bản trình bày PowerPoint</vt:lpstr>
      <vt:lpstr>IV. CÁCH PHòng</vt:lpstr>
      <vt:lpstr>V. POSTER VÀ HÌNH ẢNH, HÌNH VẼ TUYÊN TRUYỀN.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WECOME TO MY PRESENTATION</dc:title>
  <dc:creator>Văn Quang Nguyễn Lê</dc:creator>
  <cp:lastModifiedBy>Văn Quang Nguyễn Lê</cp:lastModifiedBy>
  <cp:revision>6</cp:revision>
  <dcterms:created xsi:type="dcterms:W3CDTF">2022-12-18T00:09:31Z</dcterms:created>
  <dcterms:modified xsi:type="dcterms:W3CDTF">2022-12-25T03:31:52Z</dcterms:modified>
</cp:coreProperties>
</file>