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29"/>
  </p:notesMasterIdLst>
  <p:sldIdLst>
    <p:sldId id="262" r:id="rId2"/>
    <p:sldId id="256" r:id="rId3"/>
    <p:sldId id="264" r:id="rId4"/>
    <p:sldId id="285" r:id="rId5"/>
    <p:sldId id="299" r:id="rId6"/>
    <p:sldId id="259" r:id="rId7"/>
    <p:sldId id="261" r:id="rId8"/>
    <p:sldId id="287" r:id="rId9"/>
    <p:sldId id="300" r:id="rId10"/>
    <p:sldId id="298" r:id="rId11"/>
    <p:sldId id="263" r:id="rId12"/>
    <p:sldId id="290" r:id="rId13"/>
    <p:sldId id="291" r:id="rId14"/>
    <p:sldId id="288" r:id="rId15"/>
    <p:sldId id="306" r:id="rId16"/>
    <p:sldId id="303" r:id="rId17"/>
    <p:sldId id="265" r:id="rId18"/>
    <p:sldId id="307" r:id="rId19"/>
    <p:sldId id="308" r:id="rId20"/>
    <p:sldId id="309" r:id="rId21"/>
    <p:sldId id="310" r:id="rId22"/>
    <p:sldId id="304" r:id="rId23"/>
    <p:sldId id="292" r:id="rId24"/>
    <p:sldId id="269" r:id="rId25"/>
    <p:sldId id="305" r:id="rId26"/>
    <p:sldId id="293" r:id="rId27"/>
    <p:sldId id="294" r:id="rId28"/>
  </p:sldIdLst>
  <p:sldSz cx="9144000" cy="5143500" type="screen16x9"/>
  <p:notesSz cx="6858000" cy="9144000"/>
  <p:embeddedFontLst>
    <p:embeddedFont>
      <p:font typeface="Dosis" pitchFamily="2" charset="0"/>
      <p:regular r:id="rId30"/>
      <p:bold r:id="rId31"/>
    </p:embeddedFont>
    <p:embeddedFont>
      <p:font typeface="Dosis ExtraLight" pitchFamily="2" charset="0"/>
      <p:regular r:id="rId32"/>
      <p:bold r:id="rId33"/>
    </p:embeddedFont>
    <p:embeddedFont>
      <p:font typeface="Pontano Sans" panose="020B0604020202020204" charset="0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912AE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A62C6A-D581-47C8-98FB-61A3E86BF3E5}">
  <a:tblStyle styleId="{D3A62C6A-D581-47C8-98FB-61A3E86BF3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65603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8408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9507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5371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6230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3407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6097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3262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559011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39F78-E374-439B-AFC1-08DF28DA32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80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5856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245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leaves">
  <p:cSld name="BLANK_2">
    <p:bg>
      <p:bgPr>
        <a:solidFill>
          <a:schemeClr val="accen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12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2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2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chemeClr val="accen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3"/>
          <p:cNvSpPr/>
          <p:nvPr/>
        </p:nvSpPr>
        <p:spPr>
          <a:xfrm rot="3560713">
            <a:off x="7919979" y="4139908"/>
            <a:ext cx="1129759" cy="685684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3"/>
          <p:cNvSpPr/>
          <p:nvPr/>
        </p:nvSpPr>
        <p:spPr>
          <a:xfrm rot="1619439">
            <a:off x="7518911" y="3963338"/>
            <a:ext cx="440102" cy="657294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5564790">
            <a:off x="1156803" y="211500"/>
            <a:ext cx="672035" cy="536827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/>
          <p:nvPr/>
        </p:nvSpPr>
        <p:spPr>
          <a:xfrm rot="8585060">
            <a:off x="241104" y="264328"/>
            <a:ext cx="975659" cy="1597185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4ECF5-20D0-41D5-AD49-0BB54D680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38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49676" y="4677"/>
                </a:moveTo>
                <a:lnTo>
                  <a:pt x="49731" y="5469"/>
                </a:lnTo>
                <a:lnTo>
                  <a:pt x="49749" y="6408"/>
                </a:lnTo>
                <a:lnTo>
                  <a:pt x="49786" y="7660"/>
                </a:lnTo>
                <a:lnTo>
                  <a:pt x="49786" y="9169"/>
                </a:lnTo>
                <a:lnTo>
                  <a:pt x="49731" y="10900"/>
                </a:lnTo>
                <a:lnTo>
                  <a:pt x="49694" y="11858"/>
                </a:lnTo>
                <a:lnTo>
                  <a:pt x="49639" y="12833"/>
                </a:lnTo>
                <a:lnTo>
                  <a:pt x="49584" y="13846"/>
                </a:lnTo>
                <a:lnTo>
                  <a:pt x="49492" y="14895"/>
                </a:lnTo>
                <a:lnTo>
                  <a:pt x="49381" y="15982"/>
                </a:lnTo>
                <a:lnTo>
                  <a:pt x="49252" y="17086"/>
                </a:lnTo>
                <a:lnTo>
                  <a:pt x="49087" y="18191"/>
                </a:lnTo>
                <a:lnTo>
                  <a:pt x="48921" y="19314"/>
                </a:lnTo>
                <a:lnTo>
                  <a:pt x="48700" y="20456"/>
                </a:lnTo>
                <a:lnTo>
                  <a:pt x="48479" y="21597"/>
                </a:lnTo>
                <a:lnTo>
                  <a:pt x="48203" y="22720"/>
                </a:lnTo>
                <a:lnTo>
                  <a:pt x="47908" y="23844"/>
                </a:lnTo>
                <a:lnTo>
                  <a:pt x="47577" y="24948"/>
                </a:lnTo>
                <a:lnTo>
                  <a:pt x="47209" y="26053"/>
                </a:lnTo>
                <a:lnTo>
                  <a:pt x="47006" y="26587"/>
                </a:lnTo>
                <a:lnTo>
                  <a:pt x="46804" y="27121"/>
                </a:lnTo>
                <a:lnTo>
                  <a:pt x="46583" y="27636"/>
                </a:lnTo>
                <a:lnTo>
                  <a:pt x="46362" y="28152"/>
                </a:lnTo>
                <a:lnTo>
                  <a:pt x="46122" y="28667"/>
                </a:lnTo>
                <a:lnTo>
                  <a:pt x="45883" y="29165"/>
                </a:lnTo>
                <a:lnTo>
                  <a:pt x="45625" y="29643"/>
                </a:lnTo>
                <a:lnTo>
                  <a:pt x="45349" y="30122"/>
                </a:lnTo>
                <a:lnTo>
                  <a:pt x="45073" y="30601"/>
                </a:lnTo>
                <a:lnTo>
                  <a:pt x="44778" y="31061"/>
                </a:lnTo>
                <a:lnTo>
                  <a:pt x="44484" y="31503"/>
                </a:lnTo>
                <a:lnTo>
                  <a:pt x="44171" y="31926"/>
                </a:lnTo>
                <a:lnTo>
                  <a:pt x="43839" y="32350"/>
                </a:lnTo>
                <a:lnTo>
                  <a:pt x="43508" y="32736"/>
                </a:lnTo>
                <a:lnTo>
                  <a:pt x="43158" y="33123"/>
                </a:lnTo>
                <a:lnTo>
                  <a:pt x="42827" y="33491"/>
                </a:lnTo>
                <a:lnTo>
                  <a:pt x="42458" y="33841"/>
                </a:lnTo>
                <a:lnTo>
                  <a:pt x="42109" y="34154"/>
                </a:lnTo>
                <a:lnTo>
                  <a:pt x="41740" y="34467"/>
                </a:lnTo>
                <a:lnTo>
                  <a:pt x="41372" y="34780"/>
                </a:lnTo>
                <a:lnTo>
                  <a:pt x="41004" y="35056"/>
                </a:lnTo>
                <a:lnTo>
                  <a:pt x="40617" y="35314"/>
                </a:lnTo>
                <a:lnTo>
                  <a:pt x="40231" y="35572"/>
                </a:lnTo>
                <a:lnTo>
                  <a:pt x="39844" y="35811"/>
                </a:lnTo>
                <a:lnTo>
                  <a:pt x="39457" y="36032"/>
                </a:lnTo>
                <a:lnTo>
                  <a:pt x="39052" y="36253"/>
                </a:lnTo>
                <a:lnTo>
                  <a:pt x="38666" y="36437"/>
                </a:lnTo>
                <a:lnTo>
                  <a:pt x="38261" y="36621"/>
                </a:lnTo>
                <a:lnTo>
                  <a:pt x="37874" y="36805"/>
                </a:lnTo>
                <a:lnTo>
                  <a:pt x="37469" y="36953"/>
                </a:lnTo>
                <a:lnTo>
                  <a:pt x="36659" y="37247"/>
                </a:lnTo>
                <a:lnTo>
                  <a:pt x="35867" y="37487"/>
                </a:lnTo>
                <a:lnTo>
                  <a:pt x="35057" y="37689"/>
                </a:lnTo>
                <a:lnTo>
                  <a:pt x="34265" y="37836"/>
                </a:lnTo>
                <a:lnTo>
                  <a:pt x="33492" y="37965"/>
                </a:lnTo>
                <a:lnTo>
                  <a:pt x="32719" y="38057"/>
                </a:lnTo>
                <a:lnTo>
                  <a:pt x="31964" y="38131"/>
                </a:lnTo>
                <a:lnTo>
                  <a:pt x="31227" y="38168"/>
                </a:lnTo>
                <a:lnTo>
                  <a:pt x="30528" y="38186"/>
                </a:lnTo>
                <a:lnTo>
                  <a:pt x="29846" y="38168"/>
                </a:lnTo>
                <a:lnTo>
                  <a:pt x="29202" y="38149"/>
                </a:lnTo>
                <a:lnTo>
                  <a:pt x="28576" y="38113"/>
                </a:lnTo>
                <a:lnTo>
                  <a:pt x="27987" y="38057"/>
                </a:lnTo>
                <a:lnTo>
                  <a:pt x="27453" y="37984"/>
                </a:lnTo>
                <a:lnTo>
                  <a:pt x="26956" y="37928"/>
                </a:lnTo>
                <a:lnTo>
                  <a:pt x="26090" y="37781"/>
                </a:lnTo>
                <a:lnTo>
                  <a:pt x="25446" y="37652"/>
                </a:lnTo>
                <a:lnTo>
                  <a:pt x="25041" y="37560"/>
                </a:lnTo>
                <a:lnTo>
                  <a:pt x="24912" y="37523"/>
                </a:lnTo>
                <a:lnTo>
                  <a:pt x="24838" y="37395"/>
                </a:lnTo>
                <a:lnTo>
                  <a:pt x="24636" y="37026"/>
                </a:lnTo>
                <a:lnTo>
                  <a:pt x="24323" y="36456"/>
                </a:lnTo>
                <a:lnTo>
                  <a:pt x="23955" y="35664"/>
                </a:lnTo>
                <a:lnTo>
                  <a:pt x="23752" y="35204"/>
                </a:lnTo>
                <a:lnTo>
                  <a:pt x="23550" y="34706"/>
                </a:lnTo>
                <a:lnTo>
                  <a:pt x="23347" y="34154"/>
                </a:lnTo>
                <a:lnTo>
                  <a:pt x="23126" y="33565"/>
                </a:lnTo>
                <a:lnTo>
                  <a:pt x="22924" y="32957"/>
                </a:lnTo>
                <a:lnTo>
                  <a:pt x="22739" y="32294"/>
                </a:lnTo>
                <a:lnTo>
                  <a:pt x="22555" y="31613"/>
                </a:lnTo>
                <a:lnTo>
                  <a:pt x="22390" y="30895"/>
                </a:lnTo>
                <a:lnTo>
                  <a:pt x="22242" y="30159"/>
                </a:lnTo>
                <a:lnTo>
                  <a:pt x="22113" y="29385"/>
                </a:lnTo>
                <a:lnTo>
                  <a:pt x="22021" y="28612"/>
                </a:lnTo>
                <a:lnTo>
                  <a:pt x="21966" y="27802"/>
                </a:lnTo>
                <a:lnTo>
                  <a:pt x="21929" y="26974"/>
                </a:lnTo>
                <a:lnTo>
                  <a:pt x="21948" y="26145"/>
                </a:lnTo>
                <a:lnTo>
                  <a:pt x="22003" y="25298"/>
                </a:lnTo>
                <a:lnTo>
                  <a:pt x="22040" y="24856"/>
                </a:lnTo>
                <a:lnTo>
                  <a:pt x="22095" y="24433"/>
                </a:lnTo>
                <a:lnTo>
                  <a:pt x="22169" y="23991"/>
                </a:lnTo>
                <a:lnTo>
                  <a:pt x="22242" y="23567"/>
                </a:lnTo>
                <a:lnTo>
                  <a:pt x="22334" y="23125"/>
                </a:lnTo>
                <a:lnTo>
                  <a:pt x="22445" y="22684"/>
                </a:lnTo>
                <a:lnTo>
                  <a:pt x="22574" y="22260"/>
                </a:lnTo>
                <a:lnTo>
                  <a:pt x="22703" y="21818"/>
                </a:lnTo>
                <a:lnTo>
                  <a:pt x="22850" y="21376"/>
                </a:lnTo>
                <a:lnTo>
                  <a:pt x="23034" y="20935"/>
                </a:lnTo>
                <a:lnTo>
                  <a:pt x="23218" y="20493"/>
                </a:lnTo>
                <a:lnTo>
                  <a:pt x="23421" y="20069"/>
                </a:lnTo>
                <a:lnTo>
                  <a:pt x="23623" y="19627"/>
                </a:lnTo>
                <a:lnTo>
                  <a:pt x="23863" y="19185"/>
                </a:lnTo>
                <a:lnTo>
                  <a:pt x="24120" y="18762"/>
                </a:lnTo>
                <a:lnTo>
                  <a:pt x="24397" y="18320"/>
                </a:lnTo>
                <a:lnTo>
                  <a:pt x="24691" y="17897"/>
                </a:lnTo>
                <a:lnTo>
                  <a:pt x="24986" y="17473"/>
                </a:lnTo>
                <a:lnTo>
                  <a:pt x="25317" y="17050"/>
                </a:lnTo>
                <a:lnTo>
                  <a:pt x="25667" y="16645"/>
                </a:lnTo>
                <a:lnTo>
                  <a:pt x="26035" y="16240"/>
                </a:lnTo>
                <a:lnTo>
                  <a:pt x="26403" y="15834"/>
                </a:lnTo>
                <a:lnTo>
                  <a:pt x="26790" y="15448"/>
                </a:lnTo>
                <a:lnTo>
                  <a:pt x="27177" y="15061"/>
                </a:lnTo>
                <a:lnTo>
                  <a:pt x="27600" y="14693"/>
                </a:lnTo>
                <a:lnTo>
                  <a:pt x="28024" y="14325"/>
                </a:lnTo>
                <a:lnTo>
                  <a:pt x="28447" y="13956"/>
                </a:lnTo>
                <a:lnTo>
                  <a:pt x="28889" y="13607"/>
                </a:lnTo>
                <a:lnTo>
                  <a:pt x="29349" y="13257"/>
                </a:lnTo>
                <a:lnTo>
                  <a:pt x="29810" y="12925"/>
                </a:lnTo>
                <a:lnTo>
                  <a:pt x="30767" y="12263"/>
                </a:lnTo>
                <a:lnTo>
                  <a:pt x="31743" y="11637"/>
                </a:lnTo>
                <a:lnTo>
                  <a:pt x="32737" y="11047"/>
                </a:lnTo>
                <a:lnTo>
                  <a:pt x="33750" y="10477"/>
                </a:lnTo>
                <a:lnTo>
                  <a:pt x="34781" y="9943"/>
                </a:lnTo>
                <a:lnTo>
                  <a:pt x="35812" y="9446"/>
                </a:lnTo>
                <a:lnTo>
                  <a:pt x="36843" y="8949"/>
                </a:lnTo>
                <a:lnTo>
                  <a:pt x="37874" y="8507"/>
                </a:lnTo>
                <a:lnTo>
                  <a:pt x="38905" y="8065"/>
                </a:lnTo>
                <a:lnTo>
                  <a:pt x="39899" y="7678"/>
                </a:lnTo>
                <a:lnTo>
                  <a:pt x="40893" y="7291"/>
                </a:lnTo>
                <a:lnTo>
                  <a:pt x="41851" y="6960"/>
                </a:lnTo>
                <a:lnTo>
                  <a:pt x="42771" y="6629"/>
                </a:lnTo>
                <a:lnTo>
                  <a:pt x="43674" y="6334"/>
                </a:lnTo>
                <a:lnTo>
                  <a:pt x="45331" y="5819"/>
                </a:lnTo>
                <a:lnTo>
                  <a:pt x="46785" y="5395"/>
                </a:lnTo>
                <a:lnTo>
                  <a:pt x="47982" y="5082"/>
                </a:lnTo>
                <a:lnTo>
                  <a:pt x="48903" y="4861"/>
                </a:lnTo>
                <a:lnTo>
                  <a:pt x="49676" y="4677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35802" y="2802078"/>
            <a:ext cx="1905613" cy="1255536"/>
          </a:xfrm>
          <a:custGeom>
            <a:avLst/>
            <a:gdLst/>
            <a:ahLst/>
            <a:cxnLst/>
            <a:rect l="l" t="t" r="r" b="b"/>
            <a:pathLst>
              <a:path w="19646" h="12944" extrusionOk="0">
                <a:moveTo>
                  <a:pt x="9261" y="0"/>
                </a:moveTo>
                <a:lnTo>
                  <a:pt x="8654" y="19"/>
                </a:lnTo>
                <a:lnTo>
                  <a:pt x="8065" y="37"/>
                </a:lnTo>
                <a:lnTo>
                  <a:pt x="7457" y="74"/>
                </a:lnTo>
                <a:lnTo>
                  <a:pt x="6868" y="129"/>
                </a:lnTo>
                <a:lnTo>
                  <a:pt x="6297" y="203"/>
                </a:lnTo>
                <a:lnTo>
                  <a:pt x="5174" y="350"/>
                </a:lnTo>
                <a:lnTo>
                  <a:pt x="4106" y="534"/>
                </a:lnTo>
                <a:lnTo>
                  <a:pt x="3130" y="737"/>
                </a:lnTo>
                <a:lnTo>
                  <a:pt x="2247" y="939"/>
                </a:lnTo>
                <a:lnTo>
                  <a:pt x="1492" y="1123"/>
                </a:lnTo>
                <a:lnTo>
                  <a:pt x="866" y="1289"/>
                </a:lnTo>
                <a:lnTo>
                  <a:pt x="405" y="1436"/>
                </a:lnTo>
                <a:lnTo>
                  <a:pt x="0" y="1547"/>
                </a:lnTo>
                <a:lnTo>
                  <a:pt x="203" y="1915"/>
                </a:lnTo>
                <a:lnTo>
                  <a:pt x="424" y="2357"/>
                </a:lnTo>
                <a:lnTo>
                  <a:pt x="737" y="2909"/>
                </a:lnTo>
                <a:lnTo>
                  <a:pt x="1142" y="3591"/>
                </a:lnTo>
                <a:lnTo>
                  <a:pt x="1602" y="4364"/>
                </a:lnTo>
                <a:lnTo>
                  <a:pt x="2155" y="5192"/>
                </a:lnTo>
                <a:lnTo>
                  <a:pt x="2762" y="6095"/>
                </a:lnTo>
                <a:lnTo>
                  <a:pt x="3425" y="6997"/>
                </a:lnTo>
                <a:lnTo>
                  <a:pt x="3793" y="7457"/>
                </a:lnTo>
                <a:lnTo>
                  <a:pt x="4161" y="7917"/>
                </a:lnTo>
                <a:lnTo>
                  <a:pt x="4548" y="8378"/>
                </a:lnTo>
                <a:lnTo>
                  <a:pt x="4953" y="8820"/>
                </a:lnTo>
                <a:lnTo>
                  <a:pt x="5358" y="9261"/>
                </a:lnTo>
                <a:lnTo>
                  <a:pt x="5800" y="9685"/>
                </a:lnTo>
                <a:lnTo>
                  <a:pt x="6223" y="10090"/>
                </a:lnTo>
                <a:lnTo>
                  <a:pt x="6684" y="10495"/>
                </a:lnTo>
                <a:lnTo>
                  <a:pt x="7144" y="10863"/>
                </a:lnTo>
                <a:lnTo>
                  <a:pt x="7604" y="11213"/>
                </a:lnTo>
                <a:lnTo>
                  <a:pt x="8083" y="11544"/>
                </a:lnTo>
                <a:lnTo>
                  <a:pt x="8580" y="11839"/>
                </a:lnTo>
                <a:lnTo>
                  <a:pt x="9077" y="12097"/>
                </a:lnTo>
                <a:lnTo>
                  <a:pt x="9574" y="12336"/>
                </a:lnTo>
                <a:lnTo>
                  <a:pt x="9979" y="12483"/>
                </a:lnTo>
                <a:lnTo>
                  <a:pt x="10385" y="12631"/>
                </a:lnTo>
                <a:lnTo>
                  <a:pt x="10790" y="12723"/>
                </a:lnTo>
                <a:lnTo>
                  <a:pt x="11195" y="12815"/>
                </a:lnTo>
                <a:lnTo>
                  <a:pt x="11581" y="12888"/>
                </a:lnTo>
                <a:lnTo>
                  <a:pt x="11986" y="12925"/>
                </a:lnTo>
                <a:lnTo>
                  <a:pt x="12355" y="12944"/>
                </a:lnTo>
                <a:lnTo>
                  <a:pt x="12741" y="12944"/>
                </a:lnTo>
                <a:lnTo>
                  <a:pt x="13109" y="12925"/>
                </a:lnTo>
                <a:lnTo>
                  <a:pt x="13478" y="12888"/>
                </a:lnTo>
                <a:lnTo>
                  <a:pt x="13846" y="12852"/>
                </a:lnTo>
                <a:lnTo>
                  <a:pt x="14196" y="12778"/>
                </a:lnTo>
                <a:lnTo>
                  <a:pt x="14527" y="12704"/>
                </a:lnTo>
                <a:lnTo>
                  <a:pt x="14877" y="12631"/>
                </a:lnTo>
                <a:lnTo>
                  <a:pt x="15208" y="12520"/>
                </a:lnTo>
                <a:lnTo>
                  <a:pt x="15521" y="12410"/>
                </a:lnTo>
                <a:lnTo>
                  <a:pt x="16129" y="12170"/>
                </a:lnTo>
                <a:lnTo>
                  <a:pt x="16718" y="11913"/>
                </a:lnTo>
                <a:lnTo>
                  <a:pt x="17252" y="11618"/>
                </a:lnTo>
                <a:lnTo>
                  <a:pt x="17731" y="11324"/>
                </a:lnTo>
                <a:lnTo>
                  <a:pt x="18173" y="11029"/>
                </a:lnTo>
                <a:lnTo>
                  <a:pt x="18559" y="10753"/>
                </a:lnTo>
                <a:lnTo>
                  <a:pt x="18891" y="10495"/>
                </a:lnTo>
                <a:lnTo>
                  <a:pt x="19167" y="10274"/>
                </a:lnTo>
                <a:lnTo>
                  <a:pt x="5929" y="4069"/>
                </a:lnTo>
                <a:lnTo>
                  <a:pt x="19646" y="9225"/>
                </a:lnTo>
                <a:lnTo>
                  <a:pt x="19646" y="9225"/>
                </a:lnTo>
                <a:lnTo>
                  <a:pt x="19609" y="8875"/>
                </a:lnTo>
                <a:lnTo>
                  <a:pt x="19572" y="8451"/>
                </a:lnTo>
                <a:lnTo>
                  <a:pt x="19498" y="7991"/>
                </a:lnTo>
                <a:lnTo>
                  <a:pt x="19406" y="7475"/>
                </a:lnTo>
                <a:lnTo>
                  <a:pt x="19277" y="6923"/>
                </a:lnTo>
                <a:lnTo>
                  <a:pt x="19112" y="6334"/>
                </a:lnTo>
                <a:lnTo>
                  <a:pt x="18909" y="5726"/>
                </a:lnTo>
                <a:lnTo>
                  <a:pt x="18651" y="5119"/>
                </a:lnTo>
                <a:lnTo>
                  <a:pt x="18504" y="4806"/>
                </a:lnTo>
                <a:lnTo>
                  <a:pt x="18338" y="4493"/>
                </a:lnTo>
                <a:lnTo>
                  <a:pt x="18173" y="4180"/>
                </a:lnTo>
                <a:lnTo>
                  <a:pt x="17989" y="3885"/>
                </a:lnTo>
                <a:lnTo>
                  <a:pt x="17786" y="3591"/>
                </a:lnTo>
                <a:lnTo>
                  <a:pt x="17565" y="3296"/>
                </a:lnTo>
                <a:lnTo>
                  <a:pt x="17326" y="3001"/>
                </a:lnTo>
                <a:lnTo>
                  <a:pt x="17086" y="2725"/>
                </a:lnTo>
                <a:lnTo>
                  <a:pt x="16810" y="2449"/>
                </a:lnTo>
                <a:lnTo>
                  <a:pt x="16534" y="2173"/>
                </a:lnTo>
                <a:lnTo>
                  <a:pt x="16221" y="1934"/>
                </a:lnTo>
                <a:lnTo>
                  <a:pt x="15890" y="1694"/>
                </a:lnTo>
                <a:lnTo>
                  <a:pt x="15558" y="1455"/>
                </a:lnTo>
                <a:lnTo>
                  <a:pt x="15190" y="1252"/>
                </a:lnTo>
                <a:lnTo>
                  <a:pt x="14803" y="1050"/>
                </a:lnTo>
                <a:lnTo>
                  <a:pt x="14398" y="866"/>
                </a:lnTo>
                <a:lnTo>
                  <a:pt x="13883" y="663"/>
                </a:lnTo>
                <a:lnTo>
                  <a:pt x="13349" y="497"/>
                </a:lnTo>
                <a:lnTo>
                  <a:pt x="12796" y="350"/>
                </a:lnTo>
                <a:lnTo>
                  <a:pt x="12226" y="240"/>
                </a:lnTo>
                <a:lnTo>
                  <a:pt x="11655" y="148"/>
                </a:lnTo>
                <a:lnTo>
                  <a:pt x="11066" y="74"/>
                </a:lnTo>
                <a:lnTo>
                  <a:pt x="10458" y="37"/>
                </a:lnTo>
                <a:lnTo>
                  <a:pt x="98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136091"/>
            <a:ext cx="1085984" cy="1007319"/>
          </a:xfrm>
          <a:custGeom>
            <a:avLst/>
            <a:gdLst/>
            <a:ahLst/>
            <a:cxnLst/>
            <a:rect l="l" t="t" r="r" b="b"/>
            <a:pathLst>
              <a:path w="11196" h="10385" extrusionOk="0">
                <a:moveTo>
                  <a:pt x="3812" y="1"/>
                </a:moveTo>
                <a:lnTo>
                  <a:pt x="3518" y="19"/>
                </a:lnTo>
                <a:lnTo>
                  <a:pt x="2965" y="93"/>
                </a:lnTo>
                <a:lnTo>
                  <a:pt x="2431" y="203"/>
                </a:lnTo>
                <a:lnTo>
                  <a:pt x="1916" y="351"/>
                </a:lnTo>
                <a:lnTo>
                  <a:pt x="1400" y="535"/>
                </a:lnTo>
                <a:lnTo>
                  <a:pt x="922" y="756"/>
                </a:lnTo>
                <a:lnTo>
                  <a:pt x="443" y="995"/>
                </a:lnTo>
                <a:lnTo>
                  <a:pt x="1" y="1290"/>
                </a:lnTo>
                <a:lnTo>
                  <a:pt x="1" y="10385"/>
                </a:lnTo>
                <a:lnTo>
                  <a:pt x="10404" y="10385"/>
                </a:lnTo>
                <a:lnTo>
                  <a:pt x="10569" y="10017"/>
                </a:lnTo>
                <a:lnTo>
                  <a:pt x="10735" y="9630"/>
                </a:lnTo>
                <a:lnTo>
                  <a:pt x="10882" y="9225"/>
                </a:lnTo>
                <a:lnTo>
                  <a:pt x="10993" y="8820"/>
                </a:lnTo>
                <a:lnTo>
                  <a:pt x="11085" y="8397"/>
                </a:lnTo>
                <a:lnTo>
                  <a:pt x="11140" y="7973"/>
                </a:lnTo>
                <a:lnTo>
                  <a:pt x="11177" y="7550"/>
                </a:lnTo>
                <a:lnTo>
                  <a:pt x="11195" y="7108"/>
                </a:lnTo>
                <a:lnTo>
                  <a:pt x="11177" y="6740"/>
                </a:lnTo>
                <a:lnTo>
                  <a:pt x="11158" y="6390"/>
                </a:lnTo>
                <a:lnTo>
                  <a:pt x="11122" y="6021"/>
                </a:lnTo>
                <a:lnTo>
                  <a:pt x="11048" y="5672"/>
                </a:lnTo>
                <a:lnTo>
                  <a:pt x="10974" y="5340"/>
                </a:lnTo>
                <a:lnTo>
                  <a:pt x="10882" y="4990"/>
                </a:lnTo>
                <a:lnTo>
                  <a:pt x="10772" y="4659"/>
                </a:lnTo>
                <a:lnTo>
                  <a:pt x="10643" y="4346"/>
                </a:lnTo>
                <a:lnTo>
                  <a:pt x="10496" y="4033"/>
                </a:lnTo>
                <a:lnTo>
                  <a:pt x="10330" y="3720"/>
                </a:lnTo>
                <a:lnTo>
                  <a:pt x="10164" y="3425"/>
                </a:lnTo>
                <a:lnTo>
                  <a:pt x="9980" y="3131"/>
                </a:lnTo>
                <a:lnTo>
                  <a:pt x="9778" y="2855"/>
                </a:lnTo>
                <a:lnTo>
                  <a:pt x="9575" y="2578"/>
                </a:lnTo>
                <a:lnTo>
                  <a:pt x="9354" y="2321"/>
                </a:lnTo>
                <a:lnTo>
                  <a:pt x="9115" y="2081"/>
                </a:lnTo>
                <a:lnTo>
                  <a:pt x="8875" y="1842"/>
                </a:lnTo>
                <a:lnTo>
                  <a:pt x="8618" y="1621"/>
                </a:lnTo>
                <a:lnTo>
                  <a:pt x="8341" y="1419"/>
                </a:lnTo>
                <a:lnTo>
                  <a:pt x="8065" y="1216"/>
                </a:lnTo>
                <a:lnTo>
                  <a:pt x="7771" y="1032"/>
                </a:lnTo>
                <a:lnTo>
                  <a:pt x="7476" y="866"/>
                </a:lnTo>
                <a:lnTo>
                  <a:pt x="7163" y="700"/>
                </a:lnTo>
                <a:lnTo>
                  <a:pt x="6850" y="553"/>
                </a:lnTo>
                <a:lnTo>
                  <a:pt x="6537" y="424"/>
                </a:lnTo>
                <a:lnTo>
                  <a:pt x="6206" y="314"/>
                </a:lnTo>
                <a:lnTo>
                  <a:pt x="5856" y="222"/>
                </a:lnTo>
                <a:lnTo>
                  <a:pt x="5525" y="148"/>
                </a:lnTo>
                <a:lnTo>
                  <a:pt x="5175" y="74"/>
                </a:lnTo>
                <a:lnTo>
                  <a:pt x="4806" y="38"/>
                </a:lnTo>
                <a:lnTo>
                  <a:pt x="4457" y="19"/>
                </a:lnTo>
                <a:lnTo>
                  <a:pt x="4088" y="1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1936070" cy="2500305"/>
          </a:xfrm>
          <a:custGeom>
            <a:avLst/>
            <a:gdLst/>
            <a:ahLst/>
            <a:cxnLst/>
            <a:rect l="l" t="t" r="r" b="b"/>
            <a:pathLst>
              <a:path w="19960" h="25777" extrusionOk="0">
                <a:moveTo>
                  <a:pt x="1" y="0"/>
                </a:moveTo>
                <a:lnTo>
                  <a:pt x="1" y="24727"/>
                </a:lnTo>
                <a:lnTo>
                  <a:pt x="627" y="24967"/>
                </a:lnTo>
                <a:lnTo>
                  <a:pt x="1290" y="25188"/>
                </a:lnTo>
                <a:lnTo>
                  <a:pt x="1953" y="25353"/>
                </a:lnTo>
                <a:lnTo>
                  <a:pt x="2615" y="25501"/>
                </a:lnTo>
                <a:lnTo>
                  <a:pt x="3297" y="25629"/>
                </a:lnTo>
                <a:lnTo>
                  <a:pt x="3996" y="25703"/>
                </a:lnTo>
                <a:lnTo>
                  <a:pt x="4696" y="25758"/>
                </a:lnTo>
                <a:lnTo>
                  <a:pt x="5414" y="25777"/>
                </a:lnTo>
                <a:lnTo>
                  <a:pt x="6169" y="25758"/>
                </a:lnTo>
                <a:lnTo>
                  <a:pt x="6905" y="25703"/>
                </a:lnTo>
                <a:lnTo>
                  <a:pt x="7623" y="25611"/>
                </a:lnTo>
                <a:lnTo>
                  <a:pt x="8341" y="25482"/>
                </a:lnTo>
                <a:lnTo>
                  <a:pt x="9041" y="25316"/>
                </a:lnTo>
                <a:lnTo>
                  <a:pt x="9741" y="25114"/>
                </a:lnTo>
                <a:lnTo>
                  <a:pt x="10422" y="24893"/>
                </a:lnTo>
                <a:lnTo>
                  <a:pt x="11085" y="24635"/>
                </a:lnTo>
                <a:lnTo>
                  <a:pt x="11711" y="24341"/>
                </a:lnTo>
                <a:lnTo>
                  <a:pt x="12355" y="24028"/>
                </a:lnTo>
                <a:lnTo>
                  <a:pt x="12963" y="23678"/>
                </a:lnTo>
                <a:lnTo>
                  <a:pt x="13552" y="23291"/>
                </a:lnTo>
                <a:lnTo>
                  <a:pt x="14123" y="22886"/>
                </a:lnTo>
                <a:lnTo>
                  <a:pt x="14675" y="22463"/>
                </a:lnTo>
                <a:lnTo>
                  <a:pt x="15191" y="22002"/>
                </a:lnTo>
                <a:lnTo>
                  <a:pt x="15706" y="21524"/>
                </a:lnTo>
                <a:lnTo>
                  <a:pt x="16185" y="21008"/>
                </a:lnTo>
                <a:lnTo>
                  <a:pt x="16645" y="20493"/>
                </a:lnTo>
                <a:lnTo>
                  <a:pt x="17069" y="19940"/>
                </a:lnTo>
                <a:lnTo>
                  <a:pt x="17474" y="19370"/>
                </a:lnTo>
                <a:lnTo>
                  <a:pt x="17860" y="18780"/>
                </a:lnTo>
                <a:lnTo>
                  <a:pt x="18210" y="18173"/>
                </a:lnTo>
                <a:lnTo>
                  <a:pt x="18523" y="17528"/>
                </a:lnTo>
                <a:lnTo>
                  <a:pt x="18818" y="16902"/>
                </a:lnTo>
                <a:lnTo>
                  <a:pt x="19076" y="16240"/>
                </a:lnTo>
                <a:lnTo>
                  <a:pt x="19296" y="15558"/>
                </a:lnTo>
                <a:lnTo>
                  <a:pt x="19499" y="14859"/>
                </a:lnTo>
                <a:lnTo>
                  <a:pt x="19665" y="14159"/>
                </a:lnTo>
                <a:lnTo>
                  <a:pt x="19794" y="13441"/>
                </a:lnTo>
                <a:lnTo>
                  <a:pt x="19886" y="12723"/>
                </a:lnTo>
                <a:lnTo>
                  <a:pt x="19941" y="11986"/>
                </a:lnTo>
                <a:lnTo>
                  <a:pt x="19959" y="11232"/>
                </a:lnTo>
                <a:lnTo>
                  <a:pt x="19959" y="10808"/>
                </a:lnTo>
                <a:lnTo>
                  <a:pt x="19941" y="10385"/>
                </a:lnTo>
                <a:lnTo>
                  <a:pt x="19904" y="9980"/>
                </a:lnTo>
                <a:lnTo>
                  <a:pt x="19867" y="9556"/>
                </a:lnTo>
                <a:lnTo>
                  <a:pt x="19812" y="9151"/>
                </a:lnTo>
                <a:lnTo>
                  <a:pt x="19738" y="8746"/>
                </a:lnTo>
                <a:lnTo>
                  <a:pt x="19665" y="8341"/>
                </a:lnTo>
                <a:lnTo>
                  <a:pt x="19591" y="7936"/>
                </a:lnTo>
                <a:lnTo>
                  <a:pt x="19481" y="7549"/>
                </a:lnTo>
                <a:lnTo>
                  <a:pt x="19389" y="7163"/>
                </a:lnTo>
                <a:lnTo>
                  <a:pt x="19260" y="6776"/>
                </a:lnTo>
                <a:lnTo>
                  <a:pt x="19131" y="6389"/>
                </a:lnTo>
                <a:lnTo>
                  <a:pt x="19002" y="6021"/>
                </a:lnTo>
                <a:lnTo>
                  <a:pt x="18855" y="5653"/>
                </a:lnTo>
                <a:lnTo>
                  <a:pt x="18523" y="4916"/>
                </a:lnTo>
                <a:lnTo>
                  <a:pt x="18155" y="4217"/>
                </a:lnTo>
                <a:lnTo>
                  <a:pt x="17750" y="3536"/>
                </a:lnTo>
                <a:lnTo>
                  <a:pt x="17326" y="2873"/>
                </a:lnTo>
                <a:lnTo>
                  <a:pt x="16848" y="2247"/>
                </a:lnTo>
                <a:lnTo>
                  <a:pt x="16351" y="1639"/>
                </a:lnTo>
                <a:lnTo>
                  <a:pt x="15817" y="1068"/>
                </a:lnTo>
                <a:lnTo>
                  <a:pt x="15246" y="516"/>
                </a:lnTo>
                <a:lnTo>
                  <a:pt x="14657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2221739" y="0"/>
            <a:ext cx="971624" cy="843005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1B148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680587" y="3914645"/>
            <a:ext cx="1491337" cy="1228764"/>
          </a:xfrm>
          <a:custGeom>
            <a:avLst/>
            <a:gdLst/>
            <a:ahLst/>
            <a:cxnLst/>
            <a:rect l="l" t="t" r="r" b="b"/>
            <a:pathLst>
              <a:path w="15375" h="12668" extrusionOk="0">
                <a:moveTo>
                  <a:pt x="6500" y="1"/>
                </a:moveTo>
                <a:lnTo>
                  <a:pt x="6187" y="167"/>
                </a:lnTo>
                <a:lnTo>
                  <a:pt x="5837" y="406"/>
                </a:lnTo>
                <a:lnTo>
                  <a:pt x="5377" y="719"/>
                </a:lnTo>
                <a:lnTo>
                  <a:pt x="4843" y="1105"/>
                </a:lnTo>
                <a:lnTo>
                  <a:pt x="4254" y="1603"/>
                </a:lnTo>
                <a:lnTo>
                  <a:pt x="3941" y="1879"/>
                </a:lnTo>
                <a:lnTo>
                  <a:pt x="3609" y="2173"/>
                </a:lnTo>
                <a:lnTo>
                  <a:pt x="3296" y="2486"/>
                </a:lnTo>
                <a:lnTo>
                  <a:pt x="2965" y="2818"/>
                </a:lnTo>
                <a:lnTo>
                  <a:pt x="2652" y="3186"/>
                </a:lnTo>
                <a:lnTo>
                  <a:pt x="2339" y="3573"/>
                </a:lnTo>
                <a:lnTo>
                  <a:pt x="2026" y="3978"/>
                </a:lnTo>
                <a:lnTo>
                  <a:pt x="1731" y="4401"/>
                </a:lnTo>
                <a:lnTo>
                  <a:pt x="1455" y="4843"/>
                </a:lnTo>
                <a:lnTo>
                  <a:pt x="1179" y="5303"/>
                </a:lnTo>
                <a:lnTo>
                  <a:pt x="939" y="5782"/>
                </a:lnTo>
                <a:lnTo>
                  <a:pt x="718" y="6298"/>
                </a:lnTo>
                <a:lnTo>
                  <a:pt x="516" y="6813"/>
                </a:lnTo>
                <a:lnTo>
                  <a:pt x="350" y="7365"/>
                </a:lnTo>
                <a:lnTo>
                  <a:pt x="203" y="7936"/>
                </a:lnTo>
                <a:lnTo>
                  <a:pt x="92" y="8525"/>
                </a:lnTo>
                <a:lnTo>
                  <a:pt x="19" y="9133"/>
                </a:lnTo>
                <a:lnTo>
                  <a:pt x="0" y="9759"/>
                </a:lnTo>
                <a:lnTo>
                  <a:pt x="0" y="10403"/>
                </a:lnTo>
                <a:lnTo>
                  <a:pt x="19" y="10735"/>
                </a:lnTo>
                <a:lnTo>
                  <a:pt x="56" y="11066"/>
                </a:lnTo>
                <a:lnTo>
                  <a:pt x="111" y="11471"/>
                </a:lnTo>
                <a:lnTo>
                  <a:pt x="185" y="11858"/>
                </a:lnTo>
                <a:lnTo>
                  <a:pt x="258" y="12263"/>
                </a:lnTo>
                <a:lnTo>
                  <a:pt x="369" y="12668"/>
                </a:lnTo>
                <a:lnTo>
                  <a:pt x="15209" y="12668"/>
                </a:lnTo>
                <a:lnTo>
                  <a:pt x="15264" y="12245"/>
                </a:lnTo>
                <a:lnTo>
                  <a:pt x="15319" y="11821"/>
                </a:lnTo>
                <a:lnTo>
                  <a:pt x="15337" y="11398"/>
                </a:lnTo>
                <a:lnTo>
                  <a:pt x="15356" y="10974"/>
                </a:lnTo>
                <a:lnTo>
                  <a:pt x="15374" y="10551"/>
                </a:lnTo>
                <a:lnTo>
                  <a:pt x="15356" y="10127"/>
                </a:lnTo>
                <a:lnTo>
                  <a:pt x="15337" y="9722"/>
                </a:lnTo>
                <a:lnTo>
                  <a:pt x="15301" y="9317"/>
                </a:lnTo>
                <a:lnTo>
                  <a:pt x="15245" y="8986"/>
                </a:lnTo>
                <a:lnTo>
                  <a:pt x="15209" y="8654"/>
                </a:lnTo>
                <a:lnTo>
                  <a:pt x="15061" y="8028"/>
                </a:lnTo>
                <a:lnTo>
                  <a:pt x="14896" y="7421"/>
                </a:lnTo>
                <a:lnTo>
                  <a:pt x="14675" y="6850"/>
                </a:lnTo>
                <a:lnTo>
                  <a:pt x="14435" y="6298"/>
                </a:lnTo>
                <a:lnTo>
                  <a:pt x="14177" y="5782"/>
                </a:lnTo>
                <a:lnTo>
                  <a:pt x="13883" y="5285"/>
                </a:lnTo>
                <a:lnTo>
                  <a:pt x="13570" y="4825"/>
                </a:lnTo>
                <a:lnTo>
                  <a:pt x="13238" y="4383"/>
                </a:lnTo>
                <a:lnTo>
                  <a:pt x="12889" y="3959"/>
                </a:lnTo>
                <a:lnTo>
                  <a:pt x="12520" y="3573"/>
                </a:lnTo>
                <a:lnTo>
                  <a:pt x="12152" y="3204"/>
                </a:lnTo>
                <a:lnTo>
                  <a:pt x="11766" y="2855"/>
                </a:lnTo>
                <a:lnTo>
                  <a:pt x="11379" y="2523"/>
                </a:lnTo>
                <a:lnTo>
                  <a:pt x="10992" y="2229"/>
                </a:lnTo>
                <a:lnTo>
                  <a:pt x="10587" y="1952"/>
                </a:lnTo>
                <a:lnTo>
                  <a:pt x="10201" y="1695"/>
                </a:lnTo>
                <a:lnTo>
                  <a:pt x="9814" y="1455"/>
                </a:lnTo>
                <a:lnTo>
                  <a:pt x="9427" y="1234"/>
                </a:lnTo>
                <a:lnTo>
                  <a:pt x="9059" y="1050"/>
                </a:lnTo>
                <a:lnTo>
                  <a:pt x="8378" y="700"/>
                </a:lnTo>
                <a:lnTo>
                  <a:pt x="7770" y="443"/>
                </a:lnTo>
                <a:lnTo>
                  <a:pt x="7236" y="240"/>
                </a:lnTo>
                <a:lnTo>
                  <a:pt x="6850" y="93"/>
                </a:lnTo>
                <a:lnTo>
                  <a:pt x="650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avLst/>
            <a:gdLst/>
            <a:ahLst/>
            <a:cxnLst/>
            <a:rect l="l" t="t" r="r" b="b"/>
            <a:pathLst>
              <a:path w="15908" h="27692" extrusionOk="0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sz="2600" i="1">
                <a:solidFill>
                  <a:schemeClr val="accent2"/>
                </a:solidFill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sz="2600" i="1">
                <a:solidFill>
                  <a:schemeClr val="accent2"/>
                </a:solidFill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sz="2600" i="1">
                <a:solidFill>
                  <a:schemeClr val="accent2"/>
                </a:solidFill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sz="2600" i="1">
                <a:solidFill>
                  <a:schemeClr val="accent2"/>
                </a:solidFill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sz="2600" i="1">
                <a:solidFill>
                  <a:schemeClr val="accent2"/>
                </a:solidFill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sz="2600" i="1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0138" y="14729"/>
                </a:moveTo>
                <a:lnTo>
                  <a:pt x="40211" y="15411"/>
                </a:lnTo>
                <a:lnTo>
                  <a:pt x="40303" y="16239"/>
                </a:lnTo>
                <a:lnTo>
                  <a:pt x="40395" y="17325"/>
                </a:lnTo>
                <a:lnTo>
                  <a:pt x="40469" y="18633"/>
                </a:lnTo>
                <a:lnTo>
                  <a:pt x="40543" y="20161"/>
                </a:lnTo>
                <a:lnTo>
                  <a:pt x="40561" y="20989"/>
                </a:lnTo>
                <a:lnTo>
                  <a:pt x="40579" y="21855"/>
                </a:lnTo>
                <a:lnTo>
                  <a:pt x="40561" y="22738"/>
                </a:lnTo>
                <a:lnTo>
                  <a:pt x="40561" y="23659"/>
                </a:lnTo>
                <a:lnTo>
                  <a:pt x="40524" y="24616"/>
                </a:lnTo>
                <a:lnTo>
                  <a:pt x="40469" y="25574"/>
                </a:lnTo>
                <a:lnTo>
                  <a:pt x="40395" y="26568"/>
                </a:lnTo>
                <a:lnTo>
                  <a:pt x="40303" y="27562"/>
                </a:lnTo>
                <a:lnTo>
                  <a:pt x="40193" y="28556"/>
                </a:lnTo>
                <a:lnTo>
                  <a:pt x="40064" y="29569"/>
                </a:lnTo>
                <a:lnTo>
                  <a:pt x="39880" y="30563"/>
                </a:lnTo>
                <a:lnTo>
                  <a:pt x="39696" y="31558"/>
                </a:lnTo>
                <a:lnTo>
                  <a:pt x="39475" y="32552"/>
                </a:lnTo>
                <a:lnTo>
                  <a:pt x="39217" y="33528"/>
                </a:lnTo>
                <a:lnTo>
                  <a:pt x="38922" y="34485"/>
                </a:lnTo>
                <a:lnTo>
                  <a:pt x="38591" y="35424"/>
                </a:lnTo>
                <a:lnTo>
                  <a:pt x="38407" y="35884"/>
                </a:lnTo>
                <a:lnTo>
                  <a:pt x="38223" y="36326"/>
                </a:lnTo>
                <a:lnTo>
                  <a:pt x="38039" y="36768"/>
                </a:lnTo>
                <a:lnTo>
                  <a:pt x="37818" y="37210"/>
                </a:lnTo>
                <a:lnTo>
                  <a:pt x="37597" y="37633"/>
                </a:lnTo>
                <a:lnTo>
                  <a:pt x="37376" y="38038"/>
                </a:lnTo>
                <a:lnTo>
                  <a:pt x="37136" y="38444"/>
                </a:lnTo>
                <a:lnTo>
                  <a:pt x="36897" y="38849"/>
                </a:lnTo>
                <a:lnTo>
                  <a:pt x="36621" y="39235"/>
                </a:lnTo>
                <a:lnTo>
                  <a:pt x="36363" y="39585"/>
                </a:lnTo>
                <a:lnTo>
                  <a:pt x="36087" y="39953"/>
                </a:lnTo>
                <a:lnTo>
                  <a:pt x="35811" y="40285"/>
                </a:lnTo>
                <a:lnTo>
                  <a:pt x="35516" y="40598"/>
                </a:lnTo>
                <a:lnTo>
                  <a:pt x="35222" y="40911"/>
                </a:lnTo>
                <a:lnTo>
                  <a:pt x="34927" y="41205"/>
                </a:lnTo>
                <a:lnTo>
                  <a:pt x="34614" y="41500"/>
                </a:lnTo>
                <a:lnTo>
                  <a:pt x="34301" y="41758"/>
                </a:lnTo>
                <a:lnTo>
                  <a:pt x="33988" y="42015"/>
                </a:lnTo>
                <a:lnTo>
                  <a:pt x="33675" y="42255"/>
                </a:lnTo>
                <a:lnTo>
                  <a:pt x="33344" y="42494"/>
                </a:lnTo>
                <a:lnTo>
                  <a:pt x="33012" y="42715"/>
                </a:lnTo>
                <a:lnTo>
                  <a:pt x="32681" y="42918"/>
                </a:lnTo>
                <a:lnTo>
                  <a:pt x="32349" y="43102"/>
                </a:lnTo>
                <a:lnTo>
                  <a:pt x="32018" y="43286"/>
                </a:lnTo>
                <a:lnTo>
                  <a:pt x="31337" y="43636"/>
                </a:lnTo>
                <a:lnTo>
                  <a:pt x="30656" y="43930"/>
                </a:lnTo>
                <a:lnTo>
                  <a:pt x="29956" y="44188"/>
                </a:lnTo>
                <a:lnTo>
                  <a:pt x="29275" y="44409"/>
                </a:lnTo>
                <a:lnTo>
                  <a:pt x="28593" y="44593"/>
                </a:lnTo>
                <a:lnTo>
                  <a:pt x="27912" y="44740"/>
                </a:lnTo>
                <a:lnTo>
                  <a:pt x="27249" y="44869"/>
                </a:lnTo>
                <a:lnTo>
                  <a:pt x="26605" y="44961"/>
                </a:lnTo>
                <a:lnTo>
                  <a:pt x="25961" y="45035"/>
                </a:lnTo>
                <a:lnTo>
                  <a:pt x="25335" y="45090"/>
                </a:lnTo>
                <a:lnTo>
                  <a:pt x="24745" y="45127"/>
                </a:lnTo>
                <a:lnTo>
                  <a:pt x="24175" y="45145"/>
                </a:lnTo>
                <a:lnTo>
                  <a:pt x="23622" y="45145"/>
                </a:lnTo>
                <a:lnTo>
                  <a:pt x="23125" y="45127"/>
                </a:lnTo>
                <a:lnTo>
                  <a:pt x="22205" y="45072"/>
                </a:lnTo>
                <a:lnTo>
                  <a:pt x="21450" y="44998"/>
                </a:lnTo>
                <a:lnTo>
                  <a:pt x="20879" y="44924"/>
                </a:lnTo>
                <a:lnTo>
                  <a:pt x="20400" y="44851"/>
                </a:lnTo>
                <a:lnTo>
                  <a:pt x="20124" y="44427"/>
                </a:lnTo>
                <a:lnTo>
                  <a:pt x="19829" y="43949"/>
                </a:lnTo>
                <a:lnTo>
                  <a:pt x="19461" y="43286"/>
                </a:lnTo>
                <a:lnTo>
                  <a:pt x="19038" y="42457"/>
                </a:lnTo>
                <a:lnTo>
                  <a:pt x="18835" y="41997"/>
                </a:lnTo>
                <a:lnTo>
                  <a:pt x="18614" y="41500"/>
                </a:lnTo>
                <a:lnTo>
                  <a:pt x="18393" y="40966"/>
                </a:lnTo>
                <a:lnTo>
                  <a:pt x="18191" y="40414"/>
                </a:lnTo>
                <a:lnTo>
                  <a:pt x="17988" y="39824"/>
                </a:lnTo>
                <a:lnTo>
                  <a:pt x="17804" y="39198"/>
                </a:lnTo>
                <a:lnTo>
                  <a:pt x="17638" y="38572"/>
                </a:lnTo>
                <a:lnTo>
                  <a:pt x="17491" y="37910"/>
                </a:lnTo>
                <a:lnTo>
                  <a:pt x="17362" y="37228"/>
                </a:lnTo>
                <a:lnTo>
                  <a:pt x="17252" y="36529"/>
                </a:lnTo>
                <a:lnTo>
                  <a:pt x="17178" y="35811"/>
                </a:lnTo>
                <a:lnTo>
                  <a:pt x="17141" y="35074"/>
                </a:lnTo>
                <a:lnTo>
                  <a:pt x="17141" y="34338"/>
                </a:lnTo>
                <a:lnTo>
                  <a:pt x="17178" y="33564"/>
                </a:lnTo>
                <a:lnTo>
                  <a:pt x="17215" y="33196"/>
                </a:lnTo>
                <a:lnTo>
                  <a:pt x="17252" y="32810"/>
                </a:lnTo>
                <a:lnTo>
                  <a:pt x="17307" y="32423"/>
                </a:lnTo>
                <a:lnTo>
                  <a:pt x="17381" y="32036"/>
                </a:lnTo>
                <a:lnTo>
                  <a:pt x="17473" y="31650"/>
                </a:lnTo>
                <a:lnTo>
                  <a:pt x="17565" y="31245"/>
                </a:lnTo>
                <a:lnTo>
                  <a:pt x="17675" y="30858"/>
                </a:lnTo>
                <a:lnTo>
                  <a:pt x="17786" y="30471"/>
                </a:lnTo>
                <a:lnTo>
                  <a:pt x="17933" y="30066"/>
                </a:lnTo>
                <a:lnTo>
                  <a:pt x="18080" y="29680"/>
                </a:lnTo>
                <a:lnTo>
                  <a:pt x="18246" y="29293"/>
                </a:lnTo>
                <a:lnTo>
                  <a:pt x="18430" y="28888"/>
                </a:lnTo>
                <a:lnTo>
                  <a:pt x="18614" y="28501"/>
                </a:lnTo>
                <a:lnTo>
                  <a:pt x="18835" y="28115"/>
                </a:lnTo>
                <a:lnTo>
                  <a:pt x="19056" y="27710"/>
                </a:lnTo>
                <a:lnTo>
                  <a:pt x="19314" y="27323"/>
                </a:lnTo>
                <a:lnTo>
                  <a:pt x="19572" y="26936"/>
                </a:lnTo>
                <a:lnTo>
                  <a:pt x="19848" y="26550"/>
                </a:lnTo>
                <a:lnTo>
                  <a:pt x="20142" y="26181"/>
                </a:lnTo>
                <a:lnTo>
                  <a:pt x="20437" y="25813"/>
                </a:lnTo>
                <a:lnTo>
                  <a:pt x="20750" y="25445"/>
                </a:lnTo>
                <a:lnTo>
                  <a:pt x="21081" y="25095"/>
                </a:lnTo>
                <a:lnTo>
                  <a:pt x="21413" y="24745"/>
                </a:lnTo>
                <a:lnTo>
                  <a:pt x="21763" y="24395"/>
                </a:lnTo>
                <a:lnTo>
                  <a:pt x="22499" y="23714"/>
                </a:lnTo>
                <a:lnTo>
                  <a:pt x="23254" y="23070"/>
                </a:lnTo>
                <a:lnTo>
                  <a:pt x="24046" y="22444"/>
                </a:lnTo>
                <a:lnTo>
                  <a:pt x="24856" y="21855"/>
                </a:lnTo>
                <a:lnTo>
                  <a:pt x="25703" y="21265"/>
                </a:lnTo>
                <a:lnTo>
                  <a:pt x="26550" y="20713"/>
                </a:lnTo>
                <a:lnTo>
                  <a:pt x="27415" y="20179"/>
                </a:lnTo>
                <a:lnTo>
                  <a:pt x="28299" y="19682"/>
                </a:lnTo>
                <a:lnTo>
                  <a:pt x="29164" y="19203"/>
                </a:lnTo>
                <a:lnTo>
                  <a:pt x="30048" y="18743"/>
                </a:lnTo>
                <a:lnTo>
                  <a:pt x="30913" y="18320"/>
                </a:lnTo>
                <a:lnTo>
                  <a:pt x="31760" y="17896"/>
                </a:lnTo>
                <a:lnTo>
                  <a:pt x="32607" y="17528"/>
                </a:lnTo>
                <a:lnTo>
                  <a:pt x="33417" y="17160"/>
                </a:lnTo>
                <a:lnTo>
                  <a:pt x="34209" y="16828"/>
                </a:lnTo>
                <a:lnTo>
                  <a:pt x="34982" y="16515"/>
                </a:lnTo>
                <a:lnTo>
                  <a:pt x="36400" y="15963"/>
                </a:lnTo>
                <a:lnTo>
                  <a:pt x="37652" y="15521"/>
                </a:lnTo>
                <a:lnTo>
                  <a:pt x="38683" y="15171"/>
                </a:lnTo>
                <a:lnTo>
                  <a:pt x="39456" y="14913"/>
                </a:lnTo>
                <a:lnTo>
                  <a:pt x="40138" y="14729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528548" y="1071451"/>
            <a:ext cx="1164582" cy="1832524"/>
          </a:xfrm>
          <a:custGeom>
            <a:avLst/>
            <a:gdLst/>
            <a:ahLst/>
            <a:cxnLst/>
            <a:rect l="l" t="t" r="r" b="b"/>
            <a:pathLst>
              <a:path w="12006" h="18892" extrusionOk="0">
                <a:moveTo>
                  <a:pt x="2063" y="1"/>
                </a:moveTo>
                <a:lnTo>
                  <a:pt x="1934" y="369"/>
                </a:lnTo>
                <a:lnTo>
                  <a:pt x="1768" y="793"/>
                </a:lnTo>
                <a:lnTo>
                  <a:pt x="1584" y="1363"/>
                </a:lnTo>
                <a:lnTo>
                  <a:pt x="1345" y="2063"/>
                </a:lnTo>
                <a:lnTo>
                  <a:pt x="1106" y="2873"/>
                </a:lnTo>
                <a:lnTo>
                  <a:pt x="866" y="3794"/>
                </a:lnTo>
                <a:lnTo>
                  <a:pt x="627" y="4770"/>
                </a:lnTo>
                <a:lnTo>
                  <a:pt x="406" y="5819"/>
                </a:lnTo>
                <a:lnTo>
                  <a:pt x="314" y="6353"/>
                </a:lnTo>
                <a:lnTo>
                  <a:pt x="222" y="6905"/>
                </a:lnTo>
                <a:lnTo>
                  <a:pt x="148" y="7458"/>
                </a:lnTo>
                <a:lnTo>
                  <a:pt x="93" y="8028"/>
                </a:lnTo>
                <a:lnTo>
                  <a:pt x="38" y="8599"/>
                </a:lnTo>
                <a:lnTo>
                  <a:pt x="19" y="9152"/>
                </a:lnTo>
                <a:lnTo>
                  <a:pt x="1" y="9722"/>
                </a:lnTo>
                <a:lnTo>
                  <a:pt x="1" y="10275"/>
                </a:lnTo>
                <a:lnTo>
                  <a:pt x="38" y="10845"/>
                </a:lnTo>
                <a:lnTo>
                  <a:pt x="93" y="11379"/>
                </a:lnTo>
                <a:lnTo>
                  <a:pt x="167" y="11932"/>
                </a:lnTo>
                <a:lnTo>
                  <a:pt x="259" y="12447"/>
                </a:lnTo>
                <a:lnTo>
                  <a:pt x="388" y="12963"/>
                </a:lnTo>
                <a:lnTo>
                  <a:pt x="535" y="13478"/>
                </a:lnTo>
                <a:lnTo>
                  <a:pt x="682" y="13865"/>
                </a:lnTo>
                <a:lnTo>
                  <a:pt x="848" y="14233"/>
                </a:lnTo>
                <a:lnTo>
                  <a:pt x="1032" y="14583"/>
                </a:lnTo>
                <a:lnTo>
                  <a:pt x="1216" y="14914"/>
                </a:lnTo>
                <a:lnTo>
                  <a:pt x="1419" y="15227"/>
                </a:lnTo>
                <a:lnTo>
                  <a:pt x="1640" y="15522"/>
                </a:lnTo>
                <a:lnTo>
                  <a:pt x="1860" y="15798"/>
                </a:lnTo>
                <a:lnTo>
                  <a:pt x="2100" y="16074"/>
                </a:lnTo>
                <a:lnTo>
                  <a:pt x="2339" y="16314"/>
                </a:lnTo>
                <a:lnTo>
                  <a:pt x="2597" y="16553"/>
                </a:lnTo>
                <a:lnTo>
                  <a:pt x="2855" y="16774"/>
                </a:lnTo>
                <a:lnTo>
                  <a:pt x="3112" y="16995"/>
                </a:lnTo>
                <a:lnTo>
                  <a:pt x="3389" y="17179"/>
                </a:lnTo>
                <a:lnTo>
                  <a:pt x="3665" y="17363"/>
                </a:lnTo>
                <a:lnTo>
                  <a:pt x="3941" y="17529"/>
                </a:lnTo>
                <a:lnTo>
                  <a:pt x="4217" y="17695"/>
                </a:lnTo>
                <a:lnTo>
                  <a:pt x="4770" y="17971"/>
                </a:lnTo>
                <a:lnTo>
                  <a:pt x="5322" y="18192"/>
                </a:lnTo>
                <a:lnTo>
                  <a:pt x="5856" y="18394"/>
                </a:lnTo>
                <a:lnTo>
                  <a:pt x="6371" y="18542"/>
                </a:lnTo>
                <a:lnTo>
                  <a:pt x="6850" y="18670"/>
                </a:lnTo>
                <a:lnTo>
                  <a:pt x="7292" y="18781"/>
                </a:lnTo>
                <a:lnTo>
                  <a:pt x="7679" y="18836"/>
                </a:lnTo>
                <a:lnTo>
                  <a:pt x="8010" y="18891"/>
                </a:lnTo>
                <a:lnTo>
                  <a:pt x="4015" y="5727"/>
                </a:lnTo>
                <a:lnTo>
                  <a:pt x="9041" y="18560"/>
                </a:lnTo>
                <a:lnTo>
                  <a:pt x="9262" y="18321"/>
                </a:lnTo>
                <a:lnTo>
                  <a:pt x="9538" y="18026"/>
                </a:lnTo>
                <a:lnTo>
                  <a:pt x="9814" y="17695"/>
                </a:lnTo>
                <a:lnTo>
                  <a:pt x="10109" y="17290"/>
                </a:lnTo>
                <a:lnTo>
                  <a:pt x="10422" y="16866"/>
                </a:lnTo>
                <a:lnTo>
                  <a:pt x="10735" y="16369"/>
                </a:lnTo>
                <a:lnTo>
                  <a:pt x="11029" y="15853"/>
                </a:lnTo>
                <a:lnTo>
                  <a:pt x="11287" y="15283"/>
                </a:lnTo>
                <a:lnTo>
                  <a:pt x="11416" y="14988"/>
                </a:lnTo>
                <a:lnTo>
                  <a:pt x="11527" y="14693"/>
                </a:lnTo>
                <a:lnTo>
                  <a:pt x="11637" y="14362"/>
                </a:lnTo>
                <a:lnTo>
                  <a:pt x="11729" y="14049"/>
                </a:lnTo>
                <a:lnTo>
                  <a:pt x="11821" y="13718"/>
                </a:lnTo>
                <a:lnTo>
                  <a:pt x="11895" y="13386"/>
                </a:lnTo>
                <a:lnTo>
                  <a:pt x="11950" y="13036"/>
                </a:lnTo>
                <a:lnTo>
                  <a:pt x="11987" y="12687"/>
                </a:lnTo>
                <a:lnTo>
                  <a:pt x="12005" y="12318"/>
                </a:lnTo>
                <a:lnTo>
                  <a:pt x="12005" y="11950"/>
                </a:lnTo>
                <a:lnTo>
                  <a:pt x="12005" y="11582"/>
                </a:lnTo>
                <a:lnTo>
                  <a:pt x="11968" y="11214"/>
                </a:lnTo>
                <a:lnTo>
                  <a:pt x="11913" y="10827"/>
                </a:lnTo>
                <a:lnTo>
                  <a:pt x="11821" y="10440"/>
                </a:lnTo>
                <a:lnTo>
                  <a:pt x="11729" y="10035"/>
                </a:lnTo>
                <a:lnTo>
                  <a:pt x="11600" y="9649"/>
                </a:lnTo>
                <a:lnTo>
                  <a:pt x="11416" y="9152"/>
                </a:lnTo>
                <a:lnTo>
                  <a:pt x="11195" y="8673"/>
                </a:lnTo>
                <a:lnTo>
                  <a:pt x="10956" y="8194"/>
                </a:lnTo>
                <a:lnTo>
                  <a:pt x="10680" y="7715"/>
                </a:lnTo>
                <a:lnTo>
                  <a:pt x="10367" y="7255"/>
                </a:lnTo>
                <a:lnTo>
                  <a:pt x="10054" y="6813"/>
                </a:lnTo>
                <a:lnTo>
                  <a:pt x="9704" y="6353"/>
                </a:lnTo>
                <a:lnTo>
                  <a:pt x="9354" y="5930"/>
                </a:lnTo>
                <a:lnTo>
                  <a:pt x="8967" y="5506"/>
                </a:lnTo>
                <a:lnTo>
                  <a:pt x="8581" y="5083"/>
                </a:lnTo>
                <a:lnTo>
                  <a:pt x="8194" y="4678"/>
                </a:lnTo>
                <a:lnTo>
                  <a:pt x="7789" y="4291"/>
                </a:lnTo>
                <a:lnTo>
                  <a:pt x="7384" y="3904"/>
                </a:lnTo>
                <a:lnTo>
                  <a:pt x="6979" y="3536"/>
                </a:lnTo>
                <a:lnTo>
                  <a:pt x="6150" y="2855"/>
                </a:lnTo>
                <a:lnTo>
                  <a:pt x="5359" y="2229"/>
                </a:lnTo>
                <a:lnTo>
                  <a:pt x="4604" y="1676"/>
                </a:lnTo>
                <a:lnTo>
                  <a:pt x="3923" y="1179"/>
                </a:lnTo>
                <a:lnTo>
                  <a:pt x="3297" y="774"/>
                </a:lnTo>
                <a:lnTo>
                  <a:pt x="2799" y="443"/>
                </a:lnTo>
                <a:lnTo>
                  <a:pt x="2413" y="204"/>
                </a:lnTo>
                <a:lnTo>
                  <a:pt x="20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1192991" y="0"/>
            <a:ext cx="2343229" cy="1357321"/>
          </a:xfrm>
          <a:custGeom>
            <a:avLst/>
            <a:gdLst/>
            <a:ahLst/>
            <a:cxnLst/>
            <a:rect l="l" t="t" r="r" b="b"/>
            <a:pathLst>
              <a:path w="24157" h="13993" extrusionOk="0">
                <a:moveTo>
                  <a:pt x="147" y="0"/>
                </a:moveTo>
                <a:lnTo>
                  <a:pt x="92" y="479"/>
                </a:lnTo>
                <a:lnTo>
                  <a:pt x="37" y="939"/>
                </a:lnTo>
                <a:lnTo>
                  <a:pt x="18" y="1436"/>
                </a:lnTo>
                <a:lnTo>
                  <a:pt x="0" y="1915"/>
                </a:lnTo>
                <a:lnTo>
                  <a:pt x="18" y="2541"/>
                </a:lnTo>
                <a:lnTo>
                  <a:pt x="55" y="3148"/>
                </a:lnTo>
                <a:lnTo>
                  <a:pt x="147" y="3756"/>
                </a:lnTo>
                <a:lnTo>
                  <a:pt x="239" y="4345"/>
                </a:lnTo>
                <a:lnTo>
                  <a:pt x="387" y="4934"/>
                </a:lnTo>
                <a:lnTo>
                  <a:pt x="534" y="5505"/>
                </a:lnTo>
                <a:lnTo>
                  <a:pt x="737" y="6076"/>
                </a:lnTo>
                <a:lnTo>
                  <a:pt x="957" y="6610"/>
                </a:lnTo>
                <a:lnTo>
                  <a:pt x="1197" y="7144"/>
                </a:lnTo>
                <a:lnTo>
                  <a:pt x="1455" y="7678"/>
                </a:lnTo>
                <a:lnTo>
                  <a:pt x="1749" y="8175"/>
                </a:lnTo>
                <a:lnTo>
                  <a:pt x="2062" y="8672"/>
                </a:lnTo>
                <a:lnTo>
                  <a:pt x="2394" y="9132"/>
                </a:lnTo>
                <a:lnTo>
                  <a:pt x="2762" y="9592"/>
                </a:lnTo>
                <a:lnTo>
                  <a:pt x="3130" y="10034"/>
                </a:lnTo>
                <a:lnTo>
                  <a:pt x="3535" y="10458"/>
                </a:lnTo>
                <a:lnTo>
                  <a:pt x="3959" y="10863"/>
                </a:lnTo>
                <a:lnTo>
                  <a:pt x="4400" y="11231"/>
                </a:lnTo>
                <a:lnTo>
                  <a:pt x="4861" y="11599"/>
                </a:lnTo>
                <a:lnTo>
                  <a:pt x="5321" y="11931"/>
                </a:lnTo>
                <a:lnTo>
                  <a:pt x="5818" y="12244"/>
                </a:lnTo>
                <a:lnTo>
                  <a:pt x="6315" y="12538"/>
                </a:lnTo>
                <a:lnTo>
                  <a:pt x="6849" y="12796"/>
                </a:lnTo>
                <a:lnTo>
                  <a:pt x="7383" y="13035"/>
                </a:lnTo>
                <a:lnTo>
                  <a:pt x="7917" y="13256"/>
                </a:lnTo>
                <a:lnTo>
                  <a:pt x="8488" y="13459"/>
                </a:lnTo>
                <a:lnTo>
                  <a:pt x="9059" y="13606"/>
                </a:lnTo>
                <a:lnTo>
                  <a:pt x="9648" y="13754"/>
                </a:lnTo>
                <a:lnTo>
                  <a:pt x="10237" y="13846"/>
                </a:lnTo>
                <a:lnTo>
                  <a:pt x="10845" y="13938"/>
                </a:lnTo>
                <a:lnTo>
                  <a:pt x="11452" y="13974"/>
                </a:lnTo>
                <a:lnTo>
                  <a:pt x="12078" y="13993"/>
                </a:lnTo>
                <a:lnTo>
                  <a:pt x="12704" y="13974"/>
                </a:lnTo>
                <a:lnTo>
                  <a:pt x="13312" y="13938"/>
                </a:lnTo>
                <a:lnTo>
                  <a:pt x="13919" y="13846"/>
                </a:lnTo>
                <a:lnTo>
                  <a:pt x="14508" y="13754"/>
                </a:lnTo>
                <a:lnTo>
                  <a:pt x="15098" y="13606"/>
                </a:lnTo>
                <a:lnTo>
                  <a:pt x="15668" y="13459"/>
                </a:lnTo>
                <a:lnTo>
                  <a:pt x="16239" y="13256"/>
                </a:lnTo>
                <a:lnTo>
                  <a:pt x="16773" y="13035"/>
                </a:lnTo>
                <a:lnTo>
                  <a:pt x="17307" y="12796"/>
                </a:lnTo>
                <a:lnTo>
                  <a:pt x="17841" y="12538"/>
                </a:lnTo>
                <a:lnTo>
                  <a:pt x="18338" y="12244"/>
                </a:lnTo>
                <a:lnTo>
                  <a:pt x="18835" y="11931"/>
                </a:lnTo>
                <a:lnTo>
                  <a:pt x="19296" y="11599"/>
                </a:lnTo>
                <a:lnTo>
                  <a:pt x="19756" y="11231"/>
                </a:lnTo>
                <a:lnTo>
                  <a:pt x="20198" y="10863"/>
                </a:lnTo>
                <a:lnTo>
                  <a:pt x="20621" y="10458"/>
                </a:lnTo>
                <a:lnTo>
                  <a:pt x="21026" y="10034"/>
                </a:lnTo>
                <a:lnTo>
                  <a:pt x="21394" y="9592"/>
                </a:lnTo>
                <a:lnTo>
                  <a:pt x="21763" y="9132"/>
                </a:lnTo>
                <a:lnTo>
                  <a:pt x="22094" y="8672"/>
                </a:lnTo>
                <a:lnTo>
                  <a:pt x="22407" y="8175"/>
                </a:lnTo>
                <a:lnTo>
                  <a:pt x="22702" y="7678"/>
                </a:lnTo>
                <a:lnTo>
                  <a:pt x="22959" y="7144"/>
                </a:lnTo>
                <a:lnTo>
                  <a:pt x="23199" y="6610"/>
                </a:lnTo>
                <a:lnTo>
                  <a:pt x="23420" y="6076"/>
                </a:lnTo>
                <a:lnTo>
                  <a:pt x="23622" y="5505"/>
                </a:lnTo>
                <a:lnTo>
                  <a:pt x="23770" y="4934"/>
                </a:lnTo>
                <a:lnTo>
                  <a:pt x="23917" y="4345"/>
                </a:lnTo>
                <a:lnTo>
                  <a:pt x="24009" y="3756"/>
                </a:lnTo>
                <a:lnTo>
                  <a:pt x="24101" y="3148"/>
                </a:lnTo>
                <a:lnTo>
                  <a:pt x="24138" y="2541"/>
                </a:lnTo>
                <a:lnTo>
                  <a:pt x="24156" y="1915"/>
                </a:lnTo>
                <a:lnTo>
                  <a:pt x="24138" y="1436"/>
                </a:lnTo>
                <a:lnTo>
                  <a:pt x="24119" y="939"/>
                </a:lnTo>
                <a:lnTo>
                  <a:pt x="24064" y="479"/>
                </a:lnTo>
                <a:lnTo>
                  <a:pt x="2400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0" y="3350346"/>
            <a:ext cx="1257314" cy="1793142"/>
          </a:xfrm>
          <a:custGeom>
            <a:avLst/>
            <a:gdLst/>
            <a:ahLst/>
            <a:cxnLst/>
            <a:rect l="l" t="t" r="r" b="b"/>
            <a:pathLst>
              <a:path w="12962" h="18486" extrusionOk="0">
                <a:moveTo>
                  <a:pt x="2633" y="0"/>
                </a:moveTo>
                <a:lnTo>
                  <a:pt x="2246" y="37"/>
                </a:lnTo>
                <a:lnTo>
                  <a:pt x="1860" y="74"/>
                </a:lnTo>
                <a:lnTo>
                  <a:pt x="1473" y="129"/>
                </a:lnTo>
                <a:lnTo>
                  <a:pt x="1105" y="184"/>
                </a:lnTo>
                <a:lnTo>
                  <a:pt x="718" y="258"/>
                </a:lnTo>
                <a:lnTo>
                  <a:pt x="368" y="368"/>
                </a:lnTo>
                <a:lnTo>
                  <a:pt x="0" y="461"/>
                </a:lnTo>
                <a:lnTo>
                  <a:pt x="0" y="18486"/>
                </a:lnTo>
                <a:lnTo>
                  <a:pt x="8101" y="18486"/>
                </a:lnTo>
                <a:lnTo>
                  <a:pt x="8635" y="18136"/>
                </a:lnTo>
                <a:lnTo>
                  <a:pt x="9151" y="17767"/>
                </a:lnTo>
                <a:lnTo>
                  <a:pt x="9629" y="17362"/>
                </a:lnTo>
                <a:lnTo>
                  <a:pt x="10090" y="16921"/>
                </a:lnTo>
                <a:lnTo>
                  <a:pt x="10513" y="16460"/>
                </a:lnTo>
                <a:lnTo>
                  <a:pt x="10918" y="15982"/>
                </a:lnTo>
                <a:lnTo>
                  <a:pt x="11286" y="15466"/>
                </a:lnTo>
                <a:lnTo>
                  <a:pt x="11618" y="14932"/>
                </a:lnTo>
                <a:lnTo>
                  <a:pt x="11931" y="14361"/>
                </a:lnTo>
                <a:lnTo>
                  <a:pt x="12189" y="13791"/>
                </a:lnTo>
                <a:lnTo>
                  <a:pt x="12428" y="13183"/>
                </a:lnTo>
                <a:lnTo>
                  <a:pt x="12612" y="12557"/>
                </a:lnTo>
                <a:lnTo>
                  <a:pt x="12759" y="11931"/>
                </a:lnTo>
                <a:lnTo>
                  <a:pt x="12870" y="11287"/>
                </a:lnTo>
                <a:lnTo>
                  <a:pt x="12907" y="10955"/>
                </a:lnTo>
                <a:lnTo>
                  <a:pt x="12943" y="10624"/>
                </a:lnTo>
                <a:lnTo>
                  <a:pt x="12962" y="10274"/>
                </a:lnTo>
                <a:lnTo>
                  <a:pt x="12962" y="9943"/>
                </a:lnTo>
                <a:lnTo>
                  <a:pt x="12943" y="9427"/>
                </a:lnTo>
                <a:lnTo>
                  <a:pt x="12907" y="8930"/>
                </a:lnTo>
                <a:lnTo>
                  <a:pt x="12851" y="8433"/>
                </a:lnTo>
                <a:lnTo>
                  <a:pt x="12759" y="7936"/>
                </a:lnTo>
                <a:lnTo>
                  <a:pt x="12649" y="7457"/>
                </a:lnTo>
                <a:lnTo>
                  <a:pt x="12520" y="6978"/>
                </a:lnTo>
                <a:lnTo>
                  <a:pt x="12354" y="6518"/>
                </a:lnTo>
                <a:lnTo>
                  <a:pt x="12189" y="6076"/>
                </a:lnTo>
                <a:lnTo>
                  <a:pt x="11986" y="5634"/>
                </a:lnTo>
                <a:lnTo>
                  <a:pt x="11765" y="5211"/>
                </a:lnTo>
                <a:lnTo>
                  <a:pt x="11526" y="4787"/>
                </a:lnTo>
                <a:lnTo>
                  <a:pt x="11268" y="4382"/>
                </a:lnTo>
                <a:lnTo>
                  <a:pt x="10992" y="3996"/>
                </a:lnTo>
                <a:lnTo>
                  <a:pt x="10697" y="3627"/>
                </a:lnTo>
                <a:lnTo>
                  <a:pt x="10384" y="3259"/>
                </a:lnTo>
                <a:lnTo>
                  <a:pt x="10053" y="2909"/>
                </a:lnTo>
                <a:lnTo>
                  <a:pt x="9703" y="2578"/>
                </a:lnTo>
                <a:lnTo>
                  <a:pt x="9335" y="2265"/>
                </a:lnTo>
                <a:lnTo>
                  <a:pt x="8967" y="1970"/>
                </a:lnTo>
                <a:lnTo>
                  <a:pt x="8580" y="1694"/>
                </a:lnTo>
                <a:lnTo>
                  <a:pt x="8175" y="1436"/>
                </a:lnTo>
                <a:lnTo>
                  <a:pt x="7751" y="1197"/>
                </a:lnTo>
                <a:lnTo>
                  <a:pt x="7328" y="976"/>
                </a:lnTo>
                <a:lnTo>
                  <a:pt x="6886" y="774"/>
                </a:lnTo>
                <a:lnTo>
                  <a:pt x="6444" y="608"/>
                </a:lnTo>
                <a:lnTo>
                  <a:pt x="5984" y="442"/>
                </a:lnTo>
                <a:lnTo>
                  <a:pt x="5505" y="313"/>
                </a:lnTo>
                <a:lnTo>
                  <a:pt x="5026" y="203"/>
                </a:lnTo>
                <a:lnTo>
                  <a:pt x="4529" y="111"/>
                </a:lnTo>
                <a:lnTo>
                  <a:pt x="4032" y="55"/>
                </a:lnTo>
                <a:lnTo>
                  <a:pt x="3535" y="19"/>
                </a:lnTo>
                <a:lnTo>
                  <a:pt x="30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4136135"/>
            <a:ext cx="1085915" cy="1007345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0"/>
            <a:ext cx="1936023" cy="2500369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2221665" y="0"/>
            <a:ext cx="971649" cy="843027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5242000" y="1998975"/>
            <a:ext cx="3444900" cy="21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7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3822000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2"/>
          </p:nvPr>
        </p:nvSpPr>
        <p:spPr>
          <a:xfrm>
            <a:off x="6325498" y="1725900"/>
            <a:ext cx="2361300" cy="30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2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body" idx="3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9143954" cy="5143389"/>
          </a:xfrm>
          <a:custGeom>
            <a:avLst/>
            <a:gdLst/>
            <a:ahLst/>
            <a:cxnLst/>
            <a:rect l="l" t="t" r="r" b="b"/>
            <a:pathLst>
              <a:path w="94270" h="53026" extrusionOk="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2007373" y="2801981"/>
            <a:ext cx="1494925" cy="90731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9"/>
          <p:cNvSpPr/>
          <p:nvPr/>
        </p:nvSpPr>
        <p:spPr>
          <a:xfrm rot="758744">
            <a:off x="1198314" y="3395329"/>
            <a:ext cx="582376" cy="869781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1993115" y="0"/>
            <a:ext cx="1828888" cy="1393078"/>
          </a:xfrm>
          <a:custGeom>
            <a:avLst/>
            <a:gdLst/>
            <a:ahLst/>
            <a:cxnLst/>
            <a:rect l="l" t="t" r="r" b="b"/>
            <a:pathLst>
              <a:path w="18855" h="14362" extrusionOk="0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1793105" y="4243274"/>
            <a:ext cx="1271637" cy="900137"/>
          </a:xfrm>
          <a:custGeom>
            <a:avLst/>
            <a:gdLst/>
            <a:ahLst/>
            <a:cxnLst/>
            <a:rect l="l" t="t" r="r" b="b"/>
            <a:pathLst>
              <a:path w="13110" h="9280" extrusionOk="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0" y="2907418"/>
            <a:ext cx="971624" cy="1607346"/>
          </a:xfrm>
          <a:custGeom>
            <a:avLst/>
            <a:gdLst/>
            <a:ahLst/>
            <a:cxnLst/>
            <a:rect l="l" t="t" r="r" b="b"/>
            <a:pathLst>
              <a:path w="10017" h="16571" extrusionOk="0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/>
          <p:nvPr/>
        </p:nvSpPr>
        <p:spPr>
          <a:xfrm>
            <a:off x="0" y="0"/>
            <a:ext cx="9144093" cy="5143522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1650244" y="3237827"/>
            <a:ext cx="930521" cy="1355672"/>
          </a:xfrm>
          <a:custGeom>
            <a:avLst/>
            <a:gdLst/>
            <a:ahLst/>
            <a:cxnLst/>
            <a:rect l="l" t="t" r="r" b="b"/>
            <a:pathLst>
              <a:path w="9593" h="13976" extrusionOk="0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2514602"/>
            <a:ext cx="1378855" cy="1907408"/>
          </a:xfrm>
          <a:custGeom>
            <a:avLst/>
            <a:gdLst/>
            <a:ahLst/>
            <a:cxnLst/>
            <a:rect l="l" t="t" r="r" b="b"/>
            <a:pathLst>
              <a:path w="14215" h="19664" extrusionOk="0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2114578" y="0"/>
            <a:ext cx="1107352" cy="964471"/>
          </a:xfrm>
          <a:custGeom>
            <a:avLst/>
            <a:gdLst/>
            <a:ahLst/>
            <a:cxnLst/>
            <a:rect l="l" t="t" r="r" b="b"/>
            <a:pathLst>
              <a:path w="11416" h="9943" extrusionOk="0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body" idx="1"/>
          </p:nvPr>
        </p:nvSpPr>
        <p:spPr>
          <a:xfrm>
            <a:off x="3221925" y="4330100"/>
            <a:ext cx="54648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320075" y="1694182"/>
            <a:ext cx="4366800" cy="30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⊷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⊶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⊸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>
              <a:buNone/>
              <a:defRPr sz="1300">
                <a:solidFill>
                  <a:schemeClr val="accent2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148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>
            <a:spLocks noGrp="1"/>
          </p:cNvSpPr>
          <p:nvPr>
            <p:ph type="ctrTitle" idx="4294967295"/>
          </p:nvPr>
        </p:nvSpPr>
        <p:spPr>
          <a:xfrm>
            <a:off x="0" y="1831187"/>
            <a:ext cx="9144000" cy="926961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chemeClr val="tx1"/>
                </a:solidFill>
                <a:latin typeface="+mj-lt"/>
              </a:rPr>
              <a:t>TIẾT 27 + 28</a:t>
            </a:r>
            <a:endParaRPr sz="5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3" name="Google Shape;153;p20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grpSp>
        <p:nvGrpSpPr>
          <p:cNvPr id="154" name="Google Shape;154;p20"/>
          <p:cNvGrpSpPr/>
          <p:nvPr/>
        </p:nvGrpSpPr>
        <p:grpSpPr>
          <a:xfrm>
            <a:off x="463496" y="418193"/>
            <a:ext cx="1417581" cy="1380759"/>
            <a:chOff x="5926225" y="921350"/>
            <a:chExt cx="517800" cy="504350"/>
          </a:xfrm>
        </p:grpSpPr>
        <p:sp>
          <p:nvSpPr>
            <p:cNvPr id="155" name="Google Shape;155;p20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0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Google Shape;157;p20"/>
          <p:cNvSpPr/>
          <p:nvPr/>
        </p:nvSpPr>
        <p:spPr>
          <a:xfrm>
            <a:off x="2027271" y="916449"/>
            <a:ext cx="1417580" cy="80076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" name="Google Shape;158;p20"/>
          <p:cNvGrpSpPr/>
          <p:nvPr/>
        </p:nvGrpSpPr>
        <p:grpSpPr>
          <a:xfrm>
            <a:off x="146630" y="3537082"/>
            <a:ext cx="1128571" cy="1471014"/>
            <a:chOff x="2624850" y="4296000"/>
            <a:chExt cx="380400" cy="495825"/>
          </a:xfrm>
        </p:grpSpPr>
        <p:sp>
          <p:nvSpPr>
            <p:cNvPr id="159" name="Google Shape;159;p20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B8F5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20"/>
          <p:cNvSpPr/>
          <p:nvPr/>
        </p:nvSpPr>
        <p:spPr>
          <a:xfrm>
            <a:off x="92318" y="2941125"/>
            <a:ext cx="820160" cy="580591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0"/>
          <p:cNvSpPr/>
          <p:nvPr/>
        </p:nvSpPr>
        <p:spPr>
          <a:xfrm>
            <a:off x="3404615" y="595000"/>
            <a:ext cx="696695" cy="393592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51;p20"/>
          <p:cNvSpPr txBox="1">
            <a:spLocks/>
          </p:cNvSpPr>
          <p:nvPr/>
        </p:nvSpPr>
        <p:spPr>
          <a:xfrm>
            <a:off x="-83127" y="2797655"/>
            <a:ext cx="9144000" cy="926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ExtraLight"/>
              <a:buNone/>
              <a:defRPr sz="3600" b="0" i="0" u="none" strike="noStrike" cap="none">
                <a:solidFill>
                  <a:schemeClr val="accent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algn="ctr"/>
            <a:r>
              <a:rPr lang="en-US" sz="5000" b="1" dirty="0">
                <a:solidFill>
                  <a:schemeClr val="tx1"/>
                </a:solidFill>
                <a:latin typeface="+mj-lt"/>
              </a:rPr>
              <a:t>BÀI 18: ĐA DẠNG NẤM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8229600" cy="5143500"/>
          </a:xfr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778624"/>
            <a:ext cx="2072525" cy="148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481418" y="2280814"/>
            <a:ext cx="2094019" cy="4154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vi-V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hương mọc 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thân cây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541" y="778624"/>
            <a:ext cx="1995923" cy="148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Rectangle 17"/>
          <p:cNvSpPr/>
          <p:nvPr/>
        </p:nvSpPr>
        <p:spPr>
          <a:xfrm>
            <a:off x="2571751" y="2260643"/>
            <a:ext cx="2148623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mèo mọc trên thân cây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3700" y="767030"/>
            <a:ext cx="1943100" cy="14936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2442" y="778624"/>
            <a:ext cx="1974109" cy="14820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TextBox 20"/>
          <p:cNvSpPr txBox="1"/>
          <p:nvPr/>
        </p:nvSpPr>
        <p:spPr>
          <a:xfrm>
            <a:off x="4857751" y="2286000"/>
            <a:ext cx="1558683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kim châm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52316" y="2294751"/>
            <a:ext cx="72909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sò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660" y="2972683"/>
            <a:ext cx="2080638" cy="14346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1028700" y="4457700"/>
            <a:ext cx="744281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mỡ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6875" y="2972683"/>
            <a:ext cx="2081589" cy="143467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676730" y="4443368"/>
            <a:ext cx="1780970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linh chi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2442" y="2985561"/>
            <a:ext cx="2031259" cy="142179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720373" y="4496287"/>
            <a:ext cx="2023327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Đông trùng hạ thảo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2966" y="2972683"/>
            <a:ext cx="1853834" cy="143467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7038382" y="4523601"/>
            <a:ext cx="1305518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rơm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71750" y="57151"/>
            <a:ext cx="4400550" cy="4478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err="1">
                <a:solidFill>
                  <a:schemeClr val="tx1"/>
                </a:solidFill>
              </a:rPr>
              <a:t>Một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vài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loại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nấm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khác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552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title"/>
          </p:nvPr>
        </p:nvSpPr>
        <p:spPr>
          <a:xfrm>
            <a:off x="1616659" y="526173"/>
            <a:ext cx="5826557" cy="53323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tx1"/>
                </a:solidFill>
                <a:latin typeface="+mj-lt"/>
              </a:rPr>
              <a:t>II. VAI TRÒ VÀ TÁC HẠI CỦA NẤM</a:t>
            </a:r>
            <a:endParaRPr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1" name="Google Shape;171;p21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2178121" y="958291"/>
            <a:ext cx="6873411" cy="870996"/>
          </a:xfrm>
        </p:spPr>
        <p:txBody>
          <a:bodyPr/>
          <a:lstStyle/>
          <a:p>
            <a:r>
              <a:rPr lang="en-US" sz="2000" i="1" dirty="0">
                <a:solidFill>
                  <a:schemeClr val="tx1"/>
                </a:solidFill>
                <a:latin typeface="+mj-lt"/>
              </a:rPr>
              <a:t>Quan sát Hình 18.7, 18.8, </a:t>
            </a:r>
            <a:r>
              <a:rPr lang="en-US" sz="2000" i="1" dirty="0" err="1">
                <a:solidFill>
                  <a:schemeClr val="tx1"/>
                </a:solidFill>
                <a:latin typeface="+mj-lt"/>
              </a:rPr>
              <a:t>nghiên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+mj-lt"/>
              </a:rPr>
              <a:t>cứu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+mj-lt"/>
              </a:rPr>
              <a:t>thông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 tin em hãy </a:t>
            </a:r>
            <a:r>
              <a:rPr lang="en-US" sz="2000" i="1" dirty="0" err="1">
                <a:solidFill>
                  <a:schemeClr val="tx1"/>
                </a:solidFill>
                <a:latin typeface="+mj-lt"/>
              </a:rPr>
              <a:t>nêu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+mj-lt"/>
              </a:rPr>
              <a:t>lợi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+mj-lt"/>
              </a:rPr>
              <a:t>ích</a:t>
            </a:r>
            <a:r>
              <a:rPr lang="en-US" sz="2000" i="1" dirty="0">
                <a:solidFill>
                  <a:schemeClr val="tx1"/>
                </a:solidFill>
                <a:latin typeface="+mj-lt"/>
              </a:rPr>
              <a:t> và tác hại của nấm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" y="1829287"/>
            <a:ext cx="5559552" cy="32563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9237" y="1829287"/>
            <a:ext cx="3699197" cy="3057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9" y="71919"/>
            <a:ext cx="4364117" cy="41731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1178" y="71919"/>
            <a:ext cx="4530903" cy="41731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09575" y="4442074"/>
            <a:ext cx="6715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Nấm mộc nhĩ, nấm rơm làm thức ăn cho người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7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9" y="92467"/>
            <a:ext cx="8975324" cy="42673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84908" y="4510009"/>
            <a:ext cx="5581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Nấm linh chi làm dược liệu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90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564" y="409909"/>
            <a:ext cx="4366800" cy="533239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  <a:latin typeface="+mj-lt"/>
              </a:rPr>
              <a:t>Vai trò của nấm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4" name="Freeform 3"/>
          <p:cNvSpPr/>
          <p:nvPr/>
        </p:nvSpPr>
        <p:spPr>
          <a:xfrm>
            <a:off x="2587465" y="809987"/>
            <a:ext cx="3239803" cy="1557199"/>
          </a:xfrm>
          <a:custGeom>
            <a:avLst/>
            <a:gdLst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936750 w 2209800"/>
              <a:gd name="connsiteY4" fmla="*/ 38100 h 1104900"/>
              <a:gd name="connsiteX5" fmla="*/ 1409700 w 2209800"/>
              <a:gd name="connsiteY5" fmla="*/ 107950 h 1104900"/>
              <a:gd name="connsiteX6" fmla="*/ 685800 w 2209800"/>
              <a:gd name="connsiteY6" fmla="*/ 254000 h 1104900"/>
              <a:gd name="connsiteX7" fmla="*/ 0 w 2209800"/>
              <a:gd name="connsiteY7" fmla="*/ 704850 h 1104900"/>
              <a:gd name="connsiteX8" fmla="*/ 260350 w 2209800"/>
              <a:gd name="connsiteY8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09700 w 2209800"/>
              <a:gd name="connsiteY4" fmla="*/ 107950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04900 h 1104900"/>
              <a:gd name="connsiteX1" fmla="*/ 1797050 w 2209800"/>
              <a:gd name="connsiteY1" fmla="*/ 1104900 h 1104900"/>
              <a:gd name="connsiteX2" fmla="*/ 2209800 w 2209800"/>
              <a:gd name="connsiteY2" fmla="*/ 590550 h 1104900"/>
              <a:gd name="connsiteX3" fmla="*/ 2012950 w 2209800"/>
              <a:gd name="connsiteY3" fmla="*/ 0 h 1104900"/>
              <a:gd name="connsiteX4" fmla="*/ 1426369 w 2209800"/>
              <a:gd name="connsiteY4" fmla="*/ 91281 h 1104900"/>
              <a:gd name="connsiteX5" fmla="*/ 685800 w 2209800"/>
              <a:gd name="connsiteY5" fmla="*/ 254000 h 1104900"/>
              <a:gd name="connsiteX6" fmla="*/ 0 w 2209800"/>
              <a:gd name="connsiteY6" fmla="*/ 704850 h 1104900"/>
              <a:gd name="connsiteX7" fmla="*/ 260350 w 2209800"/>
              <a:gd name="connsiteY7" fmla="*/ 1104900 h 1104900"/>
              <a:gd name="connsiteX0" fmla="*/ 260350 w 2209800"/>
              <a:gd name="connsiteY0" fmla="*/ 1149945 h 1149945"/>
              <a:gd name="connsiteX1" fmla="*/ 1797050 w 2209800"/>
              <a:gd name="connsiteY1" fmla="*/ 1149945 h 1149945"/>
              <a:gd name="connsiteX2" fmla="*/ 2209800 w 2209800"/>
              <a:gd name="connsiteY2" fmla="*/ 635595 h 1149945"/>
              <a:gd name="connsiteX3" fmla="*/ 2012950 w 2209800"/>
              <a:gd name="connsiteY3" fmla="*/ 45045 h 1149945"/>
              <a:gd name="connsiteX4" fmla="*/ 1426369 w 2209800"/>
              <a:gd name="connsiteY4" fmla="*/ 136326 h 1149945"/>
              <a:gd name="connsiteX5" fmla="*/ 685800 w 2209800"/>
              <a:gd name="connsiteY5" fmla="*/ 299045 h 1149945"/>
              <a:gd name="connsiteX6" fmla="*/ 0 w 2209800"/>
              <a:gd name="connsiteY6" fmla="*/ 749895 h 1149945"/>
              <a:gd name="connsiteX7" fmla="*/ 260350 w 2209800"/>
              <a:gd name="connsiteY7" fmla="*/ 1149945 h 1149945"/>
              <a:gd name="connsiteX0" fmla="*/ 260350 w 2209800"/>
              <a:gd name="connsiteY0" fmla="*/ 1151694 h 1151694"/>
              <a:gd name="connsiteX1" fmla="*/ 1797050 w 2209800"/>
              <a:gd name="connsiteY1" fmla="*/ 1151694 h 1151694"/>
              <a:gd name="connsiteX2" fmla="*/ 2209800 w 2209800"/>
              <a:gd name="connsiteY2" fmla="*/ 637344 h 1151694"/>
              <a:gd name="connsiteX3" fmla="*/ 2022475 w 2209800"/>
              <a:gd name="connsiteY3" fmla="*/ 42032 h 1151694"/>
              <a:gd name="connsiteX4" fmla="*/ 1426369 w 2209800"/>
              <a:gd name="connsiteY4" fmla="*/ 138075 h 1151694"/>
              <a:gd name="connsiteX5" fmla="*/ 685800 w 2209800"/>
              <a:gd name="connsiteY5" fmla="*/ 300794 h 1151694"/>
              <a:gd name="connsiteX6" fmla="*/ 0 w 2209800"/>
              <a:gd name="connsiteY6" fmla="*/ 751644 h 1151694"/>
              <a:gd name="connsiteX7" fmla="*/ 260350 w 2209800"/>
              <a:gd name="connsiteY7" fmla="*/ 1151694 h 1151694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09800"/>
              <a:gd name="connsiteY0" fmla="*/ 1205145 h 1205145"/>
              <a:gd name="connsiteX1" fmla="*/ 1797050 w 2209800"/>
              <a:gd name="connsiteY1" fmla="*/ 1205145 h 1205145"/>
              <a:gd name="connsiteX2" fmla="*/ 2209800 w 2209800"/>
              <a:gd name="connsiteY2" fmla="*/ 690795 h 1205145"/>
              <a:gd name="connsiteX3" fmla="*/ 2022475 w 2209800"/>
              <a:gd name="connsiteY3" fmla="*/ 95483 h 1205145"/>
              <a:gd name="connsiteX4" fmla="*/ 1426369 w 2209800"/>
              <a:gd name="connsiteY4" fmla="*/ 191526 h 1205145"/>
              <a:gd name="connsiteX5" fmla="*/ 685800 w 2209800"/>
              <a:gd name="connsiteY5" fmla="*/ 354245 h 1205145"/>
              <a:gd name="connsiteX6" fmla="*/ 0 w 2209800"/>
              <a:gd name="connsiteY6" fmla="*/ 805095 h 1205145"/>
              <a:gd name="connsiteX7" fmla="*/ 260350 w 2209800"/>
              <a:gd name="connsiteY7" fmla="*/ 1205145 h 1205145"/>
              <a:gd name="connsiteX0" fmla="*/ 260350 w 2216944"/>
              <a:gd name="connsiteY0" fmla="*/ 1205145 h 1205145"/>
              <a:gd name="connsiteX1" fmla="*/ 1797050 w 2216944"/>
              <a:gd name="connsiteY1" fmla="*/ 1205145 h 1205145"/>
              <a:gd name="connsiteX2" fmla="*/ 2216944 w 2216944"/>
              <a:gd name="connsiteY2" fmla="*/ 705083 h 1205145"/>
              <a:gd name="connsiteX3" fmla="*/ 2022475 w 2216944"/>
              <a:gd name="connsiteY3" fmla="*/ 95483 h 1205145"/>
              <a:gd name="connsiteX4" fmla="*/ 1426369 w 2216944"/>
              <a:gd name="connsiteY4" fmla="*/ 191526 h 1205145"/>
              <a:gd name="connsiteX5" fmla="*/ 685800 w 2216944"/>
              <a:gd name="connsiteY5" fmla="*/ 354245 h 1205145"/>
              <a:gd name="connsiteX6" fmla="*/ 0 w 2216944"/>
              <a:gd name="connsiteY6" fmla="*/ 805095 h 1205145"/>
              <a:gd name="connsiteX7" fmla="*/ 260350 w 221694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7050 w 2227794"/>
              <a:gd name="connsiteY1" fmla="*/ 1205145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60350 w 2227794"/>
              <a:gd name="connsiteY0" fmla="*/ 1205145 h 1205145"/>
              <a:gd name="connsiteX1" fmla="*/ 1799431 w 2227794"/>
              <a:gd name="connsiteY1" fmla="*/ 1164664 h 1205145"/>
              <a:gd name="connsiteX2" fmla="*/ 2216944 w 2227794"/>
              <a:gd name="connsiteY2" fmla="*/ 705083 h 1205145"/>
              <a:gd name="connsiteX3" fmla="*/ 2022475 w 2227794"/>
              <a:gd name="connsiteY3" fmla="*/ 95483 h 1205145"/>
              <a:gd name="connsiteX4" fmla="*/ 1426369 w 2227794"/>
              <a:gd name="connsiteY4" fmla="*/ 191526 h 1205145"/>
              <a:gd name="connsiteX5" fmla="*/ 685800 w 2227794"/>
              <a:gd name="connsiteY5" fmla="*/ 354245 h 1205145"/>
              <a:gd name="connsiteX6" fmla="*/ 0 w 2227794"/>
              <a:gd name="connsiteY6" fmla="*/ 805095 h 1205145"/>
              <a:gd name="connsiteX7" fmla="*/ 260350 w 2227794"/>
              <a:gd name="connsiteY7" fmla="*/ 1205145 h 1205145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288925 w 2227794"/>
              <a:gd name="connsiteY0" fmla="*/ 1157520 h 1164664"/>
              <a:gd name="connsiteX1" fmla="*/ 1799431 w 2227794"/>
              <a:gd name="connsiteY1" fmla="*/ 1164664 h 1164664"/>
              <a:gd name="connsiteX2" fmla="*/ 2216944 w 2227794"/>
              <a:gd name="connsiteY2" fmla="*/ 705083 h 1164664"/>
              <a:gd name="connsiteX3" fmla="*/ 2022475 w 2227794"/>
              <a:gd name="connsiteY3" fmla="*/ 95483 h 1164664"/>
              <a:gd name="connsiteX4" fmla="*/ 1426369 w 2227794"/>
              <a:gd name="connsiteY4" fmla="*/ 191526 h 1164664"/>
              <a:gd name="connsiteX5" fmla="*/ 685800 w 2227794"/>
              <a:gd name="connsiteY5" fmla="*/ 354245 h 1164664"/>
              <a:gd name="connsiteX6" fmla="*/ 0 w 2227794"/>
              <a:gd name="connsiteY6" fmla="*/ 805095 h 1164664"/>
              <a:gd name="connsiteX7" fmla="*/ 288925 w 2227794"/>
              <a:gd name="connsiteY7" fmla="*/ 1157520 h 1164664"/>
              <a:gd name="connsiteX0" fmla="*/ 390126 w 2328995"/>
              <a:gd name="connsiteY0" fmla="*/ 1157520 h 1164664"/>
              <a:gd name="connsiteX1" fmla="*/ 1900632 w 2328995"/>
              <a:gd name="connsiteY1" fmla="*/ 1164664 h 1164664"/>
              <a:gd name="connsiteX2" fmla="*/ 2318145 w 2328995"/>
              <a:gd name="connsiteY2" fmla="*/ 705083 h 1164664"/>
              <a:gd name="connsiteX3" fmla="*/ 2123676 w 2328995"/>
              <a:gd name="connsiteY3" fmla="*/ 95483 h 1164664"/>
              <a:gd name="connsiteX4" fmla="*/ 1527570 w 2328995"/>
              <a:gd name="connsiteY4" fmla="*/ 191526 h 1164664"/>
              <a:gd name="connsiteX5" fmla="*/ 787001 w 2328995"/>
              <a:gd name="connsiteY5" fmla="*/ 354245 h 1164664"/>
              <a:gd name="connsiteX6" fmla="*/ 101201 w 2328995"/>
              <a:gd name="connsiteY6" fmla="*/ 805095 h 1164664"/>
              <a:gd name="connsiteX7" fmla="*/ 390126 w 2328995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  <a:gd name="connsiteX0" fmla="*/ 399528 w 2338397"/>
              <a:gd name="connsiteY0" fmla="*/ 1157520 h 1164664"/>
              <a:gd name="connsiteX1" fmla="*/ 1910034 w 2338397"/>
              <a:gd name="connsiteY1" fmla="*/ 1164664 h 1164664"/>
              <a:gd name="connsiteX2" fmla="*/ 2327547 w 2338397"/>
              <a:gd name="connsiteY2" fmla="*/ 705083 h 1164664"/>
              <a:gd name="connsiteX3" fmla="*/ 2133078 w 2338397"/>
              <a:gd name="connsiteY3" fmla="*/ 95483 h 1164664"/>
              <a:gd name="connsiteX4" fmla="*/ 1536972 w 2338397"/>
              <a:gd name="connsiteY4" fmla="*/ 191526 h 1164664"/>
              <a:gd name="connsiteX5" fmla="*/ 796403 w 2338397"/>
              <a:gd name="connsiteY5" fmla="*/ 354245 h 1164664"/>
              <a:gd name="connsiteX6" fmla="*/ 110603 w 2338397"/>
              <a:gd name="connsiteY6" fmla="*/ 805095 h 1164664"/>
              <a:gd name="connsiteX7" fmla="*/ 399528 w 2338397"/>
              <a:gd name="connsiteY7" fmla="*/ 1157520 h 116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8397" h="1164664">
                <a:moveTo>
                  <a:pt x="399528" y="1157520"/>
                </a:moveTo>
                <a:lnTo>
                  <a:pt x="1910034" y="1164664"/>
                </a:lnTo>
                <a:cubicBezTo>
                  <a:pt x="2016661" y="1128946"/>
                  <a:pt x="2266163" y="1043220"/>
                  <a:pt x="2327547" y="705083"/>
                </a:cubicBezTo>
                <a:cubicBezTo>
                  <a:pt x="2336542" y="575703"/>
                  <a:pt x="2390783" y="351070"/>
                  <a:pt x="2133078" y="95483"/>
                </a:cubicBezTo>
                <a:cubicBezTo>
                  <a:pt x="2004226" y="-24109"/>
                  <a:pt x="1708686" y="-69882"/>
                  <a:pt x="1536972" y="191526"/>
                </a:cubicBezTo>
                <a:cubicBezTo>
                  <a:pt x="1252016" y="79078"/>
                  <a:pt x="983728" y="114267"/>
                  <a:pt x="796403" y="354245"/>
                </a:cubicBezTo>
                <a:cubicBezTo>
                  <a:pt x="439215" y="199728"/>
                  <a:pt x="53453" y="485743"/>
                  <a:pt x="110603" y="805095"/>
                </a:cubicBezTo>
                <a:cubicBezTo>
                  <a:pt x="-116939" y="979720"/>
                  <a:pt x="19851" y="1149582"/>
                  <a:pt x="399528" y="1157520"/>
                </a:cubicBezTo>
                <a:close/>
              </a:path>
            </a:pathLst>
          </a:cu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5726462" y="2079527"/>
            <a:ext cx="369888" cy="647700"/>
            <a:chOff x="2057400" y="2332412"/>
            <a:chExt cx="324766" cy="568896"/>
          </a:xfrm>
        </p:grpSpPr>
        <p:sp>
          <p:nvSpPr>
            <p:cNvPr id="6" name="Oval 5"/>
            <p:cNvSpPr/>
            <p:nvPr/>
          </p:nvSpPr>
          <p:spPr>
            <a:xfrm>
              <a:off x="2057400" y="2743747"/>
              <a:ext cx="157505" cy="157561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214905" y="2562481"/>
              <a:ext cx="158898" cy="157561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224661" y="2332412"/>
              <a:ext cx="157505" cy="157562"/>
            </a:xfrm>
            <a:prstGeom prst="ellipse">
              <a:avLst/>
            </a:prstGeom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9" name="Rectangle 31"/>
          <p:cNvSpPr>
            <a:spLocks noChangeArrowheads="1"/>
          </p:cNvSpPr>
          <p:nvPr/>
        </p:nvSpPr>
        <p:spPr bwMode="auto">
          <a:xfrm>
            <a:off x="2975947" y="1231316"/>
            <a:ext cx="275051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charset="0"/>
              </a:rPr>
              <a:t>Phân hủy xác thực vật, động vật, làm sạch môi trường</a:t>
            </a:r>
          </a:p>
        </p:txBody>
      </p:sp>
      <p:sp>
        <p:nvSpPr>
          <p:cNvPr id="11" name="Freeform 10"/>
          <p:cNvSpPr/>
          <p:nvPr/>
        </p:nvSpPr>
        <p:spPr>
          <a:xfrm>
            <a:off x="208865" y="3087060"/>
            <a:ext cx="3302432" cy="1294745"/>
          </a:xfrm>
          <a:custGeom>
            <a:avLst/>
            <a:gdLst>
              <a:gd name="connsiteX0" fmla="*/ 257175 w 2320925"/>
              <a:gd name="connsiteY0" fmla="*/ 1203325 h 1203325"/>
              <a:gd name="connsiteX1" fmla="*/ 2070100 w 2320925"/>
              <a:gd name="connsiteY1" fmla="*/ 1203325 h 1203325"/>
              <a:gd name="connsiteX2" fmla="*/ 2320925 w 2320925"/>
              <a:gd name="connsiteY2" fmla="*/ 508000 h 1203325"/>
              <a:gd name="connsiteX3" fmla="*/ 2089150 w 2320925"/>
              <a:gd name="connsiteY3" fmla="*/ 349250 h 1203325"/>
              <a:gd name="connsiteX4" fmla="*/ 1863725 w 2320925"/>
              <a:gd name="connsiteY4" fmla="*/ 123825 h 1203325"/>
              <a:gd name="connsiteX5" fmla="*/ 1435100 w 2320925"/>
              <a:gd name="connsiteY5" fmla="*/ 0 h 1203325"/>
              <a:gd name="connsiteX6" fmla="*/ 936625 w 2320925"/>
              <a:gd name="connsiteY6" fmla="*/ 31750 h 1203325"/>
              <a:gd name="connsiteX7" fmla="*/ 650875 w 2320925"/>
              <a:gd name="connsiteY7" fmla="*/ 177800 h 1203325"/>
              <a:gd name="connsiteX8" fmla="*/ 0 w 2320925"/>
              <a:gd name="connsiteY8" fmla="*/ 415925 h 1203325"/>
              <a:gd name="connsiteX9" fmla="*/ 82550 w 2320925"/>
              <a:gd name="connsiteY9" fmla="*/ 1111250 h 1203325"/>
              <a:gd name="connsiteX10" fmla="*/ 257175 w 2320925"/>
              <a:gd name="connsiteY10" fmla="*/ 1203325 h 1203325"/>
              <a:gd name="connsiteX0" fmla="*/ 366911 w 2430661"/>
              <a:gd name="connsiteY0" fmla="*/ 1203325 h 1203325"/>
              <a:gd name="connsiteX1" fmla="*/ 2179836 w 2430661"/>
              <a:gd name="connsiteY1" fmla="*/ 1203325 h 1203325"/>
              <a:gd name="connsiteX2" fmla="*/ 2430661 w 2430661"/>
              <a:gd name="connsiteY2" fmla="*/ 508000 h 1203325"/>
              <a:gd name="connsiteX3" fmla="*/ 2198886 w 2430661"/>
              <a:gd name="connsiteY3" fmla="*/ 349250 h 1203325"/>
              <a:gd name="connsiteX4" fmla="*/ 1973461 w 2430661"/>
              <a:gd name="connsiteY4" fmla="*/ 123825 h 1203325"/>
              <a:gd name="connsiteX5" fmla="*/ 1544836 w 2430661"/>
              <a:gd name="connsiteY5" fmla="*/ 0 h 1203325"/>
              <a:gd name="connsiteX6" fmla="*/ 1046361 w 2430661"/>
              <a:gd name="connsiteY6" fmla="*/ 31750 h 1203325"/>
              <a:gd name="connsiteX7" fmla="*/ 760611 w 2430661"/>
              <a:gd name="connsiteY7" fmla="*/ 177800 h 1203325"/>
              <a:gd name="connsiteX8" fmla="*/ 109736 w 2430661"/>
              <a:gd name="connsiteY8" fmla="*/ 415925 h 1203325"/>
              <a:gd name="connsiteX9" fmla="*/ 192286 w 2430661"/>
              <a:gd name="connsiteY9" fmla="*/ 1111250 h 1203325"/>
              <a:gd name="connsiteX10" fmla="*/ 366911 w 2430661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77800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03325 h 1203325"/>
              <a:gd name="connsiteX1" fmla="*/ 2236737 w 2487562"/>
              <a:gd name="connsiteY1" fmla="*/ 1203325 h 1203325"/>
              <a:gd name="connsiteX2" fmla="*/ 2487562 w 2487562"/>
              <a:gd name="connsiteY2" fmla="*/ 508000 h 1203325"/>
              <a:gd name="connsiteX3" fmla="*/ 2255787 w 2487562"/>
              <a:gd name="connsiteY3" fmla="*/ 349250 h 1203325"/>
              <a:gd name="connsiteX4" fmla="*/ 2030362 w 2487562"/>
              <a:gd name="connsiteY4" fmla="*/ 123825 h 1203325"/>
              <a:gd name="connsiteX5" fmla="*/ 1601737 w 2487562"/>
              <a:gd name="connsiteY5" fmla="*/ 0 h 1203325"/>
              <a:gd name="connsiteX6" fmla="*/ 1103262 w 2487562"/>
              <a:gd name="connsiteY6" fmla="*/ 31750 h 1203325"/>
              <a:gd name="connsiteX7" fmla="*/ 817512 w 2487562"/>
              <a:gd name="connsiteY7" fmla="*/ 123825 h 1203325"/>
              <a:gd name="connsiteX8" fmla="*/ 166637 w 2487562"/>
              <a:gd name="connsiteY8" fmla="*/ 415925 h 1203325"/>
              <a:gd name="connsiteX9" fmla="*/ 249187 w 2487562"/>
              <a:gd name="connsiteY9" fmla="*/ 1111250 h 1203325"/>
              <a:gd name="connsiteX10" fmla="*/ 423812 w 2487562"/>
              <a:gd name="connsiteY10" fmla="*/ 1203325 h 1203325"/>
              <a:gd name="connsiteX0" fmla="*/ 423812 w 2487562"/>
              <a:gd name="connsiteY0" fmla="*/ 1210965 h 1210965"/>
              <a:gd name="connsiteX1" fmla="*/ 2236737 w 2487562"/>
              <a:gd name="connsiteY1" fmla="*/ 1210965 h 1210965"/>
              <a:gd name="connsiteX2" fmla="*/ 2487562 w 2487562"/>
              <a:gd name="connsiteY2" fmla="*/ 515640 h 1210965"/>
              <a:gd name="connsiteX3" fmla="*/ 2255787 w 2487562"/>
              <a:gd name="connsiteY3" fmla="*/ 356890 h 1210965"/>
              <a:gd name="connsiteX4" fmla="*/ 2030362 w 2487562"/>
              <a:gd name="connsiteY4" fmla="*/ 131465 h 1210965"/>
              <a:gd name="connsiteX5" fmla="*/ 1601737 w 2487562"/>
              <a:gd name="connsiteY5" fmla="*/ 7640 h 1210965"/>
              <a:gd name="connsiteX6" fmla="*/ 1103262 w 2487562"/>
              <a:gd name="connsiteY6" fmla="*/ 39390 h 1210965"/>
              <a:gd name="connsiteX7" fmla="*/ 817512 w 2487562"/>
              <a:gd name="connsiteY7" fmla="*/ 131465 h 1210965"/>
              <a:gd name="connsiteX8" fmla="*/ 166637 w 2487562"/>
              <a:gd name="connsiteY8" fmla="*/ 423565 h 1210965"/>
              <a:gd name="connsiteX9" fmla="*/ 249187 w 2487562"/>
              <a:gd name="connsiteY9" fmla="*/ 1118890 h 1210965"/>
              <a:gd name="connsiteX10" fmla="*/ 423812 w 2487562"/>
              <a:gd name="connsiteY10" fmla="*/ 1210965 h 1210965"/>
              <a:gd name="connsiteX0" fmla="*/ 423812 w 2487562"/>
              <a:gd name="connsiteY0" fmla="*/ 1224763 h 1224763"/>
              <a:gd name="connsiteX1" fmla="*/ 2236737 w 2487562"/>
              <a:gd name="connsiteY1" fmla="*/ 1224763 h 1224763"/>
              <a:gd name="connsiteX2" fmla="*/ 2487562 w 2487562"/>
              <a:gd name="connsiteY2" fmla="*/ 529438 h 1224763"/>
              <a:gd name="connsiteX3" fmla="*/ 2255787 w 2487562"/>
              <a:gd name="connsiteY3" fmla="*/ 370688 h 1224763"/>
              <a:gd name="connsiteX4" fmla="*/ 2030362 w 2487562"/>
              <a:gd name="connsiteY4" fmla="*/ 145263 h 1224763"/>
              <a:gd name="connsiteX5" fmla="*/ 1601737 w 2487562"/>
              <a:gd name="connsiteY5" fmla="*/ 21438 h 1224763"/>
              <a:gd name="connsiteX6" fmla="*/ 1112787 w 2487562"/>
              <a:gd name="connsiteY6" fmla="*/ 30963 h 1224763"/>
              <a:gd name="connsiteX7" fmla="*/ 817512 w 2487562"/>
              <a:gd name="connsiteY7" fmla="*/ 145263 h 1224763"/>
              <a:gd name="connsiteX8" fmla="*/ 166637 w 2487562"/>
              <a:gd name="connsiteY8" fmla="*/ 437363 h 1224763"/>
              <a:gd name="connsiteX9" fmla="*/ 249187 w 2487562"/>
              <a:gd name="connsiteY9" fmla="*/ 1132688 h 1224763"/>
              <a:gd name="connsiteX10" fmla="*/ 423812 w 2487562"/>
              <a:gd name="connsiteY10" fmla="*/ 1224763 h 1224763"/>
              <a:gd name="connsiteX0" fmla="*/ 423812 w 2487562"/>
              <a:gd name="connsiteY0" fmla="*/ 1276040 h 1276040"/>
              <a:gd name="connsiteX1" fmla="*/ 2236737 w 2487562"/>
              <a:gd name="connsiteY1" fmla="*/ 1276040 h 1276040"/>
              <a:gd name="connsiteX2" fmla="*/ 2487562 w 2487562"/>
              <a:gd name="connsiteY2" fmla="*/ 580715 h 1276040"/>
              <a:gd name="connsiteX3" fmla="*/ 2255787 w 2487562"/>
              <a:gd name="connsiteY3" fmla="*/ 421965 h 1276040"/>
              <a:gd name="connsiteX4" fmla="*/ 2030362 w 2487562"/>
              <a:gd name="connsiteY4" fmla="*/ 196540 h 1276040"/>
              <a:gd name="connsiteX5" fmla="*/ 1601737 w 2487562"/>
              <a:gd name="connsiteY5" fmla="*/ 72715 h 1276040"/>
              <a:gd name="connsiteX6" fmla="*/ 1112787 w 2487562"/>
              <a:gd name="connsiteY6" fmla="*/ 82240 h 1276040"/>
              <a:gd name="connsiteX7" fmla="*/ 817512 w 2487562"/>
              <a:gd name="connsiteY7" fmla="*/ 196540 h 1276040"/>
              <a:gd name="connsiteX8" fmla="*/ 166637 w 2487562"/>
              <a:gd name="connsiteY8" fmla="*/ 488640 h 1276040"/>
              <a:gd name="connsiteX9" fmla="*/ 249187 w 2487562"/>
              <a:gd name="connsiteY9" fmla="*/ 1183965 h 1276040"/>
              <a:gd name="connsiteX10" fmla="*/ 423812 w 2487562"/>
              <a:gd name="connsiteY10" fmla="*/ 1276040 h 1276040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7562"/>
              <a:gd name="connsiteY0" fmla="*/ 1359584 h 1359584"/>
              <a:gd name="connsiteX1" fmla="*/ 2236737 w 2487562"/>
              <a:gd name="connsiteY1" fmla="*/ 1359584 h 1359584"/>
              <a:gd name="connsiteX2" fmla="*/ 2487562 w 2487562"/>
              <a:gd name="connsiteY2" fmla="*/ 664259 h 1359584"/>
              <a:gd name="connsiteX3" fmla="*/ 2255787 w 2487562"/>
              <a:gd name="connsiteY3" fmla="*/ 505509 h 1359584"/>
              <a:gd name="connsiteX4" fmla="*/ 2030362 w 2487562"/>
              <a:gd name="connsiteY4" fmla="*/ 280084 h 1359584"/>
              <a:gd name="connsiteX5" fmla="*/ 1601737 w 2487562"/>
              <a:gd name="connsiteY5" fmla="*/ 156259 h 1359584"/>
              <a:gd name="connsiteX6" fmla="*/ 1112787 w 2487562"/>
              <a:gd name="connsiteY6" fmla="*/ 165784 h 1359584"/>
              <a:gd name="connsiteX7" fmla="*/ 817512 w 2487562"/>
              <a:gd name="connsiteY7" fmla="*/ 280084 h 1359584"/>
              <a:gd name="connsiteX8" fmla="*/ 166637 w 2487562"/>
              <a:gd name="connsiteY8" fmla="*/ 572184 h 1359584"/>
              <a:gd name="connsiteX9" fmla="*/ 249187 w 2487562"/>
              <a:gd name="connsiteY9" fmla="*/ 1267509 h 1359584"/>
              <a:gd name="connsiteX10" fmla="*/ 423812 w 2487562"/>
              <a:gd name="connsiteY10" fmla="*/ 1359584 h 1359584"/>
              <a:gd name="connsiteX0" fmla="*/ 423812 w 2488256"/>
              <a:gd name="connsiteY0" fmla="*/ 1359584 h 1359584"/>
              <a:gd name="connsiteX1" fmla="*/ 2236737 w 2488256"/>
              <a:gd name="connsiteY1" fmla="*/ 1359584 h 1359584"/>
              <a:gd name="connsiteX2" fmla="*/ 2487562 w 2488256"/>
              <a:gd name="connsiteY2" fmla="*/ 664259 h 1359584"/>
              <a:gd name="connsiteX3" fmla="*/ 2255787 w 2488256"/>
              <a:gd name="connsiteY3" fmla="*/ 505509 h 1359584"/>
              <a:gd name="connsiteX4" fmla="*/ 2030362 w 2488256"/>
              <a:gd name="connsiteY4" fmla="*/ 280084 h 1359584"/>
              <a:gd name="connsiteX5" fmla="*/ 1601737 w 2488256"/>
              <a:gd name="connsiteY5" fmla="*/ 156259 h 1359584"/>
              <a:gd name="connsiteX6" fmla="*/ 1112787 w 2488256"/>
              <a:gd name="connsiteY6" fmla="*/ 165784 h 1359584"/>
              <a:gd name="connsiteX7" fmla="*/ 817512 w 2488256"/>
              <a:gd name="connsiteY7" fmla="*/ 280084 h 1359584"/>
              <a:gd name="connsiteX8" fmla="*/ 166637 w 2488256"/>
              <a:gd name="connsiteY8" fmla="*/ 572184 h 1359584"/>
              <a:gd name="connsiteX9" fmla="*/ 249187 w 2488256"/>
              <a:gd name="connsiteY9" fmla="*/ 1267509 h 1359584"/>
              <a:gd name="connsiteX10" fmla="*/ 423812 w 2488256"/>
              <a:gd name="connsiteY10" fmla="*/ 1359584 h 1359584"/>
              <a:gd name="connsiteX0" fmla="*/ 423812 w 2613718"/>
              <a:gd name="connsiteY0" fmla="*/ 1359584 h 1359584"/>
              <a:gd name="connsiteX1" fmla="*/ 2236737 w 2613718"/>
              <a:gd name="connsiteY1" fmla="*/ 1359584 h 1359584"/>
              <a:gd name="connsiteX2" fmla="*/ 2487562 w 2613718"/>
              <a:gd name="connsiteY2" fmla="*/ 664259 h 1359584"/>
              <a:gd name="connsiteX3" fmla="*/ 2255787 w 2613718"/>
              <a:gd name="connsiteY3" fmla="*/ 505509 h 1359584"/>
              <a:gd name="connsiteX4" fmla="*/ 2030362 w 2613718"/>
              <a:gd name="connsiteY4" fmla="*/ 280084 h 1359584"/>
              <a:gd name="connsiteX5" fmla="*/ 1601737 w 2613718"/>
              <a:gd name="connsiteY5" fmla="*/ 156259 h 1359584"/>
              <a:gd name="connsiteX6" fmla="*/ 1112787 w 2613718"/>
              <a:gd name="connsiteY6" fmla="*/ 165784 h 1359584"/>
              <a:gd name="connsiteX7" fmla="*/ 817512 w 2613718"/>
              <a:gd name="connsiteY7" fmla="*/ 280084 h 1359584"/>
              <a:gd name="connsiteX8" fmla="*/ 166637 w 2613718"/>
              <a:gd name="connsiteY8" fmla="*/ 572184 h 1359584"/>
              <a:gd name="connsiteX9" fmla="*/ 249187 w 2613718"/>
              <a:gd name="connsiteY9" fmla="*/ 1267509 h 1359584"/>
              <a:gd name="connsiteX10" fmla="*/ 423812 w 2613718"/>
              <a:gd name="connsiteY10" fmla="*/ 1359584 h 1359584"/>
              <a:gd name="connsiteX0" fmla="*/ 423812 w 2679088"/>
              <a:gd name="connsiteY0" fmla="*/ 1359584 h 1359584"/>
              <a:gd name="connsiteX1" fmla="*/ 2236737 w 2679088"/>
              <a:gd name="connsiteY1" fmla="*/ 1359584 h 1359584"/>
              <a:gd name="connsiteX2" fmla="*/ 2487562 w 2679088"/>
              <a:gd name="connsiteY2" fmla="*/ 664259 h 1359584"/>
              <a:gd name="connsiteX3" fmla="*/ 2255787 w 2679088"/>
              <a:gd name="connsiteY3" fmla="*/ 505509 h 1359584"/>
              <a:gd name="connsiteX4" fmla="*/ 2030362 w 2679088"/>
              <a:gd name="connsiteY4" fmla="*/ 280084 h 1359584"/>
              <a:gd name="connsiteX5" fmla="*/ 1601737 w 2679088"/>
              <a:gd name="connsiteY5" fmla="*/ 156259 h 1359584"/>
              <a:gd name="connsiteX6" fmla="*/ 1112787 w 2679088"/>
              <a:gd name="connsiteY6" fmla="*/ 165784 h 1359584"/>
              <a:gd name="connsiteX7" fmla="*/ 817512 w 2679088"/>
              <a:gd name="connsiteY7" fmla="*/ 280084 h 1359584"/>
              <a:gd name="connsiteX8" fmla="*/ 166637 w 2679088"/>
              <a:gd name="connsiteY8" fmla="*/ 572184 h 1359584"/>
              <a:gd name="connsiteX9" fmla="*/ 249187 w 2679088"/>
              <a:gd name="connsiteY9" fmla="*/ 1267509 h 1359584"/>
              <a:gd name="connsiteX10" fmla="*/ 423812 w 2679088"/>
              <a:gd name="connsiteY10" fmla="*/ 1359584 h 135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9088" h="1359584">
                <a:moveTo>
                  <a:pt x="423812" y="1359584"/>
                </a:moveTo>
                <a:lnTo>
                  <a:pt x="2236737" y="1359584"/>
                </a:lnTo>
                <a:cubicBezTo>
                  <a:pt x="2656895" y="1356409"/>
                  <a:pt x="2851629" y="896034"/>
                  <a:pt x="2487562" y="664259"/>
                </a:cubicBezTo>
                <a:cubicBezTo>
                  <a:pt x="2492854" y="595467"/>
                  <a:pt x="2472745" y="428251"/>
                  <a:pt x="2255787" y="505509"/>
                </a:cubicBezTo>
                <a:cubicBezTo>
                  <a:pt x="2253670" y="392267"/>
                  <a:pt x="2242029" y="279026"/>
                  <a:pt x="2030362" y="280084"/>
                </a:cubicBezTo>
                <a:cubicBezTo>
                  <a:pt x="2004962" y="137209"/>
                  <a:pt x="1795412" y="-21541"/>
                  <a:pt x="1601737" y="156259"/>
                </a:cubicBezTo>
                <a:cubicBezTo>
                  <a:pt x="1470504" y="-88216"/>
                  <a:pt x="1209095" y="-15191"/>
                  <a:pt x="1112787" y="165784"/>
                </a:cubicBezTo>
                <a:cubicBezTo>
                  <a:pt x="1008012" y="122392"/>
                  <a:pt x="865137" y="98051"/>
                  <a:pt x="817512" y="280084"/>
                </a:cubicBezTo>
                <a:cubicBezTo>
                  <a:pt x="568804" y="70534"/>
                  <a:pt x="53395" y="245159"/>
                  <a:pt x="166637" y="572184"/>
                </a:cubicBezTo>
                <a:cubicBezTo>
                  <a:pt x="-110646" y="775384"/>
                  <a:pt x="-13280" y="1102409"/>
                  <a:pt x="249187" y="1267509"/>
                </a:cubicBezTo>
                <a:cubicBezTo>
                  <a:pt x="288345" y="1352176"/>
                  <a:pt x="346554" y="1357467"/>
                  <a:pt x="423812" y="1359584"/>
                </a:cubicBezTo>
                <a:close/>
              </a:path>
            </a:pathLst>
          </a:custGeom>
          <a:solidFill>
            <a:schemeClr val="accent2"/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 rot="21164505">
            <a:off x="3544764" y="4035168"/>
            <a:ext cx="369802" cy="647785"/>
            <a:chOff x="2057400" y="2332412"/>
            <a:chExt cx="324766" cy="568896"/>
          </a:xfrm>
          <a:solidFill>
            <a:schemeClr val="accent2"/>
          </a:solidFill>
        </p:grpSpPr>
        <p:sp>
          <p:nvSpPr>
            <p:cNvPr id="17" name="Oval 16"/>
            <p:cNvSpPr/>
            <p:nvPr/>
          </p:nvSpPr>
          <p:spPr>
            <a:xfrm>
              <a:off x="2057400" y="2743200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215508" y="2562301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224058" y="2332412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1" name="Rectangle 31"/>
          <p:cNvSpPr>
            <a:spLocks noChangeArrowheads="1"/>
          </p:cNvSpPr>
          <p:nvPr/>
        </p:nvSpPr>
        <p:spPr bwMode="auto">
          <a:xfrm>
            <a:off x="651575" y="3518458"/>
            <a:ext cx="233713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Dùng làm thức ăn cho người</a:t>
            </a:r>
          </a:p>
        </p:txBody>
      </p:sp>
      <p:sp>
        <p:nvSpPr>
          <p:cNvPr id="40" name="Freeform 39"/>
          <p:cNvSpPr/>
          <p:nvPr/>
        </p:nvSpPr>
        <p:spPr>
          <a:xfrm>
            <a:off x="4581944" y="2879957"/>
            <a:ext cx="3154362" cy="1622425"/>
          </a:xfrm>
          <a:custGeom>
            <a:avLst/>
            <a:gdLst>
              <a:gd name="connsiteX0" fmla="*/ 171450 w 2209800"/>
              <a:gd name="connsiteY0" fmla="*/ 1162050 h 1162050"/>
              <a:gd name="connsiteX1" fmla="*/ 2076450 w 2209800"/>
              <a:gd name="connsiteY1" fmla="*/ 1162050 h 1162050"/>
              <a:gd name="connsiteX2" fmla="*/ 2209800 w 2209800"/>
              <a:gd name="connsiteY2" fmla="*/ 476250 h 1162050"/>
              <a:gd name="connsiteX3" fmla="*/ 1701800 w 2209800"/>
              <a:gd name="connsiteY3" fmla="*/ 0 h 1162050"/>
              <a:gd name="connsiteX4" fmla="*/ 1235075 w 2209800"/>
              <a:gd name="connsiteY4" fmla="*/ 63500 h 1162050"/>
              <a:gd name="connsiteX5" fmla="*/ 720725 w 2209800"/>
              <a:gd name="connsiteY5" fmla="*/ 79375 h 1162050"/>
              <a:gd name="connsiteX6" fmla="*/ 177800 w 2209800"/>
              <a:gd name="connsiteY6" fmla="*/ 320675 h 1162050"/>
              <a:gd name="connsiteX7" fmla="*/ 6350 w 2209800"/>
              <a:gd name="connsiteY7" fmla="*/ 552450 h 1162050"/>
              <a:gd name="connsiteX8" fmla="*/ 0 w 2209800"/>
              <a:gd name="connsiteY8" fmla="*/ 790575 h 1162050"/>
              <a:gd name="connsiteX9" fmla="*/ 171450 w 2209800"/>
              <a:gd name="connsiteY9" fmla="*/ 1162050 h 1162050"/>
              <a:gd name="connsiteX0" fmla="*/ 171450 w 2273864"/>
              <a:gd name="connsiteY0" fmla="*/ 1162050 h 1162050"/>
              <a:gd name="connsiteX1" fmla="*/ 2076450 w 2273864"/>
              <a:gd name="connsiteY1" fmla="*/ 1162050 h 1162050"/>
              <a:gd name="connsiteX2" fmla="*/ 2209800 w 2273864"/>
              <a:gd name="connsiteY2" fmla="*/ 476250 h 1162050"/>
              <a:gd name="connsiteX3" fmla="*/ 1701800 w 2273864"/>
              <a:gd name="connsiteY3" fmla="*/ 0 h 1162050"/>
              <a:gd name="connsiteX4" fmla="*/ 1235075 w 2273864"/>
              <a:gd name="connsiteY4" fmla="*/ 63500 h 1162050"/>
              <a:gd name="connsiteX5" fmla="*/ 720725 w 2273864"/>
              <a:gd name="connsiteY5" fmla="*/ 79375 h 1162050"/>
              <a:gd name="connsiteX6" fmla="*/ 177800 w 2273864"/>
              <a:gd name="connsiteY6" fmla="*/ 320675 h 1162050"/>
              <a:gd name="connsiteX7" fmla="*/ 6350 w 2273864"/>
              <a:gd name="connsiteY7" fmla="*/ 552450 h 1162050"/>
              <a:gd name="connsiteX8" fmla="*/ 0 w 2273864"/>
              <a:gd name="connsiteY8" fmla="*/ 790575 h 1162050"/>
              <a:gd name="connsiteX9" fmla="*/ 171450 w 2273864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62050 h 1162050"/>
              <a:gd name="connsiteX1" fmla="*/ 2076450 w 2413593"/>
              <a:gd name="connsiteY1" fmla="*/ 1162050 h 1162050"/>
              <a:gd name="connsiteX2" fmla="*/ 2209800 w 2413593"/>
              <a:gd name="connsiteY2" fmla="*/ 476250 h 1162050"/>
              <a:gd name="connsiteX3" fmla="*/ 1701800 w 2413593"/>
              <a:gd name="connsiteY3" fmla="*/ 0 h 1162050"/>
              <a:gd name="connsiteX4" fmla="*/ 1235075 w 2413593"/>
              <a:gd name="connsiteY4" fmla="*/ 63500 h 1162050"/>
              <a:gd name="connsiteX5" fmla="*/ 720725 w 2413593"/>
              <a:gd name="connsiteY5" fmla="*/ 79375 h 1162050"/>
              <a:gd name="connsiteX6" fmla="*/ 177800 w 2413593"/>
              <a:gd name="connsiteY6" fmla="*/ 320675 h 1162050"/>
              <a:gd name="connsiteX7" fmla="*/ 6350 w 2413593"/>
              <a:gd name="connsiteY7" fmla="*/ 552450 h 1162050"/>
              <a:gd name="connsiteX8" fmla="*/ 0 w 2413593"/>
              <a:gd name="connsiteY8" fmla="*/ 790575 h 1162050"/>
              <a:gd name="connsiteX9" fmla="*/ 171450 w 2413593"/>
              <a:gd name="connsiteY9" fmla="*/ 1162050 h 1162050"/>
              <a:gd name="connsiteX0" fmla="*/ 171450 w 2413593"/>
              <a:gd name="connsiteY0" fmla="*/ 1139825 h 1139825"/>
              <a:gd name="connsiteX1" fmla="*/ 2076450 w 2413593"/>
              <a:gd name="connsiteY1" fmla="*/ 1139825 h 1139825"/>
              <a:gd name="connsiteX2" fmla="*/ 2209800 w 2413593"/>
              <a:gd name="connsiteY2" fmla="*/ 454025 h 1139825"/>
              <a:gd name="connsiteX3" fmla="*/ 1704975 w 2413593"/>
              <a:gd name="connsiteY3" fmla="*/ 0 h 1139825"/>
              <a:gd name="connsiteX4" fmla="*/ 1235075 w 2413593"/>
              <a:gd name="connsiteY4" fmla="*/ 41275 h 1139825"/>
              <a:gd name="connsiteX5" fmla="*/ 720725 w 2413593"/>
              <a:gd name="connsiteY5" fmla="*/ 57150 h 1139825"/>
              <a:gd name="connsiteX6" fmla="*/ 177800 w 2413593"/>
              <a:gd name="connsiteY6" fmla="*/ 298450 h 1139825"/>
              <a:gd name="connsiteX7" fmla="*/ 6350 w 2413593"/>
              <a:gd name="connsiteY7" fmla="*/ 530225 h 1139825"/>
              <a:gd name="connsiteX8" fmla="*/ 0 w 2413593"/>
              <a:gd name="connsiteY8" fmla="*/ 768350 h 1139825"/>
              <a:gd name="connsiteX9" fmla="*/ 171450 w 2413593"/>
              <a:gd name="connsiteY9" fmla="*/ 1139825 h 1139825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261427 h 1261427"/>
              <a:gd name="connsiteX1" fmla="*/ 2076450 w 2413593"/>
              <a:gd name="connsiteY1" fmla="*/ 1261427 h 1261427"/>
              <a:gd name="connsiteX2" fmla="*/ 2209800 w 2413593"/>
              <a:gd name="connsiteY2" fmla="*/ 575627 h 1261427"/>
              <a:gd name="connsiteX3" fmla="*/ 1704975 w 2413593"/>
              <a:gd name="connsiteY3" fmla="*/ 121602 h 1261427"/>
              <a:gd name="connsiteX4" fmla="*/ 1235075 w 2413593"/>
              <a:gd name="connsiteY4" fmla="*/ 162877 h 1261427"/>
              <a:gd name="connsiteX5" fmla="*/ 720725 w 2413593"/>
              <a:gd name="connsiteY5" fmla="*/ 178752 h 1261427"/>
              <a:gd name="connsiteX6" fmla="*/ 177800 w 2413593"/>
              <a:gd name="connsiteY6" fmla="*/ 420052 h 1261427"/>
              <a:gd name="connsiteX7" fmla="*/ 6350 w 2413593"/>
              <a:gd name="connsiteY7" fmla="*/ 651827 h 1261427"/>
              <a:gd name="connsiteX8" fmla="*/ 0 w 2413593"/>
              <a:gd name="connsiteY8" fmla="*/ 889952 h 1261427"/>
              <a:gd name="connsiteX9" fmla="*/ 171450 w 2413593"/>
              <a:gd name="connsiteY9" fmla="*/ 1261427 h 1261427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171450 w 2413593"/>
              <a:gd name="connsiteY0" fmla="*/ 1319019 h 1319019"/>
              <a:gd name="connsiteX1" fmla="*/ 2076450 w 2413593"/>
              <a:gd name="connsiteY1" fmla="*/ 1319019 h 1319019"/>
              <a:gd name="connsiteX2" fmla="*/ 2209800 w 2413593"/>
              <a:gd name="connsiteY2" fmla="*/ 633219 h 1319019"/>
              <a:gd name="connsiteX3" fmla="*/ 1704975 w 2413593"/>
              <a:gd name="connsiteY3" fmla="*/ 179194 h 1319019"/>
              <a:gd name="connsiteX4" fmla="*/ 1235075 w 2413593"/>
              <a:gd name="connsiteY4" fmla="*/ 220469 h 1319019"/>
              <a:gd name="connsiteX5" fmla="*/ 720725 w 2413593"/>
              <a:gd name="connsiteY5" fmla="*/ 236344 h 1319019"/>
              <a:gd name="connsiteX6" fmla="*/ 177800 w 2413593"/>
              <a:gd name="connsiteY6" fmla="*/ 477644 h 1319019"/>
              <a:gd name="connsiteX7" fmla="*/ 6350 w 2413593"/>
              <a:gd name="connsiteY7" fmla="*/ 709419 h 1319019"/>
              <a:gd name="connsiteX8" fmla="*/ 0 w 2413593"/>
              <a:gd name="connsiteY8" fmla="*/ 947544 h 1319019"/>
              <a:gd name="connsiteX9" fmla="*/ 171450 w 241359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2960 w 2465103"/>
              <a:gd name="connsiteY0" fmla="*/ 1319019 h 1319019"/>
              <a:gd name="connsiteX1" fmla="*/ 2127960 w 2465103"/>
              <a:gd name="connsiteY1" fmla="*/ 1319019 h 1319019"/>
              <a:gd name="connsiteX2" fmla="*/ 2261310 w 2465103"/>
              <a:gd name="connsiteY2" fmla="*/ 633219 h 1319019"/>
              <a:gd name="connsiteX3" fmla="*/ 1756485 w 2465103"/>
              <a:gd name="connsiteY3" fmla="*/ 179194 h 1319019"/>
              <a:gd name="connsiteX4" fmla="*/ 1286585 w 2465103"/>
              <a:gd name="connsiteY4" fmla="*/ 220469 h 1319019"/>
              <a:gd name="connsiteX5" fmla="*/ 772235 w 2465103"/>
              <a:gd name="connsiteY5" fmla="*/ 236344 h 1319019"/>
              <a:gd name="connsiteX6" fmla="*/ 229310 w 2465103"/>
              <a:gd name="connsiteY6" fmla="*/ 477644 h 1319019"/>
              <a:gd name="connsiteX7" fmla="*/ 57860 w 2465103"/>
              <a:gd name="connsiteY7" fmla="*/ 709419 h 1319019"/>
              <a:gd name="connsiteX8" fmla="*/ 51510 w 2465103"/>
              <a:gd name="connsiteY8" fmla="*/ 947544 h 1319019"/>
              <a:gd name="connsiteX9" fmla="*/ 222960 w 2465103"/>
              <a:gd name="connsiteY9" fmla="*/ 1319019 h 1319019"/>
              <a:gd name="connsiteX0" fmla="*/ 226648 w 2468791"/>
              <a:gd name="connsiteY0" fmla="*/ 1319019 h 1319019"/>
              <a:gd name="connsiteX1" fmla="*/ 2131648 w 2468791"/>
              <a:gd name="connsiteY1" fmla="*/ 1319019 h 1319019"/>
              <a:gd name="connsiteX2" fmla="*/ 2264998 w 2468791"/>
              <a:gd name="connsiteY2" fmla="*/ 633219 h 1319019"/>
              <a:gd name="connsiteX3" fmla="*/ 1760173 w 2468791"/>
              <a:gd name="connsiteY3" fmla="*/ 179194 h 1319019"/>
              <a:gd name="connsiteX4" fmla="*/ 1290273 w 2468791"/>
              <a:gd name="connsiteY4" fmla="*/ 220469 h 1319019"/>
              <a:gd name="connsiteX5" fmla="*/ 775923 w 2468791"/>
              <a:gd name="connsiteY5" fmla="*/ 236344 h 1319019"/>
              <a:gd name="connsiteX6" fmla="*/ 232998 w 2468791"/>
              <a:gd name="connsiteY6" fmla="*/ 477644 h 1319019"/>
              <a:gd name="connsiteX7" fmla="*/ 61548 w 2468791"/>
              <a:gd name="connsiteY7" fmla="*/ 709419 h 1319019"/>
              <a:gd name="connsiteX8" fmla="*/ 55198 w 2468791"/>
              <a:gd name="connsiteY8" fmla="*/ 947544 h 1319019"/>
              <a:gd name="connsiteX9" fmla="*/ 226648 w 2468791"/>
              <a:gd name="connsiteY9" fmla="*/ 1319019 h 1319019"/>
              <a:gd name="connsiteX0" fmla="*/ 282836 w 2524979"/>
              <a:gd name="connsiteY0" fmla="*/ 1319019 h 1319019"/>
              <a:gd name="connsiteX1" fmla="*/ 2187836 w 2524979"/>
              <a:gd name="connsiteY1" fmla="*/ 1319019 h 1319019"/>
              <a:gd name="connsiteX2" fmla="*/ 2321186 w 2524979"/>
              <a:gd name="connsiteY2" fmla="*/ 633219 h 1319019"/>
              <a:gd name="connsiteX3" fmla="*/ 1816361 w 2524979"/>
              <a:gd name="connsiteY3" fmla="*/ 179194 h 1319019"/>
              <a:gd name="connsiteX4" fmla="*/ 1346461 w 2524979"/>
              <a:gd name="connsiteY4" fmla="*/ 220469 h 1319019"/>
              <a:gd name="connsiteX5" fmla="*/ 832111 w 2524979"/>
              <a:gd name="connsiteY5" fmla="*/ 236344 h 1319019"/>
              <a:gd name="connsiteX6" fmla="*/ 289186 w 2524979"/>
              <a:gd name="connsiteY6" fmla="*/ 477644 h 1319019"/>
              <a:gd name="connsiteX7" fmla="*/ 117736 w 2524979"/>
              <a:gd name="connsiteY7" fmla="*/ 709419 h 1319019"/>
              <a:gd name="connsiteX8" fmla="*/ 111386 w 2524979"/>
              <a:gd name="connsiteY8" fmla="*/ 947544 h 1319019"/>
              <a:gd name="connsiteX9" fmla="*/ 282836 w 2524979"/>
              <a:gd name="connsiteY9" fmla="*/ 1319019 h 1319019"/>
              <a:gd name="connsiteX0" fmla="*/ 336258 w 2578401"/>
              <a:gd name="connsiteY0" fmla="*/ 1319019 h 1319019"/>
              <a:gd name="connsiteX1" fmla="*/ 2241258 w 2578401"/>
              <a:gd name="connsiteY1" fmla="*/ 1319019 h 1319019"/>
              <a:gd name="connsiteX2" fmla="*/ 2374608 w 2578401"/>
              <a:gd name="connsiteY2" fmla="*/ 633219 h 1319019"/>
              <a:gd name="connsiteX3" fmla="*/ 1869783 w 2578401"/>
              <a:gd name="connsiteY3" fmla="*/ 179194 h 1319019"/>
              <a:gd name="connsiteX4" fmla="*/ 1399883 w 2578401"/>
              <a:gd name="connsiteY4" fmla="*/ 220469 h 1319019"/>
              <a:gd name="connsiteX5" fmla="*/ 885533 w 2578401"/>
              <a:gd name="connsiteY5" fmla="*/ 236344 h 1319019"/>
              <a:gd name="connsiteX6" fmla="*/ 342608 w 2578401"/>
              <a:gd name="connsiteY6" fmla="*/ 477644 h 1319019"/>
              <a:gd name="connsiteX7" fmla="*/ 171158 w 2578401"/>
              <a:gd name="connsiteY7" fmla="*/ 709419 h 1319019"/>
              <a:gd name="connsiteX8" fmla="*/ 164808 w 2578401"/>
              <a:gd name="connsiteY8" fmla="*/ 947544 h 1319019"/>
              <a:gd name="connsiteX9" fmla="*/ 336258 w 2578401"/>
              <a:gd name="connsiteY9" fmla="*/ 1319019 h 1319019"/>
              <a:gd name="connsiteX0" fmla="*/ 323711 w 2565854"/>
              <a:gd name="connsiteY0" fmla="*/ 1319019 h 1319019"/>
              <a:gd name="connsiteX1" fmla="*/ 2228711 w 2565854"/>
              <a:gd name="connsiteY1" fmla="*/ 1319019 h 1319019"/>
              <a:gd name="connsiteX2" fmla="*/ 2362061 w 2565854"/>
              <a:gd name="connsiteY2" fmla="*/ 633219 h 1319019"/>
              <a:gd name="connsiteX3" fmla="*/ 1857236 w 2565854"/>
              <a:gd name="connsiteY3" fmla="*/ 179194 h 1319019"/>
              <a:gd name="connsiteX4" fmla="*/ 1387336 w 2565854"/>
              <a:gd name="connsiteY4" fmla="*/ 220469 h 1319019"/>
              <a:gd name="connsiteX5" fmla="*/ 872986 w 2565854"/>
              <a:gd name="connsiteY5" fmla="*/ 236344 h 1319019"/>
              <a:gd name="connsiteX6" fmla="*/ 330061 w 2565854"/>
              <a:gd name="connsiteY6" fmla="*/ 477644 h 1319019"/>
              <a:gd name="connsiteX7" fmla="*/ 158611 w 2565854"/>
              <a:gd name="connsiteY7" fmla="*/ 709419 h 1319019"/>
              <a:gd name="connsiteX8" fmla="*/ 152261 w 2565854"/>
              <a:gd name="connsiteY8" fmla="*/ 947544 h 1319019"/>
              <a:gd name="connsiteX9" fmla="*/ 323711 w 2565854"/>
              <a:gd name="connsiteY9" fmla="*/ 1319019 h 131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5854" h="1319019">
                <a:moveTo>
                  <a:pt x="323711" y="1319019"/>
                </a:moveTo>
                <a:lnTo>
                  <a:pt x="2228711" y="1319019"/>
                </a:lnTo>
                <a:cubicBezTo>
                  <a:pt x="2606536" y="1287269"/>
                  <a:pt x="2689086" y="814194"/>
                  <a:pt x="2362061" y="633219"/>
                </a:cubicBezTo>
                <a:cubicBezTo>
                  <a:pt x="2659453" y="331594"/>
                  <a:pt x="2283744" y="-176406"/>
                  <a:pt x="1857236" y="179194"/>
                </a:cubicBezTo>
                <a:cubicBezTo>
                  <a:pt x="1719653" y="50077"/>
                  <a:pt x="1540794" y="32086"/>
                  <a:pt x="1387336" y="220469"/>
                </a:cubicBezTo>
                <a:cubicBezTo>
                  <a:pt x="1247636" y="-148889"/>
                  <a:pt x="936486" y="8802"/>
                  <a:pt x="872986" y="236344"/>
                </a:cubicBezTo>
                <a:cubicBezTo>
                  <a:pt x="609461" y="94527"/>
                  <a:pt x="301486" y="241636"/>
                  <a:pt x="330061" y="477644"/>
                </a:cubicBezTo>
                <a:cubicBezTo>
                  <a:pt x="104636" y="466002"/>
                  <a:pt x="41136" y="613111"/>
                  <a:pt x="158611" y="709419"/>
                </a:cubicBezTo>
                <a:cubicBezTo>
                  <a:pt x="70769" y="788794"/>
                  <a:pt x="84528" y="880869"/>
                  <a:pt x="152261" y="947544"/>
                </a:cubicBezTo>
                <a:cubicBezTo>
                  <a:pt x="-127139" y="1033269"/>
                  <a:pt x="6211" y="1299969"/>
                  <a:pt x="323711" y="131901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762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 rot="20620448">
            <a:off x="7819488" y="3815681"/>
            <a:ext cx="369802" cy="647785"/>
            <a:chOff x="2057400" y="2332412"/>
            <a:chExt cx="324766" cy="568896"/>
          </a:xfrm>
          <a:solidFill>
            <a:schemeClr val="accent2">
              <a:lumMod val="75000"/>
            </a:schemeClr>
          </a:solidFill>
        </p:grpSpPr>
        <p:sp>
          <p:nvSpPr>
            <p:cNvPr id="42" name="Oval 41"/>
            <p:cNvSpPr/>
            <p:nvPr/>
          </p:nvSpPr>
          <p:spPr>
            <a:xfrm>
              <a:off x="2057400" y="2743200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2215508" y="2562301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2224058" y="2332412"/>
              <a:ext cx="158108" cy="158108"/>
            </a:xfrm>
            <a:prstGeom prst="ellipse">
              <a:avLst/>
            </a:prstGeom>
            <a:grpFill/>
            <a:ln w="2857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5" name="Rectangle 31"/>
          <p:cNvSpPr>
            <a:spLocks noChangeArrowheads="1"/>
          </p:cNvSpPr>
          <p:nvPr/>
        </p:nvSpPr>
        <p:spPr bwMode="auto">
          <a:xfrm>
            <a:off x="4798551" y="3589715"/>
            <a:ext cx="27211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charset="0"/>
              </a:rPr>
              <a:t>Dùng làm dược liệu</a:t>
            </a:r>
          </a:p>
        </p:txBody>
      </p:sp>
    </p:spTree>
    <p:extLst>
      <p:ext uri="{BB962C8B-B14F-4D97-AF65-F5344CB8AC3E}">
        <p14:creationId xmlns:p14="http://schemas.microsoft.com/office/powerpoint/2010/main" val="14333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/>
      <p:bldP spid="11" grpId="0" animBg="1"/>
      <p:bldP spid="21" grpId="0"/>
      <p:bldP spid="40" grpId="0" animBg="1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736476" y="1308803"/>
            <a:ext cx="685800" cy="1636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5" name="Right Arrow 4"/>
          <p:cNvSpPr/>
          <p:nvPr/>
        </p:nvSpPr>
        <p:spPr>
          <a:xfrm>
            <a:off x="5143500" y="1085850"/>
            <a:ext cx="685800" cy="1636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Oval 7"/>
          <p:cNvSpPr/>
          <p:nvPr/>
        </p:nvSpPr>
        <p:spPr>
          <a:xfrm>
            <a:off x="3365145" y="27132"/>
            <a:ext cx="1694330" cy="22123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9" name="TextBox 8"/>
          <p:cNvSpPr txBox="1"/>
          <p:nvPr/>
        </p:nvSpPr>
        <p:spPr>
          <a:xfrm>
            <a:off x="3694579" y="951013"/>
            <a:ext cx="1129553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Phủ đầy nấm sợi</a:t>
            </a:r>
          </a:p>
        </p:txBody>
      </p:sp>
      <p:sp>
        <p:nvSpPr>
          <p:cNvPr id="10" name="Oval 9"/>
          <p:cNvSpPr/>
          <p:nvPr/>
        </p:nvSpPr>
        <p:spPr>
          <a:xfrm>
            <a:off x="3598769" y="245045"/>
            <a:ext cx="1129553" cy="62763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ngày</a:t>
            </a:r>
          </a:p>
        </p:txBody>
      </p:sp>
      <p:sp>
        <p:nvSpPr>
          <p:cNvPr id="11" name="Oval 10"/>
          <p:cNvSpPr/>
          <p:nvPr/>
        </p:nvSpPr>
        <p:spPr>
          <a:xfrm>
            <a:off x="5973042" y="62999"/>
            <a:ext cx="2311150" cy="18907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2" name="Rectangle 11"/>
          <p:cNvSpPr/>
          <p:nvPr/>
        </p:nvSpPr>
        <p:spPr>
          <a:xfrm>
            <a:off x="6230191" y="971551"/>
            <a:ext cx="180358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khuẩn và động vật nguyên sinh</a:t>
            </a:r>
          </a:p>
        </p:txBody>
      </p:sp>
      <p:sp>
        <p:nvSpPr>
          <p:cNvPr id="13" name="Oval 12"/>
          <p:cNvSpPr/>
          <p:nvPr/>
        </p:nvSpPr>
        <p:spPr>
          <a:xfrm>
            <a:off x="6417683" y="337377"/>
            <a:ext cx="1129553" cy="62763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ngày</a:t>
            </a:r>
          </a:p>
        </p:txBody>
      </p:sp>
      <p:sp>
        <p:nvSpPr>
          <p:cNvPr id="14" name="Oval 13"/>
          <p:cNvSpPr/>
          <p:nvPr/>
        </p:nvSpPr>
        <p:spPr>
          <a:xfrm>
            <a:off x="7029127" y="2003023"/>
            <a:ext cx="1732535" cy="169548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TextBox 14"/>
          <p:cNvSpPr txBox="1"/>
          <p:nvPr/>
        </p:nvSpPr>
        <p:spPr>
          <a:xfrm>
            <a:off x="7248789" y="2892992"/>
            <a:ext cx="132117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Nấm men</a:t>
            </a:r>
          </a:p>
        </p:txBody>
      </p:sp>
      <p:sp>
        <p:nvSpPr>
          <p:cNvPr id="16" name="Oval 15"/>
          <p:cNvSpPr/>
          <p:nvPr/>
        </p:nvSpPr>
        <p:spPr>
          <a:xfrm>
            <a:off x="7248789" y="2194415"/>
            <a:ext cx="1243927" cy="62763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ngày</a:t>
            </a:r>
          </a:p>
        </p:txBody>
      </p:sp>
      <p:sp>
        <p:nvSpPr>
          <p:cNvPr id="17" name="Oval 16"/>
          <p:cNvSpPr/>
          <p:nvPr/>
        </p:nvSpPr>
        <p:spPr>
          <a:xfrm>
            <a:off x="4016502" y="2240704"/>
            <a:ext cx="2965958" cy="209480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8" name="Rectangle 17"/>
          <p:cNvSpPr/>
          <p:nvPr/>
        </p:nvSpPr>
        <p:spPr>
          <a:xfrm>
            <a:off x="4334134" y="2860741"/>
            <a:ext cx="2409567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Phân huỷ các chất bền vững như: xenlulozơ, hemixenlulozơ, lignin, chitin...</a:t>
            </a:r>
          </a:p>
        </p:txBody>
      </p:sp>
      <p:sp>
        <p:nvSpPr>
          <p:cNvPr id="19" name="Oval 18"/>
          <p:cNvSpPr/>
          <p:nvPr/>
        </p:nvSpPr>
        <p:spPr>
          <a:xfrm>
            <a:off x="4986264" y="2240705"/>
            <a:ext cx="1243927" cy="62763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tháng</a:t>
            </a:r>
          </a:p>
        </p:txBody>
      </p:sp>
      <p:sp>
        <p:nvSpPr>
          <p:cNvPr id="20" name="Oval 19"/>
          <p:cNvSpPr/>
          <p:nvPr/>
        </p:nvSpPr>
        <p:spPr>
          <a:xfrm>
            <a:off x="234468" y="325"/>
            <a:ext cx="2858374" cy="243058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723" y="217926"/>
            <a:ext cx="1583183" cy="142304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23640" y="1642114"/>
            <a:ext cx="128003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thực vật</a:t>
            </a:r>
          </a:p>
        </p:txBody>
      </p:sp>
      <p:sp>
        <p:nvSpPr>
          <p:cNvPr id="23" name="Oval 22"/>
          <p:cNvSpPr/>
          <p:nvPr/>
        </p:nvSpPr>
        <p:spPr>
          <a:xfrm>
            <a:off x="485364" y="2738581"/>
            <a:ext cx="3231937" cy="159692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380" y="2842467"/>
            <a:ext cx="2028825" cy="126444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71854" y="4106911"/>
            <a:ext cx="105895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Mùn </a:t>
            </a:r>
          </a:p>
        </p:txBody>
      </p:sp>
      <p:sp>
        <p:nvSpPr>
          <p:cNvPr id="26" name="Right Arrow 25"/>
          <p:cNvSpPr/>
          <p:nvPr/>
        </p:nvSpPr>
        <p:spPr>
          <a:xfrm rot="10800000" flipV="1">
            <a:off x="3516435" y="3486150"/>
            <a:ext cx="685800" cy="165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7" name="Right Arrow 6"/>
          <p:cNvSpPr/>
          <p:nvPr/>
        </p:nvSpPr>
        <p:spPr>
          <a:xfrm rot="9476885" flipV="1">
            <a:off x="6791325" y="3222811"/>
            <a:ext cx="449324" cy="1309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6" name="Right Arrow 5"/>
          <p:cNvSpPr/>
          <p:nvPr/>
        </p:nvSpPr>
        <p:spPr>
          <a:xfrm rot="3703194">
            <a:off x="7710175" y="1832328"/>
            <a:ext cx="378733" cy="1011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8" name="Rectangle 27"/>
          <p:cNvSpPr/>
          <p:nvPr/>
        </p:nvSpPr>
        <p:spPr>
          <a:xfrm>
            <a:off x="485364" y="4463103"/>
            <a:ext cx="80845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- </a:t>
            </a:r>
            <a:r>
              <a:rPr lang="en-US" sz="1800" b="1" dirty="0" err="1">
                <a:solidFill>
                  <a:srgbClr val="FF0000"/>
                </a:solidFill>
              </a:rPr>
              <a:t>Trong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tự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nhiên</a:t>
            </a:r>
            <a:r>
              <a:rPr lang="en-US" sz="1800" b="1" dirty="0">
                <a:solidFill>
                  <a:srgbClr val="FF0000"/>
                </a:solidFill>
              </a:rPr>
              <a:t>: </a:t>
            </a:r>
            <a:r>
              <a:rPr lang="en-US" sz="1800" b="1" dirty="0" err="1">
                <a:solidFill>
                  <a:srgbClr val="FF0000"/>
                </a:solidFill>
              </a:rPr>
              <a:t>tham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gia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vào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quá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trình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phân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hủy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chất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thải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và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xác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động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vật</a:t>
            </a:r>
            <a:r>
              <a:rPr lang="en-US" sz="1800" b="1" dirty="0">
                <a:solidFill>
                  <a:srgbClr val="FF0000"/>
                </a:solidFill>
              </a:rPr>
              <a:t>, </a:t>
            </a:r>
            <a:r>
              <a:rPr lang="en-US" sz="1800" b="1" dirty="0" err="1">
                <a:solidFill>
                  <a:srgbClr val="FF0000"/>
                </a:solidFill>
              </a:rPr>
              <a:t>thực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vật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thành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các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chất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đơn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giản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cung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cấp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cho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cây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xanh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và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làm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sạch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môi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trường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1717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3" name="Google Shape;185;p23"/>
          <p:cNvSpPr txBox="1">
            <a:spLocks/>
          </p:cNvSpPr>
          <p:nvPr/>
        </p:nvSpPr>
        <p:spPr>
          <a:xfrm>
            <a:off x="524435" y="783372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latin typeface="+mj-lt"/>
              </a:rPr>
              <a:t>+ </a:t>
            </a:r>
            <a:r>
              <a:rPr lang="en-US" sz="2600" b="1" dirty="0" err="1">
                <a:latin typeface="+mj-lt"/>
              </a:rPr>
              <a:t>Lợi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ích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của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nấm</a:t>
            </a:r>
            <a:r>
              <a:rPr lang="en-US" sz="2600" b="1" dirty="0">
                <a:latin typeface="+mj-lt"/>
              </a:rPr>
              <a:t>:</a:t>
            </a:r>
          </a:p>
        </p:txBody>
      </p:sp>
      <p:sp>
        <p:nvSpPr>
          <p:cNvPr id="4" name="Google Shape;185;p23"/>
          <p:cNvSpPr txBox="1">
            <a:spLocks/>
          </p:cNvSpPr>
          <p:nvPr/>
        </p:nvSpPr>
        <p:spPr>
          <a:xfrm>
            <a:off x="211981" y="2017691"/>
            <a:ext cx="8780929" cy="16296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4435" y="164696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69603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3"/>
          <p:cNvSpPr txBox="1">
            <a:spLocks noGrp="1"/>
          </p:cNvSpPr>
          <p:nvPr>
            <p:ph type="title"/>
          </p:nvPr>
        </p:nvSpPr>
        <p:spPr>
          <a:xfrm>
            <a:off x="5242000" y="1198025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chemeClr val="tx1"/>
                </a:solidFill>
                <a:latin typeface="+mj-lt"/>
              </a:rPr>
              <a:t>Tác hại của nấm</a:t>
            </a:r>
            <a:endParaRPr sz="2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7" name="Google Shape;187;p23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82274" y="2020920"/>
            <a:ext cx="4417887" cy="2551079"/>
          </a:xfrm>
        </p:spPr>
        <p:txBody>
          <a:bodyPr/>
          <a:lstStyle/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Ăn phải nấm độc bị ngộ độc, thâm chí tử vong.</a:t>
            </a:r>
          </a:p>
          <a:p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Một số loại nấm sống kí sinh có thể gây bệnh cho thực vật, động vật, con người.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11" descr="30077908_lang-ben1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850" y="742951"/>
            <a:ext cx="1963436" cy="2114549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acLao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805278"/>
            <a:ext cx="2037228" cy="199507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742951"/>
            <a:ext cx="3863382" cy="211454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85850" y="3230002"/>
            <a:ext cx="69723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- Ở </a:t>
            </a:r>
            <a:r>
              <a:rPr lang="en-US" sz="2100" dirty="0" err="1">
                <a:solidFill>
                  <a:srgbClr val="FF0000"/>
                </a:solidFill>
              </a:rPr>
              <a:t>người</a:t>
            </a:r>
            <a:r>
              <a:rPr lang="en-US" sz="2100" dirty="0">
                <a:solidFill>
                  <a:srgbClr val="FF0000"/>
                </a:solidFill>
              </a:rPr>
              <a:t>: </a:t>
            </a:r>
            <a:r>
              <a:rPr lang="en-US" sz="2100" dirty="0" err="1">
                <a:solidFill>
                  <a:srgbClr val="FF0000"/>
                </a:solidFill>
              </a:rPr>
              <a:t>nấm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gây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ra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các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bệnh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như</a:t>
            </a:r>
            <a:r>
              <a:rPr lang="en-US" sz="2100" dirty="0">
                <a:solidFill>
                  <a:srgbClr val="FF0000"/>
                </a:solidFill>
              </a:rPr>
              <a:t>: </a:t>
            </a:r>
            <a:r>
              <a:rPr lang="en-US" sz="2100" dirty="0" err="1">
                <a:solidFill>
                  <a:srgbClr val="FF0000"/>
                </a:solidFill>
              </a:rPr>
              <a:t>nấm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lưỡi</a:t>
            </a:r>
            <a:r>
              <a:rPr lang="en-US" sz="2100" dirty="0">
                <a:solidFill>
                  <a:srgbClr val="FF0000"/>
                </a:solidFill>
              </a:rPr>
              <a:t>, </a:t>
            </a:r>
            <a:r>
              <a:rPr lang="en-US" sz="2100" dirty="0" err="1">
                <a:solidFill>
                  <a:srgbClr val="FF0000"/>
                </a:solidFill>
              </a:rPr>
              <a:t>lang</a:t>
            </a:r>
            <a:r>
              <a:rPr lang="en-US" sz="2100" dirty="0">
                <a:solidFill>
                  <a:srgbClr val="FF0000"/>
                </a:solidFill>
              </a:rPr>
              <a:t> ben, </a:t>
            </a:r>
            <a:r>
              <a:rPr lang="en-US" sz="2100" dirty="0" err="1">
                <a:solidFill>
                  <a:srgbClr val="FF0000"/>
                </a:solidFill>
              </a:rPr>
              <a:t>hắc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lào</a:t>
            </a:r>
            <a:r>
              <a:rPr lang="en-US" sz="2100" dirty="0">
                <a:solidFill>
                  <a:srgbClr val="FF0000"/>
                </a:solidFill>
              </a:rPr>
              <a:t>, </a:t>
            </a:r>
            <a:r>
              <a:rPr lang="en-US" sz="2100" dirty="0" err="1">
                <a:solidFill>
                  <a:srgbClr val="FF0000"/>
                </a:solidFill>
              </a:rPr>
              <a:t>nấm</a:t>
            </a:r>
            <a:r>
              <a:rPr lang="en-US" sz="2100" dirty="0">
                <a:solidFill>
                  <a:srgbClr val="FF0000"/>
                </a:solidFill>
              </a:rPr>
              <a:t> da </a:t>
            </a:r>
            <a:r>
              <a:rPr lang="en-US" sz="2100" dirty="0" err="1">
                <a:solidFill>
                  <a:srgbClr val="FF0000"/>
                </a:solidFill>
              </a:rPr>
              <a:t>đầu</a:t>
            </a:r>
            <a:r>
              <a:rPr lang="en-US" sz="21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30964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046" y="971550"/>
            <a:ext cx="2096237" cy="18721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49691"/>
          <a:stretch/>
        </p:blipFill>
        <p:spPr>
          <a:xfrm>
            <a:off x="3371850" y="971550"/>
            <a:ext cx="1885950" cy="18721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2100" y="971550"/>
            <a:ext cx="2476020" cy="185422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14450" y="3456370"/>
            <a:ext cx="67437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- Ở </a:t>
            </a:r>
            <a:r>
              <a:rPr lang="en-US" sz="2100" dirty="0" err="1">
                <a:solidFill>
                  <a:srgbClr val="FF0000"/>
                </a:solidFill>
              </a:rPr>
              <a:t>thực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vật</a:t>
            </a:r>
            <a:r>
              <a:rPr lang="en-US" sz="2100" dirty="0">
                <a:solidFill>
                  <a:srgbClr val="FF0000"/>
                </a:solidFill>
              </a:rPr>
              <a:t>: </a:t>
            </a:r>
            <a:r>
              <a:rPr lang="en-US" sz="2100" dirty="0" err="1">
                <a:solidFill>
                  <a:srgbClr val="FF0000"/>
                </a:solidFill>
              </a:rPr>
              <a:t>mốc</a:t>
            </a:r>
            <a:r>
              <a:rPr lang="en-US" sz="2100" dirty="0">
                <a:solidFill>
                  <a:srgbClr val="FF0000"/>
                </a:solidFill>
              </a:rPr>
              <a:t> cam ở </a:t>
            </a:r>
            <a:r>
              <a:rPr lang="en-US" sz="2100" dirty="0" err="1">
                <a:solidFill>
                  <a:srgbClr val="FF0000"/>
                </a:solidFill>
              </a:rPr>
              <a:t>thực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vật</a:t>
            </a:r>
            <a:r>
              <a:rPr lang="en-US" sz="2100" dirty="0">
                <a:solidFill>
                  <a:srgbClr val="FF0000"/>
                </a:solidFill>
              </a:rPr>
              <a:t>, </a:t>
            </a:r>
            <a:r>
              <a:rPr lang="en-US" sz="2100" dirty="0" err="1">
                <a:solidFill>
                  <a:srgbClr val="FF0000"/>
                </a:solidFill>
              </a:rPr>
              <a:t>nấm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khiến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cây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chết</a:t>
            </a:r>
            <a:r>
              <a:rPr lang="en-US" sz="2100" dirty="0">
                <a:solidFill>
                  <a:srgbClr val="FF0000"/>
                </a:solidFill>
              </a:rPr>
              <a:t> non, </a:t>
            </a:r>
            <a:r>
              <a:rPr lang="en-US" sz="2100" dirty="0" err="1">
                <a:solidFill>
                  <a:srgbClr val="FF0000"/>
                </a:solidFill>
              </a:rPr>
              <a:t>thối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rễ</a:t>
            </a:r>
            <a:r>
              <a:rPr lang="en-US" sz="2100" dirty="0">
                <a:solidFill>
                  <a:srgbClr val="FF0000"/>
                </a:solidFill>
              </a:rPr>
              <a:t>, </a:t>
            </a:r>
            <a:r>
              <a:rPr lang="en-US" sz="2100" dirty="0" err="1">
                <a:solidFill>
                  <a:srgbClr val="FF0000"/>
                </a:solidFill>
              </a:rPr>
              <a:t>nấm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gây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hỏng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lá</a:t>
            </a:r>
            <a:r>
              <a:rPr lang="en-US" sz="2100" dirty="0">
                <a:solidFill>
                  <a:srgbClr val="FF0000"/>
                </a:solidFill>
              </a:rPr>
              <a:t>, </a:t>
            </a:r>
            <a:r>
              <a:rPr lang="en-US" sz="2100" dirty="0" err="1">
                <a:solidFill>
                  <a:srgbClr val="FF0000"/>
                </a:solidFill>
              </a:rPr>
              <a:t>thân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cây</a:t>
            </a:r>
            <a:r>
              <a:rPr lang="en-US" sz="2100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834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ctrTitle"/>
          </p:nvPr>
        </p:nvSpPr>
        <p:spPr>
          <a:xfrm>
            <a:off x="4652467" y="2196676"/>
            <a:ext cx="4655105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tx1"/>
                </a:solidFill>
                <a:latin typeface="+mj-lt"/>
              </a:rPr>
              <a:t>I. SỰ ĐA DẠNG CỦA NẤM</a:t>
            </a:r>
            <a:endParaRPr sz="26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00100"/>
            <a:ext cx="42862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85850" y="3943350"/>
            <a:ext cx="72580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</a:rPr>
              <a:t>- Ở </a:t>
            </a:r>
            <a:r>
              <a:rPr lang="en-US" sz="2100" dirty="0" err="1">
                <a:solidFill>
                  <a:srgbClr val="FF0000"/>
                </a:solidFill>
              </a:rPr>
              <a:t>động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vật</a:t>
            </a:r>
            <a:r>
              <a:rPr lang="en-US" sz="2100" dirty="0">
                <a:solidFill>
                  <a:srgbClr val="FF0000"/>
                </a:solidFill>
              </a:rPr>
              <a:t>: </a:t>
            </a:r>
            <a:r>
              <a:rPr lang="en-US" sz="2100" dirty="0" err="1">
                <a:solidFill>
                  <a:srgbClr val="FF0000"/>
                </a:solidFill>
              </a:rPr>
              <a:t>bệnh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nấm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trên</a:t>
            </a:r>
            <a:r>
              <a:rPr lang="en-US" sz="2100" dirty="0">
                <a:solidFill>
                  <a:srgbClr val="FF0000"/>
                </a:solidFill>
              </a:rPr>
              <a:t> da </a:t>
            </a:r>
            <a:r>
              <a:rPr lang="en-US" sz="2100" dirty="0" err="1">
                <a:solidFill>
                  <a:srgbClr val="FF0000"/>
                </a:solidFill>
              </a:rPr>
              <a:t>động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vật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gây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lở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loét</a:t>
            </a:r>
            <a:r>
              <a:rPr lang="en-US" sz="2100" dirty="0">
                <a:solidFill>
                  <a:srgbClr val="FF0000"/>
                </a:solidFill>
              </a:rPr>
              <a:t>, </a:t>
            </a:r>
            <a:r>
              <a:rPr lang="en-US" sz="2100" dirty="0" err="1">
                <a:solidFill>
                  <a:srgbClr val="FF0000"/>
                </a:solidFill>
              </a:rPr>
              <a:t>rụng</a:t>
            </a:r>
            <a:r>
              <a:rPr lang="en-US" sz="2100" dirty="0">
                <a:solidFill>
                  <a:srgbClr val="FF0000"/>
                </a:solidFill>
              </a:rPr>
              <a:t> </a:t>
            </a:r>
            <a:r>
              <a:rPr lang="en-US" sz="2100" dirty="0" err="1">
                <a:solidFill>
                  <a:srgbClr val="FF0000"/>
                </a:solidFill>
              </a:rPr>
              <a:t>lông</a:t>
            </a:r>
            <a:r>
              <a:rPr lang="en-US" sz="2100" dirty="0">
                <a:solidFill>
                  <a:srgbClr val="FF0000"/>
                </a:solidFill>
              </a:rPr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216726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4" descr="D:\THCS\d5554fc0abb173bf03b7457cdde9cbb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79" y="2400301"/>
            <a:ext cx="3411264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THCS\nguyen-nhan-tuong-nha-bi-am-mo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2343150"/>
            <a:ext cx="3486150" cy="154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:\THCS\720x400_9eabb3a6-7a10-4ab6-8c98-ffd13fc3fe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63681"/>
            <a:ext cx="3429000" cy="145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572000" y="857250"/>
            <a:ext cx="36004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dirty="0">
                <a:solidFill>
                  <a:srgbClr val="FF0000"/>
                </a:solidFill>
              </a:rPr>
              <a:t>- </a:t>
            </a:r>
            <a:r>
              <a:rPr lang="en-US" sz="1800" dirty="0" err="1">
                <a:solidFill>
                  <a:srgbClr val="FF0000"/>
                </a:solidFill>
              </a:rPr>
              <a:t>Nấm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còn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làm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hỏng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thức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ăn</a:t>
            </a:r>
            <a:r>
              <a:rPr lang="en-US" sz="1800" dirty="0">
                <a:solidFill>
                  <a:srgbClr val="FF0000"/>
                </a:solidFill>
              </a:rPr>
              <a:t>, </a:t>
            </a:r>
            <a:r>
              <a:rPr lang="en-US" sz="1800" dirty="0" err="1">
                <a:solidFill>
                  <a:srgbClr val="FF0000"/>
                </a:solidFill>
              </a:rPr>
              <a:t>đồ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uống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làm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ảnh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hưởng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đến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sức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khỏe</a:t>
            </a:r>
            <a:r>
              <a:rPr lang="en-US" sz="1800" dirty="0">
                <a:solidFill>
                  <a:srgbClr val="FF0000"/>
                </a:solidFill>
              </a:rPr>
              <a:t> con </a:t>
            </a:r>
            <a:r>
              <a:rPr lang="en-US" sz="1800" dirty="0" err="1">
                <a:solidFill>
                  <a:srgbClr val="FF0000"/>
                </a:solidFill>
              </a:rPr>
              <a:t>người</a:t>
            </a:r>
            <a:r>
              <a:rPr lang="en-US" sz="1800" dirty="0">
                <a:solidFill>
                  <a:srgbClr val="FF0000"/>
                </a:solidFill>
              </a:rPr>
              <a:t>, </a:t>
            </a:r>
            <a:r>
              <a:rPr lang="en-US" sz="1800" dirty="0" err="1">
                <a:solidFill>
                  <a:srgbClr val="FF0000"/>
                </a:solidFill>
              </a:rPr>
              <a:t>tăng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nguy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cơ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gây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ung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thư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và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còn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gây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hư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hỏng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quần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áo</a:t>
            </a:r>
            <a:r>
              <a:rPr lang="en-US" sz="1800" dirty="0">
                <a:solidFill>
                  <a:srgbClr val="FF0000"/>
                </a:solidFill>
              </a:rPr>
              <a:t>, </a:t>
            </a:r>
            <a:r>
              <a:rPr lang="en-US" sz="1800" dirty="0" err="1">
                <a:solidFill>
                  <a:srgbClr val="FF0000"/>
                </a:solidFill>
              </a:rPr>
              <a:t>đồ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đạc</a:t>
            </a:r>
            <a:r>
              <a:rPr lang="en-US" sz="1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71550" y="4057651"/>
            <a:ext cx="7200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</a:rPr>
              <a:t>=&gt; </a:t>
            </a:r>
            <a:r>
              <a:rPr lang="en-US" sz="1800" b="1" dirty="0" err="1">
                <a:solidFill>
                  <a:srgbClr val="0070C0"/>
                </a:solidFill>
              </a:rPr>
              <a:t>Biện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pháp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phòng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tránh</a:t>
            </a:r>
            <a:r>
              <a:rPr lang="en-US" sz="1800" b="1" dirty="0">
                <a:solidFill>
                  <a:srgbClr val="0070C0"/>
                </a:solidFill>
              </a:rPr>
              <a:t>: </a:t>
            </a:r>
            <a:r>
              <a:rPr lang="en-US" sz="1800" b="1" dirty="0" err="1">
                <a:solidFill>
                  <a:srgbClr val="0070C0"/>
                </a:solidFill>
              </a:rPr>
              <a:t>giữ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gìn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vệ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sinh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sạch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sẽ</a:t>
            </a:r>
            <a:r>
              <a:rPr lang="en-US" sz="1800" b="1" dirty="0">
                <a:solidFill>
                  <a:srgbClr val="0070C0"/>
                </a:solidFill>
              </a:rPr>
              <a:t>, </a:t>
            </a:r>
            <a:r>
              <a:rPr lang="en-US" sz="1800" b="1" dirty="0" err="1">
                <a:solidFill>
                  <a:srgbClr val="0070C0"/>
                </a:solidFill>
              </a:rPr>
              <a:t>đồ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đạc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quần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áo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khô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ráo</a:t>
            </a:r>
            <a:r>
              <a:rPr lang="en-US" sz="1800" b="1" dirty="0">
                <a:solidFill>
                  <a:srgbClr val="0070C0"/>
                </a:solidFill>
              </a:rPr>
              <a:t>, </a:t>
            </a:r>
            <a:r>
              <a:rPr lang="en-US" sz="1800" b="1" dirty="0" err="1">
                <a:solidFill>
                  <a:srgbClr val="0070C0"/>
                </a:solidFill>
              </a:rPr>
              <a:t>sử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dụng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các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loại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thuốc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kháng</a:t>
            </a:r>
            <a:r>
              <a:rPr lang="en-US" sz="1800" b="1" dirty="0">
                <a:solidFill>
                  <a:srgbClr val="0070C0"/>
                </a:solidFill>
              </a:rPr>
              <a:t> </a:t>
            </a:r>
            <a:r>
              <a:rPr lang="en-US" sz="1800" b="1" dirty="0" err="1">
                <a:solidFill>
                  <a:srgbClr val="0070C0"/>
                </a:solidFill>
              </a:rPr>
              <a:t>nấm</a:t>
            </a:r>
            <a:r>
              <a:rPr lang="en-US" sz="18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697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sp>
        <p:nvSpPr>
          <p:cNvPr id="3" name="Google Shape;185;p23"/>
          <p:cNvSpPr txBox="1">
            <a:spLocks/>
          </p:cNvSpPr>
          <p:nvPr/>
        </p:nvSpPr>
        <p:spPr>
          <a:xfrm>
            <a:off x="1147270" y="462903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latin typeface="+mj-lt"/>
              </a:rPr>
              <a:t>+ </a:t>
            </a:r>
            <a:r>
              <a:rPr lang="en-US" sz="2600" b="1" dirty="0" err="1">
                <a:latin typeface="+mj-lt"/>
              </a:rPr>
              <a:t>Lợi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ích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của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nấm</a:t>
            </a:r>
            <a:r>
              <a:rPr lang="en-US" sz="2600" b="1" dirty="0">
                <a:latin typeface="+mj-lt"/>
              </a:rPr>
              <a:t>:</a:t>
            </a:r>
          </a:p>
        </p:txBody>
      </p:sp>
      <p:sp>
        <p:nvSpPr>
          <p:cNvPr id="4" name="Google Shape;185;p23"/>
          <p:cNvSpPr txBox="1">
            <a:spLocks/>
          </p:cNvSpPr>
          <p:nvPr/>
        </p:nvSpPr>
        <p:spPr>
          <a:xfrm>
            <a:off x="350559" y="998580"/>
            <a:ext cx="8780929" cy="14779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dược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4435" y="-23562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  <p:sp>
        <p:nvSpPr>
          <p:cNvPr id="6" name="Google Shape;185;p23"/>
          <p:cNvSpPr txBox="1">
            <a:spLocks/>
          </p:cNvSpPr>
          <p:nvPr/>
        </p:nvSpPr>
        <p:spPr>
          <a:xfrm>
            <a:off x="1296123" y="2529148"/>
            <a:ext cx="3444900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latin typeface="+mj-lt"/>
              </a:rPr>
              <a:t>+ </a:t>
            </a:r>
            <a:r>
              <a:rPr lang="en-US" sz="2600" b="1" dirty="0" err="1">
                <a:latin typeface="+mj-lt"/>
              </a:rPr>
              <a:t>Tác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hại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của</a:t>
            </a:r>
            <a:r>
              <a:rPr lang="en-US" sz="2600" b="1" dirty="0">
                <a:latin typeface="+mj-lt"/>
              </a:rPr>
              <a:t> </a:t>
            </a:r>
            <a:r>
              <a:rPr lang="en-US" sz="2600" b="1" dirty="0" err="1">
                <a:latin typeface="+mj-lt"/>
              </a:rPr>
              <a:t>nấm</a:t>
            </a:r>
            <a:r>
              <a:rPr lang="en-US" sz="2600" b="1" dirty="0">
                <a:latin typeface="+mj-lt"/>
              </a:rPr>
              <a:t>:</a:t>
            </a:r>
          </a:p>
        </p:txBody>
      </p:sp>
      <p:sp>
        <p:nvSpPr>
          <p:cNvPr id="7" name="Google Shape;185;p23"/>
          <p:cNvSpPr txBox="1">
            <a:spLocks/>
          </p:cNvSpPr>
          <p:nvPr/>
        </p:nvSpPr>
        <p:spPr>
          <a:xfrm>
            <a:off x="350558" y="3076070"/>
            <a:ext cx="8780929" cy="14296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85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latin typeface="+mj-lt"/>
              </a:rPr>
              <a:t>Mở rộng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3454302" y="2377585"/>
            <a:ext cx="5445081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Nấm độc chứa nhiều độc tố tự nhiên.</a:t>
            </a:r>
          </a:p>
          <a:p>
            <a:pPr marL="342900" indent="-342900"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Nhìn bằng mắt thường, nấm độc thường có màu sắc sặc sỡ, nổi bật, có đốm màu đen, đỏ, trắng nổi lên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505" y="138925"/>
            <a:ext cx="2110879" cy="2004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9" y="138925"/>
            <a:ext cx="3378093" cy="49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/>
          <p:nvPr/>
        </p:nvSpPr>
        <p:spPr>
          <a:xfrm>
            <a:off x="4586631" y="188211"/>
            <a:ext cx="4476902" cy="1428447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7"/>
          <p:cNvSpPr txBox="1">
            <a:spLocks noGrp="1"/>
          </p:cNvSpPr>
          <p:nvPr>
            <p:ph type="title" idx="4294967295"/>
          </p:nvPr>
        </p:nvSpPr>
        <p:spPr>
          <a:xfrm>
            <a:off x="0" y="207425"/>
            <a:ext cx="9144000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Thảo luận và trả lời câu hỏi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27" name="Google Shape;227;p27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335358" y="1246310"/>
            <a:ext cx="7128662" cy="77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</a:rPr>
              <a:t>Để phòng tránh bị ngộ độc nấm và mắc phải các bệnh do nấm gây ra, em cần thực hiện những việc gì?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24909" y="2245766"/>
            <a:ext cx="4283590" cy="1148487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/>
              <a:t>Không ăn nấm lạ. Nếu bị ngộ độc nấm, cần đến ngay bệnh viện để rửa ruột và điều trị.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769226" y="3614585"/>
            <a:ext cx="4283590" cy="135243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/>
              <a:t>Vệ sinh cơ thể sạch sẽ, không dùng chung đồ cá nhân. Khi bị nấm da, cần đến cơ sở y tế khám, điều trị bệnh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/>
      <p:bldP spid="3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sp>
        <p:nvSpPr>
          <p:cNvPr id="3" name="Google Shape;185;p23"/>
          <p:cNvSpPr txBox="1">
            <a:spLocks/>
          </p:cNvSpPr>
          <p:nvPr/>
        </p:nvSpPr>
        <p:spPr>
          <a:xfrm>
            <a:off x="524434" y="783372"/>
            <a:ext cx="6219265" cy="5356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600" b="1" dirty="0">
                <a:solidFill>
                  <a:srgbClr val="FF0000"/>
                </a:solidFill>
                <a:latin typeface="+mj-lt"/>
              </a:rPr>
              <a:t>+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Biện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pháp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phòng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tránh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+mj-lt"/>
              </a:rPr>
              <a:t>độc</a:t>
            </a:r>
            <a:endParaRPr lang="en-US" sz="2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Google Shape;185;p23"/>
          <p:cNvSpPr txBox="1">
            <a:spLocks/>
          </p:cNvSpPr>
          <p:nvPr/>
        </p:nvSpPr>
        <p:spPr>
          <a:xfrm>
            <a:off x="76209" y="2521819"/>
            <a:ext cx="8780929" cy="22280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ăn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lạ</a:t>
            </a:r>
            <a:r>
              <a:rPr lang="en-US" sz="2800" dirty="0"/>
              <a:t>. </a:t>
            </a:r>
            <a:r>
              <a:rPr lang="en-US" sz="2800" dirty="0" err="1"/>
              <a:t>Nếu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ngộ</a:t>
            </a:r>
            <a:r>
              <a:rPr lang="en-US" sz="2800" dirty="0"/>
              <a:t> </a:t>
            </a:r>
            <a:r>
              <a:rPr lang="en-US" sz="2800" dirty="0" err="1"/>
              <a:t>độc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,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ngay</a:t>
            </a:r>
            <a:r>
              <a:rPr lang="en-US" sz="2800" dirty="0"/>
              <a:t> </a:t>
            </a:r>
            <a:r>
              <a:rPr lang="en-US" sz="2800" dirty="0" err="1"/>
              <a:t>bệnh</a:t>
            </a:r>
            <a:r>
              <a:rPr lang="en-US" sz="2800" dirty="0"/>
              <a:t> </a:t>
            </a:r>
            <a:r>
              <a:rPr lang="en-US" sz="2800" dirty="0" err="1"/>
              <a:t>viện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rửa</a:t>
            </a:r>
            <a:r>
              <a:rPr lang="en-US" sz="2800" dirty="0"/>
              <a:t> </a:t>
            </a:r>
            <a:r>
              <a:rPr lang="en-US" sz="2800" dirty="0" err="1"/>
              <a:t>ruột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trị</a:t>
            </a:r>
            <a:r>
              <a:rPr lang="en-US" sz="28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/>
              <a:t>- </a:t>
            </a:r>
            <a:r>
              <a:rPr lang="en-US" sz="2800" dirty="0" err="1"/>
              <a:t>Vệ</a:t>
            </a:r>
            <a:r>
              <a:rPr lang="en-US" sz="2800" dirty="0"/>
              <a:t> </a:t>
            </a:r>
            <a:r>
              <a:rPr lang="en-US" sz="2800" dirty="0" err="1"/>
              <a:t>sinh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sạch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,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chung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cá</a:t>
            </a:r>
            <a:r>
              <a:rPr lang="en-US" sz="2800" dirty="0"/>
              <a:t> </a:t>
            </a:r>
            <a:r>
              <a:rPr lang="en-US" sz="2800" dirty="0" err="1"/>
              <a:t>nhân</a:t>
            </a:r>
            <a:r>
              <a:rPr lang="en-US" sz="2800" dirty="0"/>
              <a:t>.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da,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sở</a:t>
            </a:r>
            <a:r>
              <a:rPr lang="en-US" sz="2800" dirty="0"/>
              <a:t> y </a:t>
            </a:r>
            <a:r>
              <a:rPr lang="en-US" sz="2800" dirty="0" err="1"/>
              <a:t>tế</a:t>
            </a:r>
            <a:r>
              <a:rPr lang="en-US" sz="2800" dirty="0"/>
              <a:t> </a:t>
            </a:r>
            <a:r>
              <a:rPr lang="en-US" sz="2800" dirty="0" err="1"/>
              <a:t>khám</a:t>
            </a:r>
            <a:r>
              <a:rPr lang="en-US" sz="2800" dirty="0"/>
              <a:t>, </a:t>
            </a:r>
            <a:r>
              <a:rPr lang="en-US" sz="2800" dirty="0" err="1"/>
              <a:t>điều</a:t>
            </a:r>
            <a:r>
              <a:rPr lang="en-US" sz="2800" dirty="0"/>
              <a:t> </a:t>
            </a:r>
            <a:r>
              <a:rPr lang="en-US" sz="2800" dirty="0" err="1"/>
              <a:t>trị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hướng</a:t>
            </a:r>
            <a:r>
              <a:rPr lang="en-US" sz="2800" dirty="0"/>
              <a:t> </a:t>
            </a:r>
            <a:r>
              <a:rPr lang="en-US" sz="2800" dirty="0" err="1"/>
              <a:t>dẫn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bác</a:t>
            </a:r>
            <a:r>
              <a:rPr lang="en-US" sz="2800" dirty="0"/>
              <a:t> </a:t>
            </a:r>
            <a:r>
              <a:rPr lang="en-US" sz="2800" dirty="0" err="1"/>
              <a:t>sỹ</a:t>
            </a:r>
            <a:r>
              <a:rPr lang="en-US" sz="2800" dirty="0"/>
              <a:t>.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4435" y="164696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275892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903481" y="262896"/>
            <a:ext cx="3859200" cy="607613"/>
          </a:xfrm>
        </p:spPr>
        <p:txBody>
          <a:bodyPr/>
          <a:lstStyle/>
          <a:p>
            <a:r>
              <a:rPr lang="en-US" b="1" i="0" dirty="0">
                <a:latin typeface="+mj-lt"/>
              </a:rPr>
              <a:t>Luyện tập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3322628" y="1196223"/>
            <a:ext cx="54921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Vì sao nói 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</a:rPr>
              <a:t>nấm có vai trò quan trọng trong việc làm sạch môi trường sống trên Trái Đất?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13939" y="2091644"/>
            <a:ext cx="5076749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 loại nấm hoại sinh có vai trò quan trọng trong chu trình hoàn vật chất và năng lượng trong tự nhiên - phân hóa các phế thải trong nông nghiệp và công nghiệp làm ô nhiễm môi trường.</a:t>
            </a:r>
          </a:p>
          <a:p>
            <a:pPr marL="342900" indent="-342900" algn="just">
              <a:lnSpc>
                <a:spcPts val="24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Sử dụng hệ men của các loài nấm hoại sinh chuyển thành phân bón hữu cơ làm tăng độ phì nhiêu của đất.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179" y="344585"/>
            <a:ext cx="4366800" cy="690900"/>
          </a:xfrm>
        </p:spPr>
        <p:txBody>
          <a:bodyPr/>
          <a:lstStyle/>
          <a:p>
            <a:r>
              <a:rPr lang="en-US" sz="2800" b="1" dirty="0">
                <a:latin typeface="+mn-lt"/>
              </a:rPr>
              <a:t>Luyện tập mở rộng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27</a:t>
            </a:fld>
            <a:endParaRPr lang="en"/>
          </a:p>
        </p:txBody>
      </p:sp>
      <p:sp>
        <p:nvSpPr>
          <p:cNvPr id="4" name="Rectangle 3"/>
          <p:cNvSpPr/>
          <p:nvPr/>
        </p:nvSpPr>
        <p:spPr>
          <a:xfrm>
            <a:off x="2489641" y="1152528"/>
            <a:ext cx="6204550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Hiện nay, để phục vụ nhu cầu con người, nấm được trồng rất nhiều.</a:t>
            </a:r>
          </a:p>
          <a:p>
            <a:pPr marL="342900" indent="-342900">
              <a:lnSpc>
                <a:spcPts val="27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Theo em, để nấm có thể phát triển tốt, cần đảm bảo những điều kiện gì?</a:t>
            </a:r>
            <a:endParaRPr lang="en-US" sz="2000" i="1" dirty="0"/>
          </a:p>
        </p:txBody>
      </p:sp>
      <p:sp>
        <p:nvSpPr>
          <p:cNvPr id="5" name="Rectangle 4"/>
          <p:cNvSpPr/>
          <p:nvPr/>
        </p:nvSpPr>
        <p:spPr>
          <a:xfrm>
            <a:off x="3551528" y="2930715"/>
            <a:ext cx="5336439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C</a:t>
            </a:r>
            <a:r>
              <a:rPr lang="vi-VN" sz="2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ần treo ở nơi thông thoáng, không bị gió lùa, giữ được ẩm, có ánh sáng đủ để đọc sách.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 algn="just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vi-VN" sz="2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Cần thu hái khi nấm còn hơi non, đường kính mũ khoảng 3 cm, tâm nấm còn trũng chưa lồi lên…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428" y="2384755"/>
            <a:ext cx="1588674" cy="182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5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>
          <a:xfrm>
            <a:off x="1561672" y="195209"/>
            <a:ext cx="7377501" cy="1633591"/>
          </a:xfrm>
        </p:spPr>
        <p:txBody>
          <a:bodyPr/>
          <a:lstStyle/>
          <a:p>
            <a:r>
              <a:rPr lang="en-US" sz="32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Em hãy nêu các </a:t>
            </a:r>
            <a:r>
              <a:rPr lang="en-US" sz="32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đặc</a:t>
            </a:r>
            <a:r>
              <a:rPr lang="en-US" sz="32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điểm</a:t>
            </a:r>
            <a:r>
              <a:rPr lang="en-US" sz="32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để nhận biết nấm, cách dinh dưỡng </a:t>
            </a:r>
            <a:r>
              <a:rPr lang="en-US" sz="32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của</a:t>
            </a:r>
            <a:r>
              <a:rPr lang="en-US" sz="32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200" i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nấm</a:t>
            </a:r>
            <a:r>
              <a:rPr lang="en-US" sz="3200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085" y="2004365"/>
            <a:ext cx="6717089" cy="2745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305023"/>
            <a:ext cx="9144000" cy="519600"/>
          </a:xfrm>
        </p:spPr>
        <p:txBody>
          <a:bodyPr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+mj-lt"/>
              </a:rPr>
              <a:t>Các đặc điểm nhận biết nấm và cách dinh dưỡng của nấm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4" name="Rounded Rectangle 3"/>
          <p:cNvSpPr/>
          <p:nvPr/>
        </p:nvSpPr>
        <p:spPr>
          <a:xfrm>
            <a:off x="3379623" y="1110632"/>
            <a:ext cx="3686860" cy="8851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Là sinh vật nhân thực, thành tế bào cấu tạo bằng chất kitin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7978" y="2231414"/>
            <a:ext cx="4162349" cy="88514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Là sinh vật dị dưỡng, thức ăn là các chất hữu cơ trong môi trường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90161" y="2782723"/>
            <a:ext cx="3686860" cy="88514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Môi trường sống đa dạng: cộng sinh, kí sinh, đất ẩm,…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9" y="3953872"/>
            <a:ext cx="5581496" cy="8851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Cơ thể dạng đơn bào và đa bào. Cấu tạo nấm đa bào gồm mũ nấm, thân nấm, sợi nấm</a:t>
            </a:r>
          </a:p>
        </p:txBody>
      </p:sp>
    </p:spTree>
    <p:extLst>
      <p:ext uri="{BB962C8B-B14F-4D97-AF65-F5344CB8AC3E}">
        <p14:creationId xmlns:p14="http://schemas.microsoft.com/office/powerpoint/2010/main" val="147346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-71920" y="479783"/>
            <a:ext cx="914400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Các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đặc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điểm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+mj-lt"/>
              </a:rPr>
              <a:t>nấm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Text Placeholder 1"/>
          <p:cNvSpPr txBox="1">
            <a:spLocks/>
          </p:cNvSpPr>
          <p:nvPr/>
        </p:nvSpPr>
        <p:spPr>
          <a:xfrm>
            <a:off x="365759" y="1763803"/>
            <a:ext cx="8608119" cy="51960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nhân</a:t>
            </a:r>
            <a:r>
              <a:rPr lang="en-US" sz="2400" dirty="0"/>
              <a:t> </a:t>
            </a:r>
            <a:r>
              <a:rPr lang="en-US" sz="2400" dirty="0" err="1"/>
              <a:t>thực</a:t>
            </a:r>
            <a:r>
              <a:rPr lang="en-US" sz="2400" dirty="0"/>
              <a:t>,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tế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kitin</a:t>
            </a:r>
            <a:endParaRPr lang="en-US" sz="2400" dirty="0"/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50558" y="2283403"/>
            <a:ext cx="8608119" cy="76442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dị</a:t>
            </a:r>
            <a:r>
              <a:rPr lang="en-US" sz="2400" dirty="0"/>
              <a:t> </a:t>
            </a:r>
            <a:r>
              <a:rPr lang="en-US" sz="2400" dirty="0" err="1"/>
              <a:t>dưỡng</a:t>
            </a:r>
            <a:r>
              <a:rPr lang="en-US" sz="2400" dirty="0"/>
              <a:t>,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chất</a:t>
            </a:r>
            <a:r>
              <a:rPr lang="en-US" sz="2400" dirty="0"/>
              <a:t> </a:t>
            </a:r>
            <a:r>
              <a:rPr lang="en-US" sz="2400" dirty="0" err="1"/>
              <a:t>hữu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endParaRPr lang="en-US" sz="2400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65759" y="3191052"/>
            <a:ext cx="8608119" cy="51960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 </a:t>
            </a:r>
            <a:r>
              <a:rPr lang="en-US" sz="2400" dirty="0" err="1"/>
              <a:t>Môi</a:t>
            </a:r>
            <a:r>
              <a:rPr lang="en-US" sz="2400" dirty="0"/>
              <a:t> </a:t>
            </a:r>
            <a:r>
              <a:rPr lang="en-US" sz="2400" dirty="0" err="1"/>
              <a:t>trường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: </a:t>
            </a:r>
            <a:r>
              <a:rPr lang="en-US" sz="2400" dirty="0" err="1"/>
              <a:t>cộng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, </a:t>
            </a:r>
            <a:r>
              <a:rPr lang="en-US" sz="2400" dirty="0" err="1"/>
              <a:t>kí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,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ẩm</a:t>
            </a:r>
            <a:r>
              <a:rPr lang="en-US" sz="2400" dirty="0"/>
              <a:t>,…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50558" y="3710652"/>
            <a:ext cx="8608119" cy="895970"/>
          </a:xfrm>
          <a:prstGeom prst="rect">
            <a:avLst/>
          </a:prstGeom>
          <a:noFill/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-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đơn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. </a:t>
            </a:r>
            <a:r>
              <a:rPr lang="en-US" sz="2400" dirty="0" err="1"/>
              <a:t>Cấu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 </a:t>
            </a:r>
            <a:r>
              <a:rPr lang="en-US" sz="2400" dirty="0" err="1"/>
              <a:t>đa</a:t>
            </a:r>
            <a:r>
              <a:rPr lang="en-US" sz="2400" dirty="0"/>
              <a:t> </a:t>
            </a:r>
            <a:r>
              <a:rPr lang="en-US" sz="2400" dirty="0" err="1"/>
              <a:t>bào</a:t>
            </a:r>
            <a:r>
              <a:rPr lang="en-US" sz="2400" dirty="0"/>
              <a:t> </a:t>
            </a:r>
            <a:r>
              <a:rPr lang="en-US" sz="2400" dirty="0" err="1"/>
              <a:t>gồm</a:t>
            </a:r>
            <a:r>
              <a:rPr lang="en-US" sz="2400" dirty="0"/>
              <a:t> </a:t>
            </a:r>
            <a:r>
              <a:rPr lang="en-US" sz="2400" dirty="0" err="1"/>
              <a:t>mũ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, </a:t>
            </a:r>
            <a:r>
              <a:rPr lang="en-US" sz="2400" dirty="0" err="1"/>
              <a:t>thân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r>
              <a:rPr lang="en-US" sz="2400" dirty="0"/>
              <a:t>, </a:t>
            </a:r>
            <a:r>
              <a:rPr lang="en-US" sz="2400" dirty="0" err="1"/>
              <a:t>sợi</a:t>
            </a:r>
            <a:r>
              <a:rPr lang="en-US" sz="2400" dirty="0"/>
              <a:t> </a:t>
            </a:r>
            <a:r>
              <a:rPr lang="en-US" sz="2400" dirty="0" err="1"/>
              <a:t>nấm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137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subTitle" idx="1"/>
          </p:nvPr>
        </p:nvSpPr>
        <p:spPr>
          <a:xfrm>
            <a:off x="-123290" y="0"/>
            <a:ext cx="9267290" cy="5260369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endParaRPr lang="en" sz="2800" dirty="0">
              <a:solidFill>
                <a:schemeClr val="tx1"/>
              </a:solidFill>
              <a:latin typeface="+mj-lt"/>
            </a:endParaRPr>
          </a:p>
          <a:p>
            <a:pPr marL="342900" lvl="0" indent="-342900" algn="just" rtl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" sz="2800" dirty="0">
                <a:solidFill>
                  <a:schemeClr val="tx1"/>
                </a:solidFill>
                <a:latin typeface="+mj-lt"/>
              </a:rPr>
              <a:t>Kitin là một thành phần đặc trưng làm cho nấm có thành tế bào cứng và không thấm nước.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" sz="2800" dirty="0">
                <a:solidFill>
                  <a:schemeClr val="tx1"/>
                </a:solidFill>
                <a:latin typeface="+mj-lt"/>
              </a:rPr>
              <a:t>Là thành phần cấu tạo bộ xương ngoài của một số động vật (tôm, cua, côn trùng,...).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en" sz="2800" dirty="0">
                <a:solidFill>
                  <a:schemeClr val="tx1"/>
                </a:solidFill>
                <a:latin typeface="+mj-lt"/>
              </a:rPr>
              <a:t>Y học sử dụng các sợi kitin làm chỉ tự tiêu trong các ca phẫu thuật.</a:t>
            </a:r>
          </a:p>
          <a:p>
            <a:pPr marL="285750" lvl="0" indent="-285750" algn="l" rtl="0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1027498" y="0"/>
            <a:ext cx="4597678" cy="69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+mj-lt"/>
              </a:rPr>
              <a:t>Quan sát Hình 18.4, 18.5, 18.6</a:t>
            </a:r>
            <a:endParaRPr sz="2400" b="1" dirty="0">
              <a:latin typeface="+mj-lt"/>
            </a:endParaRPr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174661" y="849133"/>
            <a:ext cx="8681663" cy="19762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just" rtl="0">
              <a:spcBef>
                <a:spcPts val="600"/>
              </a:spcBef>
              <a:spcAft>
                <a:spcPts val="0"/>
              </a:spcAft>
              <a:buSzPts val="2400"/>
              <a:buChar char="⊷"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Em hãy lập bảng để phân biệt các nhóm nấm (tên nhóm nấm, đặc điểm, ví dụ đại diện).</a:t>
            </a:r>
            <a:endParaRPr sz="28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6" name="Google Shape;146;p19"/>
          <p:cNvSpPr txBox="1">
            <a:spLocks noGrp="1"/>
          </p:cNvSpPr>
          <p:nvPr>
            <p:ph type="sldNum" idx="12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9" y="2692450"/>
            <a:ext cx="9016584" cy="2281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-85123" y="490950"/>
            <a:ext cx="914400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Bảng phân biệt các nhóm nấm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971441"/>
              </p:ext>
            </p:extLst>
          </p:nvPr>
        </p:nvGraphicFramePr>
        <p:xfrm>
          <a:off x="76210" y="154113"/>
          <a:ext cx="8982668" cy="5245949"/>
        </p:xfrm>
        <a:graphic>
          <a:graphicData uri="http://schemas.openxmlformats.org/drawingml/2006/table">
            <a:tbl>
              <a:tblPr firstRow="1" bandRow="1">
                <a:tableStyleId>{D3A62C6A-D581-47C8-98FB-61A3E86BF3E5}</a:tableStyleId>
              </a:tblPr>
              <a:tblGrid>
                <a:gridCol w="2153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6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2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80945"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2000" b="1" dirty="0"/>
                        <a:t>Tên</a:t>
                      </a:r>
                      <a:r>
                        <a:rPr lang="en-US" sz="2000" b="1" baseline="0" dirty="0"/>
                        <a:t> nhóm nấm</a:t>
                      </a:r>
                      <a:endParaRPr lang="en-US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2000" b="1" dirty="0"/>
                        <a:t>Đặc</a:t>
                      </a:r>
                      <a:r>
                        <a:rPr lang="en-US" sz="2000" b="1" baseline="0" dirty="0"/>
                        <a:t> điểm</a:t>
                      </a:r>
                      <a:endParaRPr lang="en-US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 sz="2000" b="1" dirty="0"/>
                        <a:t>Ví</a:t>
                      </a:r>
                      <a:r>
                        <a:rPr lang="en-US" sz="2000" b="1" baseline="0" dirty="0"/>
                        <a:t> dụ đại diện</a:t>
                      </a:r>
                      <a:endParaRPr lang="en-US" sz="20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2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 err="1"/>
                        <a:t>Nấm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túi</a:t>
                      </a:r>
                      <a:endParaRPr lang="en-US" sz="2000" dirty="0"/>
                    </a:p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 err="1"/>
                        <a:t>Nấm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thể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quả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có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dạng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túi</a:t>
                      </a:r>
                      <a:endParaRPr lang="en-US" sz="2000" dirty="0"/>
                    </a:p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 err="1"/>
                        <a:t>Nấm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thể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quả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có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dạng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túi</a:t>
                      </a:r>
                      <a:endParaRPr lang="en-US" sz="2000" dirty="0"/>
                    </a:p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226"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226">
                <a:tc>
                  <a:txBody>
                    <a:bodyPr/>
                    <a:lstStyle/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 err="1"/>
                        <a:t>Có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sợi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nấm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phân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nhánh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màu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nâu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xám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trắng</a:t>
                      </a:r>
                      <a:endParaRPr lang="en-US" sz="2000" dirty="0"/>
                    </a:p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 err="1"/>
                        <a:t>Nấm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mốc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trên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bánh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mì</a:t>
                      </a:r>
                      <a:r>
                        <a:rPr lang="en-US" sz="2000" dirty="0"/>
                        <a:t>, </a:t>
                      </a:r>
                      <a:r>
                        <a:rPr lang="en-US" sz="2000" dirty="0" err="1"/>
                        <a:t>trên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các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loại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hoa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quả</a:t>
                      </a:r>
                      <a:r>
                        <a:rPr lang="en-US" sz="2000" dirty="0"/>
                        <a:t>,…</a:t>
                      </a:r>
                    </a:p>
                    <a:p>
                      <a:pPr>
                        <a:lnSpc>
                          <a:spcPts val="4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 Placeholder 1"/>
          <p:cNvSpPr txBox="1">
            <a:spLocks/>
          </p:cNvSpPr>
          <p:nvPr/>
        </p:nvSpPr>
        <p:spPr>
          <a:xfrm>
            <a:off x="2351818" y="2418862"/>
            <a:ext cx="382585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endParaRPr lang="en-US" sz="2000" dirty="0"/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5572344" y="2622664"/>
            <a:ext cx="382585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túi</a:t>
            </a:r>
            <a:endParaRPr lang="en-US" sz="2000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362576" y="2955096"/>
            <a:ext cx="3220526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thể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,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mũ</a:t>
            </a:r>
            <a:endParaRPr lang="en-US" sz="2000" dirty="0"/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5583046" y="3142264"/>
            <a:ext cx="382585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hương</a:t>
            </a:r>
            <a:r>
              <a:rPr lang="en-US" sz="2000" dirty="0"/>
              <a:t>, </a:t>
            </a: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rơm</a:t>
            </a:r>
            <a:r>
              <a:rPr lang="en-US" sz="2000" dirty="0"/>
              <a:t>,…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2351818" y="3508444"/>
            <a:ext cx="3220526" cy="9853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000" dirty="0"/>
          </a:p>
        </p:txBody>
      </p:sp>
      <p:sp>
        <p:nvSpPr>
          <p:cNvPr id="10" name="Text Placeholder 1"/>
          <p:cNvSpPr txBox="1">
            <a:spLocks/>
          </p:cNvSpPr>
          <p:nvPr/>
        </p:nvSpPr>
        <p:spPr>
          <a:xfrm>
            <a:off x="5587937" y="3539030"/>
            <a:ext cx="3301754" cy="98538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000" dirty="0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394573" y="2385193"/>
            <a:ext cx="1219721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endParaRPr lang="en-US" sz="2000" dirty="0"/>
          </a:p>
        </p:txBody>
      </p:sp>
      <p:sp>
        <p:nvSpPr>
          <p:cNvPr id="12" name="Text Placeholder 1"/>
          <p:cNvSpPr txBox="1">
            <a:spLocks/>
          </p:cNvSpPr>
          <p:nvPr/>
        </p:nvSpPr>
        <p:spPr>
          <a:xfrm>
            <a:off x="387706" y="2968355"/>
            <a:ext cx="1467146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đảm</a:t>
            </a:r>
            <a:endParaRPr lang="en-US" sz="2000" dirty="0"/>
          </a:p>
        </p:txBody>
      </p:sp>
      <p:sp>
        <p:nvSpPr>
          <p:cNvPr id="13" name="Text Placeholder 1"/>
          <p:cNvSpPr txBox="1">
            <a:spLocks/>
          </p:cNvSpPr>
          <p:nvPr/>
        </p:nvSpPr>
        <p:spPr>
          <a:xfrm>
            <a:off x="350559" y="3968204"/>
            <a:ext cx="2243282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4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sz="2000" dirty="0" err="1"/>
              <a:t>Nấm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endParaRPr lang="en-US" sz="2000" dirty="0"/>
          </a:p>
        </p:txBody>
      </p:sp>
      <p:sp>
        <p:nvSpPr>
          <p:cNvPr id="14" name="Text Placeholder 1"/>
          <p:cNvSpPr txBox="1">
            <a:spLocks/>
          </p:cNvSpPr>
          <p:nvPr/>
        </p:nvSpPr>
        <p:spPr>
          <a:xfrm>
            <a:off x="-85123" y="4454002"/>
            <a:ext cx="9144000" cy="519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2200" b="1" dirty="0">
              <a:solidFill>
                <a:srgbClr val="1912A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426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sp>
        <p:nvSpPr>
          <p:cNvPr id="3" name="Text Placeholder 1"/>
          <p:cNvSpPr txBox="1">
            <a:spLocks/>
          </p:cNvSpPr>
          <p:nvPr/>
        </p:nvSpPr>
        <p:spPr>
          <a:xfrm>
            <a:off x="723479" y="1441861"/>
            <a:ext cx="8420521" cy="191990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       +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Có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3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nhóm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lớn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là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</a:t>
            </a:r>
          </a:p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-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túi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,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túi</a:t>
            </a:r>
            <a:endParaRPr lang="en-US" sz="2600" b="1" dirty="0">
              <a:solidFill>
                <a:srgbClr val="1912AE"/>
              </a:solidFill>
              <a:latin typeface="+mj-lt"/>
            </a:endParaRPr>
          </a:p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-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đảm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,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mũ</a:t>
            </a:r>
            <a:endParaRPr lang="en-US" sz="2600" b="1" dirty="0">
              <a:solidFill>
                <a:srgbClr val="1912AE"/>
              </a:solidFill>
              <a:latin typeface="+mj-lt"/>
            </a:endParaRPr>
          </a:p>
          <a:p>
            <a:r>
              <a:rPr lang="en-US" sz="2600" b="1" dirty="0">
                <a:solidFill>
                  <a:srgbClr val="1912AE"/>
                </a:solidFill>
                <a:latin typeface="+mj-lt"/>
              </a:rPr>
              <a:t>-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Nấm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tiếp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 </a:t>
            </a:r>
            <a:r>
              <a:rPr lang="en-US" sz="2600" b="1" dirty="0" err="1">
                <a:solidFill>
                  <a:srgbClr val="1912AE"/>
                </a:solidFill>
                <a:latin typeface="+mj-lt"/>
              </a:rPr>
              <a:t>hợp</a:t>
            </a:r>
            <a:r>
              <a:rPr lang="en-US" sz="2600" b="1" dirty="0">
                <a:solidFill>
                  <a:srgbClr val="1912AE"/>
                </a:solidFill>
                <a:latin typeface="+mj-lt"/>
              </a:rPr>
              <a:t>: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sợi</a:t>
            </a:r>
            <a:r>
              <a:rPr lang="en-US" sz="2800" dirty="0"/>
              <a:t> </a:t>
            </a:r>
            <a:r>
              <a:rPr lang="en-US" sz="2800" dirty="0" err="1"/>
              <a:t>nấm</a:t>
            </a:r>
            <a:r>
              <a:rPr lang="en-US" sz="2800" dirty="0"/>
              <a:t> </a:t>
            </a:r>
            <a:r>
              <a:rPr lang="en-US" sz="2800" dirty="0" err="1"/>
              <a:t>phân</a:t>
            </a:r>
            <a:r>
              <a:rPr lang="en-US" sz="2800" dirty="0"/>
              <a:t> </a:t>
            </a:r>
            <a:r>
              <a:rPr lang="en-US" sz="2800" dirty="0" err="1"/>
              <a:t>nhánh</a:t>
            </a:r>
            <a:r>
              <a:rPr lang="en-US" sz="2800" dirty="0"/>
              <a:t>, </a:t>
            </a:r>
            <a:r>
              <a:rPr lang="en-US" sz="2800" dirty="0" err="1"/>
              <a:t>màu</a:t>
            </a:r>
            <a:r>
              <a:rPr lang="en-US" sz="2800" dirty="0"/>
              <a:t> </a:t>
            </a:r>
            <a:r>
              <a:rPr lang="en-US" sz="2800" dirty="0" err="1"/>
              <a:t>nâu</a:t>
            </a:r>
            <a:r>
              <a:rPr lang="en-US" sz="2800" dirty="0"/>
              <a:t> </a:t>
            </a:r>
            <a:r>
              <a:rPr lang="en-US" sz="2800" dirty="0" err="1"/>
              <a:t>xám</a:t>
            </a:r>
            <a:r>
              <a:rPr lang="en-US" sz="2800" dirty="0"/>
              <a:t>, </a:t>
            </a:r>
            <a:r>
              <a:rPr lang="en-US" sz="2800" dirty="0" err="1"/>
              <a:t>trắng</a:t>
            </a:r>
            <a:endParaRPr lang="en-US" sz="2800" dirty="0"/>
          </a:p>
          <a:p>
            <a:endParaRPr lang="en-US" sz="2600" b="1" dirty="0">
              <a:solidFill>
                <a:srgbClr val="1912AE"/>
              </a:solidFill>
              <a:latin typeface="+mj-lt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723479" y="470724"/>
            <a:ext cx="732894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367019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Solanio template">
  <a:themeElements>
    <a:clrScheme name="Custom 347">
      <a:dk1>
        <a:srgbClr val="484F56"/>
      </a:dk1>
      <a:lt1>
        <a:srgbClr val="FFFFFF"/>
      </a:lt1>
      <a:dk2>
        <a:srgbClr val="666666"/>
      </a:dk2>
      <a:lt2>
        <a:srgbClr val="EEF1F3"/>
      </a:lt2>
      <a:accent1>
        <a:srgbClr val="9BCF63"/>
      </a:accent1>
      <a:accent2>
        <a:srgbClr val="51B148"/>
      </a:accent2>
      <a:accent3>
        <a:srgbClr val="B8F567"/>
      </a:accent3>
      <a:accent4>
        <a:srgbClr val="484F56"/>
      </a:accent4>
      <a:accent5>
        <a:srgbClr val="89A8BF"/>
      </a:accent5>
      <a:accent6>
        <a:srgbClr val="E0E8EE"/>
      </a:accent6>
      <a:hlink>
        <a:srgbClr val="9BCF6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</TotalTime>
  <Words>1265</Words>
  <Application>Microsoft Office PowerPoint</Application>
  <PresentationFormat>On-screen Show (16:9)</PresentationFormat>
  <Paragraphs>129</Paragraphs>
  <Slides>27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Times New Roman</vt:lpstr>
      <vt:lpstr>Dosis ExtraLight</vt:lpstr>
      <vt:lpstr>Dosis</vt:lpstr>
      <vt:lpstr>Wingdings</vt:lpstr>
      <vt:lpstr>Pontano Sans</vt:lpstr>
      <vt:lpstr>Solanio template</vt:lpstr>
      <vt:lpstr>TIẾT 27 + 28</vt:lpstr>
      <vt:lpstr>I. SỰ ĐA DẠNG CỦA NẤM</vt:lpstr>
      <vt:lpstr>PowerPoint Presentation</vt:lpstr>
      <vt:lpstr>PowerPoint Presentation</vt:lpstr>
      <vt:lpstr>PowerPoint Presentation</vt:lpstr>
      <vt:lpstr>PowerPoint Presentation</vt:lpstr>
      <vt:lpstr>Quan sát Hình 18.4, 18.5, 18.6</vt:lpstr>
      <vt:lpstr>PowerPoint Presentation</vt:lpstr>
      <vt:lpstr>PowerPoint Presentation</vt:lpstr>
      <vt:lpstr>PowerPoint Presentation</vt:lpstr>
      <vt:lpstr>II. VAI TRÒ VÀ TÁC HẠI CỦA NẤM</vt:lpstr>
      <vt:lpstr>PowerPoint Presentation</vt:lpstr>
      <vt:lpstr>PowerPoint Presentation</vt:lpstr>
      <vt:lpstr>Vai trò của nấm</vt:lpstr>
      <vt:lpstr>PowerPoint Presentation</vt:lpstr>
      <vt:lpstr>PowerPoint Presentation</vt:lpstr>
      <vt:lpstr>Tác hại của nấm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Thảo luận và trả lời câu hỏi</vt:lpstr>
      <vt:lpstr>PowerPoint Presentation</vt:lpstr>
      <vt:lpstr>PowerPoint Presentation</vt:lpstr>
      <vt:lpstr>Luyện tập mở rộng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Trần Bích Hà</dc:creator>
  <cp:lastModifiedBy>Phung Luong</cp:lastModifiedBy>
  <cp:revision>36</cp:revision>
  <dcterms:modified xsi:type="dcterms:W3CDTF">2023-04-13T23:04:24Z</dcterms:modified>
</cp:coreProperties>
</file>