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5.jpg" ContentType="image/png"/>
  <Override PartName="/ppt/tags/tag1.xml" ContentType="application/vnd.openxmlformats-officedocument.presentationml.tags+xml"/>
  <Override PartName="/ppt/media/audio1.wav" ContentType="audio/wav"/>
  <Override PartName="/ppt/media/audio2.wav" ContentType="audio/wav"/>
  <Override PartName="/ppt/media/audio3.wav" ContentType="audio/wav"/>
  <Override PartName="/ppt/media/audio4.wav" ContentType="audio/wav"/>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1" r:id="rId1"/>
  </p:sldMasterIdLst>
  <p:notesMasterIdLst>
    <p:notesMasterId r:id="rId39"/>
  </p:notesMasterIdLst>
  <p:sldIdLst>
    <p:sldId id="326" r:id="rId2"/>
    <p:sldId id="479" r:id="rId3"/>
    <p:sldId id="487" r:id="rId4"/>
    <p:sldId id="298" r:id="rId5"/>
    <p:sldId id="262" r:id="rId6"/>
    <p:sldId id="488" r:id="rId7"/>
    <p:sldId id="485" r:id="rId8"/>
    <p:sldId id="303" r:id="rId9"/>
    <p:sldId id="302" r:id="rId10"/>
    <p:sldId id="304" r:id="rId11"/>
    <p:sldId id="305" r:id="rId12"/>
    <p:sldId id="306" r:id="rId13"/>
    <p:sldId id="307" r:id="rId14"/>
    <p:sldId id="266" r:id="rId15"/>
    <p:sldId id="489" r:id="rId16"/>
    <p:sldId id="508" r:id="rId17"/>
    <p:sldId id="310" r:id="rId18"/>
    <p:sldId id="311" r:id="rId19"/>
    <p:sldId id="312" r:id="rId20"/>
    <p:sldId id="509" r:id="rId21"/>
    <p:sldId id="270" r:id="rId22"/>
    <p:sldId id="510" r:id="rId23"/>
    <p:sldId id="316" r:id="rId24"/>
    <p:sldId id="315" r:id="rId25"/>
    <p:sldId id="511" r:id="rId26"/>
    <p:sldId id="322" r:id="rId27"/>
    <p:sldId id="323" r:id="rId28"/>
    <p:sldId id="324" r:id="rId29"/>
    <p:sldId id="501" r:id="rId30"/>
    <p:sldId id="502" r:id="rId31"/>
    <p:sldId id="325" r:id="rId32"/>
    <p:sldId id="267" r:id="rId33"/>
    <p:sldId id="473" r:id="rId34"/>
    <p:sldId id="460" r:id="rId35"/>
    <p:sldId id="461" r:id="rId36"/>
    <p:sldId id="265" r:id="rId37"/>
    <p:sldId id="320" r:id="rId38"/>
  </p:sldIdLst>
  <p:sldSz cx="9144000" cy="5143500" type="screen16x9"/>
  <p:notesSz cx="6858000" cy="9144000"/>
  <p:embeddedFontLst>
    <p:embeddedFont>
      <p:font typeface="Calibri" panose="020F0502020204030204" pitchFamily="34" charset="0"/>
      <p:regular r:id="rId40"/>
      <p:bold r:id="rId41"/>
      <p:italic r:id="rId42"/>
      <p:boldItalic r:id="rId43"/>
    </p:embeddedFont>
    <p:embeddedFont>
      <p:font typeface="Cambria" panose="02040503050406030204" pitchFamily="18" charset="0"/>
      <p:regular r:id="rId44"/>
      <p:bold r:id="rId45"/>
      <p:italic r:id="rId46"/>
      <p:boldItalic r:id="rId47"/>
    </p:embeddedFont>
    <p:embeddedFont>
      <p:font typeface="Georgia" panose="02040502050405020303" pitchFamily="18" charset="0"/>
      <p:regular r:id="rId48"/>
      <p:bold r:id="rId49"/>
      <p:italic r:id="rId50"/>
      <p:boldItalic r:id="rId51"/>
    </p:embeddedFont>
    <p:embeddedFont>
      <p:font typeface="Muli" panose="020B0604020202020204" charset="0"/>
      <p:regular r:id="rId52"/>
      <p:bold r:id="rId53"/>
      <p:italic r:id="rId54"/>
      <p:boldItalic r:id="rId55"/>
    </p:embeddedFont>
    <p:embeddedFont>
      <p:font typeface="Tahoma" panose="020B0604030504040204" pitchFamily="34" charset="0"/>
      <p:regular r:id="rId56"/>
      <p:bold r:id="rId57"/>
    </p:embeddedFont>
    <p:embeddedFont>
      <p:font typeface="Trebuchet MS" panose="020B0603020202020204" pitchFamily="34" charset="0"/>
      <p:regular r:id="rId58"/>
      <p:bold r:id="rId59"/>
      <p:italic r:id="rId60"/>
      <p:boldItalic r:id="rId61"/>
    </p:embeddedFont>
    <p:embeddedFont>
      <p:font typeface="Wingdings 3" panose="05040102010807070707" pitchFamily="18" charset="2"/>
      <p:regular r:id="rId6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1C09DD-20E4-490C-86EA-0C1ED17FF51C}">
  <a:tblStyle styleId="{A21C09DD-20E4-490C-86EA-0C1ED17FF51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FD1209B-7584-4760-B7E1-FD3E8B4AD23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97" autoAdjust="0"/>
    <p:restoredTop sz="94660"/>
  </p:normalViewPr>
  <p:slideViewPr>
    <p:cSldViewPr snapToGrid="0">
      <p:cViewPr varScale="1">
        <p:scale>
          <a:sx n="85" d="100"/>
          <a:sy n="85" d="100"/>
        </p:scale>
        <p:origin x="10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5519062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5951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11050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39278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ĐIỀU LỆ ĐẢNG CỘNG SẢN VIỆT NAM</a:t>
            </a:r>
            <a:endParaRPr lang="en-US" sz="1200" b="0" i="0" kern="1200">
              <a:solidFill>
                <a:schemeClr val="tx1"/>
              </a:solidFill>
              <a:effectLst/>
              <a:latin typeface="+mn-lt"/>
              <a:ea typeface="+mn-ea"/>
              <a:cs typeface="+mn-cs"/>
            </a:endParaRPr>
          </a:p>
          <a:p>
            <a:r>
              <a:rPr lang="en-US" sz="1200" b="0" i="1" kern="1200">
                <a:solidFill>
                  <a:schemeClr val="tx1"/>
                </a:solidFill>
                <a:effectLst/>
                <a:latin typeface="+mn-lt"/>
                <a:ea typeface="+mn-ea"/>
                <a:cs typeface="+mn-cs"/>
              </a:rPr>
              <a:t>(Đại hội đại biểu toàn quốc lần thứ XI của Đảng thông qua ngày 19 tháng 01 năm 2011)</a:t>
            </a:r>
            <a:r>
              <a:rPr lang="en-US" sz="1200" b="0" i="0" kern="1200">
                <a:solidFill>
                  <a:schemeClr val="tx1"/>
                </a:solidFill>
                <a:effectLst/>
                <a:latin typeface="+mn-lt"/>
                <a:ea typeface="+mn-ea"/>
                <a:cs typeface="+mn-cs"/>
              </a:rPr>
              <a:t>.</a:t>
            </a:r>
            <a:r>
              <a:rPr lang="en-US" sz="1200" b="0" i="0" kern="1200" baseline="0">
                <a:solidFill>
                  <a:schemeClr val="tx1"/>
                </a:solidFill>
                <a:effectLst/>
                <a:latin typeface="+mn-lt"/>
                <a:ea typeface="+mn-ea"/>
                <a:cs typeface="+mn-cs"/>
              </a:rPr>
              <a:t> Điều lệ gồm 12 chương và 48 điều.</a:t>
            </a: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67D75-67CC-4E1C-93C4-267CD6B3F97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074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46821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1287750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5443222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350" dirty="0">
              <a:solidFill>
                <a:schemeClr val="accent1">
                  <a:lumMod val="60000"/>
                  <a:lumOff val="40000"/>
                </a:schemeClr>
              </a:solidFill>
              <a:latin typeface="Arial"/>
            </a:endParaRPr>
          </a:p>
        </p:txBody>
      </p:sp>
    </p:spTree>
    <p:extLst>
      <p:ext uri="{BB962C8B-B14F-4D97-AF65-F5344CB8AC3E}">
        <p14:creationId xmlns:p14="http://schemas.microsoft.com/office/powerpoint/2010/main" val="313986314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0097491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6429057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5550681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448191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277331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6"/>
        <p:cNvGrpSpPr/>
        <p:nvPr/>
      </p:nvGrpSpPr>
      <p:grpSpPr>
        <a:xfrm>
          <a:off x="0" y="0"/>
          <a:ext cx="0" cy="0"/>
          <a:chOff x="0" y="0"/>
          <a:chExt cx="0" cy="0"/>
        </a:xfrm>
      </p:grpSpPr>
      <p:sp>
        <p:nvSpPr>
          <p:cNvPr id="29" name="Google Shape;29;p5"/>
          <p:cNvSpPr txBox="1">
            <a:spLocks noGrp="1"/>
          </p:cNvSpPr>
          <p:nvPr>
            <p:ph type="body" idx="1"/>
          </p:nvPr>
        </p:nvSpPr>
        <p:spPr>
          <a:xfrm>
            <a:off x="1847275" y="1704600"/>
            <a:ext cx="5449500" cy="27147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Font typeface="Georgia"/>
              <a:buChar char="▪"/>
              <a:defRPr sz="2400" i="1">
                <a:latin typeface="Georgia"/>
                <a:ea typeface="Georgia"/>
                <a:cs typeface="Georgia"/>
                <a:sym typeface="Georgia"/>
              </a:defRPr>
            </a:lvl1pPr>
            <a:lvl2pPr marL="914400" lvl="1" indent="-381000" algn="ctr" rtl="0">
              <a:spcBef>
                <a:spcPts val="0"/>
              </a:spcBef>
              <a:spcAft>
                <a:spcPts val="0"/>
              </a:spcAft>
              <a:buSzPts val="2400"/>
              <a:buFont typeface="Georgia"/>
              <a:buChar char="-"/>
              <a:defRPr sz="2400" i="1">
                <a:latin typeface="Georgia"/>
                <a:ea typeface="Georgia"/>
                <a:cs typeface="Georgia"/>
                <a:sym typeface="Georgia"/>
              </a:defRPr>
            </a:lvl2pPr>
            <a:lvl3pPr marL="1371600" lvl="2" indent="-381000" algn="ctr" rtl="0">
              <a:spcBef>
                <a:spcPts val="0"/>
              </a:spcBef>
              <a:spcAft>
                <a:spcPts val="0"/>
              </a:spcAft>
              <a:buSzPts val="2400"/>
              <a:buFont typeface="Georgia"/>
              <a:buChar char="-"/>
              <a:defRPr sz="2400" i="1">
                <a:latin typeface="Georgia"/>
                <a:ea typeface="Georgia"/>
                <a:cs typeface="Georgia"/>
                <a:sym typeface="Georgia"/>
              </a:defRPr>
            </a:lvl3pPr>
            <a:lvl4pPr marL="1828800" lvl="3" indent="-381000" algn="ctr" rtl="0">
              <a:spcBef>
                <a:spcPts val="0"/>
              </a:spcBef>
              <a:spcAft>
                <a:spcPts val="0"/>
              </a:spcAft>
              <a:buSzPts val="2400"/>
              <a:buFont typeface="Georgia"/>
              <a:buChar char="-"/>
              <a:defRPr sz="2400" i="1">
                <a:latin typeface="Georgia"/>
                <a:ea typeface="Georgia"/>
                <a:cs typeface="Georgia"/>
                <a:sym typeface="Georgia"/>
              </a:defRPr>
            </a:lvl4pPr>
            <a:lvl5pPr marL="2286000" lvl="4" indent="-381000" algn="ctr" rtl="0">
              <a:spcBef>
                <a:spcPts val="0"/>
              </a:spcBef>
              <a:spcAft>
                <a:spcPts val="0"/>
              </a:spcAft>
              <a:buSzPts val="2400"/>
              <a:buFont typeface="Georgia"/>
              <a:buChar char="-"/>
              <a:defRPr sz="2400" i="1">
                <a:latin typeface="Georgia"/>
                <a:ea typeface="Georgia"/>
                <a:cs typeface="Georgia"/>
                <a:sym typeface="Georgia"/>
              </a:defRPr>
            </a:lvl5pPr>
            <a:lvl6pPr marL="2743200" lvl="5" indent="-381000" algn="ctr" rtl="0">
              <a:spcBef>
                <a:spcPts val="0"/>
              </a:spcBef>
              <a:spcAft>
                <a:spcPts val="0"/>
              </a:spcAft>
              <a:buSzPts val="2400"/>
              <a:buFont typeface="Georgia"/>
              <a:buChar char="-"/>
              <a:defRPr sz="2400" i="1">
                <a:latin typeface="Georgia"/>
                <a:ea typeface="Georgia"/>
                <a:cs typeface="Georgia"/>
                <a:sym typeface="Georgia"/>
              </a:defRPr>
            </a:lvl6pPr>
            <a:lvl7pPr marL="3200400" lvl="6" indent="-381000" algn="ctr" rtl="0">
              <a:spcBef>
                <a:spcPts val="0"/>
              </a:spcBef>
              <a:spcAft>
                <a:spcPts val="0"/>
              </a:spcAft>
              <a:buSzPts val="2400"/>
              <a:buFont typeface="Georgia"/>
              <a:buChar char="-"/>
              <a:defRPr sz="2400" i="1">
                <a:latin typeface="Georgia"/>
                <a:ea typeface="Georgia"/>
                <a:cs typeface="Georgia"/>
                <a:sym typeface="Georgia"/>
              </a:defRPr>
            </a:lvl7pPr>
            <a:lvl8pPr marL="3657600" lvl="7" indent="-381000" algn="ctr" rtl="0">
              <a:spcBef>
                <a:spcPts val="0"/>
              </a:spcBef>
              <a:spcAft>
                <a:spcPts val="0"/>
              </a:spcAft>
              <a:buSzPts val="2400"/>
              <a:buFont typeface="Georgia"/>
              <a:buChar char="-"/>
              <a:defRPr sz="2400" i="1">
                <a:latin typeface="Georgia"/>
                <a:ea typeface="Georgia"/>
                <a:cs typeface="Georgia"/>
                <a:sym typeface="Georgia"/>
              </a:defRPr>
            </a:lvl8pPr>
            <a:lvl9pPr marL="4114800" lvl="8" indent="-381000" algn="ctr">
              <a:spcBef>
                <a:spcPts val="0"/>
              </a:spcBef>
              <a:spcAft>
                <a:spcPts val="0"/>
              </a:spcAft>
              <a:buSzPts val="2400"/>
              <a:buFont typeface="Georgia"/>
              <a:buChar char="-"/>
              <a:defRPr sz="2400" i="1">
                <a:latin typeface="Georgia"/>
                <a:ea typeface="Georgia"/>
                <a:cs typeface="Georgia"/>
                <a:sym typeface="Georgia"/>
              </a:defRPr>
            </a:lvl9pPr>
          </a:lstStyle>
          <a:p>
            <a:endParaRPr/>
          </a:p>
        </p:txBody>
      </p:sp>
      <p:sp>
        <p:nvSpPr>
          <p:cNvPr id="31" name="Google Shape;31;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135503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3"/>
        <p:cNvGrpSpPr/>
        <p:nvPr/>
      </p:nvGrpSpPr>
      <p:grpSpPr>
        <a:xfrm>
          <a:off x="0" y="0"/>
          <a:ext cx="0" cy="0"/>
          <a:chOff x="0" y="0"/>
          <a:chExt cx="0" cy="0"/>
        </a:xfrm>
      </p:grpSpPr>
      <p:sp>
        <p:nvSpPr>
          <p:cNvPr id="16" name="Google Shape;16;p3"/>
          <p:cNvSpPr txBox="1">
            <a:spLocks noGrp="1"/>
          </p:cNvSpPr>
          <p:nvPr>
            <p:ph type="ctrTitle"/>
          </p:nvPr>
        </p:nvSpPr>
        <p:spPr>
          <a:xfrm>
            <a:off x="277100" y="284200"/>
            <a:ext cx="2024100" cy="3678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400"/>
              <a:buNone/>
              <a:defRPr>
                <a:solidFill>
                  <a:schemeClr val="accent1"/>
                </a:solidFill>
              </a:defRPr>
            </a:lvl1pPr>
            <a:lvl2pPr lvl="1" rtl="0">
              <a:spcBef>
                <a:spcPts val="0"/>
              </a:spcBef>
              <a:spcAft>
                <a:spcPts val="0"/>
              </a:spcAft>
              <a:buClr>
                <a:schemeClr val="accent1"/>
              </a:buClr>
              <a:buSzPts val="2400"/>
              <a:buNone/>
              <a:defRPr>
                <a:solidFill>
                  <a:schemeClr val="accent1"/>
                </a:solidFill>
              </a:defRPr>
            </a:lvl2pPr>
            <a:lvl3pPr lvl="2" rtl="0">
              <a:spcBef>
                <a:spcPts val="0"/>
              </a:spcBef>
              <a:spcAft>
                <a:spcPts val="0"/>
              </a:spcAft>
              <a:buClr>
                <a:schemeClr val="accent1"/>
              </a:buClr>
              <a:buSzPts val="2400"/>
              <a:buNone/>
              <a:defRPr>
                <a:solidFill>
                  <a:schemeClr val="accent1"/>
                </a:solidFill>
              </a:defRPr>
            </a:lvl3pPr>
            <a:lvl4pPr lvl="3" rtl="0">
              <a:spcBef>
                <a:spcPts val="0"/>
              </a:spcBef>
              <a:spcAft>
                <a:spcPts val="0"/>
              </a:spcAft>
              <a:buClr>
                <a:schemeClr val="accent1"/>
              </a:buClr>
              <a:buSzPts val="2400"/>
              <a:buNone/>
              <a:defRPr>
                <a:solidFill>
                  <a:schemeClr val="accent1"/>
                </a:solidFill>
              </a:defRPr>
            </a:lvl4pPr>
            <a:lvl5pPr lvl="4" rtl="0">
              <a:spcBef>
                <a:spcPts val="0"/>
              </a:spcBef>
              <a:spcAft>
                <a:spcPts val="0"/>
              </a:spcAft>
              <a:buClr>
                <a:schemeClr val="accent1"/>
              </a:buClr>
              <a:buSzPts val="2400"/>
              <a:buNone/>
              <a:defRPr>
                <a:solidFill>
                  <a:schemeClr val="accent1"/>
                </a:solidFill>
              </a:defRPr>
            </a:lvl5pPr>
            <a:lvl6pPr lvl="5" rtl="0">
              <a:spcBef>
                <a:spcPts val="0"/>
              </a:spcBef>
              <a:spcAft>
                <a:spcPts val="0"/>
              </a:spcAft>
              <a:buClr>
                <a:schemeClr val="accent1"/>
              </a:buClr>
              <a:buSzPts val="2400"/>
              <a:buNone/>
              <a:defRPr>
                <a:solidFill>
                  <a:schemeClr val="accent1"/>
                </a:solidFill>
              </a:defRPr>
            </a:lvl6pPr>
            <a:lvl7pPr lvl="6" rtl="0">
              <a:spcBef>
                <a:spcPts val="0"/>
              </a:spcBef>
              <a:spcAft>
                <a:spcPts val="0"/>
              </a:spcAft>
              <a:buClr>
                <a:schemeClr val="accent1"/>
              </a:buClr>
              <a:buSzPts val="2400"/>
              <a:buNone/>
              <a:defRPr>
                <a:solidFill>
                  <a:schemeClr val="accent1"/>
                </a:solidFill>
              </a:defRPr>
            </a:lvl7pPr>
            <a:lvl8pPr lvl="7" rtl="0">
              <a:spcBef>
                <a:spcPts val="0"/>
              </a:spcBef>
              <a:spcAft>
                <a:spcPts val="0"/>
              </a:spcAft>
              <a:buClr>
                <a:schemeClr val="accent1"/>
              </a:buClr>
              <a:buSzPts val="2400"/>
              <a:buNone/>
              <a:defRPr>
                <a:solidFill>
                  <a:schemeClr val="accent1"/>
                </a:solidFill>
              </a:defRPr>
            </a:lvl8pPr>
            <a:lvl9pPr lvl="8" rtl="0">
              <a:spcBef>
                <a:spcPts val="0"/>
              </a:spcBef>
              <a:spcAft>
                <a:spcPts val="0"/>
              </a:spcAft>
              <a:buClr>
                <a:schemeClr val="accent1"/>
              </a:buClr>
              <a:buSzPts val="2400"/>
              <a:buNone/>
              <a:defRPr>
                <a:solidFill>
                  <a:schemeClr val="accent1"/>
                </a:solidFill>
              </a:defRPr>
            </a:lvl9pPr>
          </a:lstStyle>
          <a:p>
            <a:endParaRPr/>
          </a:p>
        </p:txBody>
      </p:sp>
      <p:sp>
        <p:nvSpPr>
          <p:cNvPr id="17" name="Google Shape;17;p3"/>
          <p:cNvSpPr txBox="1">
            <a:spLocks noGrp="1"/>
          </p:cNvSpPr>
          <p:nvPr>
            <p:ph type="subTitle" idx="1"/>
          </p:nvPr>
        </p:nvSpPr>
        <p:spPr>
          <a:xfrm>
            <a:off x="277100" y="3983050"/>
            <a:ext cx="20241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999999"/>
              </a:buClr>
              <a:buSzPts val="1400"/>
              <a:buFont typeface="Georgia"/>
              <a:buNone/>
              <a:defRPr i="1">
                <a:solidFill>
                  <a:srgbClr val="999999"/>
                </a:solidFill>
                <a:latin typeface="Georgia"/>
                <a:ea typeface="Georgia"/>
                <a:cs typeface="Georgia"/>
                <a:sym typeface="Georgia"/>
              </a:defRPr>
            </a:lvl1pPr>
            <a:lvl2pPr lvl="1"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2pPr>
            <a:lvl3pPr lvl="2"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3pPr>
            <a:lvl4pPr lvl="3"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4pPr>
            <a:lvl5pPr lvl="4"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5pPr>
            <a:lvl6pPr lvl="5"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6pPr>
            <a:lvl7pPr lvl="6"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7pPr>
            <a:lvl8pPr lvl="7"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8pPr>
            <a:lvl9pPr lvl="8" rtl="0">
              <a:spcBef>
                <a:spcPts val="0"/>
              </a:spcBef>
              <a:spcAft>
                <a:spcPts val="0"/>
              </a:spcAft>
              <a:buClr>
                <a:srgbClr val="999999"/>
              </a:buClr>
              <a:buSzPts val="3000"/>
              <a:buFont typeface="Georgia"/>
              <a:buNone/>
              <a:defRPr sz="3000" i="1">
                <a:solidFill>
                  <a:srgbClr val="999999"/>
                </a:solidFill>
                <a:latin typeface="Georgia"/>
                <a:ea typeface="Georgia"/>
                <a:cs typeface="Georgia"/>
                <a:sym typeface="Georgia"/>
              </a:defRPr>
            </a:lvl9pPr>
          </a:lstStyle>
          <a:p>
            <a:endParaRPr/>
          </a:p>
        </p:txBody>
      </p:sp>
      <p:sp>
        <p:nvSpPr>
          <p:cNvPr id="18" name="Google Shape;18;p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270635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
        <p:cNvGrpSpPr/>
        <p:nvPr/>
      </p:nvGrpSpPr>
      <p:grpSpPr>
        <a:xfrm>
          <a:off x="0" y="0"/>
          <a:ext cx="0" cy="0"/>
          <a:chOff x="0" y="0"/>
          <a:chExt cx="0" cy="0"/>
        </a:xfrm>
      </p:grpSpPr>
      <p:sp>
        <p:nvSpPr>
          <p:cNvPr id="21" name="Google Shape;21;p4"/>
          <p:cNvSpPr txBox="1">
            <a:spLocks noGrp="1"/>
          </p:cNvSpPr>
          <p:nvPr>
            <p:ph type="subTitle" idx="1"/>
          </p:nvPr>
        </p:nvSpPr>
        <p:spPr>
          <a:xfrm>
            <a:off x="646550" y="1989500"/>
            <a:ext cx="3246900" cy="21264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FFFFFF"/>
              </a:buClr>
              <a:buSzPts val="1400"/>
              <a:buFont typeface="Georgia"/>
              <a:buNone/>
              <a:defRPr i="1">
                <a:solidFill>
                  <a:srgbClr val="FFFFFF"/>
                </a:solidFill>
                <a:latin typeface="Georgia"/>
                <a:ea typeface="Georgia"/>
                <a:cs typeface="Georgia"/>
                <a:sym typeface="Georgia"/>
              </a:defRPr>
            </a:lvl1pPr>
            <a:lvl2pPr lvl="1"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2pPr>
            <a:lvl3pPr lvl="2"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3pPr>
            <a:lvl4pPr lvl="3"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4pPr>
            <a:lvl5pPr lvl="4"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5pPr>
            <a:lvl6pPr lvl="5"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6pPr>
            <a:lvl7pPr lvl="6"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7pPr>
            <a:lvl8pPr lvl="7"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8pPr>
            <a:lvl9pPr lvl="8" rtl="0">
              <a:spcBef>
                <a:spcPts val="0"/>
              </a:spcBef>
              <a:spcAft>
                <a:spcPts val="0"/>
              </a:spcAft>
              <a:buClr>
                <a:srgbClr val="FFFFFF"/>
              </a:buClr>
              <a:buSzPts val="3000"/>
              <a:buFont typeface="Georgia"/>
              <a:buNone/>
              <a:defRPr sz="3000" i="1">
                <a:solidFill>
                  <a:srgbClr val="FFFFFF"/>
                </a:solidFill>
                <a:latin typeface="Georgia"/>
                <a:ea typeface="Georgia"/>
                <a:cs typeface="Georgia"/>
                <a:sym typeface="Georgia"/>
              </a:defRPr>
            </a:lvl9pPr>
          </a:lstStyle>
          <a:p>
            <a:endParaRPr/>
          </a:p>
        </p:txBody>
      </p:sp>
      <p:sp>
        <p:nvSpPr>
          <p:cNvPr id="22" name="Google Shape;22;p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
        <p:nvSpPr>
          <p:cNvPr id="24" name="Google Shape;24;p4"/>
          <p:cNvSpPr txBox="1">
            <a:spLocks noGrp="1"/>
          </p:cNvSpPr>
          <p:nvPr>
            <p:ph type="body" idx="2"/>
          </p:nvPr>
        </p:nvSpPr>
        <p:spPr>
          <a:xfrm>
            <a:off x="5130225" y="1016000"/>
            <a:ext cx="3470700" cy="30999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67031"/>
              </a:buClr>
              <a:buSzPts val="1800"/>
              <a:buAutoNum type="arabicPeriod"/>
              <a:defRPr sz="1800"/>
            </a:lvl1pPr>
            <a:lvl2pPr marL="914400" lvl="1" indent="-317500" rtl="0">
              <a:spcBef>
                <a:spcPts val="1000"/>
              </a:spcBef>
              <a:spcAft>
                <a:spcPts val="0"/>
              </a:spcAft>
              <a:buSzPts val="1400"/>
              <a:buAutoNum type="alphaLcPeriod"/>
              <a:defRPr>
                <a:solidFill>
                  <a:srgbClr val="999999"/>
                </a:solidFill>
              </a:defRPr>
            </a:lvl2pPr>
            <a:lvl3pPr marL="1371600" lvl="2" indent="-317500" rtl="0">
              <a:spcBef>
                <a:spcPts val="1000"/>
              </a:spcBef>
              <a:spcAft>
                <a:spcPts val="0"/>
              </a:spcAft>
              <a:buSzPts val="1400"/>
              <a:buAutoNum type="romanLcPeriod"/>
              <a:defRPr>
                <a:solidFill>
                  <a:srgbClr val="999999"/>
                </a:solidFill>
              </a:defRPr>
            </a:lvl3pPr>
            <a:lvl4pPr marL="1828800" lvl="3" indent="-317500" rtl="0">
              <a:spcBef>
                <a:spcPts val="1000"/>
              </a:spcBef>
              <a:spcAft>
                <a:spcPts val="0"/>
              </a:spcAft>
              <a:buSzPts val="1400"/>
              <a:buAutoNum type="arabicPeriod"/>
              <a:defRPr>
                <a:solidFill>
                  <a:srgbClr val="999999"/>
                </a:solidFill>
              </a:defRPr>
            </a:lvl4pPr>
            <a:lvl5pPr marL="2286000" lvl="4" indent="-317500" rtl="0">
              <a:spcBef>
                <a:spcPts val="1000"/>
              </a:spcBef>
              <a:spcAft>
                <a:spcPts val="0"/>
              </a:spcAft>
              <a:buClr>
                <a:srgbClr val="999999"/>
              </a:buClr>
              <a:buSzPts val="1400"/>
              <a:buAutoNum type="alphaLcPeriod"/>
              <a:defRPr>
                <a:solidFill>
                  <a:srgbClr val="999999"/>
                </a:solidFill>
              </a:defRPr>
            </a:lvl5pPr>
            <a:lvl6pPr marL="2743200" lvl="5" indent="-317500" rtl="0">
              <a:spcBef>
                <a:spcPts val="1000"/>
              </a:spcBef>
              <a:spcAft>
                <a:spcPts val="0"/>
              </a:spcAft>
              <a:buClr>
                <a:srgbClr val="999999"/>
              </a:buClr>
              <a:buSzPts val="1400"/>
              <a:buAutoNum type="romanLcPeriod"/>
              <a:defRPr>
                <a:solidFill>
                  <a:srgbClr val="999999"/>
                </a:solidFill>
              </a:defRPr>
            </a:lvl6pPr>
            <a:lvl7pPr marL="3200400" lvl="6" indent="-317500" rtl="0">
              <a:spcBef>
                <a:spcPts val="1000"/>
              </a:spcBef>
              <a:spcAft>
                <a:spcPts val="0"/>
              </a:spcAft>
              <a:buClr>
                <a:srgbClr val="999999"/>
              </a:buClr>
              <a:buSzPts val="1400"/>
              <a:buAutoNum type="arabicPeriod"/>
              <a:defRPr>
                <a:solidFill>
                  <a:srgbClr val="999999"/>
                </a:solidFill>
              </a:defRPr>
            </a:lvl7pPr>
            <a:lvl8pPr marL="3657600" lvl="7" indent="-317500" rtl="0">
              <a:spcBef>
                <a:spcPts val="1000"/>
              </a:spcBef>
              <a:spcAft>
                <a:spcPts val="0"/>
              </a:spcAft>
              <a:buClr>
                <a:srgbClr val="999999"/>
              </a:buClr>
              <a:buSzPts val="1400"/>
              <a:buAutoNum type="alphaLcPeriod"/>
              <a:defRPr>
                <a:solidFill>
                  <a:srgbClr val="999999"/>
                </a:solidFill>
              </a:defRPr>
            </a:lvl8pPr>
            <a:lvl9pPr marL="4114800" lvl="8" indent="-317500" rtl="0">
              <a:spcBef>
                <a:spcPts val="1000"/>
              </a:spcBef>
              <a:spcAft>
                <a:spcPts val="1000"/>
              </a:spcAft>
              <a:buClr>
                <a:srgbClr val="999999"/>
              </a:buClr>
              <a:buSzPts val="1400"/>
              <a:buAutoNum type="romanLcPeriod"/>
              <a:defRPr>
                <a:solidFill>
                  <a:srgbClr val="999999"/>
                </a:solidFill>
              </a:defRPr>
            </a:lvl9pPr>
          </a:lstStyle>
          <a:p>
            <a:endParaRPr/>
          </a:p>
        </p:txBody>
      </p:sp>
      <p:sp>
        <p:nvSpPr>
          <p:cNvPr id="25" name="Google Shape;25;p4"/>
          <p:cNvSpPr txBox="1">
            <a:spLocks noGrp="1"/>
          </p:cNvSpPr>
          <p:nvPr>
            <p:ph type="title"/>
          </p:nvPr>
        </p:nvSpPr>
        <p:spPr>
          <a:xfrm>
            <a:off x="646573" y="1016000"/>
            <a:ext cx="3246900" cy="9735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extLst>
      <p:ext uri="{BB962C8B-B14F-4D97-AF65-F5344CB8AC3E}">
        <p14:creationId xmlns:p14="http://schemas.microsoft.com/office/powerpoint/2010/main" val="367632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49296686"/>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1" name="Google Shape;11;p2"/>
          <p:cNvSpPr txBox="1">
            <a:spLocks noGrp="1"/>
          </p:cNvSpPr>
          <p:nvPr>
            <p:ph type="ctrTitle"/>
          </p:nvPr>
        </p:nvSpPr>
        <p:spPr>
          <a:xfrm>
            <a:off x="468925" y="2387250"/>
            <a:ext cx="3636600" cy="22590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3000"/>
              <a:buNone/>
              <a:defRPr sz="3000" b="1">
                <a:solidFill>
                  <a:schemeClr val="accent1"/>
                </a:solidFill>
              </a:defRPr>
            </a:lvl1pPr>
            <a:lvl2pPr lvl="1">
              <a:spcBef>
                <a:spcPts val="0"/>
              </a:spcBef>
              <a:spcAft>
                <a:spcPts val="0"/>
              </a:spcAft>
              <a:buClr>
                <a:schemeClr val="accent1"/>
              </a:buClr>
              <a:buSzPts val="3000"/>
              <a:buNone/>
              <a:defRPr sz="3000" b="1">
                <a:solidFill>
                  <a:schemeClr val="accent1"/>
                </a:solidFill>
              </a:defRPr>
            </a:lvl2pPr>
            <a:lvl3pPr lvl="2">
              <a:spcBef>
                <a:spcPts val="0"/>
              </a:spcBef>
              <a:spcAft>
                <a:spcPts val="0"/>
              </a:spcAft>
              <a:buClr>
                <a:schemeClr val="accent1"/>
              </a:buClr>
              <a:buSzPts val="3000"/>
              <a:buNone/>
              <a:defRPr sz="3000" b="1">
                <a:solidFill>
                  <a:schemeClr val="accent1"/>
                </a:solidFill>
              </a:defRPr>
            </a:lvl3pPr>
            <a:lvl4pPr lvl="3">
              <a:spcBef>
                <a:spcPts val="0"/>
              </a:spcBef>
              <a:spcAft>
                <a:spcPts val="0"/>
              </a:spcAft>
              <a:buClr>
                <a:schemeClr val="accent1"/>
              </a:buClr>
              <a:buSzPts val="3000"/>
              <a:buNone/>
              <a:defRPr sz="3000" b="1">
                <a:solidFill>
                  <a:schemeClr val="accent1"/>
                </a:solidFill>
              </a:defRPr>
            </a:lvl4pPr>
            <a:lvl5pPr lvl="4">
              <a:spcBef>
                <a:spcPts val="0"/>
              </a:spcBef>
              <a:spcAft>
                <a:spcPts val="0"/>
              </a:spcAft>
              <a:buClr>
                <a:schemeClr val="accent1"/>
              </a:buClr>
              <a:buSzPts val="3000"/>
              <a:buNone/>
              <a:defRPr sz="3000" b="1">
                <a:solidFill>
                  <a:schemeClr val="accent1"/>
                </a:solidFill>
              </a:defRPr>
            </a:lvl5pPr>
            <a:lvl6pPr lvl="5">
              <a:spcBef>
                <a:spcPts val="0"/>
              </a:spcBef>
              <a:spcAft>
                <a:spcPts val="0"/>
              </a:spcAft>
              <a:buClr>
                <a:schemeClr val="accent1"/>
              </a:buClr>
              <a:buSzPts val="3000"/>
              <a:buNone/>
              <a:defRPr sz="3000" b="1">
                <a:solidFill>
                  <a:schemeClr val="accent1"/>
                </a:solidFill>
              </a:defRPr>
            </a:lvl6pPr>
            <a:lvl7pPr lvl="6">
              <a:spcBef>
                <a:spcPts val="0"/>
              </a:spcBef>
              <a:spcAft>
                <a:spcPts val="0"/>
              </a:spcAft>
              <a:buClr>
                <a:schemeClr val="accent1"/>
              </a:buClr>
              <a:buSzPts val="3000"/>
              <a:buNone/>
              <a:defRPr sz="3000" b="1">
                <a:solidFill>
                  <a:schemeClr val="accent1"/>
                </a:solidFill>
              </a:defRPr>
            </a:lvl7pPr>
            <a:lvl8pPr lvl="7">
              <a:spcBef>
                <a:spcPts val="0"/>
              </a:spcBef>
              <a:spcAft>
                <a:spcPts val="0"/>
              </a:spcAft>
              <a:buClr>
                <a:schemeClr val="accent1"/>
              </a:buClr>
              <a:buSzPts val="3000"/>
              <a:buNone/>
              <a:defRPr sz="3000" b="1">
                <a:solidFill>
                  <a:schemeClr val="accent1"/>
                </a:solidFill>
              </a:defRPr>
            </a:lvl8pPr>
            <a:lvl9pPr lvl="8">
              <a:spcBef>
                <a:spcPts val="0"/>
              </a:spcBef>
              <a:spcAft>
                <a:spcPts val="0"/>
              </a:spcAft>
              <a:buClr>
                <a:schemeClr val="accent1"/>
              </a:buClr>
              <a:buSzPts val="3000"/>
              <a:buNone/>
              <a:defRPr sz="3000" b="1">
                <a:solidFill>
                  <a:schemeClr val="accent1"/>
                </a:solidFill>
              </a:defRPr>
            </a:lvl9pPr>
          </a:lstStyle>
          <a:p>
            <a:endParaRPr/>
          </a:p>
        </p:txBody>
      </p:sp>
    </p:spTree>
    <p:extLst>
      <p:ext uri="{BB962C8B-B14F-4D97-AF65-F5344CB8AC3E}">
        <p14:creationId xmlns:p14="http://schemas.microsoft.com/office/powerpoint/2010/main" val="3188767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2"/>
        <p:cNvGrpSpPr/>
        <p:nvPr/>
      </p:nvGrpSpPr>
      <p:grpSpPr>
        <a:xfrm>
          <a:off x="0" y="0"/>
          <a:ext cx="0" cy="0"/>
          <a:chOff x="0" y="0"/>
          <a:chExt cx="0" cy="0"/>
        </a:xfrm>
      </p:grpSpPr>
      <p:sp>
        <p:nvSpPr>
          <p:cNvPr id="35" name="Google Shape;35;p6"/>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6" name="Google Shape;36;p6"/>
          <p:cNvSpPr txBox="1">
            <a:spLocks noGrp="1"/>
          </p:cNvSpPr>
          <p:nvPr>
            <p:ph type="body" idx="1"/>
          </p:nvPr>
        </p:nvSpPr>
        <p:spPr>
          <a:xfrm>
            <a:off x="3090625" y="575500"/>
            <a:ext cx="5596200" cy="39810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772413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2 columns with intro text">
  <p:cSld name="Title + 2 columns with intro text">
    <p:spTree>
      <p:nvGrpSpPr>
        <p:cNvPr id="1" name="Shape 45"/>
        <p:cNvGrpSpPr/>
        <p:nvPr/>
      </p:nvGrpSpPr>
      <p:grpSpPr>
        <a:xfrm>
          <a:off x="0" y="0"/>
          <a:ext cx="0" cy="0"/>
          <a:chOff x="0" y="0"/>
          <a:chExt cx="0" cy="0"/>
        </a:xfrm>
      </p:grpSpPr>
      <p:sp>
        <p:nvSpPr>
          <p:cNvPr id="48" name="Google Shape;48;p8"/>
          <p:cNvSpPr txBox="1">
            <a:spLocks noGrp="1"/>
          </p:cNvSpPr>
          <p:nvPr>
            <p:ph type="title"/>
          </p:nvPr>
        </p:nvSpPr>
        <p:spPr>
          <a:xfrm>
            <a:off x="234450" y="575500"/>
            <a:ext cx="2046300" cy="398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
        <p:nvSpPr>
          <p:cNvPr id="49" name="Google Shape;49;p8"/>
          <p:cNvSpPr txBox="1">
            <a:spLocks noGrp="1"/>
          </p:cNvSpPr>
          <p:nvPr>
            <p:ph type="body" idx="1"/>
          </p:nvPr>
        </p:nvSpPr>
        <p:spPr>
          <a:xfrm>
            <a:off x="3090625" y="575500"/>
            <a:ext cx="5596200" cy="12078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1pPr>
            <a:lvl2pPr marL="914400" lvl="1"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2pPr>
            <a:lvl3pPr marL="1371600" lvl="2"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3pPr>
            <a:lvl4pPr marL="1828800" lvl="3"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4pPr>
            <a:lvl5pPr marL="2286000" lvl="4"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5pPr>
            <a:lvl6pPr marL="2743200" lvl="5"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6pPr>
            <a:lvl7pPr marL="3200400" lvl="6"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7pPr>
            <a:lvl8pPr marL="3657600" lvl="7"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8pPr>
            <a:lvl9pPr marL="4114800" lvl="8" indent="-330200" rtl="0">
              <a:spcBef>
                <a:spcPts val="0"/>
              </a:spcBef>
              <a:spcAft>
                <a:spcPts val="0"/>
              </a:spcAft>
              <a:buClr>
                <a:srgbClr val="F67031"/>
              </a:buClr>
              <a:buSzPts val="1600"/>
              <a:buFont typeface="Georgia"/>
              <a:buChar char="-"/>
              <a:defRPr sz="1600" i="1">
                <a:solidFill>
                  <a:srgbClr val="F67031"/>
                </a:solidFill>
                <a:latin typeface="Georgia"/>
                <a:ea typeface="Georgia"/>
                <a:cs typeface="Georgia"/>
                <a:sym typeface="Georgia"/>
              </a:defRPr>
            </a:lvl9pPr>
          </a:lstStyle>
          <a:p>
            <a:endParaRPr/>
          </a:p>
        </p:txBody>
      </p:sp>
      <p:sp>
        <p:nvSpPr>
          <p:cNvPr id="50" name="Google Shape;50;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
        <p:nvSpPr>
          <p:cNvPr id="51" name="Google Shape;51;p8"/>
          <p:cNvSpPr txBox="1">
            <a:spLocks noGrp="1"/>
          </p:cNvSpPr>
          <p:nvPr>
            <p:ph type="body" idx="2"/>
          </p:nvPr>
        </p:nvSpPr>
        <p:spPr>
          <a:xfrm>
            <a:off x="3090625" y="2004325"/>
            <a:ext cx="2727000" cy="25521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52" name="Google Shape;52;p8"/>
          <p:cNvSpPr txBox="1">
            <a:spLocks noGrp="1"/>
          </p:cNvSpPr>
          <p:nvPr>
            <p:ph type="body" idx="3"/>
          </p:nvPr>
        </p:nvSpPr>
        <p:spPr>
          <a:xfrm>
            <a:off x="5959744" y="2004325"/>
            <a:ext cx="2727000" cy="2552100"/>
          </a:xfrm>
          <a:prstGeom prst="rect">
            <a:avLst/>
          </a:prstGeom>
        </p:spPr>
        <p:txBody>
          <a:bodyPr spcFirstLastPara="1" wrap="square" lIns="91425" tIns="91425" rIns="91425" bIns="91425" anchor="t" anchorCtr="0">
            <a:noAutofit/>
          </a:bodyPr>
          <a:lstStyle>
            <a:lvl1pPr marL="457200" lvl="0" indent="-298450" rtl="0">
              <a:spcBef>
                <a:spcPts val="60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88111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0870102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9101094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8976232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9978871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9147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7510030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169CC3B-1EF0-4A73-BBC6-9CFDE2995FB5}" type="datetimeFigureOut">
              <a:rPr lang="en-US" smtClean="0"/>
              <a:t>12/04/2023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6313202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5169CC3B-1EF0-4A73-BBC6-9CFDE2995FB5}" type="datetimeFigureOut">
              <a:rPr lang="en-US" smtClean="0"/>
              <a:t>12/04/2023</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097107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Lst>
  <p:transition>
    <p:fade thruBlk="1"/>
  </p:transition>
  <p:hf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37.emf"/><Relationship Id="rId18" Type="http://schemas.microsoft.com/office/2007/relationships/hdphoto" Target="../media/hdphoto2.wdp"/><Relationship Id="rId3" Type="http://schemas.openxmlformats.org/officeDocument/2006/relationships/audio" Target="../media/media3.wav"/><Relationship Id="rId21" Type="http://schemas.openxmlformats.org/officeDocument/2006/relationships/image" Target="../media/image43.svg"/><Relationship Id="rId7" Type="http://schemas.openxmlformats.org/officeDocument/2006/relationships/audio" Target="../media/audio1.wav"/><Relationship Id="rId12" Type="http://schemas.openxmlformats.org/officeDocument/2006/relationships/image" Target="../media/image36.png"/><Relationship Id="rId17" Type="http://schemas.openxmlformats.org/officeDocument/2006/relationships/image" Target="../media/image41.png"/><Relationship Id="rId2" Type="http://schemas.microsoft.com/office/2007/relationships/media" Target="../media/media3.wav"/><Relationship Id="rId16" Type="http://schemas.openxmlformats.org/officeDocument/2006/relationships/image" Target="../media/image40.png"/><Relationship Id="rId20" Type="http://schemas.openxmlformats.org/officeDocument/2006/relationships/image" Target="../media/image42.png"/><Relationship Id="rId1" Type="http://schemas.openxmlformats.org/officeDocument/2006/relationships/tags" Target="../tags/tag1.xml"/><Relationship Id="rId6" Type="http://schemas.openxmlformats.org/officeDocument/2006/relationships/slideLayout" Target="../slideLayouts/slideLayout7.xml"/><Relationship Id="rId11" Type="http://schemas.openxmlformats.org/officeDocument/2006/relationships/image" Target="../media/image35.png"/><Relationship Id="rId5" Type="http://schemas.openxmlformats.org/officeDocument/2006/relationships/audio" Target="../media/media4.wav"/><Relationship Id="rId15" Type="http://schemas.openxmlformats.org/officeDocument/2006/relationships/image" Target="../media/image39.png"/><Relationship Id="rId23" Type="http://schemas.openxmlformats.org/officeDocument/2006/relationships/audio" Target="NULL"/><Relationship Id="rId10" Type="http://schemas.openxmlformats.org/officeDocument/2006/relationships/audio" Target="../media/audio4.wav"/><Relationship Id="rId19" Type="http://schemas.openxmlformats.org/officeDocument/2006/relationships/slide" Target="slide9.xml"/><Relationship Id="rId4" Type="http://schemas.microsoft.com/office/2007/relationships/media" Target="../media/media4.wav"/><Relationship Id="rId9" Type="http://schemas.openxmlformats.org/officeDocument/2006/relationships/audio" Target="../media/audio3.wav"/><Relationship Id="rId14" Type="http://schemas.openxmlformats.org/officeDocument/2006/relationships/image" Target="../media/image38.jpeg"/></Relationships>
</file>

<file path=ppt/slides/_rels/slide33.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slide" Target="slide9.xml"/><Relationship Id="rId18" Type="http://schemas.openxmlformats.org/officeDocument/2006/relationships/image" Target="../media/image40.png"/><Relationship Id="rId3" Type="http://schemas.openxmlformats.org/officeDocument/2006/relationships/audio" Target="../media/media3.wav"/><Relationship Id="rId21" Type="http://schemas.openxmlformats.org/officeDocument/2006/relationships/image" Target="../media/image43.svg"/><Relationship Id="rId7" Type="http://schemas.openxmlformats.org/officeDocument/2006/relationships/notesSlide" Target="../notesSlides/notesSlide4.xml"/><Relationship Id="rId12" Type="http://schemas.openxmlformats.org/officeDocument/2006/relationships/image" Target="../media/image35.png"/><Relationship Id="rId17" Type="http://schemas.openxmlformats.org/officeDocument/2006/relationships/image" Target="../media/image39.png"/><Relationship Id="rId2" Type="http://schemas.microsoft.com/office/2007/relationships/media" Target="../media/media3.wav"/><Relationship Id="rId16" Type="http://schemas.openxmlformats.org/officeDocument/2006/relationships/image" Target="../media/image38.jpeg"/><Relationship Id="rId20" Type="http://schemas.openxmlformats.org/officeDocument/2006/relationships/image" Target="../media/image42.png"/><Relationship Id="rId1" Type="http://schemas.openxmlformats.org/officeDocument/2006/relationships/tags" Target="../tags/tag2.xml"/><Relationship Id="rId6" Type="http://schemas.openxmlformats.org/officeDocument/2006/relationships/slideLayout" Target="../slideLayouts/slideLayout7.xml"/><Relationship Id="rId11" Type="http://schemas.openxmlformats.org/officeDocument/2006/relationships/audio" Target="../media/audio4.wav"/><Relationship Id="rId5" Type="http://schemas.openxmlformats.org/officeDocument/2006/relationships/audio" Target="../media/media4.wav"/><Relationship Id="rId15" Type="http://schemas.openxmlformats.org/officeDocument/2006/relationships/image" Target="../media/image37.emf"/><Relationship Id="rId23" Type="http://schemas.openxmlformats.org/officeDocument/2006/relationships/audio" Target="NULL"/><Relationship Id="rId10" Type="http://schemas.openxmlformats.org/officeDocument/2006/relationships/audio" Target="../media/audio3.wav"/><Relationship Id="rId19" Type="http://schemas.openxmlformats.org/officeDocument/2006/relationships/image" Target="../media/image44.png"/><Relationship Id="rId4" Type="http://schemas.microsoft.com/office/2007/relationships/media" Target="../media/media4.wav"/><Relationship Id="rId9" Type="http://schemas.openxmlformats.org/officeDocument/2006/relationships/audio" Target="../media/audio2.wav"/><Relationship Id="rId14" Type="http://schemas.openxmlformats.org/officeDocument/2006/relationships/image" Target="../media/image36.png"/></Relationships>
</file>

<file path=ppt/slides/_rels/slide34.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37.emf"/><Relationship Id="rId18" Type="http://schemas.openxmlformats.org/officeDocument/2006/relationships/slide" Target="slide9.xml"/><Relationship Id="rId3" Type="http://schemas.openxmlformats.org/officeDocument/2006/relationships/audio" Target="../media/media3.wav"/><Relationship Id="rId7" Type="http://schemas.openxmlformats.org/officeDocument/2006/relationships/audio" Target="../media/audio1.wav"/><Relationship Id="rId12" Type="http://schemas.openxmlformats.org/officeDocument/2006/relationships/image" Target="../media/image36.png"/><Relationship Id="rId17" Type="http://schemas.openxmlformats.org/officeDocument/2006/relationships/image" Target="../media/image45.png"/><Relationship Id="rId2" Type="http://schemas.microsoft.com/office/2007/relationships/media" Target="../media/media3.wav"/><Relationship Id="rId16" Type="http://schemas.openxmlformats.org/officeDocument/2006/relationships/image" Target="../media/image40.png"/><Relationship Id="rId20" Type="http://schemas.openxmlformats.org/officeDocument/2006/relationships/image" Target="../media/image43.svg"/><Relationship Id="rId1" Type="http://schemas.openxmlformats.org/officeDocument/2006/relationships/tags" Target="../tags/tag3.xml"/><Relationship Id="rId6" Type="http://schemas.openxmlformats.org/officeDocument/2006/relationships/slideLayout" Target="../slideLayouts/slideLayout7.xml"/><Relationship Id="rId11" Type="http://schemas.openxmlformats.org/officeDocument/2006/relationships/image" Target="../media/image35.png"/><Relationship Id="rId5" Type="http://schemas.openxmlformats.org/officeDocument/2006/relationships/audio" Target="../media/media4.wav"/><Relationship Id="rId15" Type="http://schemas.openxmlformats.org/officeDocument/2006/relationships/image" Target="../media/image39.png"/><Relationship Id="rId10" Type="http://schemas.openxmlformats.org/officeDocument/2006/relationships/audio" Target="../media/audio4.wav"/><Relationship Id="rId19" Type="http://schemas.openxmlformats.org/officeDocument/2006/relationships/image" Target="../media/image42.png"/><Relationship Id="rId4" Type="http://schemas.microsoft.com/office/2007/relationships/media" Target="../media/media4.wav"/><Relationship Id="rId9" Type="http://schemas.openxmlformats.org/officeDocument/2006/relationships/audio" Target="../media/audio3.wav"/><Relationship Id="rId14" Type="http://schemas.openxmlformats.org/officeDocument/2006/relationships/image" Target="../media/image38.jpeg"/><Relationship Id="rId22" Type="http://schemas.openxmlformats.org/officeDocument/2006/relationships/audio" Target="NULL"/></Relationships>
</file>

<file path=ppt/slides/_rels/slide35.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37.emf"/><Relationship Id="rId18" Type="http://schemas.openxmlformats.org/officeDocument/2006/relationships/image" Target="../media/image42.png"/><Relationship Id="rId3" Type="http://schemas.openxmlformats.org/officeDocument/2006/relationships/audio" Target="../media/media3.wav"/><Relationship Id="rId21" Type="http://schemas.openxmlformats.org/officeDocument/2006/relationships/audio" Target="NULL"/><Relationship Id="rId7" Type="http://schemas.openxmlformats.org/officeDocument/2006/relationships/audio" Target="../media/audio1.wav"/><Relationship Id="rId12" Type="http://schemas.openxmlformats.org/officeDocument/2006/relationships/image" Target="../media/image36.png"/><Relationship Id="rId17" Type="http://schemas.openxmlformats.org/officeDocument/2006/relationships/slide" Target="slide9.xml"/><Relationship Id="rId2" Type="http://schemas.microsoft.com/office/2007/relationships/media" Target="../media/media3.wav"/><Relationship Id="rId16" Type="http://schemas.openxmlformats.org/officeDocument/2006/relationships/image" Target="../media/image40.png"/><Relationship Id="rId1" Type="http://schemas.openxmlformats.org/officeDocument/2006/relationships/tags" Target="../tags/tag4.xml"/><Relationship Id="rId6" Type="http://schemas.openxmlformats.org/officeDocument/2006/relationships/slideLayout" Target="../slideLayouts/slideLayout7.xml"/><Relationship Id="rId11" Type="http://schemas.openxmlformats.org/officeDocument/2006/relationships/image" Target="../media/image35.png"/><Relationship Id="rId5" Type="http://schemas.openxmlformats.org/officeDocument/2006/relationships/audio" Target="../media/media4.wav"/><Relationship Id="rId15" Type="http://schemas.openxmlformats.org/officeDocument/2006/relationships/image" Target="../media/image39.png"/><Relationship Id="rId10" Type="http://schemas.openxmlformats.org/officeDocument/2006/relationships/audio" Target="../media/audio4.wav"/><Relationship Id="rId19" Type="http://schemas.openxmlformats.org/officeDocument/2006/relationships/image" Target="../media/image43.svg"/><Relationship Id="rId4" Type="http://schemas.microsoft.com/office/2007/relationships/media" Target="../media/media4.wav"/><Relationship Id="rId9" Type="http://schemas.openxmlformats.org/officeDocument/2006/relationships/audio" Target="../media/audio3.wav"/><Relationship Id="rId14" Type="http://schemas.openxmlformats.org/officeDocument/2006/relationships/image" Target="../media/image38.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FAAB9F8-C917-4A7C-8DE3-97529209408A}"/>
              </a:ext>
            </a:extLst>
          </p:cNvPr>
          <p:cNvSpPr txBox="1"/>
          <p:nvPr/>
        </p:nvSpPr>
        <p:spPr>
          <a:xfrm>
            <a:off x="706565" y="1092990"/>
            <a:ext cx="7515225" cy="2431435"/>
          </a:xfrm>
          <a:prstGeom prst="rect">
            <a:avLst/>
          </a:prstGeom>
          <a:noFill/>
        </p:spPr>
        <p:txBody>
          <a:bodyPr wrap="square" rtlCol="0">
            <a:spAutoFit/>
          </a:bodyPr>
          <a:lstStyle/>
          <a:p>
            <a:pPr algn="ctr"/>
            <a:r>
              <a:rPr lang="en-US" sz="3200" b="1"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CHỦ ĐỀ 7: TẾ BÀO</a:t>
            </a:r>
          </a:p>
          <a:p>
            <a:pPr algn="ctr"/>
            <a:r>
              <a:rPr lang="en-US" sz="2800" dirty="0" err="1">
                <a:solidFill>
                  <a:srgbClr val="002060"/>
                </a:solidFill>
                <a:latin typeface="Times New Roman" panose="02020603050405020304" pitchFamily="18" charset="0"/>
                <a:ea typeface="Cambria" panose="02040503050406030204" pitchFamily="18" charset="0"/>
                <a:cs typeface="Times New Roman" panose="02020603050405020304" pitchFamily="18" charset="0"/>
              </a:rPr>
              <a:t>Tiết</a:t>
            </a:r>
            <a:r>
              <a:rPr lang="en-US" sz="2800">
                <a:solidFill>
                  <a:srgbClr val="002060"/>
                </a:solidFill>
                <a:latin typeface="Times New Roman" panose="02020603050405020304" pitchFamily="18" charset="0"/>
                <a:ea typeface="Cambria" panose="02040503050406030204" pitchFamily="18" charset="0"/>
                <a:cs typeface="Times New Roman" panose="02020603050405020304" pitchFamily="18" charset="0"/>
              </a:rPr>
              <a:t> 42,43.Bài </a:t>
            </a:r>
            <a:r>
              <a:rPr lang="en-US" sz="28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12</a:t>
            </a:r>
          </a:p>
          <a:p>
            <a:pPr algn="ctr"/>
            <a:r>
              <a:rPr lang="en-US" sz="3200" b="1" dirty="0">
                <a:solidFill>
                  <a:srgbClr val="002060"/>
                </a:solidFill>
                <a:latin typeface="Times New Roman" panose="02020603050405020304" pitchFamily="18" charset="0"/>
                <a:ea typeface="Cambria" panose="02040503050406030204" pitchFamily="18" charset="0"/>
                <a:cs typeface="Times New Roman" panose="02020603050405020304" pitchFamily="18" charset="0"/>
              </a:rPr>
              <a:t>TẾ BÀO – ĐƠN VỊ CƠ SỞ CỦA </a:t>
            </a:r>
            <a:r>
              <a:rPr lang="en-US" sz="3200" b="1">
                <a:solidFill>
                  <a:srgbClr val="002060"/>
                </a:solidFill>
                <a:latin typeface="Times New Roman" panose="02020603050405020304" pitchFamily="18" charset="0"/>
                <a:ea typeface="Cambria" panose="02040503050406030204" pitchFamily="18" charset="0"/>
                <a:cs typeface="Times New Roman" panose="02020603050405020304" pitchFamily="18" charset="0"/>
              </a:rPr>
              <a:t>SỰ SỐNG</a:t>
            </a:r>
          </a:p>
          <a:p>
            <a:pPr algn="ctr"/>
            <a:r>
              <a:rPr lang="en-US" sz="2800">
                <a:solidFill>
                  <a:srgbClr val="002060"/>
                </a:solidFill>
                <a:latin typeface="Times New Roman" panose="02020603050405020304" pitchFamily="18" charset="0"/>
                <a:ea typeface="Cambria" panose="02040503050406030204" pitchFamily="18" charset="0"/>
                <a:cs typeface="Times New Roman" panose="02020603050405020304" pitchFamily="18" charset="0"/>
              </a:rPr>
              <a:t>Thời lượng: 6 tiết</a:t>
            </a:r>
            <a:endParaRPr lang="en-US" sz="2800" dirty="0">
              <a:solidFill>
                <a:srgbClr val="002060"/>
              </a:solidFill>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731883382"/>
      </p:ext>
    </p:extLst>
  </p:cSld>
  <p:clrMapOvr>
    <a:masterClrMapping/>
  </p:clrMapOvr>
  <p:transition spd="slow">
    <p:push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5" name="Title 4"/>
          <p:cNvSpPr>
            <a:spLocks noGrp="1"/>
          </p:cNvSpPr>
          <p:nvPr>
            <p:ph type="title"/>
          </p:nvPr>
        </p:nvSpPr>
        <p:spPr>
          <a:xfrm>
            <a:off x="181505" y="699988"/>
            <a:ext cx="8375280" cy="783539"/>
          </a:xfrm>
        </p:spPr>
        <p:txBody>
          <a:bodyPr/>
          <a:lstStyle/>
          <a:p>
            <a:pPr algn="just">
              <a:lnSpc>
                <a:spcPts val="2400"/>
              </a:lnSpc>
              <a:spcBef>
                <a:spcPts val="200"/>
              </a:spcBef>
              <a:spcAft>
                <a:spcPts val="200"/>
              </a:spcAft>
            </a:pPr>
            <a:r>
              <a:rPr lang="en-US" sz="2200" i="1">
                <a:latin typeface="+mj-lt"/>
              </a:rPr>
              <a:t>Qua bảng trên em hãy </a:t>
            </a:r>
            <a:r>
              <a:rPr lang="en-US" sz="2200" i="1"/>
              <a:t>rút ra kết luận gì</a:t>
            </a:r>
            <a:r>
              <a:rPr lang="en-US" sz="2200" i="1">
                <a:latin typeface="+mj-lt"/>
              </a:rPr>
              <a:t> </a:t>
            </a:r>
            <a:r>
              <a:rPr lang="en-US" sz="2200" i="1" dirty="0">
                <a:latin typeface="+mj-lt"/>
              </a:rPr>
              <a:t>về hình dạng, kích thước của các loại </a:t>
            </a:r>
            <a:r>
              <a:rPr lang="en-US" sz="2200" i="1">
                <a:latin typeface="+mj-lt"/>
              </a:rPr>
              <a:t>tế bào?</a:t>
            </a:r>
            <a:endParaRPr lang="en-US" sz="2200" i="1" dirty="0">
              <a:latin typeface="+mj-lt"/>
            </a:endParaRPr>
          </a:p>
        </p:txBody>
      </p:sp>
      <p:sp>
        <p:nvSpPr>
          <p:cNvPr id="6" name="Rectangle 5"/>
          <p:cNvSpPr/>
          <p:nvPr/>
        </p:nvSpPr>
        <p:spPr>
          <a:xfrm>
            <a:off x="271922" y="2409888"/>
            <a:ext cx="8543924" cy="2616101"/>
          </a:xfrm>
          <a:prstGeom prst="rect">
            <a:avLst/>
          </a:prstGeom>
        </p:spPr>
        <p:txBody>
          <a:bodyPr wrap="square">
            <a:spAutoFit/>
          </a:bodyPr>
          <a:lstStyle/>
          <a:p>
            <a:pPr algn="just"/>
            <a:endParaRPr lang="en-US" sz="2400" dirty="0">
              <a:latin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cs typeface="Times New Roman" panose="02020603050405020304" pitchFamily="18" charset="0"/>
              </a:rPr>
              <a:t>- Kích thước của tế bào thường rất </a:t>
            </a:r>
            <a:r>
              <a:rPr lang="en-US" sz="2800" dirty="0">
                <a:latin typeface="Times New Roman" panose="02020603050405020304" pitchFamily="18" charset="0"/>
                <a:cs typeface="Times New Roman" panose="02020603050405020304" pitchFamily="18" charset="0"/>
              </a:rPr>
              <a:t>nhỏ, mắt thường không nhìn thấy, phải dùng kính hiển vi để quan </a:t>
            </a:r>
            <a:r>
              <a:rPr lang="en-US" sz="2800">
                <a:latin typeface="Times New Roman" panose="02020603050405020304" pitchFamily="18" charset="0"/>
                <a:cs typeface="Times New Roman" panose="02020603050405020304" pitchFamily="18" charset="0"/>
              </a:rPr>
              <a:t>sát. Tuy nhiên cũng có một số tế bào có kích thước lớn mà mắt thường có thể quan sát được như tế bào thịt quả cà chua, tế bào sợi gai, tế bào tép bưởi</a:t>
            </a:r>
            <a:endParaRPr lang="en-US" sz="2800" dirty="0">
              <a:latin typeface="Times New Roman" panose="02020603050405020304" pitchFamily="18" charset="0"/>
              <a:cs typeface="Times New Roman" panose="02020603050405020304" pitchFamily="18" charset="0"/>
            </a:endParaRPr>
          </a:p>
        </p:txBody>
      </p:sp>
      <p:sp>
        <p:nvSpPr>
          <p:cNvPr id="8" name="Rectangle 7"/>
          <p:cNvSpPr/>
          <p:nvPr/>
        </p:nvSpPr>
        <p:spPr>
          <a:xfrm>
            <a:off x="181505" y="1367475"/>
            <a:ext cx="8543924" cy="1384995"/>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 Hình dạng: Các loại tế bào khác nhau có hình dạng khác nhau: </a:t>
            </a:r>
            <a:r>
              <a:rPr lang="en-US" sz="2800" dirty="0">
                <a:latin typeface="Times New Roman" panose="02020603050405020304" pitchFamily="18" charset="0"/>
                <a:cs typeface="Times New Roman" panose="02020603050405020304" pitchFamily="18" charset="0"/>
              </a:rPr>
              <a:t>hình que, hình cầu, hình đĩa, hình nhiều cạnh, hình thoi, hình sao,…</a:t>
            </a:r>
          </a:p>
        </p:txBody>
      </p:sp>
      <p:sp>
        <p:nvSpPr>
          <p:cNvPr id="10" name="TextBox 9">
            <a:extLst>
              <a:ext uri="{FF2B5EF4-FFF2-40B4-BE49-F238E27FC236}">
                <a16:creationId xmlns:a16="http://schemas.microsoft.com/office/drawing/2014/main" id="{08091546-7AAE-4598-8DAF-274004E989A8}"/>
              </a:ext>
            </a:extLst>
          </p:cNvPr>
          <p:cNvSpPr txBox="1"/>
          <p:nvPr/>
        </p:nvSpPr>
        <p:spPr>
          <a:xfrm>
            <a:off x="300037"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 HÌNH DẠNG, KÍCH THƯỚC CỦA MỘT SỐ LOẠI TẾ BÀO</a:t>
            </a:r>
          </a:p>
        </p:txBody>
      </p:sp>
      <p:pic>
        <p:nvPicPr>
          <p:cNvPr id="11" name="Picture 10" descr="A picture containing pen&#10;&#10;Description automatically generated">
            <a:extLst>
              <a:ext uri="{FF2B5EF4-FFF2-40B4-BE49-F238E27FC236}">
                <a16:creationId xmlns:a16="http://schemas.microsoft.com/office/drawing/2014/main" id="{D433547B-01DF-46D6-98F1-F098263B2D48}"/>
              </a:ext>
            </a:extLst>
          </p:cNvPr>
          <p:cNvPicPr>
            <a:picLocks noChangeAspect="1"/>
          </p:cNvPicPr>
          <p:nvPr/>
        </p:nvPicPr>
        <p:blipFill>
          <a:blip r:embed="rId3"/>
          <a:stretch>
            <a:fillRect/>
          </a:stretch>
        </p:blipFill>
        <p:spPr>
          <a:xfrm>
            <a:off x="7596341" y="711277"/>
            <a:ext cx="1084007" cy="772250"/>
          </a:xfrm>
          <a:prstGeom prst="rect">
            <a:avLst/>
          </a:prstGeom>
        </p:spPr>
      </p:pic>
    </p:spTree>
    <p:extLst>
      <p:ext uri="{BB962C8B-B14F-4D97-AF65-F5344CB8AC3E}">
        <p14:creationId xmlns:p14="http://schemas.microsoft.com/office/powerpoint/2010/main" val="108333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4" name="Rectangle 3"/>
          <p:cNvSpPr/>
          <p:nvPr/>
        </p:nvSpPr>
        <p:spPr>
          <a:xfrm>
            <a:off x="392362" y="715805"/>
            <a:ext cx="8344643" cy="991618"/>
          </a:xfrm>
          <a:prstGeom prst="rect">
            <a:avLst/>
          </a:prstGeom>
        </p:spPr>
        <p:txBody>
          <a:bodyPr wrap="square">
            <a:spAutoFit/>
          </a:bodyPr>
          <a:lstStyle/>
          <a:p>
            <a:pPr algn="just">
              <a:lnSpc>
                <a:spcPts val="2200"/>
              </a:lnSpc>
              <a:spcBef>
                <a:spcPts val="200"/>
              </a:spcBef>
              <a:spcAft>
                <a:spcPts val="200"/>
              </a:spcAft>
            </a:pPr>
            <a:r>
              <a:rPr lang="en-US" sz="2400" dirty="0">
                <a:solidFill>
                  <a:schemeClr val="accent6">
                    <a:lumMod val="50000"/>
                  </a:schemeClr>
                </a:solidFill>
                <a:latin typeface="Times New Roman" panose="02020603050405020304" pitchFamily="18" charset="0"/>
                <a:cs typeface="Times New Roman" panose="02020603050405020304" pitchFamily="18" charset="0"/>
              </a:rPr>
              <a:t>Quan sát Hình 12.7, em hãy cho biết: </a:t>
            </a:r>
          </a:p>
          <a:p>
            <a:pPr algn="just">
              <a:lnSpc>
                <a:spcPts val="2200"/>
              </a:lnSpc>
              <a:spcBef>
                <a:spcPts val="200"/>
              </a:spcBef>
              <a:spcAft>
                <a:spcPts val="200"/>
              </a:spcAft>
            </a:pPr>
            <a:r>
              <a:rPr lang="en-US" sz="2400" i="1">
                <a:solidFill>
                  <a:schemeClr val="accent6">
                    <a:lumMod val="50000"/>
                  </a:schemeClr>
                </a:solidFill>
                <a:latin typeface="Times New Roman" panose="02020603050405020304" pitchFamily="18" charset="0"/>
                <a:cs typeface="Times New Roman" panose="02020603050405020304" pitchFamily="18" charset="0"/>
              </a:rPr>
              <a:t>Kể tên các phần của tế bào động vật, thực vật và nêu rõ cấu tạo, chức năng của từng phần?</a:t>
            </a:r>
            <a:endParaRPr lang="en-US" sz="2400" i="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78657" y="1634453"/>
            <a:ext cx="8058348" cy="3365679"/>
          </a:xfrm>
          <a:prstGeom prst="rect">
            <a:avLst/>
          </a:prstGeom>
        </p:spPr>
      </p:pic>
      <p:sp>
        <p:nvSpPr>
          <p:cNvPr id="9" name="TextBox 8">
            <a:extLst>
              <a:ext uri="{FF2B5EF4-FFF2-40B4-BE49-F238E27FC236}">
                <a16:creationId xmlns:a16="http://schemas.microsoft.com/office/drawing/2014/main" id="{21586DCF-785E-47F8-A1C6-CE141D5692DC}"/>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a:latin typeface="Cambria" panose="02040503050406030204" pitchFamily="18" charset="0"/>
                <a:ea typeface="Cambria" panose="02040503050406030204" pitchFamily="18" charset="0"/>
              </a:rPr>
              <a:t>III. CẤU TẠO CỦA TẾ BÀO ĐỘNG VẬT VÀ TẾ BÀO THỰC VẬT</a:t>
            </a:r>
            <a:endParaRPr lang="en-SG" sz="21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7669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12</a:t>
            </a:fld>
            <a:endParaRPr lang="en">
              <a:solidFill>
                <a:schemeClr val="tx1"/>
              </a:solidFill>
            </a:endParaRPr>
          </a:p>
        </p:txBody>
      </p:sp>
      <p:sp>
        <p:nvSpPr>
          <p:cNvPr id="5" name="Title 4"/>
          <p:cNvSpPr>
            <a:spLocks noGrp="1"/>
          </p:cNvSpPr>
          <p:nvPr>
            <p:ph type="title"/>
          </p:nvPr>
        </p:nvSpPr>
        <p:spPr>
          <a:xfrm>
            <a:off x="206512" y="891540"/>
            <a:ext cx="7977367" cy="439826"/>
          </a:xfrm>
        </p:spPr>
        <p:txBody>
          <a:bodyPr/>
          <a:lstStyle/>
          <a:p>
            <a:pPr algn="ctr"/>
            <a:r>
              <a:rPr lang="en-US" sz="2400" dirty="0">
                <a:latin typeface="Times New Roman" panose="02020603050405020304" pitchFamily="18" charset="0"/>
                <a:cs typeface="Times New Roman" panose="02020603050405020304" pitchFamily="18" charset="0"/>
              </a:rPr>
              <a:t>Cấu tạo,chức năng của màng tế bào, tế bào chất và nhân tế bào</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57681754"/>
              </p:ext>
            </p:extLst>
          </p:nvPr>
        </p:nvGraphicFramePr>
        <p:xfrm>
          <a:off x="206513" y="1554735"/>
          <a:ext cx="8624621" cy="3242312"/>
        </p:xfrm>
        <a:graphic>
          <a:graphicData uri="http://schemas.openxmlformats.org/drawingml/2006/table">
            <a:tbl>
              <a:tblPr firstRow="1" bandRow="1">
                <a:tableStyleId>{A21C09DD-20E4-490C-86EA-0C1ED17FF51C}</a:tableStyleId>
              </a:tblPr>
              <a:tblGrid>
                <a:gridCol w="4323283">
                  <a:extLst>
                    <a:ext uri="{9D8B030D-6E8A-4147-A177-3AD203B41FA5}">
                      <a16:colId xmlns:a16="http://schemas.microsoft.com/office/drawing/2014/main" val="20000"/>
                    </a:ext>
                  </a:extLst>
                </a:gridCol>
                <a:gridCol w="4301338">
                  <a:extLst>
                    <a:ext uri="{9D8B030D-6E8A-4147-A177-3AD203B41FA5}">
                      <a16:colId xmlns:a16="http://schemas.microsoft.com/office/drawing/2014/main" val="20001"/>
                    </a:ext>
                  </a:extLst>
                </a:gridCol>
              </a:tblGrid>
              <a:tr h="370840">
                <a:tc>
                  <a:txBody>
                    <a:bodyPr/>
                    <a:lstStyle/>
                    <a:p>
                      <a:pPr algn="ctr">
                        <a:lnSpc>
                          <a:spcPts val="3400"/>
                        </a:lnSpc>
                        <a:spcBef>
                          <a:spcPts val="200"/>
                        </a:spcBef>
                        <a:spcAft>
                          <a:spcPts val="200"/>
                        </a:spcAft>
                      </a:pPr>
                      <a:r>
                        <a:rPr lang="en-US" sz="2400" b="1" dirty="0">
                          <a:solidFill>
                            <a:schemeClr val="tx1"/>
                          </a:solidFill>
                          <a:latin typeface="Times New Roman" panose="02020603050405020304" pitchFamily="18" charset="0"/>
                          <a:cs typeface="Times New Roman" panose="02020603050405020304" pitchFamily="18" charset="0"/>
                        </a:rPr>
                        <a:t>Cấu</a:t>
                      </a:r>
                      <a:r>
                        <a:rPr lang="en-US" sz="2400" b="1" baseline="0" dirty="0">
                          <a:solidFill>
                            <a:schemeClr val="tx1"/>
                          </a:solidFill>
                          <a:latin typeface="Times New Roman" panose="02020603050405020304" pitchFamily="18" charset="0"/>
                          <a:cs typeface="Times New Roman" panose="02020603050405020304" pitchFamily="18" charset="0"/>
                        </a:rPr>
                        <a:t> tạo</a:t>
                      </a:r>
                      <a:endParaRPr lang="en-US" sz="24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lnSpc>
                          <a:spcPts val="3400"/>
                        </a:lnSpc>
                        <a:spcBef>
                          <a:spcPts val="200"/>
                        </a:spcBef>
                        <a:spcAft>
                          <a:spcPts val="200"/>
                        </a:spcAft>
                      </a:pPr>
                      <a:r>
                        <a:rPr lang="en-US" sz="2400" b="1" dirty="0">
                          <a:solidFill>
                            <a:schemeClr val="tx1"/>
                          </a:solidFill>
                          <a:latin typeface="Times New Roman" panose="02020603050405020304" pitchFamily="18" charset="0"/>
                          <a:cs typeface="Times New Roman" panose="02020603050405020304" pitchFamily="18" charset="0"/>
                        </a:rPr>
                        <a:t>Chức</a:t>
                      </a:r>
                      <a:r>
                        <a:rPr lang="en-US" sz="2400" b="1" baseline="0" dirty="0">
                          <a:solidFill>
                            <a:schemeClr val="tx1"/>
                          </a:solidFill>
                          <a:latin typeface="Times New Roman" panose="02020603050405020304" pitchFamily="18" charset="0"/>
                          <a:cs typeface="Times New Roman" panose="02020603050405020304" pitchFamily="18" charset="0"/>
                        </a:rPr>
                        <a:t> năng</a:t>
                      </a:r>
                      <a:endParaRPr lang="en-US" sz="2400" b="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pPr algn="just">
                        <a:lnSpc>
                          <a:spcPts val="3400"/>
                        </a:lnSpc>
                        <a:spcBef>
                          <a:spcPts val="200"/>
                        </a:spcBef>
                        <a:spcAft>
                          <a:spcPts val="200"/>
                        </a:spcAft>
                      </a:pPr>
                      <a:r>
                        <a:rPr lang="en-US" sz="2400" b="1" dirty="0">
                          <a:solidFill>
                            <a:schemeClr val="tx1"/>
                          </a:solidFill>
                          <a:latin typeface="Times New Roman" panose="02020603050405020304" pitchFamily="18" charset="0"/>
                          <a:cs typeface="Times New Roman" panose="02020603050405020304" pitchFamily="18" charset="0"/>
                        </a:rPr>
                        <a:t>Màng</a:t>
                      </a:r>
                      <a:r>
                        <a:rPr lang="en-US" sz="2400" b="1" baseline="0" dirty="0">
                          <a:solidFill>
                            <a:schemeClr val="tx1"/>
                          </a:solidFill>
                          <a:latin typeface="Times New Roman" panose="02020603050405020304" pitchFamily="18" charset="0"/>
                          <a:cs typeface="Times New Roman" panose="02020603050405020304" pitchFamily="18" charset="0"/>
                        </a:rPr>
                        <a:t> tế bào: </a:t>
                      </a:r>
                      <a:r>
                        <a:rPr lang="en-US" sz="2400" baseline="0" dirty="0">
                          <a:solidFill>
                            <a:schemeClr val="tx1"/>
                          </a:solidFill>
                          <a:latin typeface="Times New Roman" panose="02020603050405020304" pitchFamily="18" charset="0"/>
                          <a:cs typeface="Times New Roman" panose="02020603050405020304" pitchFamily="18" charset="0"/>
                        </a:rPr>
                        <a:t>l</a:t>
                      </a:r>
                      <a:r>
                        <a:rPr lang="en-US" sz="2400" dirty="0">
                          <a:solidFill>
                            <a:schemeClr val="tx1"/>
                          </a:solidFill>
                          <a:latin typeface="Times New Roman" panose="02020603050405020304" pitchFamily="18" charset="0"/>
                          <a:cs typeface="Times New Roman" panose="02020603050405020304" pitchFamily="18" charset="0"/>
                        </a:rPr>
                        <a:t>à</a:t>
                      </a:r>
                      <a:r>
                        <a:rPr lang="en-US" sz="2400" baseline="0" dirty="0">
                          <a:solidFill>
                            <a:schemeClr val="tx1"/>
                          </a:solidFill>
                          <a:latin typeface="Times New Roman" panose="02020603050405020304" pitchFamily="18" charset="0"/>
                          <a:cs typeface="Times New Roman" panose="02020603050405020304" pitchFamily="18" charset="0"/>
                        </a:rPr>
                        <a:t> lớp màng mỏng</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nSpc>
                          <a:spcPts val="3400"/>
                        </a:lnSpc>
                        <a:spcBef>
                          <a:spcPts val="200"/>
                        </a:spcBef>
                        <a:spcAft>
                          <a:spcPts val="200"/>
                        </a:spcAft>
                      </a:pPr>
                      <a:r>
                        <a:rPr lang="en-US" sz="2400" dirty="0">
                          <a:solidFill>
                            <a:schemeClr val="tx1"/>
                          </a:solidFill>
                          <a:latin typeface="Times New Roman" panose="02020603050405020304" pitchFamily="18" charset="0"/>
                          <a:cs typeface="Times New Roman" panose="02020603050405020304" pitchFamily="18" charset="0"/>
                        </a:rPr>
                        <a:t>Kiểm</a:t>
                      </a:r>
                      <a:r>
                        <a:rPr lang="en-US" sz="2400" baseline="0" dirty="0">
                          <a:solidFill>
                            <a:schemeClr val="tx1"/>
                          </a:solidFill>
                          <a:latin typeface="Times New Roman" panose="02020603050405020304" pitchFamily="18" charset="0"/>
                          <a:cs typeface="Times New Roman" panose="02020603050405020304" pitchFamily="18" charset="0"/>
                        </a:rPr>
                        <a:t> soát sự </a:t>
                      </a:r>
                      <a:r>
                        <a:rPr lang="en-US" sz="2400" baseline="0">
                          <a:solidFill>
                            <a:schemeClr val="tx1"/>
                          </a:solidFill>
                          <a:latin typeface="Times New Roman" panose="02020603050405020304" pitchFamily="18" charset="0"/>
                          <a:cs typeface="Times New Roman" panose="02020603050405020304" pitchFamily="18" charset="0"/>
                        </a:rPr>
                        <a:t>di chuyển các chất vào và ra khỏi tế bào </a:t>
                      </a:r>
                      <a:endParaRPr lang="en-US" sz="24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370840">
                <a:tc>
                  <a:txBody>
                    <a:bodyPr/>
                    <a:lstStyle/>
                    <a:p>
                      <a:pPr algn="just">
                        <a:lnSpc>
                          <a:spcPts val="3400"/>
                        </a:lnSpc>
                        <a:spcBef>
                          <a:spcPts val="200"/>
                        </a:spcBef>
                        <a:spcAft>
                          <a:spcPts val="200"/>
                        </a:spcAft>
                      </a:pPr>
                      <a:r>
                        <a:rPr lang="en-US" sz="2400" b="1" dirty="0">
                          <a:solidFill>
                            <a:schemeClr val="tx1"/>
                          </a:solidFill>
                          <a:latin typeface="Times New Roman" panose="02020603050405020304" pitchFamily="18" charset="0"/>
                          <a:cs typeface="Times New Roman" panose="02020603050405020304" pitchFamily="18" charset="0"/>
                        </a:rPr>
                        <a:t>Tế</a:t>
                      </a:r>
                      <a:r>
                        <a:rPr lang="en-US" sz="2400" b="1" baseline="0" dirty="0">
                          <a:solidFill>
                            <a:schemeClr val="tx1"/>
                          </a:solidFill>
                          <a:latin typeface="Times New Roman" panose="02020603050405020304" pitchFamily="18" charset="0"/>
                          <a:cs typeface="Times New Roman" panose="02020603050405020304" pitchFamily="18" charset="0"/>
                        </a:rPr>
                        <a:t> bào chất:</a:t>
                      </a:r>
                      <a:r>
                        <a:rPr lang="en-US" sz="2400" baseline="0" dirty="0">
                          <a:solidFill>
                            <a:schemeClr val="tx1"/>
                          </a:solidFill>
                          <a:latin typeface="Times New Roman" panose="02020603050405020304" pitchFamily="18" charset="0"/>
                          <a:cs typeface="Times New Roman" panose="02020603050405020304" pitchFamily="18" charset="0"/>
                        </a:rPr>
                        <a:t> là chất keo lỏng, chứa các bào quan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nSpc>
                          <a:spcPts val="3400"/>
                        </a:lnSpc>
                        <a:spcBef>
                          <a:spcPts val="200"/>
                        </a:spcBef>
                        <a:spcAft>
                          <a:spcPts val="200"/>
                        </a:spcAft>
                      </a:pPr>
                      <a:r>
                        <a:rPr lang="en-US" sz="2400" dirty="0">
                          <a:solidFill>
                            <a:schemeClr val="tx1"/>
                          </a:solidFill>
                          <a:latin typeface="Times New Roman" panose="02020603050405020304" pitchFamily="18" charset="0"/>
                          <a:cs typeface="Times New Roman" panose="02020603050405020304" pitchFamily="18" charset="0"/>
                        </a:rPr>
                        <a:t>Diễn</a:t>
                      </a:r>
                      <a:r>
                        <a:rPr lang="en-US" sz="2400" baseline="0" dirty="0">
                          <a:solidFill>
                            <a:schemeClr val="tx1"/>
                          </a:solidFill>
                          <a:latin typeface="Times New Roman" panose="02020603050405020304" pitchFamily="18" charset="0"/>
                          <a:cs typeface="Times New Roman" panose="02020603050405020304" pitchFamily="18" charset="0"/>
                        </a:rPr>
                        <a:t> ra các hoạt động sống của tế bào</a:t>
                      </a:r>
                      <a:endParaRPr lang="en-US" sz="24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370840">
                <a:tc>
                  <a:txBody>
                    <a:bodyPr/>
                    <a:lstStyle/>
                    <a:p>
                      <a:pPr algn="just">
                        <a:lnSpc>
                          <a:spcPts val="3400"/>
                        </a:lnSpc>
                        <a:spcBef>
                          <a:spcPts val="200"/>
                        </a:spcBef>
                        <a:spcAft>
                          <a:spcPts val="200"/>
                        </a:spcAft>
                      </a:pPr>
                      <a:r>
                        <a:rPr lang="en-US" sz="2400" b="1" dirty="0">
                          <a:solidFill>
                            <a:schemeClr val="tx1"/>
                          </a:solidFill>
                          <a:latin typeface="Times New Roman" panose="02020603050405020304" pitchFamily="18" charset="0"/>
                          <a:cs typeface="Times New Roman" panose="02020603050405020304" pitchFamily="18" charset="0"/>
                        </a:rPr>
                        <a:t>Nhân</a:t>
                      </a:r>
                      <a:r>
                        <a:rPr lang="en-US" sz="2400" b="1" baseline="0" dirty="0">
                          <a:solidFill>
                            <a:schemeClr val="tx1"/>
                          </a:solidFill>
                          <a:latin typeface="Times New Roman" panose="02020603050405020304" pitchFamily="18" charset="0"/>
                          <a:cs typeface="Times New Roman" panose="02020603050405020304" pitchFamily="18" charset="0"/>
                        </a:rPr>
                        <a:t> tế bào:</a:t>
                      </a:r>
                      <a:r>
                        <a:rPr lang="en-US" sz="2400" baseline="0" dirty="0">
                          <a:solidFill>
                            <a:schemeClr val="tx1"/>
                          </a:solidFill>
                          <a:latin typeface="Times New Roman" panose="02020603050405020304" pitchFamily="18" charset="0"/>
                          <a:cs typeface="Times New Roman" panose="02020603050405020304" pitchFamily="18" charset="0"/>
                        </a:rPr>
                        <a:t> Có màng nhân bao bọc chất di truyền</a:t>
                      </a:r>
                      <a:endParaRPr lang="en-US" sz="2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nSpc>
                          <a:spcPts val="3400"/>
                        </a:lnSpc>
                        <a:spcBef>
                          <a:spcPts val="200"/>
                        </a:spcBef>
                        <a:spcAft>
                          <a:spcPts val="200"/>
                        </a:spcAft>
                      </a:pPr>
                      <a:r>
                        <a:rPr lang="en-US" sz="2400" dirty="0">
                          <a:solidFill>
                            <a:schemeClr val="tx1"/>
                          </a:solidFill>
                          <a:latin typeface="Times New Roman" panose="02020603050405020304" pitchFamily="18" charset="0"/>
                          <a:cs typeface="Times New Roman" panose="02020603050405020304" pitchFamily="18" charset="0"/>
                        </a:rPr>
                        <a:t>Là</a:t>
                      </a:r>
                      <a:r>
                        <a:rPr lang="en-US" sz="2400" baseline="0" dirty="0">
                          <a:solidFill>
                            <a:schemeClr val="tx1"/>
                          </a:solidFill>
                          <a:latin typeface="Times New Roman" panose="02020603050405020304" pitchFamily="18" charset="0"/>
                          <a:cs typeface="Times New Roman" panose="02020603050405020304" pitchFamily="18" charset="0"/>
                        </a:rPr>
                        <a:t> trung tâm điều khiển hầu hết các </a:t>
                      </a:r>
                      <a:r>
                        <a:rPr lang="en-US" sz="2400" baseline="0">
                          <a:solidFill>
                            <a:schemeClr val="tx1"/>
                          </a:solidFill>
                          <a:latin typeface="Times New Roman" panose="02020603050405020304" pitchFamily="18" charset="0"/>
                          <a:cs typeface="Times New Roman" panose="02020603050405020304" pitchFamily="18" charset="0"/>
                        </a:rPr>
                        <a:t>hoạt động sống </a:t>
                      </a:r>
                      <a:r>
                        <a:rPr lang="en-US" sz="2400" baseline="0" dirty="0">
                          <a:solidFill>
                            <a:schemeClr val="tx1"/>
                          </a:solidFill>
                          <a:latin typeface="Times New Roman" panose="02020603050405020304" pitchFamily="18" charset="0"/>
                          <a:cs typeface="Times New Roman" panose="02020603050405020304" pitchFamily="18" charset="0"/>
                        </a:rPr>
                        <a:t>của tế bào</a:t>
                      </a:r>
                      <a:endParaRPr lang="en-US" sz="24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3905C31F-39B3-400F-B69E-F910504DBA23}"/>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a:latin typeface="Times New Roman" panose="02020603050405020304" pitchFamily="18" charset="0"/>
                <a:ea typeface="Cambria" panose="02040503050406030204" pitchFamily="18" charset="0"/>
                <a:cs typeface="Times New Roman" panose="02020603050405020304" pitchFamily="18" charset="0"/>
              </a:rPr>
              <a:t>III. CẤU TẠO CỦA TẾ BÀO ĐỘNG VẬT VÀ TẾ BÀO THỰC VẬT</a:t>
            </a:r>
            <a:endParaRPr lang="en-SG" sz="2100" b="1"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8" name="Picture 7" descr="A picture containing pen&#10;&#10;Description automatically generated">
            <a:extLst>
              <a:ext uri="{FF2B5EF4-FFF2-40B4-BE49-F238E27FC236}">
                <a16:creationId xmlns:a16="http://schemas.microsoft.com/office/drawing/2014/main" id="{552E0B1D-7BF5-4D8D-8312-97D070DCCF78}"/>
              </a:ext>
            </a:extLst>
          </p:cNvPr>
          <p:cNvPicPr>
            <a:picLocks noChangeAspect="1"/>
          </p:cNvPicPr>
          <p:nvPr/>
        </p:nvPicPr>
        <p:blipFill>
          <a:blip r:embed="rId2"/>
          <a:stretch>
            <a:fillRect/>
          </a:stretch>
        </p:blipFill>
        <p:spPr>
          <a:xfrm>
            <a:off x="8183879" y="607596"/>
            <a:ext cx="660083" cy="552434"/>
          </a:xfrm>
          <a:prstGeom prst="rect">
            <a:avLst/>
          </a:prstGeom>
        </p:spPr>
      </p:pic>
    </p:spTree>
    <p:extLst>
      <p:ext uri="{BB962C8B-B14F-4D97-AF65-F5344CB8AC3E}">
        <p14:creationId xmlns:p14="http://schemas.microsoft.com/office/powerpoint/2010/main" val="184386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00" y="284200"/>
            <a:ext cx="2024100" cy="696037"/>
          </a:xfrm>
        </p:spPr>
        <p:txBody>
          <a:bodyPr/>
          <a:lstStyle/>
          <a:p>
            <a:pPr algn="ctr"/>
            <a:r>
              <a:rPr lang="en-US" sz="2400" b="1" dirty="0">
                <a:solidFill>
                  <a:schemeClr val="tx1"/>
                </a:solidFill>
                <a:latin typeface="Times New Roman" panose="02020603050405020304" pitchFamily="18" charset="0"/>
                <a:cs typeface="Times New Roman" panose="02020603050405020304" pitchFamily="18" charset="0"/>
              </a:rPr>
              <a:t>Mở rộng</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2400" smtClean="0">
                <a:solidFill>
                  <a:schemeClr val="tx1"/>
                </a:solidFill>
                <a:latin typeface="Times New Roman" panose="02020603050405020304" pitchFamily="18" charset="0"/>
                <a:cs typeface="Times New Roman" panose="02020603050405020304" pitchFamily="18" charset="0"/>
              </a:rPr>
              <a:t>13</a:t>
            </a:fld>
            <a:endParaRPr lang="en" sz="240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2679051" y="574431"/>
            <a:ext cx="6152083" cy="1874872"/>
          </a:xfrm>
          <a:prstGeom prst="rect">
            <a:avLst/>
          </a:prstGeom>
        </p:spPr>
        <p:txBody>
          <a:bodyPr wrap="square">
            <a:spAutoFit/>
          </a:bodyPr>
          <a:lstStyle/>
          <a:p>
            <a:pPr algn="just">
              <a:lnSpc>
                <a:spcPts val="2700"/>
              </a:lnSpc>
              <a:spcBef>
                <a:spcPts val="200"/>
              </a:spcBef>
              <a:spcAft>
                <a:spcPts val="200"/>
              </a:spcAft>
            </a:pPr>
            <a:r>
              <a:rPr lang="en-US" sz="2400">
                <a:latin typeface="Times New Roman" panose="02020603050405020304" pitchFamily="18" charset="0"/>
                <a:cs typeface="Times New Roman" panose="02020603050405020304" pitchFamily="18" charset="0"/>
              </a:rPr>
              <a:t>- Thông </a:t>
            </a:r>
            <a:r>
              <a:rPr lang="en-US" sz="2400" dirty="0">
                <a:latin typeface="Times New Roman" panose="02020603050405020304" pitchFamily="18" charset="0"/>
                <a:cs typeface="Times New Roman" panose="02020603050405020304" pitchFamily="18" charset="0"/>
              </a:rPr>
              <a:t>thường, mỗi tế bào có một nhân lớn ở trung tâm.</a:t>
            </a:r>
          </a:p>
          <a:p>
            <a:pPr algn="just">
              <a:lnSpc>
                <a:spcPts val="2700"/>
              </a:lnSpc>
              <a:spcBef>
                <a:spcPts val="200"/>
              </a:spcBef>
              <a:spcAft>
                <a:spcPts val="200"/>
              </a:spcAft>
            </a:pPr>
            <a:r>
              <a:rPr lang="en-US" sz="2400">
                <a:latin typeface="Times New Roman" panose="02020603050405020304" pitchFamily="18" charset="0"/>
                <a:cs typeface="Times New Roman" panose="02020603050405020304" pitchFamily="18" charset="0"/>
              </a:rPr>
              <a:t>- Cũng </a:t>
            </a:r>
            <a:r>
              <a:rPr lang="en-US" sz="2400" dirty="0">
                <a:latin typeface="Times New Roman" panose="02020603050405020304" pitchFamily="18" charset="0"/>
                <a:cs typeface="Times New Roman" panose="02020603050405020304" pitchFamily="18" charset="0"/>
              </a:rPr>
              <a:t>có những tế bào không có nhân (tế bào hồng cầu ở người trưởng thành), có tế bào có hai nhân (tế bào </a:t>
            </a:r>
            <a:r>
              <a:rPr lang="en-US" sz="2400">
                <a:latin typeface="Times New Roman" panose="02020603050405020304" pitchFamily="18" charset="0"/>
                <a:cs typeface="Times New Roman" panose="02020603050405020304" pitchFamily="18" charset="0"/>
              </a:rPr>
              <a:t>gan người), </a:t>
            </a:r>
            <a:r>
              <a:rPr lang="en-US" sz="2400" dirty="0">
                <a:latin typeface="Times New Roman" panose="02020603050405020304" pitchFamily="18" charset="0"/>
                <a:cs typeface="Times New Roman" panose="02020603050405020304" pitchFamily="18" charset="0"/>
              </a:rPr>
              <a:t>nhiều nhân (tế bào cơ). </a:t>
            </a:r>
          </a:p>
        </p:txBody>
      </p:sp>
      <p:pic>
        <p:nvPicPr>
          <p:cNvPr id="6" name="Picture 5"/>
          <p:cNvPicPr>
            <a:picLocks noChangeAspect="1"/>
          </p:cNvPicPr>
          <p:nvPr/>
        </p:nvPicPr>
        <p:blipFill>
          <a:blip r:embed="rId2"/>
          <a:stretch>
            <a:fillRect/>
          </a:stretch>
        </p:blipFill>
        <p:spPr>
          <a:xfrm>
            <a:off x="685428" y="2676119"/>
            <a:ext cx="3579331" cy="2351290"/>
          </a:xfrm>
          <a:prstGeom prst="rect">
            <a:avLst/>
          </a:prstGeom>
        </p:spPr>
      </p:pic>
      <p:pic>
        <p:nvPicPr>
          <p:cNvPr id="7" name="Picture 6"/>
          <p:cNvPicPr>
            <a:picLocks noChangeAspect="1"/>
          </p:cNvPicPr>
          <p:nvPr/>
        </p:nvPicPr>
        <p:blipFill>
          <a:blip r:embed="rId3"/>
          <a:stretch>
            <a:fillRect/>
          </a:stretch>
        </p:blipFill>
        <p:spPr>
          <a:xfrm>
            <a:off x="4550054" y="2676119"/>
            <a:ext cx="3785587" cy="2351290"/>
          </a:xfrm>
          <a:prstGeom prst="rect">
            <a:avLst/>
          </a:prstGeom>
        </p:spPr>
      </p:pic>
      <p:sp>
        <p:nvSpPr>
          <p:cNvPr id="8" name="TextBox 7">
            <a:extLst>
              <a:ext uri="{FF2B5EF4-FFF2-40B4-BE49-F238E27FC236}">
                <a16:creationId xmlns:a16="http://schemas.microsoft.com/office/drawing/2014/main" id="{32ADC64D-EB97-44A3-9BD3-2DA063D3930A}"/>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a:latin typeface="Cambria" panose="02040503050406030204" pitchFamily="18" charset="0"/>
                <a:ea typeface="Cambria" panose="02040503050406030204" pitchFamily="18" charset="0"/>
              </a:rPr>
              <a:t>III. CẤU TẠO CỦA TẾ BÀO ĐỘNG VẬT VÀ TẾ BÀO THỰC VẬT</a:t>
            </a:r>
            <a:endParaRPr lang="en-SG" sz="21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7445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629" t="28987" b="18936"/>
          <a:stretch/>
        </p:blipFill>
        <p:spPr>
          <a:xfrm>
            <a:off x="451824" y="816979"/>
            <a:ext cx="3272828" cy="2777150"/>
          </a:xfrm>
          <a:prstGeom prst="rect">
            <a:avLst/>
          </a:prstGeom>
        </p:spPr>
      </p:pic>
      <p:pic>
        <p:nvPicPr>
          <p:cNvPr id="16" name="Picture 15"/>
          <p:cNvPicPr>
            <a:picLocks noChangeAspect="1"/>
          </p:cNvPicPr>
          <p:nvPr/>
        </p:nvPicPr>
        <p:blipFill rotWithShape="1">
          <a:blip r:embed="rId3"/>
          <a:srcRect l="1" t="30182" r="12587" b="29725"/>
          <a:stretch/>
        </p:blipFill>
        <p:spPr>
          <a:xfrm>
            <a:off x="4623491" y="970811"/>
            <a:ext cx="3761714" cy="3067287"/>
          </a:xfrm>
          <a:prstGeom prst="rect">
            <a:avLst/>
          </a:prstGeom>
        </p:spPr>
      </p:pic>
      <p:sp>
        <p:nvSpPr>
          <p:cNvPr id="17" name="Rectangle 16"/>
          <p:cNvSpPr/>
          <p:nvPr/>
        </p:nvSpPr>
        <p:spPr>
          <a:xfrm>
            <a:off x="4338873" y="970811"/>
            <a:ext cx="2288263" cy="461665"/>
          </a:xfrm>
          <a:prstGeom prst="rect">
            <a:avLst/>
          </a:prstGeom>
          <a:solidFill>
            <a:schemeClr val="bg1"/>
          </a:solidFill>
        </p:spPr>
        <p:txBody>
          <a:bodyPr wrap="square">
            <a:spAutoFit/>
          </a:bodyPr>
          <a:lstStyle/>
          <a:p>
            <a:pPr algn="ct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Không</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bào</a:t>
            </a:r>
            <a:endParaRPr lang="en-US" sz="1200" b="1" dirty="0">
              <a:latin typeface="Times New Roman" panose="02020603050405020304" pitchFamily="18" charset="0"/>
              <a:cs typeface="Times New Roman" panose="02020603050405020304" pitchFamily="18" charset="0"/>
            </a:endParaRPr>
          </a:p>
          <a:p>
            <a:pPr algn="ctr"/>
            <a:endParaRPr lang="en-US" sz="1200" dirty="0">
              <a:latin typeface="Times New Roman" panose="02020603050405020304" pitchFamily="18" charset="0"/>
              <a:cs typeface="Times New Roman" panose="02020603050405020304" pitchFamily="18" charset="0"/>
            </a:endParaRPr>
          </a:p>
        </p:txBody>
      </p:sp>
      <p:sp>
        <p:nvSpPr>
          <p:cNvPr id="19" name="Rectangle 18"/>
          <p:cNvSpPr/>
          <p:nvPr/>
        </p:nvSpPr>
        <p:spPr>
          <a:xfrm>
            <a:off x="7183924" y="3256155"/>
            <a:ext cx="1276540" cy="461665"/>
          </a:xfrm>
          <a:prstGeom prst="rect">
            <a:avLst/>
          </a:prstGeom>
          <a:solidFill>
            <a:schemeClr val="bg1"/>
          </a:solidFill>
        </p:spPr>
        <p:txBody>
          <a:bodyPr wrap="square">
            <a:spAutoFit/>
          </a:bodyPr>
          <a:lstStyle/>
          <a:p>
            <a:pPr algn="ct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Thành</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tế</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bào</a:t>
            </a:r>
            <a:r>
              <a:rPr lang="en-US" sz="1200" b="1" dirty="0">
                <a:latin typeface="Times New Roman" panose="02020603050405020304" pitchFamily="18" charset="0"/>
                <a:cs typeface="Times New Roman" panose="02020603050405020304" pitchFamily="18" charset="0"/>
              </a:rPr>
              <a:t> </a:t>
            </a:r>
          </a:p>
          <a:p>
            <a:pPr algn="ctr"/>
            <a:endParaRPr lang="en-US" sz="1200" dirty="0">
              <a:latin typeface="Times New Roman" panose="02020603050405020304" pitchFamily="18" charset="0"/>
              <a:cs typeface="Times New Roman" panose="02020603050405020304" pitchFamily="18" charset="0"/>
            </a:endParaRPr>
          </a:p>
        </p:txBody>
      </p:sp>
      <p:sp>
        <p:nvSpPr>
          <p:cNvPr id="20" name="Rectangle 19"/>
          <p:cNvSpPr/>
          <p:nvPr/>
        </p:nvSpPr>
        <p:spPr>
          <a:xfrm>
            <a:off x="8038911" y="2682082"/>
            <a:ext cx="843105" cy="276999"/>
          </a:xfrm>
          <a:prstGeom prst="rect">
            <a:avLst/>
          </a:prstGeom>
          <a:solidFill>
            <a:schemeClr val="bg1"/>
          </a:solidFill>
        </p:spPr>
        <p:txBody>
          <a:bodyPr wrap="square">
            <a:spAutoFit/>
          </a:bodyPr>
          <a:lstStyle/>
          <a:p>
            <a:pPr algn="ct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Lục</a:t>
            </a:r>
            <a:r>
              <a:rPr lang="en-US" sz="1200" b="1" dirty="0">
                <a:latin typeface="Times New Roman" panose="02020603050405020304" pitchFamily="18" charset="0"/>
                <a:cs typeface="Times New Roman" panose="02020603050405020304" pitchFamily="18" charset="0"/>
              </a:rPr>
              <a:t> </a:t>
            </a:r>
            <a:r>
              <a:rPr lang="en-US" sz="1200" b="1" dirty="0" err="1">
                <a:latin typeface="Times New Roman" panose="02020603050405020304" pitchFamily="18" charset="0"/>
                <a:cs typeface="Times New Roman" panose="02020603050405020304" pitchFamily="18" charset="0"/>
              </a:rPr>
              <a:t>lạp</a:t>
            </a:r>
            <a:endParaRPr lang="en-US" sz="1200" dirty="0">
              <a:latin typeface="Times New Roman" panose="02020603050405020304" pitchFamily="18" charset="0"/>
              <a:cs typeface="Times New Roman" panose="02020603050405020304" pitchFamily="18" charset="0"/>
            </a:endParaRPr>
          </a:p>
        </p:txBody>
      </p:sp>
      <p:sp>
        <p:nvSpPr>
          <p:cNvPr id="21" name="Oval Callout 20"/>
          <p:cNvSpPr/>
          <p:nvPr/>
        </p:nvSpPr>
        <p:spPr>
          <a:xfrm>
            <a:off x="122221" y="4038098"/>
            <a:ext cx="8961800" cy="1044398"/>
          </a:xfrm>
          <a:prstGeom prst="wedgeEllipseCallout">
            <a:avLst>
              <a:gd name="adj1" fmla="val -3282"/>
              <a:gd name="adj2" fmla="val -69712"/>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solidFill>
                  <a:schemeClr val="bg1"/>
                </a:solidFill>
                <a:latin typeface="Times New Roman" panose="02020603050405020304" pitchFamily="18" charset="0"/>
                <a:cs typeface="Times New Roman" panose="02020603050405020304" pitchFamily="18" charset="0"/>
              </a:rPr>
              <a:t>Điểm giống và </a:t>
            </a:r>
            <a:r>
              <a:rPr lang="en-US" sz="2100" dirty="0" err="1">
                <a:solidFill>
                  <a:schemeClr val="bg1"/>
                </a:solidFill>
                <a:latin typeface="Times New Roman" panose="02020603050405020304" pitchFamily="18" charset="0"/>
                <a:cs typeface="Times New Roman" panose="02020603050405020304" pitchFamily="18" charset="0"/>
              </a:rPr>
              <a:t>khác</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nhau</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cơ</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bản</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trong</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cấu</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tạo</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giữa</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tế</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thực</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vật</a:t>
            </a:r>
            <a:r>
              <a:rPr lang="en-US" sz="2100" dirty="0">
                <a:solidFill>
                  <a:schemeClr val="bg1"/>
                </a:solidFill>
                <a:latin typeface="Times New Roman" panose="02020603050405020304" pitchFamily="18" charset="0"/>
                <a:cs typeface="Times New Roman" panose="02020603050405020304" pitchFamily="18" charset="0"/>
              </a:rPr>
              <a:t> so </a:t>
            </a:r>
            <a:r>
              <a:rPr lang="en-US" sz="2100" dirty="0" err="1">
                <a:solidFill>
                  <a:schemeClr val="bg1"/>
                </a:solidFill>
                <a:latin typeface="Times New Roman" panose="02020603050405020304" pitchFamily="18" charset="0"/>
                <a:cs typeface="Times New Roman" panose="02020603050405020304" pitchFamily="18" charset="0"/>
              </a:rPr>
              <a:t>với</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tê</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bào</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động</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vật</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là</a:t>
            </a:r>
            <a:r>
              <a:rPr lang="en-US" sz="2100" dirty="0">
                <a:solidFill>
                  <a:schemeClr val="bg1"/>
                </a:solidFill>
                <a:latin typeface="Times New Roman" panose="02020603050405020304" pitchFamily="18" charset="0"/>
                <a:cs typeface="Times New Roman" panose="02020603050405020304" pitchFamily="18" charset="0"/>
              </a:rPr>
              <a:t> </a:t>
            </a:r>
            <a:r>
              <a:rPr lang="en-US" sz="2100" dirty="0" err="1">
                <a:solidFill>
                  <a:schemeClr val="bg1"/>
                </a:solidFill>
                <a:latin typeface="Times New Roman" panose="02020603050405020304" pitchFamily="18" charset="0"/>
                <a:cs typeface="Times New Roman" panose="02020603050405020304" pitchFamily="18" charset="0"/>
              </a:rPr>
              <a:t>gì</a:t>
            </a:r>
            <a:r>
              <a:rPr lang="en-US" sz="2100" dirty="0">
                <a:solidFill>
                  <a:schemeClr val="bg1"/>
                </a:solidFill>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F666B6D8-8D49-4A86-8D5D-B55CD5FD4A58}"/>
              </a:ext>
            </a:extLst>
          </p:cNvPr>
          <p:cNvSpPr txBox="1"/>
          <p:nvPr/>
        </p:nvSpPr>
        <p:spPr>
          <a:xfrm>
            <a:off x="300038" y="157655"/>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III. CẤU TẠO TẾ BÀO ĐỘNG VẬT VÀ TẾ BÀO THỰC VẬT</a:t>
            </a:r>
          </a:p>
        </p:txBody>
      </p:sp>
    </p:spTree>
    <p:extLst>
      <p:ext uri="{BB962C8B-B14F-4D97-AF65-F5344CB8AC3E}">
        <p14:creationId xmlns:p14="http://schemas.microsoft.com/office/powerpoint/2010/main" val="259195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F33178C-86EF-4324-BF1D-52596D4EA7F7}"/>
              </a:ext>
            </a:extLst>
          </p:cNvPr>
          <p:cNvPicPr>
            <a:picLocks noChangeAspect="1"/>
          </p:cNvPicPr>
          <p:nvPr/>
        </p:nvPicPr>
        <p:blipFill>
          <a:blip r:embed="rId2"/>
          <a:stretch>
            <a:fillRect/>
          </a:stretch>
        </p:blipFill>
        <p:spPr>
          <a:xfrm>
            <a:off x="4188916" y="108250"/>
            <a:ext cx="4700588" cy="1568011"/>
          </a:xfrm>
          <a:prstGeom prst="rect">
            <a:avLst/>
          </a:prstGeom>
        </p:spPr>
      </p:pic>
      <p:pic>
        <p:nvPicPr>
          <p:cNvPr id="3" name="Picture 2"/>
          <p:cNvPicPr>
            <a:picLocks noChangeAspect="1"/>
          </p:cNvPicPr>
          <p:nvPr/>
        </p:nvPicPr>
        <p:blipFill rotWithShape="1">
          <a:blip r:embed="rId3"/>
          <a:srcRect l="2629" t="28987" b="18936"/>
          <a:stretch/>
        </p:blipFill>
        <p:spPr>
          <a:xfrm>
            <a:off x="616987" y="635743"/>
            <a:ext cx="3676408" cy="1186567"/>
          </a:xfrm>
          <a:prstGeom prst="rect">
            <a:avLst/>
          </a:prstGeom>
        </p:spPr>
      </p:pic>
      <p:sp>
        <p:nvSpPr>
          <p:cNvPr id="11" name="TextBox 10">
            <a:extLst>
              <a:ext uri="{FF2B5EF4-FFF2-40B4-BE49-F238E27FC236}">
                <a16:creationId xmlns:a16="http://schemas.microsoft.com/office/drawing/2014/main" id="{9699914C-4DFF-40A3-8E22-45E452017E9B}"/>
              </a:ext>
            </a:extLst>
          </p:cNvPr>
          <p:cNvSpPr txBox="1"/>
          <p:nvPr/>
        </p:nvSpPr>
        <p:spPr>
          <a:xfrm>
            <a:off x="616986" y="108250"/>
            <a:ext cx="8276983"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III. CẤU TẠO TẾ BÀO ĐỘNG VẬT VÀ TẾ BÀO THỰC VẬT</a:t>
            </a:r>
          </a:p>
        </p:txBody>
      </p:sp>
      <p:graphicFrame>
        <p:nvGraphicFramePr>
          <p:cNvPr id="2" name="Table 1">
            <a:extLst>
              <a:ext uri="{FF2B5EF4-FFF2-40B4-BE49-F238E27FC236}">
                <a16:creationId xmlns:a16="http://schemas.microsoft.com/office/drawing/2014/main" id="{DC3E6DFB-BE95-4E81-B079-CE944A026D77}"/>
              </a:ext>
            </a:extLst>
          </p:cNvPr>
          <p:cNvGraphicFramePr>
            <a:graphicFrameLocks noGrp="1"/>
          </p:cNvGraphicFramePr>
          <p:nvPr>
            <p:extLst>
              <p:ext uri="{D42A27DB-BD31-4B8C-83A1-F6EECF244321}">
                <p14:modId xmlns:p14="http://schemas.microsoft.com/office/powerpoint/2010/main" val="2271309250"/>
              </p:ext>
            </p:extLst>
          </p:nvPr>
        </p:nvGraphicFramePr>
        <p:xfrm>
          <a:off x="158949" y="1753289"/>
          <a:ext cx="8826103" cy="3436514"/>
        </p:xfrm>
        <a:graphic>
          <a:graphicData uri="http://schemas.openxmlformats.org/drawingml/2006/table">
            <a:tbl>
              <a:tblPr firstRow="1" firstCol="1" bandRow="1">
                <a:tableStyleId>{5C22544A-7EE6-4342-B048-85BDC9FD1C3A}</a:tableStyleId>
              </a:tblPr>
              <a:tblGrid>
                <a:gridCol w="732487">
                  <a:extLst>
                    <a:ext uri="{9D8B030D-6E8A-4147-A177-3AD203B41FA5}">
                      <a16:colId xmlns:a16="http://schemas.microsoft.com/office/drawing/2014/main" val="1361331926"/>
                    </a:ext>
                  </a:extLst>
                </a:gridCol>
                <a:gridCol w="3543048">
                  <a:extLst>
                    <a:ext uri="{9D8B030D-6E8A-4147-A177-3AD203B41FA5}">
                      <a16:colId xmlns:a16="http://schemas.microsoft.com/office/drawing/2014/main" val="1601059603"/>
                    </a:ext>
                  </a:extLst>
                </a:gridCol>
                <a:gridCol w="4550568">
                  <a:extLst>
                    <a:ext uri="{9D8B030D-6E8A-4147-A177-3AD203B41FA5}">
                      <a16:colId xmlns:a16="http://schemas.microsoft.com/office/drawing/2014/main" val="3982652792"/>
                    </a:ext>
                  </a:extLst>
                </a:gridCol>
              </a:tblGrid>
              <a:tr h="274320">
                <a:tc>
                  <a:txBody>
                    <a:bodyPr/>
                    <a:lstStyle/>
                    <a:p>
                      <a:pPr algn="just">
                        <a:lnSpc>
                          <a:spcPct val="100000"/>
                        </a:lnSpc>
                      </a:pPr>
                      <a:endParaRPr lang="en-SG" sz="1800" dirty="0">
                        <a:solidFill>
                          <a:srgbClr val="00000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a:txBody>
                    <a:bodyPr/>
                    <a:lstStyle/>
                    <a:p>
                      <a:pPr algn="ctr">
                        <a:lnSpc>
                          <a:spcPct val="100000"/>
                        </a:lnSpc>
                      </a:pPr>
                      <a:r>
                        <a:rPr lang="en-US" sz="1800" dirty="0" err="1">
                          <a:solidFill>
                            <a:srgbClr val="7030A0"/>
                          </a:solidFill>
                          <a:effectLst/>
                        </a:rPr>
                        <a:t>Tế</a:t>
                      </a:r>
                      <a:r>
                        <a:rPr lang="en-US" sz="1800" dirty="0">
                          <a:solidFill>
                            <a:srgbClr val="7030A0"/>
                          </a:solidFill>
                          <a:effectLst/>
                        </a:rPr>
                        <a:t> </a:t>
                      </a:r>
                      <a:r>
                        <a:rPr lang="en-US" sz="1800" dirty="0" err="1">
                          <a:solidFill>
                            <a:srgbClr val="7030A0"/>
                          </a:solidFill>
                          <a:effectLst/>
                        </a:rPr>
                        <a:t>bào</a:t>
                      </a:r>
                      <a:r>
                        <a:rPr lang="en-US" sz="1800" dirty="0">
                          <a:solidFill>
                            <a:srgbClr val="7030A0"/>
                          </a:solidFill>
                          <a:effectLst/>
                        </a:rPr>
                        <a:t> </a:t>
                      </a:r>
                      <a:r>
                        <a:rPr lang="en-US" sz="1800" dirty="0" err="1">
                          <a:solidFill>
                            <a:srgbClr val="7030A0"/>
                          </a:solidFill>
                          <a:effectLst/>
                        </a:rPr>
                        <a:t>động</a:t>
                      </a:r>
                      <a:r>
                        <a:rPr lang="en-US" sz="1800" dirty="0">
                          <a:solidFill>
                            <a:srgbClr val="7030A0"/>
                          </a:solidFill>
                          <a:effectLst/>
                        </a:rPr>
                        <a:t> </a:t>
                      </a:r>
                      <a:r>
                        <a:rPr lang="en-US" sz="1800" dirty="0" err="1">
                          <a:solidFill>
                            <a:srgbClr val="7030A0"/>
                          </a:solidFill>
                          <a:effectLst/>
                        </a:rPr>
                        <a:t>vật</a:t>
                      </a:r>
                      <a:endParaRPr lang="en-SG" sz="1800" dirty="0">
                        <a:solidFill>
                          <a:srgbClr val="7030A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a:txBody>
                    <a:bodyPr/>
                    <a:lstStyle/>
                    <a:p>
                      <a:pPr algn="ctr">
                        <a:lnSpc>
                          <a:spcPct val="100000"/>
                        </a:lnSpc>
                      </a:pPr>
                      <a:r>
                        <a:rPr lang="en-US" sz="1800" dirty="0" err="1">
                          <a:solidFill>
                            <a:srgbClr val="7030A0"/>
                          </a:solidFill>
                          <a:effectLst/>
                        </a:rPr>
                        <a:t>Tế</a:t>
                      </a:r>
                      <a:r>
                        <a:rPr lang="en-US" sz="1800" dirty="0">
                          <a:solidFill>
                            <a:srgbClr val="7030A0"/>
                          </a:solidFill>
                          <a:effectLst/>
                        </a:rPr>
                        <a:t> </a:t>
                      </a:r>
                      <a:r>
                        <a:rPr lang="en-US" sz="1800" dirty="0" err="1">
                          <a:solidFill>
                            <a:srgbClr val="7030A0"/>
                          </a:solidFill>
                          <a:effectLst/>
                        </a:rPr>
                        <a:t>bào</a:t>
                      </a:r>
                      <a:r>
                        <a:rPr lang="en-US" sz="1800" dirty="0">
                          <a:solidFill>
                            <a:srgbClr val="7030A0"/>
                          </a:solidFill>
                          <a:effectLst/>
                        </a:rPr>
                        <a:t> </a:t>
                      </a:r>
                      <a:r>
                        <a:rPr lang="en-US" sz="1800" dirty="0" err="1">
                          <a:solidFill>
                            <a:srgbClr val="7030A0"/>
                          </a:solidFill>
                          <a:effectLst/>
                        </a:rPr>
                        <a:t>thực</a:t>
                      </a:r>
                      <a:r>
                        <a:rPr lang="en-US" sz="1800" dirty="0">
                          <a:solidFill>
                            <a:srgbClr val="7030A0"/>
                          </a:solidFill>
                          <a:effectLst/>
                        </a:rPr>
                        <a:t> </a:t>
                      </a:r>
                      <a:r>
                        <a:rPr lang="en-US" sz="1800" dirty="0" err="1">
                          <a:solidFill>
                            <a:srgbClr val="7030A0"/>
                          </a:solidFill>
                          <a:effectLst/>
                        </a:rPr>
                        <a:t>vật</a:t>
                      </a:r>
                      <a:endParaRPr lang="en-SG" sz="1800" dirty="0">
                        <a:solidFill>
                          <a:srgbClr val="7030A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extLst>
                  <a:ext uri="{0D108BD9-81ED-4DB2-BD59-A6C34878D82A}">
                    <a16:rowId xmlns:a16="http://schemas.microsoft.com/office/drawing/2014/main" val="2999319919"/>
                  </a:ext>
                </a:extLst>
              </a:tr>
              <a:tr h="1215639">
                <a:tc>
                  <a:txBody>
                    <a:bodyPr/>
                    <a:lstStyle/>
                    <a:p>
                      <a:pPr algn="just">
                        <a:lnSpc>
                          <a:spcPct val="100000"/>
                        </a:lnSpc>
                      </a:pPr>
                      <a:endParaRPr lang="en-US" sz="1800" dirty="0">
                        <a:solidFill>
                          <a:srgbClr val="7030A0"/>
                        </a:solidFill>
                        <a:effectLst/>
                      </a:endParaRPr>
                    </a:p>
                    <a:p>
                      <a:pPr algn="just">
                        <a:lnSpc>
                          <a:spcPct val="100000"/>
                        </a:lnSpc>
                      </a:pPr>
                      <a:r>
                        <a:rPr lang="en-US" sz="1800" dirty="0" err="1">
                          <a:solidFill>
                            <a:srgbClr val="7030A0"/>
                          </a:solidFill>
                          <a:effectLst/>
                        </a:rPr>
                        <a:t>Giống</a:t>
                      </a:r>
                      <a:r>
                        <a:rPr lang="en-US" sz="1800" dirty="0">
                          <a:solidFill>
                            <a:srgbClr val="7030A0"/>
                          </a:solidFill>
                          <a:effectLst/>
                        </a:rPr>
                        <a:t> </a:t>
                      </a:r>
                      <a:r>
                        <a:rPr lang="en-US" sz="1800" dirty="0" err="1">
                          <a:solidFill>
                            <a:srgbClr val="7030A0"/>
                          </a:solidFill>
                          <a:effectLst/>
                        </a:rPr>
                        <a:t>nhau</a:t>
                      </a:r>
                      <a:endParaRPr lang="en-SG" sz="1800" dirty="0">
                        <a:solidFill>
                          <a:srgbClr val="7030A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gridSpan="2">
                  <a:txBody>
                    <a:bodyPr/>
                    <a:lstStyle/>
                    <a:p>
                      <a:pPr algn="ctr">
                        <a:lnSpc>
                          <a:spcPct val="100000"/>
                        </a:lnSpc>
                      </a:pPr>
                      <a:r>
                        <a:rPr lang="en-US" sz="1800" dirty="0" err="1">
                          <a:solidFill>
                            <a:srgbClr val="002060"/>
                          </a:solidFill>
                          <a:effectLst/>
                        </a:rPr>
                        <a:t>Đều</a:t>
                      </a:r>
                      <a:r>
                        <a:rPr lang="en-US" sz="1800" dirty="0">
                          <a:solidFill>
                            <a:srgbClr val="002060"/>
                          </a:solidFill>
                          <a:effectLst/>
                        </a:rPr>
                        <a:t> </a:t>
                      </a:r>
                      <a:r>
                        <a:rPr lang="en-US" sz="1800" dirty="0" err="1">
                          <a:solidFill>
                            <a:srgbClr val="002060"/>
                          </a:solidFill>
                          <a:effectLst/>
                        </a:rPr>
                        <a:t>có</a:t>
                      </a:r>
                      <a:r>
                        <a:rPr lang="en-US" sz="1800" dirty="0">
                          <a:solidFill>
                            <a:srgbClr val="002060"/>
                          </a:solidFill>
                          <a:effectLst/>
                        </a:rPr>
                        <a:t> 3 </a:t>
                      </a:r>
                      <a:r>
                        <a:rPr lang="en-US" sz="1800" dirty="0" err="1">
                          <a:solidFill>
                            <a:srgbClr val="002060"/>
                          </a:solidFill>
                          <a:effectLst/>
                        </a:rPr>
                        <a:t>thành</a:t>
                      </a:r>
                      <a:r>
                        <a:rPr lang="en-US" sz="1800" dirty="0">
                          <a:solidFill>
                            <a:srgbClr val="002060"/>
                          </a:solidFill>
                          <a:effectLst/>
                        </a:rPr>
                        <a:t> </a:t>
                      </a:r>
                      <a:r>
                        <a:rPr lang="en-US" sz="1800" dirty="0" err="1">
                          <a:solidFill>
                            <a:srgbClr val="002060"/>
                          </a:solidFill>
                          <a:effectLst/>
                        </a:rPr>
                        <a:t>phần</a:t>
                      </a:r>
                      <a:endParaRPr lang="en-SG" sz="1800" dirty="0">
                        <a:solidFill>
                          <a:srgbClr val="002060"/>
                        </a:solidFill>
                        <a:effectLst/>
                      </a:endParaRPr>
                    </a:p>
                    <a:p>
                      <a:pPr algn="l">
                        <a:lnSpc>
                          <a:spcPct val="100000"/>
                        </a:lnSpc>
                      </a:pPr>
                      <a:r>
                        <a:rPr lang="en-US" sz="1800" dirty="0">
                          <a:solidFill>
                            <a:srgbClr val="002060"/>
                          </a:solidFill>
                          <a:effectLst/>
                        </a:rPr>
                        <a:t>+ </a:t>
                      </a:r>
                      <a:r>
                        <a:rPr lang="en-US" sz="1800" dirty="0" err="1">
                          <a:solidFill>
                            <a:srgbClr val="002060"/>
                          </a:solidFill>
                          <a:effectLst/>
                        </a:rPr>
                        <a:t>Màng</a:t>
                      </a:r>
                      <a:r>
                        <a:rPr lang="en-US" sz="1800" dirty="0">
                          <a:solidFill>
                            <a:srgbClr val="002060"/>
                          </a:solidFill>
                          <a:effectLst/>
                        </a:rPr>
                        <a:t>: </a:t>
                      </a:r>
                      <a:r>
                        <a:rPr lang="en-US" sz="1800" dirty="0" err="1">
                          <a:solidFill>
                            <a:srgbClr val="002060"/>
                          </a:solidFill>
                          <a:effectLst/>
                        </a:rPr>
                        <a:t>kiểm</a:t>
                      </a:r>
                      <a:r>
                        <a:rPr lang="en-US" sz="1800" dirty="0">
                          <a:solidFill>
                            <a:srgbClr val="002060"/>
                          </a:solidFill>
                          <a:effectLst/>
                        </a:rPr>
                        <a:t> </a:t>
                      </a:r>
                      <a:r>
                        <a:rPr lang="en-US" sz="1800" dirty="0" err="1">
                          <a:solidFill>
                            <a:srgbClr val="002060"/>
                          </a:solidFill>
                          <a:effectLst/>
                        </a:rPr>
                        <a:t>soát</a:t>
                      </a:r>
                      <a:r>
                        <a:rPr lang="en-US" sz="1800" dirty="0">
                          <a:solidFill>
                            <a:srgbClr val="002060"/>
                          </a:solidFill>
                          <a:effectLst/>
                        </a:rPr>
                        <a:t> </a:t>
                      </a:r>
                      <a:r>
                        <a:rPr lang="en-US" sz="1800" dirty="0" err="1">
                          <a:solidFill>
                            <a:srgbClr val="002060"/>
                          </a:solidFill>
                          <a:effectLst/>
                        </a:rPr>
                        <a:t>sự</a:t>
                      </a:r>
                      <a:r>
                        <a:rPr lang="en-US" sz="1800" dirty="0">
                          <a:solidFill>
                            <a:srgbClr val="002060"/>
                          </a:solidFill>
                          <a:effectLst/>
                        </a:rPr>
                        <a:t> di </a:t>
                      </a:r>
                      <a:r>
                        <a:rPr lang="en-US" sz="1800" dirty="0" err="1">
                          <a:solidFill>
                            <a:srgbClr val="002060"/>
                          </a:solidFill>
                          <a:effectLst/>
                        </a:rPr>
                        <a:t>chuyển</a:t>
                      </a:r>
                      <a:r>
                        <a:rPr lang="en-US" sz="1800" dirty="0">
                          <a:solidFill>
                            <a:srgbClr val="002060"/>
                          </a:solidFill>
                          <a:effectLst/>
                        </a:rPr>
                        <a:t> </a:t>
                      </a:r>
                      <a:r>
                        <a:rPr lang="en-US" sz="1800" dirty="0" err="1">
                          <a:solidFill>
                            <a:srgbClr val="002060"/>
                          </a:solidFill>
                          <a:effectLst/>
                        </a:rPr>
                        <a:t>các</a:t>
                      </a:r>
                      <a:r>
                        <a:rPr lang="en-US" sz="1800" dirty="0">
                          <a:solidFill>
                            <a:srgbClr val="002060"/>
                          </a:solidFill>
                          <a:effectLst/>
                        </a:rPr>
                        <a:t> </a:t>
                      </a:r>
                      <a:r>
                        <a:rPr lang="en-US" sz="1800" dirty="0" err="1">
                          <a:solidFill>
                            <a:srgbClr val="002060"/>
                          </a:solidFill>
                          <a:effectLst/>
                        </a:rPr>
                        <a:t>chất</a:t>
                      </a:r>
                      <a:r>
                        <a:rPr lang="en-US" sz="1800" dirty="0">
                          <a:solidFill>
                            <a:srgbClr val="002060"/>
                          </a:solidFill>
                          <a:effectLst/>
                        </a:rPr>
                        <a:t> ra </a:t>
                      </a:r>
                      <a:r>
                        <a:rPr lang="en-US" sz="1800" dirty="0" err="1">
                          <a:solidFill>
                            <a:srgbClr val="002060"/>
                          </a:solidFill>
                          <a:effectLst/>
                        </a:rPr>
                        <a:t>vào</a:t>
                      </a:r>
                      <a:r>
                        <a:rPr lang="en-US" sz="1800" dirty="0">
                          <a:solidFill>
                            <a:srgbClr val="002060"/>
                          </a:solidFill>
                          <a:effectLst/>
                        </a:rPr>
                        <a:t> </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a:t>
                      </a:r>
                      <a:endParaRPr lang="en-SG" sz="1800" dirty="0">
                        <a:solidFill>
                          <a:srgbClr val="002060"/>
                        </a:solidFill>
                        <a:effectLst/>
                      </a:endParaRPr>
                    </a:p>
                    <a:p>
                      <a:pPr algn="l">
                        <a:lnSpc>
                          <a:spcPct val="100000"/>
                        </a:lnSpc>
                      </a:pPr>
                      <a:r>
                        <a:rPr lang="en-US" sz="1800" dirty="0">
                          <a:solidFill>
                            <a:srgbClr val="002060"/>
                          </a:solidFill>
                          <a:effectLst/>
                        </a:rPr>
                        <a:t>+ </a:t>
                      </a:r>
                      <a:r>
                        <a:rPr lang="en-US" sz="1800" dirty="0" err="1">
                          <a:solidFill>
                            <a:srgbClr val="002060"/>
                          </a:solidFill>
                          <a:effectLst/>
                        </a:rPr>
                        <a:t>Chất</a:t>
                      </a:r>
                      <a:r>
                        <a:rPr lang="en-US" sz="1800" dirty="0">
                          <a:solidFill>
                            <a:srgbClr val="002060"/>
                          </a:solidFill>
                          <a:effectLst/>
                        </a:rPr>
                        <a:t> </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r>
                        <a:rPr lang="en-US" sz="1800" dirty="0" err="1">
                          <a:solidFill>
                            <a:srgbClr val="002060"/>
                          </a:solidFill>
                          <a:effectLst/>
                        </a:rPr>
                        <a:t>chứa</a:t>
                      </a:r>
                      <a:r>
                        <a:rPr lang="en-US" sz="1800" dirty="0">
                          <a:solidFill>
                            <a:srgbClr val="002060"/>
                          </a:solidFill>
                          <a:effectLst/>
                        </a:rPr>
                        <a:t> </a:t>
                      </a:r>
                      <a:r>
                        <a:rPr lang="en-US" sz="1800" dirty="0" err="1">
                          <a:solidFill>
                            <a:srgbClr val="002060"/>
                          </a:solidFill>
                          <a:effectLst/>
                        </a:rPr>
                        <a:t>nhiều</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r>
                        <a:rPr lang="en-US" sz="1800" dirty="0" err="1">
                          <a:solidFill>
                            <a:srgbClr val="002060"/>
                          </a:solidFill>
                          <a:effectLst/>
                        </a:rPr>
                        <a:t>quan</a:t>
                      </a:r>
                      <a:r>
                        <a:rPr lang="en-US" sz="1800" dirty="0">
                          <a:solidFill>
                            <a:srgbClr val="002060"/>
                          </a:solidFill>
                          <a:effectLst/>
                        </a:rPr>
                        <a:t>, </a:t>
                      </a:r>
                      <a:r>
                        <a:rPr lang="en-US" sz="1800" dirty="0" err="1">
                          <a:solidFill>
                            <a:srgbClr val="002060"/>
                          </a:solidFill>
                          <a:effectLst/>
                        </a:rPr>
                        <a:t>là</a:t>
                      </a:r>
                      <a:r>
                        <a:rPr lang="en-US" sz="1800" dirty="0">
                          <a:solidFill>
                            <a:srgbClr val="002060"/>
                          </a:solidFill>
                          <a:effectLst/>
                        </a:rPr>
                        <a:t> </a:t>
                      </a:r>
                      <a:r>
                        <a:rPr lang="en-US" sz="1800" dirty="0" err="1">
                          <a:solidFill>
                            <a:srgbClr val="002060"/>
                          </a:solidFill>
                          <a:effectLst/>
                        </a:rPr>
                        <a:t>nơi</a:t>
                      </a:r>
                      <a:r>
                        <a:rPr lang="en-US" sz="1800" dirty="0">
                          <a:solidFill>
                            <a:srgbClr val="002060"/>
                          </a:solidFill>
                          <a:effectLst/>
                        </a:rPr>
                        <a:t> </a:t>
                      </a:r>
                      <a:r>
                        <a:rPr lang="en-US" sz="1800" dirty="0" err="1">
                          <a:solidFill>
                            <a:srgbClr val="002060"/>
                          </a:solidFill>
                          <a:effectLst/>
                        </a:rPr>
                        <a:t>diễn</a:t>
                      </a:r>
                      <a:r>
                        <a:rPr lang="en-US" sz="1800" dirty="0">
                          <a:solidFill>
                            <a:srgbClr val="002060"/>
                          </a:solidFill>
                          <a:effectLst/>
                        </a:rPr>
                        <a:t> ra </a:t>
                      </a:r>
                      <a:r>
                        <a:rPr lang="en-US" sz="1800" dirty="0" err="1">
                          <a:solidFill>
                            <a:srgbClr val="002060"/>
                          </a:solidFill>
                          <a:effectLst/>
                        </a:rPr>
                        <a:t>hoạt</a:t>
                      </a:r>
                      <a:r>
                        <a:rPr lang="en-US" sz="1800" dirty="0">
                          <a:solidFill>
                            <a:srgbClr val="002060"/>
                          </a:solidFill>
                          <a:effectLst/>
                        </a:rPr>
                        <a:t> </a:t>
                      </a:r>
                      <a:r>
                        <a:rPr lang="en-US" sz="1800" dirty="0" err="1">
                          <a:solidFill>
                            <a:srgbClr val="002060"/>
                          </a:solidFill>
                          <a:effectLst/>
                        </a:rPr>
                        <a:t>động</a:t>
                      </a:r>
                      <a:r>
                        <a:rPr lang="en-US" sz="1800" dirty="0">
                          <a:solidFill>
                            <a:srgbClr val="002060"/>
                          </a:solidFill>
                          <a:effectLst/>
                        </a:rPr>
                        <a:t> </a:t>
                      </a:r>
                      <a:r>
                        <a:rPr lang="en-US" sz="1800" dirty="0" err="1">
                          <a:solidFill>
                            <a:srgbClr val="002060"/>
                          </a:solidFill>
                          <a:effectLst/>
                        </a:rPr>
                        <a:t>sống</a:t>
                      </a:r>
                      <a:r>
                        <a:rPr lang="en-US" sz="1800" dirty="0">
                          <a:solidFill>
                            <a:srgbClr val="002060"/>
                          </a:solidFill>
                          <a:effectLst/>
                        </a:rPr>
                        <a:t> </a:t>
                      </a:r>
                      <a:r>
                        <a:rPr lang="en-US" sz="1800" dirty="0" err="1">
                          <a:solidFill>
                            <a:srgbClr val="002060"/>
                          </a:solidFill>
                          <a:effectLst/>
                        </a:rPr>
                        <a:t>của</a:t>
                      </a:r>
                      <a:r>
                        <a:rPr lang="en-US" sz="1800" dirty="0">
                          <a:solidFill>
                            <a:srgbClr val="002060"/>
                          </a:solidFill>
                          <a:effectLst/>
                        </a:rPr>
                        <a:t> TB.</a:t>
                      </a:r>
                      <a:endParaRPr lang="en-SG" sz="1800" dirty="0">
                        <a:solidFill>
                          <a:srgbClr val="002060"/>
                        </a:solidFill>
                        <a:effectLst/>
                      </a:endParaRPr>
                    </a:p>
                    <a:p>
                      <a:pPr algn="l">
                        <a:lnSpc>
                          <a:spcPct val="100000"/>
                        </a:lnSpc>
                      </a:pPr>
                      <a:r>
                        <a:rPr lang="en-US" sz="1800" dirty="0">
                          <a:solidFill>
                            <a:srgbClr val="002060"/>
                          </a:solidFill>
                          <a:effectLst/>
                        </a:rPr>
                        <a:t>+ </a:t>
                      </a:r>
                      <a:r>
                        <a:rPr lang="en-US" sz="1800" dirty="0" err="1">
                          <a:solidFill>
                            <a:srgbClr val="002060"/>
                          </a:solidFill>
                          <a:effectLst/>
                        </a:rPr>
                        <a:t>Nhân</a:t>
                      </a:r>
                      <a:r>
                        <a:rPr lang="en-US" sz="1800" dirty="0">
                          <a:solidFill>
                            <a:srgbClr val="002060"/>
                          </a:solidFill>
                          <a:effectLst/>
                        </a:rPr>
                        <a:t>: </a:t>
                      </a:r>
                      <a:r>
                        <a:rPr lang="en-US" sz="1800" dirty="0" err="1">
                          <a:solidFill>
                            <a:srgbClr val="002060"/>
                          </a:solidFill>
                          <a:effectLst/>
                        </a:rPr>
                        <a:t>có</a:t>
                      </a:r>
                      <a:r>
                        <a:rPr lang="en-US" sz="1800" dirty="0">
                          <a:solidFill>
                            <a:srgbClr val="002060"/>
                          </a:solidFill>
                          <a:effectLst/>
                        </a:rPr>
                        <a:t> </a:t>
                      </a:r>
                      <a:r>
                        <a:rPr lang="en-US" sz="1800" dirty="0" err="1">
                          <a:solidFill>
                            <a:srgbClr val="002060"/>
                          </a:solidFill>
                          <a:effectLst/>
                        </a:rPr>
                        <a:t>màng</a:t>
                      </a:r>
                      <a:r>
                        <a:rPr lang="en-US" sz="1800" dirty="0">
                          <a:solidFill>
                            <a:srgbClr val="002060"/>
                          </a:solidFill>
                          <a:effectLst/>
                        </a:rPr>
                        <a:t> </a:t>
                      </a:r>
                      <a:r>
                        <a:rPr lang="en-US" sz="1800" dirty="0" err="1">
                          <a:solidFill>
                            <a:srgbClr val="002060"/>
                          </a:solidFill>
                          <a:effectLst/>
                        </a:rPr>
                        <a:t>nhân</a:t>
                      </a:r>
                      <a:r>
                        <a:rPr lang="en-US" sz="1800" dirty="0">
                          <a:solidFill>
                            <a:srgbClr val="002060"/>
                          </a:solidFill>
                          <a:effectLst/>
                        </a:rPr>
                        <a:t> (</a:t>
                      </a:r>
                      <a:r>
                        <a:rPr lang="en-US" sz="1800" dirty="0" err="1">
                          <a:solidFill>
                            <a:srgbClr val="002060"/>
                          </a:solidFill>
                          <a:effectLst/>
                        </a:rPr>
                        <a:t>hoàn</a:t>
                      </a:r>
                      <a:r>
                        <a:rPr lang="en-US" sz="1800" dirty="0">
                          <a:solidFill>
                            <a:srgbClr val="002060"/>
                          </a:solidFill>
                          <a:effectLst/>
                        </a:rPr>
                        <a:t> </a:t>
                      </a:r>
                      <a:r>
                        <a:rPr lang="en-US" sz="1800" dirty="0" err="1">
                          <a:solidFill>
                            <a:srgbClr val="002060"/>
                          </a:solidFill>
                          <a:effectLst/>
                        </a:rPr>
                        <a:t>chỉnh</a:t>
                      </a:r>
                      <a:r>
                        <a:rPr lang="en-US" sz="1800" dirty="0">
                          <a:solidFill>
                            <a:srgbClr val="002060"/>
                          </a:solidFill>
                          <a:effectLst/>
                        </a:rPr>
                        <a:t>) bao </a:t>
                      </a:r>
                      <a:r>
                        <a:rPr lang="en-US" sz="1800" dirty="0" err="1">
                          <a:solidFill>
                            <a:srgbClr val="002060"/>
                          </a:solidFill>
                          <a:effectLst/>
                        </a:rPr>
                        <a:t>bọc</a:t>
                      </a:r>
                      <a:r>
                        <a:rPr lang="en-US" sz="1800" dirty="0">
                          <a:solidFill>
                            <a:srgbClr val="002060"/>
                          </a:solidFill>
                          <a:effectLst/>
                        </a:rPr>
                        <a:t> </a:t>
                      </a:r>
                      <a:r>
                        <a:rPr lang="en-US" sz="1800" dirty="0" err="1">
                          <a:solidFill>
                            <a:srgbClr val="002060"/>
                          </a:solidFill>
                          <a:effectLst/>
                        </a:rPr>
                        <a:t>bảo</a:t>
                      </a:r>
                      <a:r>
                        <a:rPr lang="en-US" sz="1800" dirty="0">
                          <a:solidFill>
                            <a:srgbClr val="002060"/>
                          </a:solidFill>
                          <a:effectLst/>
                        </a:rPr>
                        <a:t> </a:t>
                      </a:r>
                      <a:r>
                        <a:rPr lang="en-US" sz="1800" dirty="0" err="1">
                          <a:solidFill>
                            <a:srgbClr val="002060"/>
                          </a:solidFill>
                          <a:effectLst/>
                        </a:rPr>
                        <a:t>vệ</a:t>
                      </a:r>
                      <a:r>
                        <a:rPr lang="en-US" sz="1800" dirty="0">
                          <a:solidFill>
                            <a:srgbClr val="002060"/>
                          </a:solidFill>
                          <a:effectLst/>
                        </a:rPr>
                        <a:t> </a:t>
                      </a:r>
                      <a:r>
                        <a:rPr lang="en-US" sz="1800" dirty="0" err="1">
                          <a:solidFill>
                            <a:srgbClr val="002060"/>
                          </a:solidFill>
                          <a:effectLst/>
                        </a:rPr>
                        <a:t>vật</a:t>
                      </a:r>
                      <a:r>
                        <a:rPr lang="en-US" sz="1800" dirty="0">
                          <a:solidFill>
                            <a:srgbClr val="002060"/>
                          </a:solidFill>
                          <a:effectLst/>
                        </a:rPr>
                        <a:t> </a:t>
                      </a:r>
                      <a:r>
                        <a:rPr lang="en-US" sz="1800" dirty="0" err="1">
                          <a:solidFill>
                            <a:srgbClr val="002060"/>
                          </a:solidFill>
                          <a:effectLst/>
                        </a:rPr>
                        <a:t>chất</a:t>
                      </a:r>
                      <a:r>
                        <a:rPr lang="en-US" sz="1800" dirty="0">
                          <a:solidFill>
                            <a:srgbClr val="002060"/>
                          </a:solidFill>
                          <a:effectLst/>
                        </a:rPr>
                        <a:t> di </a:t>
                      </a:r>
                      <a:r>
                        <a:rPr lang="en-US" sz="1800" dirty="0" err="1">
                          <a:solidFill>
                            <a:srgbClr val="002060"/>
                          </a:solidFill>
                          <a:effectLst/>
                        </a:rPr>
                        <a:t>truyền</a:t>
                      </a:r>
                      <a:r>
                        <a:rPr lang="en-US" sz="1800" dirty="0">
                          <a:solidFill>
                            <a:srgbClr val="002060"/>
                          </a:solidFill>
                          <a:effectLst/>
                        </a:rPr>
                        <a:t>.</a:t>
                      </a:r>
                      <a:endParaRPr lang="en-SG" sz="1800" dirty="0">
                        <a:solidFill>
                          <a:srgbClr val="00206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hMerge="1">
                  <a:txBody>
                    <a:bodyPr/>
                    <a:lstStyle/>
                    <a:p>
                      <a:endParaRPr lang="en-SG"/>
                    </a:p>
                  </a:txBody>
                  <a:tcPr/>
                </a:tc>
                <a:extLst>
                  <a:ext uri="{0D108BD9-81ED-4DB2-BD59-A6C34878D82A}">
                    <a16:rowId xmlns:a16="http://schemas.microsoft.com/office/drawing/2014/main" val="3848194302"/>
                  </a:ext>
                </a:extLst>
              </a:tr>
              <a:tr h="574955">
                <a:tc rowSpan="2">
                  <a:txBody>
                    <a:bodyPr/>
                    <a:lstStyle/>
                    <a:p>
                      <a:pPr algn="just">
                        <a:lnSpc>
                          <a:spcPct val="100000"/>
                        </a:lnSpc>
                      </a:pPr>
                      <a:endParaRPr lang="en-US" sz="1800" dirty="0">
                        <a:solidFill>
                          <a:srgbClr val="7030A0"/>
                        </a:solidFill>
                        <a:effectLst/>
                      </a:endParaRPr>
                    </a:p>
                    <a:p>
                      <a:pPr algn="just">
                        <a:lnSpc>
                          <a:spcPct val="100000"/>
                        </a:lnSpc>
                      </a:pPr>
                      <a:r>
                        <a:rPr lang="en-US" sz="1800" dirty="0" err="1">
                          <a:solidFill>
                            <a:srgbClr val="7030A0"/>
                          </a:solidFill>
                          <a:effectLst/>
                        </a:rPr>
                        <a:t>Khác</a:t>
                      </a:r>
                      <a:r>
                        <a:rPr lang="en-US" sz="1800" dirty="0">
                          <a:solidFill>
                            <a:srgbClr val="7030A0"/>
                          </a:solidFill>
                          <a:effectLst/>
                        </a:rPr>
                        <a:t> </a:t>
                      </a:r>
                      <a:r>
                        <a:rPr lang="en-US" sz="1800" dirty="0" err="1">
                          <a:solidFill>
                            <a:srgbClr val="7030A0"/>
                          </a:solidFill>
                          <a:effectLst/>
                        </a:rPr>
                        <a:t>nhau</a:t>
                      </a:r>
                      <a:endParaRPr lang="en-SG" sz="1800" dirty="0">
                        <a:solidFill>
                          <a:srgbClr val="7030A0"/>
                        </a:solidFill>
                        <a:effectLst/>
                      </a:endParaRPr>
                    </a:p>
                    <a:p>
                      <a:pPr algn="just">
                        <a:lnSpc>
                          <a:spcPct val="100000"/>
                        </a:lnSpc>
                      </a:pPr>
                      <a:r>
                        <a:rPr lang="en-US" sz="1800" dirty="0">
                          <a:solidFill>
                            <a:srgbClr val="7030A0"/>
                          </a:solidFill>
                          <a:effectLst/>
                        </a:rPr>
                        <a:t> </a:t>
                      </a:r>
                      <a:endParaRPr lang="en-SG" sz="1800" dirty="0">
                        <a:solidFill>
                          <a:srgbClr val="7030A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a:txBody>
                    <a:bodyPr/>
                    <a:lstStyle/>
                    <a:p>
                      <a:pPr algn="just">
                        <a:lnSpc>
                          <a:spcPct val="100000"/>
                        </a:lnSpc>
                      </a:pPr>
                      <a:r>
                        <a:rPr lang="en-US" sz="1800" dirty="0" err="1">
                          <a:solidFill>
                            <a:srgbClr val="002060"/>
                          </a:solidFill>
                          <a:effectLst/>
                        </a:rPr>
                        <a:t>Không</a:t>
                      </a:r>
                      <a:r>
                        <a:rPr lang="en-US" sz="1800" dirty="0">
                          <a:solidFill>
                            <a:srgbClr val="002060"/>
                          </a:solidFill>
                          <a:effectLst/>
                        </a:rPr>
                        <a:t> </a:t>
                      </a:r>
                      <a:r>
                        <a:rPr lang="en-US" sz="1800" dirty="0" err="1">
                          <a:solidFill>
                            <a:srgbClr val="002060"/>
                          </a:solidFill>
                          <a:effectLst/>
                        </a:rPr>
                        <a:t>có</a:t>
                      </a:r>
                      <a:r>
                        <a:rPr lang="en-US" sz="1800" dirty="0">
                          <a:solidFill>
                            <a:srgbClr val="002060"/>
                          </a:solidFill>
                          <a:effectLst/>
                        </a:rPr>
                        <a:t> </a:t>
                      </a:r>
                      <a:r>
                        <a:rPr lang="en-US" sz="1800" dirty="0" err="1">
                          <a:solidFill>
                            <a:srgbClr val="002060"/>
                          </a:solidFill>
                          <a:effectLst/>
                        </a:rPr>
                        <a:t>thành</a:t>
                      </a:r>
                      <a:r>
                        <a:rPr lang="en-US" sz="1800" dirty="0">
                          <a:solidFill>
                            <a:srgbClr val="002060"/>
                          </a:solidFill>
                          <a:effectLst/>
                        </a:rPr>
                        <a:t> </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endParaRPr lang="en-SG" sz="1800" dirty="0">
                        <a:solidFill>
                          <a:srgbClr val="00206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a:txBody>
                    <a:bodyPr/>
                    <a:lstStyle/>
                    <a:p>
                      <a:pPr algn="just">
                        <a:lnSpc>
                          <a:spcPct val="100000"/>
                        </a:lnSpc>
                      </a:pPr>
                      <a:r>
                        <a:rPr lang="en-US" sz="1800" dirty="0" err="1">
                          <a:solidFill>
                            <a:srgbClr val="002060"/>
                          </a:solidFill>
                          <a:effectLst/>
                        </a:rPr>
                        <a:t>Có</a:t>
                      </a:r>
                      <a:r>
                        <a:rPr lang="en-US" sz="1800" dirty="0">
                          <a:solidFill>
                            <a:srgbClr val="002060"/>
                          </a:solidFill>
                          <a:effectLst/>
                        </a:rPr>
                        <a:t> </a:t>
                      </a:r>
                      <a:r>
                        <a:rPr lang="en-US" sz="1800" dirty="0" err="1">
                          <a:solidFill>
                            <a:srgbClr val="002060"/>
                          </a:solidFill>
                          <a:effectLst/>
                        </a:rPr>
                        <a:t>thành</a:t>
                      </a:r>
                      <a:r>
                        <a:rPr lang="en-US" sz="1800" dirty="0">
                          <a:solidFill>
                            <a:srgbClr val="002060"/>
                          </a:solidFill>
                          <a:effectLst/>
                        </a:rPr>
                        <a:t> </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r>
                        <a:rPr lang="en-US" sz="1800" dirty="0">
                          <a:solidFill>
                            <a:srgbClr val="002060"/>
                          </a:solidFill>
                          <a:effectLst/>
                          <a:sym typeface="Wingdings" panose="05000000000000000000" pitchFamily="2" charset="2"/>
                        </a:rPr>
                        <a:t></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r>
                        <a:rPr lang="en-US" sz="1800" dirty="0" err="1">
                          <a:solidFill>
                            <a:srgbClr val="002060"/>
                          </a:solidFill>
                          <a:effectLst/>
                        </a:rPr>
                        <a:t>có</a:t>
                      </a:r>
                      <a:r>
                        <a:rPr lang="en-US" sz="1800" dirty="0">
                          <a:solidFill>
                            <a:srgbClr val="002060"/>
                          </a:solidFill>
                          <a:effectLst/>
                        </a:rPr>
                        <a:t> </a:t>
                      </a:r>
                      <a:r>
                        <a:rPr lang="en-US" sz="1800" dirty="0" err="1">
                          <a:solidFill>
                            <a:srgbClr val="002060"/>
                          </a:solidFill>
                          <a:effectLst/>
                        </a:rPr>
                        <a:t>hình</a:t>
                      </a:r>
                      <a:r>
                        <a:rPr lang="en-US" sz="1800" dirty="0">
                          <a:solidFill>
                            <a:srgbClr val="002060"/>
                          </a:solidFill>
                          <a:effectLst/>
                        </a:rPr>
                        <a:t> </a:t>
                      </a:r>
                      <a:r>
                        <a:rPr lang="en-US" sz="1800" dirty="0" err="1">
                          <a:solidFill>
                            <a:srgbClr val="002060"/>
                          </a:solidFill>
                          <a:effectLst/>
                        </a:rPr>
                        <a:t>dạng</a:t>
                      </a:r>
                      <a:r>
                        <a:rPr lang="en-US" sz="1800" dirty="0">
                          <a:solidFill>
                            <a:srgbClr val="002060"/>
                          </a:solidFill>
                          <a:effectLst/>
                        </a:rPr>
                        <a:t> </a:t>
                      </a:r>
                      <a:r>
                        <a:rPr lang="en-US" sz="1800" dirty="0" err="1">
                          <a:solidFill>
                            <a:srgbClr val="002060"/>
                          </a:solidFill>
                          <a:effectLst/>
                        </a:rPr>
                        <a:t>xác</a:t>
                      </a:r>
                      <a:r>
                        <a:rPr lang="en-US" sz="1800" dirty="0">
                          <a:solidFill>
                            <a:srgbClr val="002060"/>
                          </a:solidFill>
                          <a:effectLst/>
                        </a:rPr>
                        <a:t> </a:t>
                      </a:r>
                      <a:r>
                        <a:rPr lang="en-US" sz="1800" dirty="0" err="1">
                          <a:solidFill>
                            <a:srgbClr val="002060"/>
                          </a:solidFill>
                          <a:effectLst/>
                        </a:rPr>
                        <a:t>định</a:t>
                      </a:r>
                      <a:endParaRPr lang="en-SG" sz="1800" dirty="0">
                        <a:solidFill>
                          <a:srgbClr val="00206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extLst>
                  <a:ext uri="{0D108BD9-81ED-4DB2-BD59-A6C34878D82A}">
                    <a16:rowId xmlns:a16="http://schemas.microsoft.com/office/drawing/2014/main" val="512072157"/>
                  </a:ext>
                </a:extLst>
              </a:tr>
              <a:tr h="1168688">
                <a:tc vMerge="1">
                  <a:txBody>
                    <a:bodyPr/>
                    <a:lstStyle/>
                    <a:p>
                      <a:endParaRPr lang="en-SG"/>
                    </a:p>
                  </a:txBody>
                  <a:tcPr/>
                </a:tc>
                <a:tc>
                  <a:txBody>
                    <a:bodyPr/>
                    <a:lstStyle/>
                    <a:p>
                      <a:pPr algn="just">
                        <a:lnSpc>
                          <a:spcPct val="100000"/>
                        </a:lnSpc>
                      </a:pPr>
                      <a:r>
                        <a:rPr lang="en-US" sz="1800" dirty="0" err="1">
                          <a:solidFill>
                            <a:srgbClr val="002060"/>
                          </a:solidFill>
                          <a:effectLst/>
                        </a:rPr>
                        <a:t>Chất</a:t>
                      </a:r>
                      <a:r>
                        <a:rPr lang="en-US" sz="1800" dirty="0">
                          <a:solidFill>
                            <a:srgbClr val="002060"/>
                          </a:solidFill>
                          <a:effectLst/>
                        </a:rPr>
                        <a:t> </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endParaRPr lang="en-SG" sz="1800" dirty="0">
                        <a:solidFill>
                          <a:srgbClr val="002060"/>
                        </a:solidFill>
                        <a:effectLst/>
                      </a:endParaRPr>
                    </a:p>
                    <a:p>
                      <a:pPr algn="just">
                        <a:lnSpc>
                          <a:spcPct val="100000"/>
                        </a:lnSpc>
                      </a:pPr>
                      <a:r>
                        <a:rPr lang="en-US" sz="1800" dirty="0">
                          <a:solidFill>
                            <a:srgbClr val="002060"/>
                          </a:solidFill>
                          <a:effectLst/>
                        </a:rPr>
                        <a:t>+ </a:t>
                      </a:r>
                      <a:r>
                        <a:rPr lang="en-US" sz="1800" dirty="0" err="1">
                          <a:solidFill>
                            <a:srgbClr val="002060"/>
                          </a:solidFill>
                          <a:effectLst/>
                        </a:rPr>
                        <a:t>không</a:t>
                      </a:r>
                      <a:r>
                        <a:rPr lang="en-US" sz="1800" dirty="0">
                          <a:solidFill>
                            <a:srgbClr val="002060"/>
                          </a:solidFill>
                          <a:effectLst/>
                        </a:rPr>
                        <a:t> </a:t>
                      </a:r>
                      <a:r>
                        <a:rPr lang="en-US" sz="1800" dirty="0" err="1">
                          <a:solidFill>
                            <a:srgbClr val="002060"/>
                          </a:solidFill>
                          <a:effectLst/>
                        </a:rPr>
                        <a:t>có</a:t>
                      </a:r>
                      <a:r>
                        <a:rPr lang="en-US" sz="1800" dirty="0">
                          <a:solidFill>
                            <a:srgbClr val="002060"/>
                          </a:solidFill>
                          <a:effectLst/>
                        </a:rPr>
                        <a:t> </a:t>
                      </a:r>
                      <a:r>
                        <a:rPr lang="en-US" sz="1800" dirty="0" err="1">
                          <a:solidFill>
                            <a:srgbClr val="002060"/>
                          </a:solidFill>
                          <a:effectLst/>
                        </a:rPr>
                        <a:t>lục</a:t>
                      </a:r>
                      <a:r>
                        <a:rPr lang="en-US" sz="1800" dirty="0">
                          <a:solidFill>
                            <a:srgbClr val="002060"/>
                          </a:solidFill>
                          <a:effectLst/>
                        </a:rPr>
                        <a:t> </a:t>
                      </a:r>
                      <a:r>
                        <a:rPr lang="en-US" sz="1800" dirty="0" err="1">
                          <a:solidFill>
                            <a:srgbClr val="002060"/>
                          </a:solidFill>
                          <a:effectLst/>
                        </a:rPr>
                        <a:t>lạp</a:t>
                      </a:r>
                      <a:endParaRPr lang="en-SG" sz="1800" dirty="0">
                        <a:solidFill>
                          <a:srgbClr val="002060"/>
                        </a:solidFill>
                        <a:effectLst/>
                      </a:endParaRPr>
                    </a:p>
                    <a:p>
                      <a:pPr algn="just">
                        <a:lnSpc>
                          <a:spcPct val="100000"/>
                        </a:lnSpc>
                      </a:pPr>
                      <a:r>
                        <a:rPr lang="en-US" sz="1800" dirty="0">
                          <a:solidFill>
                            <a:srgbClr val="002060"/>
                          </a:solidFill>
                          <a:effectLst/>
                        </a:rPr>
                        <a:t> + </a:t>
                      </a:r>
                      <a:r>
                        <a:rPr lang="en-US" sz="1800" dirty="0" err="1">
                          <a:solidFill>
                            <a:srgbClr val="002060"/>
                          </a:solidFill>
                          <a:effectLst/>
                        </a:rPr>
                        <a:t>Không</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r>
                        <a:rPr lang="en-US" sz="1800" dirty="0" err="1">
                          <a:solidFill>
                            <a:srgbClr val="002060"/>
                          </a:solidFill>
                          <a:effectLst/>
                        </a:rPr>
                        <a:t>nhỏ</a:t>
                      </a:r>
                      <a:endParaRPr lang="en-SG" sz="1800" dirty="0">
                        <a:solidFill>
                          <a:srgbClr val="00206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tc>
                  <a:txBody>
                    <a:bodyPr/>
                    <a:lstStyle/>
                    <a:p>
                      <a:pPr algn="just">
                        <a:lnSpc>
                          <a:spcPct val="100000"/>
                        </a:lnSpc>
                      </a:pPr>
                      <a:r>
                        <a:rPr lang="en-US" sz="1800" dirty="0" err="1">
                          <a:solidFill>
                            <a:srgbClr val="002060"/>
                          </a:solidFill>
                          <a:effectLst/>
                        </a:rPr>
                        <a:t>Chất</a:t>
                      </a:r>
                      <a:r>
                        <a:rPr lang="en-US" sz="1800" dirty="0">
                          <a:solidFill>
                            <a:srgbClr val="002060"/>
                          </a:solidFill>
                          <a:effectLst/>
                        </a:rPr>
                        <a:t> </a:t>
                      </a:r>
                      <a:r>
                        <a:rPr lang="en-US" sz="1800" dirty="0" err="1">
                          <a:solidFill>
                            <a:srgbClr val="002060"/>
                          </a:solidFill>
                          <a:effectLst/>
                        </a:rPr>
                        <a:t>tế</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endParaRPr lang="en-SG" sz="1800" dirty="0">
                        <a:solidFill>
                          <a:srgbClr val="002060"/>
                        </a:solidFill>
                        <a:effectLst/>
                      </a:endParaRPr>
                    </a:p>
                    <a:p>
                      <a:pPr algn="just">
                        <a:lnSpc>
                          <a:spcPct val="100000"/>
                        </a:lnSpc>
                      </a:pPr>
                      <a:r>
                        <a:rPr lang="en-US" sz="1800" dirty="0">
                          <a:solidFill>
                            <a:srgbClr val="002060"/>
                          </a:solidFill>
                          <a:effectLst/>
                        </a:rPr>
                        <a:t>+ </a:t>
                      </a:r>
                      <a:r>
                        <a:rPr lang="en-US" sz="1800" dirty="0" err="1">
                          <a:solidFill>
                            <a:srgbClr val="002060"/>
                          </a:solidFill>
                          <a:effectLst/>
                        </a:rPr>
                        <a:t>có</a:t>
                      </a:r>
                      <a:r>
                        <a:rPr lang="en-US" sz="1800" dirty="0">
                          <a:solidFill>
                            <a:srgbClr val="002060"/>
                          </a:solidFill>
                          <a:effectLst/>
                        </a:rPr>
                        <a:t> </a:t>
                      </a:r>
                      <a:r>
                        <a:rPr lang="en-US" sz="1800" err="1">
                          <a:solidFill>
                            <a:srgbClr val="002060"/>
                          </a:solidFill>
                          <a:effectLst/>
                        </a:rPr>
                        <a:t>lục</a:t>
                      </a:r>
                      <a:r>
                        <a:rPr lang="en-US" sz="1800">
                          <a:solidFill>
                            <a:srgbClr val="002060"/>
                          </a:solidFill>
                          <a:effectLst/>
                        </a:rPr>
                        <a:t> lạp mang sắc tố quang hợp (diệp lục) có khả năng hấp thụ ánh sáng để tổng hợp nên chất hữu cơ</a:t>
                      </a:r>
                      <a:endParaRPr lang="en-SG" sz="1800" dirty="0">
                        <a:solidFill>
                          <a:srgbClr val="002060"/>
                        </a:solidFill>
                        <a:effectLst/>
                      </a:endParaRPr>
                    </a:p>
                    <a:p>
                      <a:pPr algn="just">
                        <a:lnSpc>
                          <a:spcPct val="100000"/>
                        </a:lnSpc>
                      </a:pPr>
                      <a:r>
                        <a:rPr lang="en-US" sz="1800" dirty="0">
                          <a:solidFill>
                            <a:srgbClr val="002060"/>
                          </a:solidFill>
                          <a:effectLst/>
                        </a:rPr>
                        <a:t>+ </a:t>
                      </a:r>
                      <a:r>
                        <a:rPr lang="en-US" sz="1800" dirty="0" err="1">
                          <a:solidFill>
                            <a:srgbClr val="002060"/>
                          </a:solidFill>
                          <a:effectLst/>
                        </a:rPr>
                        <a:t>Không</a:t>
                      </a:r>
                      <a:r>
                        <a:rPr lang="en-US" sz="1800" dirty="0">
                          <a:solidFill>
                            <a:srgbClr val="002060"/>
                          </a:solidFill>
                          <a:effectLst/>
                        </a:rPr>
                        <a:t> </a:t>
                      </a:r>
                      <a:r>
                        <a:rPr lang="en-US" sz="1800" dirty="0" err="1">
                          <a:solidFill>
                            <a:srgbClr val="002060"/>
                          </a:solidFill>
                          <a:effectLst/>
                        </a:rPr>
                        <a:t>bào</a:t>
                      </a:r>
                      <a:r>
                        <a:rPr lang="en-US" sz="1800" dirty="0">
                          <a:solidFill>
                            <a:srgbClr val="002060"/>
                          </a:solidFill>
                          <a:effectLst/>
                        </a:rPr>
                        <a:t> </a:t>
                      </a:r>
                      <a:r>
                        <a:rPr lang="en-US" sz="1800" dirty="0" err="1">
                          <a:solidFill>
                            <a:srgbClr val="002060"/>
                          </a:solidFill>
                          <a:effectLst/>
                        </a:rPr>
                        <a:t>lớn</a:t>
                      </a:r>
                      <a:r>
                        <a:rPr lang="en-US" sz="1800" dirty="0">
                          <a:solidFill>
                            <a:srgbClr val="002060"/>
                          </a:solidFill>
                          <a:effectLst/>
                        </a:rPr>
                        <a:t> </a:t>
                      </a:r>
                      <a:r>
                        <a:rPr lang="en-US" sz="1800" dirty="0" err="1">
                          <a:solidFill>
                            <a:srgbClr val="002060"/>
                          </a:solidFill>
                          <a:effectLst/>
                        </a:rPr>
                        <a:t>hơn</a:t>
                      </a:r>
                      <a:r>
                        <a:rPr lang="en-US" sz="1800" dirty="0">
                          <a:solidFill>
                            <a:srgbClr val="002060"/>
                          </a:solidFill>
                          <a:effectLst/>
                        </a:rPr>
                        <a:t> </a:t>
                      </a:r>
                      <a:r>
                        <a:rPr lang="en-US" sz="1800" dirty="0" err="1">
                          <a:solidFill>
                            <a:srgbClr val="002060"/>
                          </a:solidFill>
                          <a:effectLst/>
                        </a:rPr>
                        <a:t>nhiều</a:t>
                      </a:r>
                      <a:r>
                        <a:rPr lang="en-US" sz="1800" dirty="0">
                          <a:solidFill>
                            <a:srgbClr val="002060"/>
                          </a:solidFill>
                          <a:effectLst/>
                        </a:rPr>
                        <a:t>.</a:t>
                      </a:r>
                      <a:endParaRPr lang="en-SG" sz="1800" dirty="0">
                        <a:solidFill>
                          <a:srgbClr val="002060"/>
                        </a:solidFill>
                        <a:effectLst/>
                        <a:latin typeface="Times New Roman" panose="02020603050405020304" pitchFamily="18" charset="0"/>
                        <a:ea typeface="Calibri" panose="020F0502020204030204" pitchFamily="34" charset="0"/>
                      </a:endParaRPr>
                    </a:p>
                  </a:txBody>
                  <a:tcPr marL="45313" marR="45313" marT="0" marB="0">
                    <a:solidFill>
                      <a:schemeClr val="accent6">
                        <a:lumMod val="60000"/>
                        <a:lumOff val="40000"/>
                      </a:schemeClr>
                    </a:solidFill>
                  </a:tcPr>
                </a:tc>
                <a:extLst>
                  <a:ext uri="{0D108BD9-81ED-4DB2-BD59-A6C34878D82A}">
                    <a16:rowId xmlns:a16="http://schemas.microsoft.com/office/drawing/2014/main" val="2225564480"/>
                  </a:ext>
                </a:extLst>
              </a:tr>
            </a:tbl>
          </a:graphicData>
        </a:graphic>
      </p:graphicFrame>
    </p:spTree>
    <p:extLst>
      <p:ext uri="{BB962C8B-B14F-4D97-AF65-F5344CB8AC3E}">
        <p14:creationId xmlns:p14="http://schemas.microsoft.com/office/powerpoint/2010/main" val="362389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0943" y="582239"/>
            <a:ext cx="3825832" cy="3861174"/>
          </a:xfrm>
          <a:prstGeom prst="rect">
            <a:avLst/>
          </a:prstGeom>
        </p:spPr>
      </p:pic>
      <p:sp>
        <p:nvSpPr>
          <p:cNvPr id="7" name="Cloud Callout 6"/>
          <p:cNvSpPr/>
          <p:nvPr/>
        </p:nvSpPr>
        <p:spPr>
          <a:xfrm>
            <a:off x="4243813" y="582239"/>
            <a:ext cx="4447515" cy="2166041"/>
          </a:xfrm>
          <a:prstGeom prst="cloudCallout">
            <a:avLst>
              <a:gd name="adj1" fmla="val -48633"/>
              <a:gd name="adj2" fmla="val 51528"/>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err="1">
                <a:solidFill>
                  <a:srgbClr val="C00000"/>
                </a:solidFill>
                <a:latin typeface="Times New Roman" panose="02020603050405020304" pitchFamily="18" charset="0"/>
                <a:cs typeface="Times New Roman" panose="02020603050405020304" pitchFamily="18" charset="0"/>
              </a:rPr>
              <a:t>Nếu</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em</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nhìn</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trái</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đất</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từ</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vũ</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trụ</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em</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sẽ</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thấy</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hầu</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hết</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các</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vùng</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đất</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liền</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là</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màu</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xanh</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lá</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cây.Màu</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xanh</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err="1">
                <a:solidFill>
                  <a:srgbClr val="C00000"/>
                </a:solidFill>
                <a:latin typeface="Times New Roman" panose="02020603050405020304" pitchFamily="18" charset="0"/>
                <a:cs typeface="Times New Roman" panose="02020603050405020304" pitchFamily="18" charset="0"/>
              </a:rPr>
              <a:t>đó</a:t>
            </a:r>
            <a:r>
              <a:rPr lang="en-US" sz="2100" dirty="0">
                <a:solidFill>
                  <a:srgbClr val="C00000"/>
                </a:solidFill>
                <a:latin typeface="Times New Roman" panose="02020603050405020304" pitchFamily="18" charset="0"/>
                <a:cs typeface="Times New Roman" panose="02020603050405020304" pitchFamily="18" charset="0"/>
              </a:rPr>
              <a:t> do </a:t>
            </a:r>
            <a:r>
              <a:rPr lang="en-US" sz="2100" dirty="0" err="1">
                <a:solidFill>
                  <a:srgbClr val="C00000"/>
                </a:solidFill>
                <a:latin typeface="Times New Roman" panose="02020603050405020304" pitchFamily="18" charset="0"/>
                <a:cs typeface="Times New Roman" panose="02020603050405020304" pitchFamily="18" charset="0"/>
              </a:rPr>
              <a:t>đâu</a:t>
            </a:r>
            <a:r>
              <a:rPr lang="en-US" sz="2100" dirty="0">
                <a:solidFill>
                  <a:srgbClr val="C00000"/>
                </a:solidFill>
                <a:latin typeface="Times New Roman" panose="02020603050405020304" pitchFamily="18" charset="0"/>
                <a:cs typeface="Times New Roman" panose="02020603050405020304" pitchFamily="18" charset="0"/>
              </a:rPr>
              <a:t>?</a:t>
            </a:r>
          </a:p>
        </p:txBody>
      </p:sp>
      <p:sp>
        <p:nvSpPr>
          <p:cNvPr id="8" name="Cloud Callout 7"/>
          <p:cNvSpPr/>
          <p:nvPr/>
        </p:nvSpPr>
        <p:spPr>
          <a:xfrm>
            <a:off x="4036893" y="344545"/>
            <a:ext cx="4654435" cy="2641427"/>
          </a:xfrm>
          <a:prstGeom prst="cloudCallout">
            <a:avLst>
              <a:gd name="adj1" fmla="val -44657"/>
              <a:gd name="adj2" fmla="val 4139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a:solidFill>
                  <a:schemeClr val="accent6">
                    <a:lumMod val="50000"/>
                  </a:schemeClr>
                </a:solidFill>
                <a:latin typeface="Times New Roman" panose="02020603050405020304" pitchFamily="18" charset="0"/>
                <a:cs typeface="Times New Roman" panose="02020603050405020304" pitchFamily="18" charset="0"/>
              </a:rPr>
              <a:t>Lục lạp đã tạo nên một thế giới màu xanh cho trái đất</a:t>
            </a:r>
            <a:endParaRPr lang="en-US" sz="2700" b="1"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009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17</a:t>
            </a:fld>
            <a:endParaRPr lang="en">
              <a:solidFill>
                <a:schemeClr val="tx1"/>
              </a:solidFill>
            </a:endParaRPr>
          </a:p>
        </p:txBody>
      </p:sp>
      <p:sp>
        <p:nvSpPr>
          <p:cNvPr id="4" name="Rectangle 3"/>
          <p:cNvSpPr/>
          <p:nvPr/>
        </p:nvSpPr>
        <p:spPr>
          <a:xfrm>
            <a:off x="801328" y="676806"/>
            <a:ext cx="6538783" cy="759182"/>
          </a:xfrm>
          <a:prstGeom prst="rect">
            <a:avLst/>
          </a:prstGeom>
        </p:spPr>
        <p:txBody>
          <a:bodyPr wrap="square">
            <a:spAutoFit/>
          </a:bodyPr>
          <a:lstStyle/>
          <a:p>
            <a:pPr>
              <a:lnSpc>
                <a:spcPts val="2400"/>
              </a:lnSpc>
              <a:spcBef>
                <a:spcPts val="200"/>
              </a:spcBef>
              <a:spcAft>
                <a:spcPts val="200"/>
              </a:spcAft>
            </a:pPr>
            <a:r>
              <a:rPr lang="en-US" sz="2000" dirty="0"/>
              <a:t>Quan sát Hình 12.8, Hình 12.9: </a:t>
            </a:r>
          </a:p>
          <a:p>
            <a:pPr>
              <a:lnSpc>
                <a:spcPts val="2400"/>
              </a:lnSpc>
              <a:spcBef>
                <a:spcPts val="200"/>
              </a:spcBef>
              <a:spcAft>
                <a:spcPts val="200"/>
              </a:spcAft>
            </a:pPr>
            <a:r>
              <a:rPr lang="en-US" sz="2000" i="1" dirty="0"/>
              <a:t>Nêu cấu tạo của tế bào nhân sơ và tế bào nhân thực.</a:t>
            </a:r>
          </a:p>
        </p:txBody>
      </p:sp>
      <p:pic>
        <p:nvPicPr>
          <p:cNvPr id="5" name="Picture 4"/>
          <p:cNvPicPr>
            <a:picLocks noChangeAspect="1"/>
          </p:cNvPicPr>
          <p:nvPr/>
        </p:nvPicPr>
        <p:blipFill>
          <a:blip r:embed="rId2"/>
          <a:stretch>
            <a:fillRect/>
          </a:stretch>
        </p:blipFill>
        <p:spPr>
          <a:xfrm>
            <a:off x="394519" y="1572816"/>
            <a:ext cx="8001000" cy="2557553"/>
          </a:xfrm>
          <a:prstGeom prst="rect">
            <a:avLst/>
          </a:prstGeom>
        </p:spPr>
      </p:pic>
      <p:sp>
        <p:nvSpPr>
          <p:cNvPr id="6" name="TextBox 5">
            <a:extLst>
              <a:ext uri="{FF2B5EF4-FFF2-40B4-BE49-F238E27FC236}">
                <a16:creationId xmlns:a16="http://schemas.microsoft.com/office/drawing/2014/main" id="{8FA3B7FA-6885-4759-A867-2B2279C1BD37}"/>
              </a:ext>
            </a:extLst>
          </p:cNvPr>
          <p:cNvSpPr txBox="1"/>
          <p:nvPr/>
        </p:nvSpPr>
        <p:spPr>
          <a:xfrm>
            <a:off x="287595" y="124480"/>
            <a:ext cx="8613058" cy="415498"/>
          </a:xfrm>
          <a:prstGeom prst="rect">
            <a:avLst/>
          </a:prstGeom>
          <a:solidFill>
            <a:srgbClr val="00B050"/>
          </a:solidFill>
        </p:spPr>
        <p:txBody>
          <a:bodyPr wrap="square" rtlCol="0">
            <a:spAutoFit/>
          </a:bodyPr>
          <a:lstStyle/>
          <a:p>
            <a:pPr algn="ctr"/>
            <a:r>
              <a:rPr lang="en-SG" sz="2100" b="1" dirty="0">
                <a:latin typeface="Times New Roman" panose="02020603050405020304" pitchFamily="18" charset="0"/>
                <a:ea typeface="Cambria" panose="02040503050406030204" pitchFamily="18" charset="0"/>
                <a:cs typeface="Times New Roman" panose="02020603050405020304" pitchFamily="18" charset="0"/>
              </a:rPr>
              <a:t>IV. CẤU TẠO TẾ BÀO NHÂN SƠ VÀ NHÂN THỰC</a:t>
            </a:r>
          </a:p>
        </p:txBody>
      </p:sp>
    </p:spTree>
    <p:extLst>
      <p:ext uri="{BB962C8B-B14F-4D97-AF65-F5344CB8AC3E}">
        <p14:creationId xmlns:p14="http://schemas.microsoft.com/office/powerpoint/2010/main" val="268307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003300" y="846922"/>
            <a:ext cx="2495550" cy="56515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anose="02020603050405020304" pitchFamily="18" charset="0"/>
                <a:cs typeface="Times New Roman" panose="02020603050405020304" pitchFamily="18" charset="0"/>
              </a:rPr>
              <a:t>Tế bào nhân sơ</a:t>
            </a:r>
          </a:p>
        </p:txBody>
      </p:sp>
      <p:sp>
        <p:nvSpPr>
          <p:cNvPr id="5" name="Rounded Rectangle 4"/>
          <p:cNvSpPr/>
          <p:nvPr/>
        </p:nvSpPr>
        <p:spPr>
          <a:xfrm>
            <a:off x="5607050" y="815172"/>
            <a:ext cx="2336800" cy="628650"/>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Tế bào nhân thực</a:t>
            </a:r>
          </a:p>
        </p:txBody>
      </p:sp>
      <p:sp>
        <p:nvSpPr>
          <p:cNvPr id="6" name="Rounded Rectangle 5"/>
          <p:cNvSpPr/>
          <p:nvPr/>
        </p:nvSpPr>
        <p:spPr>
          <a:xfrm>
            <a:off x="0" y="2155022"/>
            <a:ext cx="1409700" cy="56515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Vùng nhân</a:t>
            </a:r>
          </a:p>
        </p:txBody>
      </p:sp>
      <p:sp>
        <p:nvSpPr>
          <p:cNvPr id="7" name="Rounded Rectangle 6"/>
          <p:cNvSpPr/>
          <p:nvPr/>
        </p:nvSpPr>
        <p:spPr>
          <a:xfrm>
            <a:off x="1552575" y="2155022"/>
            <a:ext cx="1397000" cy="56515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Màng sinh chất</a:t>
            </a:r>
          </a:p>
        </p:txBody>
      </p:sp>
      <p:sp>
        <p:nvSpPr>
          <p:cNvPr id="8" name="Rounded Rectangle 7"/>
          <p:cNvSpPr/>
          <p:nvPr/>
        </p:nvSpPr>
        <p:spPr>
          <a:xfrm>
            <a:off x="3092450" y="2155022"/>
            <a:ext cx="1308100" cy="56515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Tế bào chất</a:t>
            </a:r>
          </a:p>
        </p:txBody>
      </p:sp>
      <p:sp>
        <p:nvSpPr>
          <p:cNvPr id="9" name="Rounded Rectangle 8"/>
          <p:cNvSpPr/>
          <p:nvPr/>
        </p:nvSpPr>
        <p:spPr>
          <a:xfrm>
            <a:off x="342900" y="3259922"/>
            <a:ext cx="3816350" cy="965200"/>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latin typeface="Times New Roman" panose="02020603050405020304" pitchFamily="18" charset="0"/>
                <a:cs typeface="Times New Roman" panose="02020603050405020304" pitchFamily="18" charset="0"/>
              </a:rPr>
              <a:t>Chứa chất di truyền, không có màng bao bọc, nằm tự do trong tế bào</a:t>
            </a:r>
          </a:p>
        </p:txBody>
      </p:sp>
      <p:cxnSp>
        <p:nvCxnSpPr>
          <p:cNvPr id="11" name="Straight Arrow Connector 10"/>
          <p:cNvCxnSpPr>
            <a:stCxn id="3" idx="2"/>
            <a:endCxn id="6" idx="0"/>
          </p:cNvCxnSpPr>
          <p:nvPr/>
        </p:nvCxnSpPr>
        <p:spPr>
          <a:xfrm flipH="1">
            <a:off x="704850" y="1412072"/>
            <a:ext cx="1546225" cy="742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3" idx="2"/>
            <a:endCxn id="7" idx="0"/>
          </p:cNvCxnSpPr>
          <p:nvPr/>
        </p:nvCxnSpPr>
        <p:spPr>
          <a:xfrm>
            <a:off x="2251075" y="1412072"/>
            <a:ext cx="0" cy="742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 idx="2"/>
          </p:cNvCxnSpPr>
          <p:nvPr/>
        </p:nvCxnSpPr>
        <p:spPr>
          <a:xfrm>
            <a:off x="2251075" y="1412072"/>
            <a:ext cx="1495425" cy="742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6" idx="2"/>
            <a:endCxn id="9" idx="0"/>
          </p:cNvCxnSpPr>
          <p:nvPr/>
        </p:nvCxnSpPr>
        <p:spPr>
          <a:xfrm>
            <a:off x="704850" y="2720172"/>
            <a:ext cx="1546225" cy="5397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4813300" y="2091522"/>
            <a:ext cx="1143000" cy="628650"/>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Nhân</a:t>
            </a:r>
          </a:p>
        </p:txBody>
      </p:sp>
      <p:sp>
        <p:nvSpPr>
          <p:cNvPr id="22" name="Rounded Rectangle 21"/>
          <p:cNvSpPr/>
          <p:nvPr/>
        </p:nvSpPr>
        <p:spPr>
          <a:xfrm>
            <a:off x="6102350" y="2081997"/>
            <a:ext cx="1346200" cy="628650"/>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Màng sinh chất</a:t>
            </a:r>
          </a:p>
        </p:txBody>
      </p:sp>
      <p:sp>
        <p:nvSpPr>
          <p:cNvPr id="23" name="Rounded Rectangle 22"/>
          <p:cNvSpPr/>
          <p:nvPr/>
        </p:nvSpPr>
        <p:spPr>
          <a:xfrm>
            <a:off x="7594600" y="2091522"/>
            <a:ext cx="1447800" cy="628650"/>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Tế bào chất</a:t>
            </a:r>
          </a:p>
        </p:txBody>
      </p:sp>
      <p:sp>
        <p:nvSpPr>
          <p:cNvPr id="25" name="Rounded Rectangle 24"/>
          <p:cNvSpPr/>
          <p:nvPr/>
        </p:nvSpPr>
        <p:spPr>
          <a:xfrm>
            <a:off x="5067300" y="3259922"/>
            <a:ext cx="3816350" cy="96520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latin typeface="Times New Roman" panose="02020603050405020304" pitchFamily="18" charset="0"/>
                <a:cs typeface="Times New Roman" panose="02020603050405020304" pitchFamily="18" charset="0"/>
              </a:rPr>
              <a:t>Chứa chất di truyền, có màng nhân bao bọc</a:t>
            </a:r>
          </a:p>
        </p:txBody>
      </p:sp>
      <p:cxnSp>
        <p:nvCxnSpPr>
          <p:cNvPr id="27" name="Straight Arrow Connector 26"/>
          <p:cNvCxnSpPr>
            <a:stCxn id="5" idx="2"/>
            <a:endCxn id="21" idx="0"/>
          </p:cNvCxnSpPr>
          <p:nvPr/>
        </p:nvCxnSpPr>
        <p:spPr>
          <a:xfrm flipH="1">
            <a:off x="5384800" y="1443822"/>
            <a:ext cx="1390650" cy="6477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5" idx="2"/>
            <a:endCxn id="22" idx="0"/>
          </p:cNvCxnSpPr>
          <p:nvPr/>
        </p:nvCxnSpPr>
        <p:spPr>
          <a:xfrm>
            <a:off x="6775450" y="1443822"/>
            <a:ext cx="0" cy="638175"/>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5" idx="2"/>
            <a:endCxn id="23" idx="0"/>
          </p:cNvCxnSpPr>
          <p:nvPr/>
        </p:nvCxnSpPr>
        <p:spPr>
          <a:xfrm>
            <a:off x="6775450" y="1443822"/>
            <a:ext cx="1543050" cy="6477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2"/>
            <a:endCxn id="25" idx="0"/>
          </p:cNvCxnSpPr>
          <p:nvPr/>
        </p:nvCxnSpPr>
        <p:spPr>
          <a:xfrm>
            <a:off x="5384800" y="2720172"/>
            <a:ext cx="1590675" cy="53975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5406E008-1CA0-4FBD-A766-D938B4DD8331}"/>
              </a:ext>
            </a:extLst>
          </p:cNvPr>
          <p:cNvCxnSpPr>
            <a:cxnSpLocks/>
            <a:endCxn id="23" idx="0"/>
          </p:cNvCxnSpPr>
          <p:nvPr/>
        </p:nvCxnSpPr>
        <p:spPr>
          <a:xfrm>
            <a:off x="7359445" y="1354922"/>
            <a:ext cx="959055" cy="736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5941D5E-CE7D-419E-A9A4-1C722EABEFD7}"/>
              </a:ext>
            </a:extLst>
          </p:cNvPr>
          <p:cNvCxnSpPr>
            <a:stCxn id="5" idx="2"/>
            <a:endCxn id="22" idx="0"/>
          </p:cNvCxnSpPr>
          <p:nvPr/>
        </p:nvCxnSpPr>
        <p:spPr>
          <a:xfrm>
            <a:off x="6775450" y="1443822"/>
            <a:ext cx="0" cy="6381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7719AD3-5909-433D-AD8F-C542DF758271}"/>
              </a:ext>
            </a:extLst>
          </p:cNvPr>
          <p:cNvCxnSpPr/>
          <p:nvPr/>
        </p:nvCxnSpPr>
        <p:spPr>
          <a:xfrm flipH="1">
            <a:off x="5442155" y="1205697"/>
            <a:ext cx="958645" cy="8953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73D5A23-7C74-45F0-A80F-0E195795E0A0}"/>
              </a:ext>
            </a:extLst>
          </p:cNvPr>
          <p:cNvCxnSpPr>
            <a:cxnSpLocks/>
            <a:endCxn id="25" idx="0"/>
          </p:cNvCxnSpPr>
          <p:nvPr/>
        </p:nvCxnSpPr>
        <p:spPr>
          <a:xfrm>
            <a:off x="5530850" y="2709059"/>
            <a:ext cx="1444625" cy="5508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D946636-D02C-4FB4-90B5-0D2E81C7E6FA}"/>
              </a:ext>
            </a:extLst>
          </p:cNvPr>
          <p:cNvSpPr txBox="1"/>
          <p:nvPr/>
        </p:nvSpPr>
        <p:spPr>
          <a:xfrm>
            <a:off x="287595" y="124480"/>
            <a:ext cx="8613058" cy="415498"/>
          </a:xfrm>
          <a:prstGeom prst="rect">
            <a:avLst/>
          </a:prstGeom>
          <a:solidFill>
            <a:srgbClr val="00B050"/>
          </a:solidFill>
        </p:spPr>
        <p:txBody>
          <a:bodyPr wrap="square" rtlCol="0">
            <a:spAutoFit/>
          </a:bodyPr>
          <a:lstStyle/>
          <a:p>
            <a:pPr algn="ctr"/>
            <a:r>
              <a:rPr lang="en-SG" sz="2100" b="1" dirty="0">
                <a:latin typeface="Times New Roman" panose="02020603050405020304" pitchFamily="18" charset="0"/>
                <a:ea typeface="Cambria" panose="02040503050406030204" pitchFamily="18" charset="0"/>
                <a:cs typeface="Times New Roman" panose="02020603050405020304" pitchFamily="18" charset="0"/>
              </a:rPr>
              <a:t>IV. CẤU TẠO TẾ BÀO NHÂN SƠ VÀ NHÂN THỰC</a:t>
            </a:r>
          </a:p>
        </p:txBody>
      </p:sp>
      <p:sp>
        <p:nvSpPr>
          <p:cNvPr id="30" name="TextBox 29">
            <a:extLst>
              <a:ext uri="{FF2B5EF4-FFF2-40B4-BE49-F238E27FC236}">
                <a16:creationId xmlns:a16="http://schemas.microsoft.com/office/drawing/2014/main" id="{94CBB02E-0F4B-4D04-96CC-D49D1EB38031}"/>
              </a:ext>
            </a:extLst>
          </p:cNvPr>
          <p:cNvSpPr txBox="1"/>
          <p:nvPr/>
        </p:nvSpPr>
        <p:spPr>
          <a:xfrm>
            <a:off x="440071" y="4374287"/>
            <a:ext cx="7796903" cy="707886"/>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Nêu điểm giống nhau và khác nhau về cấu tạo giữa tế bào nhân sơ với tế bào nhân thực?</a:t>
            </a:r>
          </a:p>
        </p:txBody>
      </p:sp>
    </p:spTree>
    <p:extLst>
      <p:ext uri="{BB962C8B-B14F-4D97-AF65-F5344CB8AC3E}">
        <p14:creationId xmlns:p14="http://schemas.microsoft.com/office/powerpoint/2010/main" val="417360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fade">
                                      <p:cBhvr>
                                        <p:cTn id="67" dur="500"/>
                                        <p:tgtEl>
                                          <p:spTgt spid="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21" grpId="0" animBg="1"/>
      <p:bldP spid="22" grpId="0" animBg="1"/>
      <p:bldP spid="23" grpId="0" animBg="1"/>
      <p:bldP spid="25" grpId="0" animBg="1"/>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19</a:t>
            </a:fld>
            <a:endParaRPr lang="en">
              <a:solidFill>
                <a:schemeClr val="tx1"/>
              </a:solidFill>
            </a:endParaRPr>
          </a:p>
        </p:txBody>
      </p:sp>
      <p:sp>
        <p:nvSpPr>
          <p:cNvPr id="6" name="TextBox 5">
            <a:extLst>
              <a:ext uri="{FF2B5EF4-FFF2-40B4-BE49-F238E27FC236}">
                <a16:creationId xmlns:a16="http://schemas.microsoft.com/office/drawing/2014/main" id="{E8AC3E3E-9774-4072-A319-E993FF8DC7D2}"/>
              </a:ext>
            </a:extLst>
          </p:cNvPr>
          <p:cNvSpPr txBox="1"/>
          <p:nvPr/>
        </p:nvSpPr>
        <p:spPr>
          <a:xfrm>
            <a:off x="287595" y="124480"/>
            <a:ext cx="8613058" cy="415498"/>
          </a:xfrm>
          <a:prstGeom prst="rect">
            <a:avLst/>
          </a:prstGeom>
          <a:solidFill>
            <a:srgbClr val="00B050"/>
          </a:solidFill>
        </p:spPr>
        <p:txBody>
          <a:bodyPr wrap="square" rtlCol="0">
            <a:spAutoFit/>
          </a:bodyPr>
          <a:lstStyle/>
          <a:p>
            <a:pPr algn="ctr"/>
            <a:r>
              <a:rPr lang="en-SG" sz="2100" b="1" dirty="0">
                <a:latin typeface="Times New Roman" panose="02020603050405020304" pitchFamily="18" charset="0"/>
                <a:ea typeface="Cambria" panose="02040503050406030204" pitchFamily="18" charset="0"/>
                <a:cs typeface="Times New Roman" panose="02020603050405020304" pitchFamily="18" charset="0"/>
              </a:rPr>
              <a:t>IV. CẤU TẠO TẾ BÀO NHÂN SƠ VÀ NHÂN THỰC</a:t>
            </a:r>
          </a:p>
        </p:txBody>
      </p:sp>
      <p:graphicFrame>
        <p:nvGraphicFramePr>
          <p:cNvPr id="12" name="Table 11">
            <a:extLst>
              <a:ext uri="{FF2B5EF4-FFF2-40B4-BE49-F238E27FC236}">
                <a16:creationId xmlns:a16="http://schemas.microsoft.com/office/drawing/2014/main" id="{6E3B0DD1-CBF4-4D61-85CB-F210C51547C7}"/>
              </a:ext>
            </a:extLst>
          </p:cNvPr>
          <p:cNvGraphicFramePr>
            <a:graphicFrameLocks noGrp="1"/>
          </p:cNvGraphicFramePr>
          <p:nvPr>
            <p:extLst>
              <p:ext uri="{D42A27DB-BD31-4B8C-83A1-F6EECF244321}">
                <p14:modId xmlns:p14="http://schemas.microsoft.com/office/powerpoint/2010/main" val="1016580662"/>
              </p:ext>
            </p:extLst>
          </p:nvPr>
        </p:nvGraphicFramePr>
        <p:xfrm>
          <a:off x="450056" y="691895"/>
          <a:ext cx="8450597" cy="4065590"/>
        </p:xfrm>
        <a:graphic>
          <a:graphicData uri="http://schemas.openxmlformats.org/drawingml/2006/table">
            <a:tbl>
              <a:tblPr firstRow="1" firstCol="1" bandRow="1">
                <a:tableStyleId>{5C22544A-7EE6-4342-B048-85BDC9FD1C3A}</a:tableStyleId>
              </a:tblPr>
              <a:tblGrid>
                <a:gridCol w="778074">
                  <a:extLst>
                    <a:ext uri="{9D8B030D-6E8A-4147-A177-3AD203B41FA5}">
                      <a16:colId xmlns:a16="http://schemas.microsoft.com/office/drawing/2014/main" val="2842327758"/>
                    </a:ext>
                  </a:extLst>
                </a:gridCol>
                <a:gridCol w="1177614">
                  <a:extLst>
                    <a:ext uri="{9D8B030D-6E8A-4147-A177-3AD203B41FA5}">
                      <a16:colId xmlns:a16="http://schemas.microsoft.com/office/drawing/2014/main" val="2168373342"/>
                    </a:ext>
                  </a:extLst>
                </a:gridCol>
                <a:gridCol w="3362919">
                  <a:extLst>
                    <a:ext uri="{9D8B030D-6E8A-4147-A177-3AD203B41FA5}">
                      <a16:colId xmlns:a16="http://schemas.microsoft.com/office/drawing/2014/main" val="3725983561"/>
                    </a:ext>
                  </a:extLst>
                </a:gridCol>
                <a:gridCol w="3131990">
                  <a:extLst>
                    <a:ext uri="{9D8B030D-6E8A-4147-A177-3AD203B41FA5}">
                      <a16:colId xmlns:a16="http://schemas.microsoft.com/office/drawing/2014/main" val="1912061279"/>
                    </a:ext>
                  </a:extLst>
                </a:gridCol>
              </a:tblGrid>
              <a:tr h="885044">
                <a:tc gridSpan="2">
                  <a:txBody>
                    <a:bodyPr/>
                    <a:lstStyle/>
                    <a:p>
                      <a:pPr algn="ctr">
                        <a:lnSpc>
                          <a:spcPct val="115000"/>
                        </a:lnSpc>
                        <a:tabLst>
                          <a:tab pos="450215" algn="l"/>
                        </a:tabLst>
                      </a:pPr>
                      <a:r>
                        <a:rPr lang="en-US" sz="2000" dirty="0">
                          <a:effectLst/>
                          <a:latin typeface="Times New Roman" panose="02020603050405020304" pitchFamily="18" charset="0"/>
                          <a:cs typeface="Times New Roman" panose="02020603050405020304" pitchFamily="18" charset="0"/>
                        </a:rPr>
                        <a:t> </a:t>
                      </a:r>
                      <a:endParaRPr lang="en-SG"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hMerge="1">
                  <a:txBody>
                    <a:bodyPr/>
                    <a:lstStyle/>
                    <a:p>
                      <a:endParaRPr lang="en-SG"/>
                    </a:p>
                  </a:txBody>
                  <a:tcPr/>
                </a:tc>
                <a:tc>
                  <a:txBody>
                    <a:bodyPr/>
                    <a:lstStyle/>
                    <a:p>
                      <a:pPr algn="ctr">
                        <a:lnSpc>
                          <a:spcPct val="115000"/>
                        </a:lnSpc>
                        <a:tabLst>
                          <a:tab pos="450215" algn="l"/>
                        </a:tabLst>
                      </a:pPr>
                      <a:r>
                        <a:rPr lang="en-US" sz="2000" dirty="0" err="1">
                          <a:effectLst/>
                          <a:latin typeface="Times New Roman" panose="02020603050405020304" pitchFamily="18" charset="0"/>
                          <a:cs typeface="Times New Roman" panose="02020603050405020304" pitchFamily="18" charset="0"/>
                        </a:rPr>
                        <a:t>Tế</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sơ</a:t>
                      </a:r>
                      <a:endParaRPr lang="en-SG" sz="2000" dirty="0">
                        <a:effectLst/>
                        <a:latin typeface="Times New Roman" panose="02020603050405020304" pitchFamily="18" charset="0"/>
                        <a:cs typeface="Times New Roman" panose="02020603050405020304" pitchFamily="18" charset="0"/>
                      </a:endParaRPr>
                    </a:p>
                    <a:p>
                      <a:pPr algn="ctr">
                        <a:lnSpc>
                          <a:spcPct val="115000"/>
                        </a:lnSpc>
                        <a:tabLst>
                          <a:tab pos="450215" algn="l"/>
                        </a:tabLst>
                      </a:pPr>
                      <a:r>
                        <a:rPr lang="en-US" sz="2000" dirty="0">
                          <a:effectLst/>
                          <a:latin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cs typeface="Times New Roman" panose="02020603050405020304" pitchFamily="18" charset="0"/>
                        </a:rPr>
                        <a:t>Tế</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bào</a:t>
                      </a:r>
                      <a:r>
                        <a:rPr lang="en-US" sz="2000" dirty="0">
                          <a:effectLst/>
                          <a:latin typeface="Times New Roman" panose="02020603050405020304" pitchFamily="18" charset="0"/>
                          <a:cs typeface="Times New Roman" panose="02020603050405020304" pitchFamily="18" charset="0"/>
                        </a:rPr>
                        <a:t> vi </a:t>
                      </a:r>
                      <a:r>
                        <a:rPr lang="en-US" sz="2000" dirty="0" err="1">
                          <a:effectLst/>
                          <a:latin typeface="Times New Roman" panose="02020603050405020304" pitchFamily="18" charset="0"/>
                          <a:cs typeface="Times New Roman" panose="02020603050405020304" pitchFamily="18" charset="0"/>
                        </a:rPr>
                        <a:t>khuẩn</a:t>
                      </a:r>
                      <a:r>
                        <a:rPr lang="en-US" sz="2000" dirty="0">
                          <a:effectLst/>
                          <a:latin typeface="Times New Roman" panose="02020603050405020304" pitchFamily="18" charset="0"/>
                          <a:cs typeface="Times New Roman" panose="02020603050405020304" pitchFamily="18" charset="0"/>
                        </a:rPr>
                        <a:t>)</a:t>
                      </a:r>
                      <a:endParaRPr lang="en-SG"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effectLst/>
                          <a:latin typeface="Times New Roman" panose="02020603050405020304" pitchFamily="18" charset="0"/>
                          <a:cs typeface="Times New Roman" panose="02020603050405020304" pitchFamily="18" charset="0"/>
                        </a:rPr>
                        <a:t>Tế</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thực</a:t>
                      </a:r>
                      <a:endParaRPr lang="en-SG" sz="2000" dirty="0">
                        <a:effectLst/>
                        <a:latin typeface="Times New Roman" panose="02020603050405020304" pitchFamily="18" charset="0"/>
                        <a:cs typeface="Times New Roman" panose="02020603050405020304" pitchFamily="18" charset="0"/>
                      </a:endParaRPr>
                    </a:p>
                    <a:p>
                      <a:pPr marL="457200" algn="ctr">
                        <a:lnSpc>
                          <a:spcPct val="115000"/>
                        </a:lnSpc>
                        <a:tabLst>
                          <a:tab pos="450215" algn="l"/>
                        </a:tabLst>
                      </a:pPr>
                      <a:r>
                        <a:rPr lang="en-US" sz="2000" dirty="0">
                          <a:effectLst/>
                          <a:latin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cs typeface="Times New Roman" panose="02020603050405020304" pitchFamily="18" charset="0"/>
                        </a:rPr>
                        <a:t>Tế</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bào</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động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thực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cs typeface="Times New Roman" panose="02020603050405020304" pitchFamily="18" charset="0"/>
                        </a:rPr>
                        <a:t>)</a:t>
                      </a:r>
                      <a:endParaRPr lang="en-SG"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extLst>
                  <a:ext uri="{0D108BD9-81ED-4DB2-BD59-A6C34878D82A}">
                    <a16:rowId xmlns:a16="http://schemas.microsoft.com/office/drawing/2014/main" val="449416119"/>
                  </a:ext>
                </a:extLst>
              </a:tr>
              <a:tr h="657317">
                <a:tc gridSpan="2">
                  <a:txBody>
                    <a:bodyPr/>
                    <a:lstStyle/>
                    <a:p>
                      <a:pPr marL="457200" algn="just">
                        <a:lnSpc>
                          <a:spcPct val="115000"/>
                        </a:lnSpc>
                        <a:tabLst>
                          <a:tab pos="18415" algn="l"/>
                        </a:tabLst>
                      </a:pPr>
                      <a:r>
                        <a:rPr lang="en-US" sz="2000" dirty="0" err="1">
                          <a:effectLst/>
                          <a:latin typeface="Times New Roman" panose="02020603050405020304" pitchFamily="18" charset="0"/>
                          <a:cs typeface="Times New Roman" panose="02020603050405020304" pitchFamily="18" charset="0"/>
                        </a:rPr>
                        <a:t>Giống</a:t>
                      </a:r>
                      <a:endParaRPr lang="en-SG"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hMerge="1">
                  <a:txBody>
                    <a:bodyPr/>
                    <a:lstStyle/>
                    <a:p>
                      <a:endParaRPr lang="en-SG"/>
                    </a:p>
                  </a:txBody>
                  <a:tcPr/>
                </a:tc>
                <a:tc gridSpan="2">
                  <a:txBody>
                    <a:bodyPr/>
                    <a:lstStyle/>
                    <a:p>
                      <a:pPr marL="457200" algn="just">
                        <a:lnSpc>
                          <a:spcPct val="115000"/>
                        </a:lnSpc>
                        <a:tabLst>
                          <a:tab pos="450215" algn="l"/>
                        </a:tabLst>
                      </a:pPr>
                      <a:r>
                        <a:rPr lang="en-US" sz="2000" dirty="0" err="1">
                          <a:solidFill>
                            <a:srgbClr val="FFFF00"/>
                          </a:solidFill>
                          <a:effectLst/>
                          <a:latin typeface="Times New Roman" panose="02020603050405020304" pitchFamily="18" charset="0"/>
                          <a:cs typeface="Times New Roman" panose="02020603050405020304" pitchFamily="18" charset="0"/>
                        </a:rPr>
                        <a:t>Đều</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màng</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tế</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bào</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và</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tế</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bào</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chất</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và</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nhân</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hoặc</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vùng</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nhân</a:t>
                      </a:r>
                      <a:r>
                        <a:rPr lang="en-US" sz="2000" dirty="0">
                          <a:solidFill>
                            <a:srgbClr val="FFFF00"/>
                          </a:solidFill>
                          <a:effectLst/>
                          <a:latin typeface="Times New Roman" panose="02020603050405020304" pitchFamily="18" charset="0"/>
                          <a:cs typeface="Times New Roman" panose="02020603050405020304" pitchFamily="18" charset="0"/>
                        </a:rPr>
                        <a:t>)</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hMerge="1">
                  <a:txBody>
                    <a:bodyPr/>
                    <a:lstStyle/>
                    <a:p>
                      <a:endParaRPr lang="en-SG"/>
                    </a:p>
                  </a:txBody>
                  <a:tcPr/>
                </a:tc>
                <a:extLst>
                  <a:ext uri="{0D108BD9-81ED-4DB2-BD59-A6C34878D82A}">
                    <a16:rowId xmlns:a16="http://schemas.microsoft.com/office/drawing/2014/main" val="151753181"/>
                  </a:ext>
                </a:extLst>
              </a:tr>
              <a:tr h="655783">
                <a:tc rowSpan="3">
                  <a:txBody>
                    <a:bodyPr/>
                    <a:lstStyle/>
                    <a:p>
                      <a:pPr algn="ctr">
                        <a:lnSpc>
                          <a:spcPct val="115000"/>
                        </a:lnSpc>
                        <a:tabLst>
                          <a:tab pos="450215" algn="l"/>
                        </a:tabLst>
                      </a:pPr>
                      <a:r>
                        <a:rPr lang="en-US" sz="2000" dirty="0" err="1">
                          <a:effectLst/>
                          <a:latin typeface="Times New Roman" panose="02020603050405020304" pitchFamily="18" charset="0"/>
                          <a:cs typeface="Times New Roman" panose="02020603050405020304" pitchFamily="18" charset="0"/>
                        </a:rPr>
                        <a:t>Khác</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nhau</a:t>
                      </a:r>
                      <a:endParaRPr lang="en-SG"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rgbClr val="FFFF00"/>
                          </a:solidFill>
                          <a:effectLst/>
                          <a:latin typeface="Times New Roman" panose="02020603050405020304" pitchFamily="18" charset="0"/>
                          <a:cs typeface="Times New Roman" panose="02020603050405020304" pitchFamily="18" charset="0"/>
                        </a:rPr>
                        <a:t>Tế</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bào</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chất</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chemeClr val="bg1"/>
                          </a:solidFill>
                          <a:effectLst/>
                          <a:latin typeface="Times New Roman" panose="02020603050405020304" pitchFamily="18" charset="0"/>
                          <a:cs typeface="Times New Roman" panose="02020603050405020304" pitchFamily="18" charset="0"/>
                        </a:rPr>
                        <a:t>Không</a:t>
                      </a:r>
                      <a:r>
                        <a:rPr lang="en-US" sz="2000" dirty="0">
                          <a:solidFill>
                            <a:schemeClr val="bg1"/>
                          </a:solidFill>
                          <a:effectLst/>
                          <a:latin typeface="Times New Roman" panose="02020603050405020304" pitchFamily="18" charset="0"/>
                          <a:cs typeface="Times New Roman" panose="02020603050405020304" pitchFamily="18" charset="0"/>
                        </a:rPr>
                        <a:t> </a:t>
                      </a:r>
                      <a:r>
                        <a:rPr lang="en-US" sz="2000" dirty="0" err="1">
                          <a:solidFill>
                            <a:schemeClr val="bg1"/>
                          </a:solidFill>
                          <a:effectLst/>
                          <a:latin typeface="Times New Roman" panose="02020603050405020304" pitchFamily="18" charset="0"/>
                          <a:cs typeface="Times New Roman" panose="02020603050405020304" pitchFamily="18" charset="0"/>
                        </a:rPr>
                        <a:t>có</a:t>
                      </a:r>
                      <a:r>
                        <a:rPr lang="en-US" sz="2000" dirty="0">
                          <a:solidFill>
                            <a:schemeClr val="bg1"/>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các</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bào</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quan</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màng</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chemeClr val="bg1"/>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các</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bào</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quan</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màng</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extLst>
                  <a:ext uri="{0D108BD9-81ED-4DB2-BD59-A6C34878D82A}">
                    <a16:rowId xmlns:a16="http://schemas.microsoft.com/office/drawing/2014/main" val="4140294947"/>
                  </a:ext>
                </a:extLst>
              </a:tr>
              <a:tr h="994384">
                <a:tc vMerge="1">
                  <a:txBody>
                    <a:bodyPr/>
                    <a:lstStyle/>
                    <a:p>
                      <a:endParaRPr lang="en-SG"/>
                    </a:p>
                  </a:txBody>
                  <a:tcPr/>
                </a:tc>
                <a:tc>
                  <a:txBody>
                    <a:bodyPr/>
                    <a:lstStyle/>
                    <a:p>
                      <a:pPr algn="ctr">
                        <a:lnSpc>
                          <a:spcPct val="115000"/>
                        </a:lnSpc>
                        <a:tabLst>
                          <a:tab pos="450215" algn="l"/>
                        </a:tabLst>
                      </a:pPr>
                      <a:r>
                        <a:rPr lang="en-US" sz="2000" dirty="0" err="1">
                          <a:solidFill>
                            <a:srgbClr val="FFFF00"/>
                          </a:solidFill>
                          <a:effectLst/>
                          <a:latin typeface="Times New Roman" panose="02020603050405020304" pitchFamily="18" charset="0"/>
                          <a:cs typeface="Times New Roman" panose="02020603050405020304" pitchFamily="18" charset="0"/>
                        </a:rPr>
                        <a:t>Nhân</a:t>
                      </a:r>
                      <a:endParaRPr lang="en-SG" sz="2000" dirty="0">
                        <a:solidFill>
                          <a:srgbClr val="FFFF00"/>
                        </a:solidFill>
                        <a:effectLst/>
                        <a:latin typeface="Times New Roman" panose="02020603050405020304" pitchFamily="18" charset="0"/>
                        <a:cs typeface="Times New Roman" panose="02020603050405020304" pitchFamily="18" charset="0"/>
                      </a:endParaRPr>
                    </a:p>
                    <a:p>
                      <a:pPr algn="ctr">
                        <a:lnSpc>
                          <a:spcPct val="115000"/>
                        </a:lnSpc>
                        <a:tabLst>
                          <a:tab pos="450215" algn="l"/>
                        </a:tabLst>
                      </a:pPr>
                      <a:r>
                        <a:rPr lang="en-US" sz="2000" dirty="0">
                          <a:solidFill>
                            <a:srgbClr val="FFFF00"/>
                          </a:solidFill>
                          <a:effectLst/>
                          <a:latin typeface="Times New Roman" panose="02020603050405020304" pitchFamily="18" charset="0"/>
                          <a:cs typeface="Times New Roman" panose="02020603050405020304" pitchFamily="18" charset="0"/>
                        </a:rPr>
                        <a:t> </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chemeClr val="bg1"/>
                          </a:solidFill>
                          <a:effectLst/>
                          <a:latin typeface="Times New Roman" panose="02020603050405020304" pitchFamily="18" charset="0"/>
                          <a:cs typeface="Times New Roman" panose="02020603050405020304" pitchFamily="18" charset="0"/>
                        </a:rPr>
                        <a:t>Chưa</a:t>
                      </a:r>
                      <a:r>
                        <a:rPr lang="en-US" sz="2000" dirty="0">
                          <a:solidFill>
                            <a:schemeClr val="bg1"/>
                          </a:solidFill>
                          <a:effectLst/>
                          <a:latin typeface="Times New Roman" panose="02020603050405020304" pitchFamily="18" charset="0"/>
                          <a:cs typeface="Times New Roman" panose="02020603050405020304" pitchFamily="18" charset="0"/>
                        </a:rPr>
                        <a:t> </a:t>
                      </a:r>
                      <a:r>
                        <a:rPr lang="en-US" sz="2000" dirty="0" err="1">
                          <a:solidFill>
                            <a:schemeClr val="bg1"/>
                          </a:solidFill>
                          <a:effectLst/>
                          <a:latin typeface="Times New Roman" panose="02020603050405020304" pitchFamily="18" charset="0"/>
                          <a:cs typeface="Times New Roman" panose="02020603050405020304" pitchFamily="18" charset="0"/>
                        </a:rPr>
                        <a:t>hoàn</a:t>
                      </a:r>
                      <a:r>
                        <a:rPr lang="en-US" sz="2000" dirty="0">
                          <a:solidFill>
                            <a:schemeClr val="bg1"/>
                          </a:solidFill>
                          <a:effectLst/>
                          <a:latin typeface="Times New Roman" panose="02020603050405020304" pitchFamily="18" charset="0"/>
                          <a:cs typeface="Times New Roman" panose="02020603050405020304" pitchFamily="18" charset="0"/>
                        </a:rPr>
                        <a:t> </a:t>
                      </a:r>
                      <a:r>
                        <a:rPr lang="en-US" sz="2000" dirty="0" err="1">
                          <a:solidFill>
                            <a:schemeClr val="bg1"/>
                          </a:solidFill>
                          <a:effectLst/>
                          <a:latin typeface="Times New Roman" panose="02020603050405020304" pitchFamily="18" charset="0"/>
                          <a:cs typeface="Times New Roman" panose="02020603050405020304" pitchFamily="18" charset="0"/>
                        </a:rPr>
                        <a:t>chỉnh</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chỉ</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vùng</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nhân</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không</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màng</a:t>
                      </a:r>
                      <a:r>
                        <a:rPr lang="en-US" sz="2000" dirty="0">
                          <a:solidFill>
                            <a:srgbClr val="FFFF00"/>
                          </a:solidFill>
                          <a:effectLst/>
                          <a:latin typeface="Times New Roman" panose="02020603050405020304" pitchFamily="18" charset="0"/>
                          <a:cs typeface="Times New Roman" panose="02020603050405020304" pitchFamily="18" charset="0"/>
                        </a:rPr>
                        <a:t> bao </a:t>
                      </a:r>
                      <a:r>
                        <a:rPr lang="en-US" sz="2000" dirty="0" err="1">
                          <a:solidFill>
                            <a:srgbClr val="FFFF00"/>
                          </a:solidFill>
                          <a:effectLst/>
                          <a:latin typeface="Times New Roman" panose="02020603050405020304" pitchFamily="18" charset="0"/>
                          <a:cs typeface="Times New Roman" panose="02020603050405020304" pitchFamily="18" charset="0"/>
                        </a:rPr>
                        <a:t>bọc</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chemeClr val="bg1"/>
                          </a:solidFill>
                          <a:effectLst/>
                          <a:latin typeface="Times New Roman" panose="02020603050405020304" pitchFamily="18" charset="0"/>
                          <a:cs typeface="Times New Roman" panose="02020603050405020304" pitchFamily="18" charset="0"/>
                        </a:rPr>
                        <a:t>Hoàn</a:t>
                      </a:r>
                      <a:r>
                        <a:rPr lang="en-US" sz="2000" dirty="0">
                          <a:solidFill>
                            <a:schemeClr val="bg1"/>
                          </a:solidFill>
                          <a:effectLst/>
                          <a:latin typeface="Times New Roman" panose="02020603050405020304" pitchFamily="18" charset="0"/>
                          <a:cs typeface="Times New Roman" panose="02020603050405020304" pitchFamily="18" charset="0"/>
                        </a:rPr>
                        <a:t> </a:t>
                      </a:r>
                      <a:r>
                        <a:rPr lang="en-US" sz="2000" dirty="0" err="1">
                          <a:solidFill>
                            <a:schemeClr val="bg1"/>
                          </a:solidFill>
                          <a:effectLst/>
                          <a:latin typeface="Times New Roman" panose="02020603050405020304" pitchFamily="18" charset="0"/>
                          <a:cs typeface="Times New Roman" panose="02020603050405020304" pitchFamily="18" charset="0"/>
                        </a:rPr>
                        <a:t>chỉnh</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có</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màng</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nhân</a:t>
                      </a:r>
                      <a:r>
                        <a:rPr lang="en-US" sz="2000" dirty="0">
                          <a:solidFill>
                            <a:srgbClr val="FFFF00"/>
                          </a:solidFill>
                          <a:effectLst/>
                          <a:latin typeface="Times New Roman" panose="02020603050405020304" pitchFamily="18" charset="0"/>
                          <a:cs typeface="Times New Roman" panose="02020603050405020304" pitchFamily="18" charset="0"/>
                        </a:rPr>
                        <a:t> bao </a:t>
                      </a:r>
                      <a:r>
                        <a:rPr lang="en-US" sz="2000" dirty="0" err="1">
                          <a:solidFill>
                            <a:srgbClr val="FFFF00"/>
                          </a:solidFill>
                          <a:effectLst/>
                          <a:latin typeface="Times New Roman" panose="02020603050405020304" pitchFamily="18" charset="0"/>
                          <a:cs typeface="Times New Roman" panose="02020603050405020304" pitchFamily="18" charset="0"/>
                        </a:rPr>
                        <a:t>bọc</a:t>
                      </a:r>
                      <a:endParaRPr lang="en-SG" sz="2000" dirty="0">
                        <a:solidFill>
                          <a:srgbClr val="FFFF00"/>
                        </a:solidFill>
                        <a:effectLst/>
                        <a:latin typeface="Times New Roman" panose="02020603050405020304" pitchFamily="18" charset="0"/>
                        <a:cs typeface="Times New Roman" panose="02020603050405020304" pitchFamily="18" charset="0"/>
                      </a:endParaRPr>
                    </a:p>
                    <a:p>
                      <a:pPr marL="457200" algn="ctr">
                        <a:lnSpc>
                          <a:spcPct val="115000"/>
                        </a:lnSpc>
                        <a:tabLst>
                          <a:tab pos="450215" algn="l"/>
                        </a:tabLst>
                      </a:pPr>
                      <a:r>
                        <a:rPr lang="en-US" sz="2000" dirty="0">
                          <a:solidFill>
                            <a:srgbClr val="FFFF00"/>
                          </a:solidFill>
                          <a:effectLst/>
                          <a:latin typeface="Times New Roman" panose="02020603050405020304" pitchFamily="18" charset="0"/>
                          <a:cs typeface="Times New Roman" panose="02020603050405020304" pitchFamily="18" charset="0"/>
                        </a:rPr>
                        <a:t> </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extLst>
                  <a:ext uri="{0D108BD9-81ED-4DB2-BD59-A6C34878D82A}">
                    <a16:rowId xmlns:a16="http://schemas.microsoft.com/office/drawing/2014/main" val="2793281285"/>
                  </a:ext>
                </a:extLst>
              </a:tr>
              <a:tr h="655783">
                <a:tc vMerge="1">
                  <a:txBody>
                    <a:bodyPr/>
                    <a:lstStyle/>
                    <a:p>
                      <a:endParaRPr lang="en-SG"/>
                    </a:p>
                  </a:txBody>
                  <a:tcPr/>
                </a:tc>
                <a:tc>
                  <a:txBody>
                    <a:bodyPr/>
                    <a:lstStyle/>
                    <a:p>
                      <a:pPr algn="ctr">
                        <a:lnSpc>
                          <a:spcPct val="115000"/>
                        </a:lnSpc>
                        <a:tabLst>
                          <a:tab pos="450215" algn="l"/>
                        </a:tabLst>
                      </a:pPr>
                      <a:r>
                        <a:rPr lang="en-US" sz="2000" dirty="0" err="1">
                          <a:solidFill>
                            <a:srgbClr val="FFFF00"/>
                          </a:solidFill>
                          <a:effectLst/>
                          <a:latin typeface="Times New Roman" panose="02020603050405020304" pitchFamily="18" charset="0"/>
                          <a:cs typeface="Times New Roman" panose="02020603050405020304" pitchFamily="18" charset="0"/>
                        </a:rPr>
                        <a:t>Kích</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thước</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chemeClr val="bg1"/>
                          </a:solidFill>
                          <a:effectLst/>
                          <a:latin typeface="Times New Roman" panose="02020603050405020304" pitchFamily="18" charset="0"/>
                          <a:cs typeface="Times New Roman" panose="02020603050405020304" pitchFamily="18" charset="0"/>
                        </a:rPr>
                        <a:t>Nhỏ</a:t>
                      </a:r>
                      <a:endParaRPr lang="en-SG"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tc>
                  <a:txBody>
                    <a:bodyPr/>
                    <a:lstStyle/>
                    <a:p>
                      <a:pPr algn="ctr">
                        <a:lnSpc>
                          <a:spcPct val="115000"/>
                        </a:lnSpc>
                        <a:tabLst>
                          <a:tab pos="450215" algn="l"/>
                        </a:tabLst>
                      </a:pPr>
                      <a:r>
                        <a:rPr lang="en-US" sz="2000" dirty="0" err="1">
                          <a:solidFill>
                            <a:schemeClr val="bg1"/>
                          </a:solidFill>
                          <a:effectLst/>
                          <a:latin typeface="Times New Roman" panose="02020603050405020304" pitchFamily="18" charset="0"/>
                          <a:cs typeface="Times New Roman" panose="02020603050405020304" pitchFamily="18" charset="0"/>
                        </a:rPr>
                        <a:t>Lớn</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hơn</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gấp</a:t>
                      </a:r>
                      <a:r>
                        <a:rPr lang="en-US" sz="2000" dirty="0">
                          <a:solidFill>
                            <a:srgbClr val="FFFF00"/>
                          </a:solidFill>
                          <a:effectLst/>
                          <a:latin typeface="Times New Roman" panose="02020603050405020304" pitchFamily="18" charset="0"/>
                          <a:cs typeface="Times New Roman" panose="02020603050405020304" pitchFamily="18" charset="0"/>
                        </a:rPr>
                        <a:t> </a:t>
                      </a:r>
                      <a:r>
                        <a:rPr lang="en-US" sz="2000" dirty="0" err="1">
                          <a:solidFill>
                            <a:srgbClr val="FFFF00"/>
                          </a:solidFill>
                          <a:effectLst/>
                          <a:latin typeface="Times New Roman" panose="02020603050405020304" pitchFamily="18" charset="0"/>
                          <a:cs typeface="Times New Roman" panose="02020603050405020304" pitchFamily="18" charset="0"/>
                        </a:rPr>
                        <a:t>khoảng</a:t>
                      </a:r>
                      <a:r>
                        <a:rPr lang="en-US" sz="2000" dirty="0">
                          <a:solidFill>
                            <a:srgbClr val="FFFF00"/>
                          </a:solidFill>
                          <a:effectLst/>
                          <a:latin typeface="Times New Roman" panose="02020603050405020304" pitchFamily="18" charset="0"/>
                          <a:cs typeface="Times New Roman" panose="02020603050405020304" pitchFamily="18" charset="0"/>
                        </a:rPr>
                        <a:t> 10 </a:t>
                      </a:r>
                      <a:r>
                        <a:rPr lang="en-US" sz="2000" dirty="0" err="1">
                          <a:solidFill>
                            <a:srgbClr val="FFFF00"/>
                          </a:solidFill>
                          <a:effectLst/>
                          <a:latin typeface="Times New Roman" panose="02020603050405020304" pitchFamily="18" charset="0"/>
                          <a:cs typeface="Times New Roman" panose="02020603050405020304" pitchFamily="18" charset="0"/>
                        </a:rPr>
                        <a:t>lần</a:t>
                      </a:r>
                      <a:r>
                        <a:rPr lang="en-US" sz="2000" dirty="0">
                          <a:solidFill>
                            <a:srgbClr val="FFFF00"/>
                          </a:solidFill>
                          <a:effectLst/>
                          <a:latin typeface="Times New Roman" panose="02020603050405020304" pitchFamily="18" charset="0"/>
                          <a:cs typeface="Times New Roman" panose="02020603050405020304" pitchFamily="18" charset="0"/>
                        </a:rPr>
                        <a:t>)</a:t>
                      </a:r>
                      <a:endParaRPr lang="en-SG" sz="20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659" marR="66659" marT="0" marB="0">
                    <a:solidFill>
                      <a:schemeClr val="accent6">
                        <a:lumMod val="50000"/>
                      </a:schemeClr>
                    </a:solidFill>
                  </a:tcPr>
                </a:tc>
                <a:extLst>
                  <a:ext uri="{0D108BD9-81ED-4DB2-BD59-A6C34878D82A}">
                    <a16:rowId xmlns:a16="http://schemas.microsoft.com/office/drawing/2014/main" val="1210351184"/>
                  </a:ext>
                </a:extLst>
              </a:tr>
            </a:tbl>
          </a:graphicData>
        </a:graphic>
      </p:graphicFrame>
    </p:spTree>
    <p:extLst>
      <p:ext uri="{BB962C8B-B14F-4D97-AF65-F5344CB8AC3E}">
        <p14:creationId xmlns:p14="http://schemas.microsoft.com/office/powerpoint/2010/main" val="226343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9879D8-6788-4E3E-8A69-24C72E068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264" y="3299797"/>
            <a:ext cx="1959579" cy="1774700"/>
          </a:xfrm>
          <a:prstGeom prst="rect">
            <a:avLst/>
          </a:prstGeom>
        </p:spPr>
      </p:pic>
      <p:pic>
        <p:nvPicPr>
          <p:cNvPr id="2" name="Picture 1">
            <a:extLst>
              <a:ext uri="{FF2B5EF4-FFF2-40B4-BE49-F238E27FC236}">
                <a16:creationId xmlns:a16="http://schemas.microsoft.com/office/drawing/2014/main" id="{22ABA49D-3C4D-4FBA-BF01-553ADA16CFF2}"/>
              </a:ext>
            </a:extLst>
          </p:cNvPr>
          <p:cNvPicPr>
            <a:picLocks noChangeAspect="1"/>
          </p:cNvPicPr>
          <p:nvPr/>
        </p:nvPicPr>
        <p:blipFill>
          <a:blip r:embed="rId3"/>
          <a:stretch>
            <a:fillRect/>
          </a:stretch>
        </p:blipFill>
        <p:spPr>
          <a:xfrm>
            <a:off x="292131" y="118395"/>
            <a:ext cx="4879944" cy="2046155"/>
          </a:xfrm>
          <a:prstGeom prst="rect">
            <a:avLst/>
          </a:prstGeom>
        </p:spPr>
      </p:pic>
      <p:sp>
        <p:nvSpPr>
          <p:cNvPr id="14" name="Rectangle 13">
            <a:extLst>
              <a:ext uri="{FF2B5EF4-FFF2-40B4-BE49-F238E27FC236}">
                <a16:creationId xmlns:a16="http://schemas.microsoft.com/office/drawing/2014/main" id="{560B9C69-C961-4BC4-AE56-628A2FD79D7A}"/>
              </a:ext>
            </a:extLst>
          </p:cNvPr>
          <p:cNvSpPr/>
          <p:nvPr/>
        </p:nvSpPr>
        <p:spPr>
          <a:xfrm>
            <a:off x="444722" y="2138415"/>
            <a:ext cx="8461248" cy="1381917"/>
          </a:xfrm>
          <a:prstGeom prst="rect">
            <a:avLst/>
          </a:prstGeom>
        </p:spPr>
        <p:txBody>
          <a:bodyPr wrap="square">
            <a:spAutoFit/>
          </a:bodyPr>
          <a:lstStyle/>
          <a:p>
            <a:pPr algn="just">
              <a:lnSpc>
                <a:spcPts val="2400"/>
              </a:lnSpc>
              <a:spcBef>
                <a:spcPts val="200"/>
              </a:spcBef>
              <a:spcAft>
                <a:spcPts val="200"/>
              </a:spcAft>
            </a:pPr>
            <a:r>
              <a:rPr lang="en" sz="2800" dirty="0">
                <a:latin typeface="Times New Roman" panose="02020603050405020304" pitchFamily="18" charset="0"/>
                <a:cs typeface="Times New Roman" panose="02020603050405020304" pitchFamily="18" charset="0"/>
              </a:rPr>
              <a:t>Ngôi nhà chủ yếu được xây dựng nên từ đơn vị cấu trúc là những viên gạch. </a:t>
            </a:r>
          </a:p>
          <a:p>
            <a:pPr algn="just">
              <a:lnSpc>
                <a:spcPts val="2400"/>
              </a:lnSpc>
              <a:spcBef>
                <a:spcPts val="200"/>
              </a:spcBef>
              <a:spcAft>
                <a:spcPts val="200"/>
              </a:spcAft>
            </a:pPr>
            <a:r>
              <a:rPr lang="en" sz="2800" dirty="0">
                <a:latin typeface="Times New Roman" panose="02020603050405020304" pitchFamily="18" charset="0"/>
                <a:cs typeface="Times New Roman" panose="02020603050405020304" pitchFamily="18" charset="0"/>
              </a:rPr>
              <a:t>Vậy em hãy đoán xem cây xanh và cơ thể chúng ta được tạo nên từ đơn vị cấu trúc nào?</a:t>
            </a:r>
            <a:endParaRPr lang="en-US" sz="2800" dirty="0">
              <a:latin typeface="Times New Roman" panose="02020603050405020304" pitchFamily="18" charset="0"/>
              <a:cs typeface="Times New Roman" panose="02020603050405020304" pitchFamily="18" charset="0"/>
            </a:endParaRPr>
          </a:p>
        </p:txBody>
      </p:sp>
      <p:sp>
        <p:nvSpPr>
          <p:cNvPr id="17" name="Title 2">
            <a:extLst>
              <a:ext uri="{FF2B5EF4-FFF2-40B4-BE49-F238E27FC236}">
                <a16:creationId xmlns:a16="http://schemas.microsoft.com/office/drawing/2014/main" id="{CC8AAFE7-0ED0-45E3-A617-3A8184796ECB}"/>
              </a:ext>
            </a:extLst>
          </p:cNvPr>
          <p:cNvSpPr txBox="1">
            <a:spLocks/>
          </p:cNvSpPr>
          <p:nvPr/>
        </p:nvSpPr>
        <p:spPr>
          <a:xfrm>
            <a:off x="444722" y="2095250"/>
            <a:ext cx="8386572" cy="1468245"/>
          </a:xfrm>
          <a:prstGeom prst="rect">
            <a:avLst/>
          </a:prstGeom>
        </p:spPr>
        <p:txBody>
          <a:bodyPr spcFirstLastPara="1" vert="horz" wrap="square" lIns="91425" tIns="91425" rIns="91425" bIns="91425" rtlCol="0" anchor="t" anchorCtr="0">
            <a:noAutofit/>
          </a:bodyPr>
          <a:lstStyle>
            <a:lvl1pPr lvl="0" algn="l" defTabSz="685800" rtl="0" eaLnBrk="1" latinLnBrk="0" hangingPunct="1">
              <a:lnSpc>
                <a:spcPct val="90000"/>
              </a:lnSpc>
              <a:spcBef>
                <a:spcPts val="0"/>
              </a:spcBef>
              <a:spcAft>
                <a:spcPts val="0"/>
              </a:spcAft>
              <a:buSzPts val="2400"/>
              <a:buNone/>
              <a:defRPr sz="3300" kern="1200">
                <a:solidFill>
                  <a:schemeClr val="tx1"/>
                </a:solidFill>
                <a:latin typeface="+mj-lt"/>
                <a:ea typeface="+mj-ea"/>
                <a:cs typeface="+mj-c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pPr algn="just">
              <a:lnSpc>
                <a:spcPts val="2600"/>
              </a:lnSpc>
              <a:spcBef>
                <a:spcPts val="200"/>
              </a:spcBef>
              <a:spcAft>
                <a:spcPts val="200"/>
              </a:spcAft>
            </a:pPr>
            <a:r>
              <a:rPr lang="en-US" sz="2800">
                <a:latin typeface="Times New Roman" panose="02020603050405020304" pitchFamily="18" charset="0"/>
                <a:cs typeface="Times New Roman" panose="02020603050405020304" pitchFamily="18" charset="0"/>
              </a:rPr>
              <a:t>T</a:t>
            </a:r>
            <a:r>
              <a:rPr lang="vi-VN" sz="2800">
                <a:latin typeface="Times New Roman" panose="02020603050405020304" pitchFamily="18" charset="0"/>
                <a:cs typeface="Times New Roman" panose="02020603050405020304" pitchFamily="18" charset="0"/>
              </a:rPr>
              <a:t>ất cả </a:t>
            </a:r>
            <a:r>
              <a:rPr lang="en-US" sz="2800">
                <a:latin typeface="Times New Roman" panose="02020603050405020304" pitchFamily="18" charset="0"/>
                <a:cs typeface="Times New Roman" panose="02020603050405020304" pitchFamily="18" charset="0"/>
              </a:rPr>
              <a:t>các s</a:t>
            </a:r>
            <a:r>
              <a:rPr lang="vi-VN" sz="2800">
                <a:latin typeface="Times New Roman" panose="02020603050405020304" pitchFamily="18" charset="0"/>
                <a:cs typeface="Times New Roman" panose="02020603050405020304" pitchFamily="18" charset="0"/>
              </a:rPr>
              <a:t>inh vật trên Trái Đất</a:t>
            </a:r>
            <a:r>
              <a:rPr lang="en-US" sz="2800">
                <a:latin typeface="Times New Roman" panose="02020603050405020304" pitchFamily="18" charset="0"/>
                <a:cs typeface="Times New Roman" panose="02020603050405020304" pitchFamily="18" charset="0"/>
              </a:rPr>
              <a:t>,</a:t>
            </a:r>
            <a:r>
              <a:rPr lang="vi-VN" sz="2800">
                <a:latin typeface="Times New Roman" panose="02020603050405020304" pitchFamily="18" charset="0"/>
                <a:cs typeface="Times New Roman" panose="02020603050405020304" pitchFamily="18" charset="0"/>
              </a:rPr>
              <a:t> từ những sinh vật rất nhỏ không nhìn thấy bằng mắt thường cho đến các sinh vậ</a:t>
            </a:r>
            <a:r>
              <a:rPr lang="en-US" sz="2800">
                <a:latin typeface="Times New Roman" panose="02020603050405020304" pitchFamily="18" charset="0"/>
                <a:cs typeface="Times New Roman" panose="02020603050405020304" pitchFamily="18" charset="0"/>
              </a:rPr>
              <a:t>t</a:t>
            </a:r>
            <a:r>
              <a:rPr lang="vi-VN" sz="2800">
                <a:latin typeface="Times New Roman" panose="02020603050405020304" pitchFamily="18" charset="0"/>
                <a:cs typeface="Times New Roman" panose="02020603050405020304" pitchFamily="18" charset="0"/>
              </a:rPr>
              <a:t> khổng lồ nặng hàng trăm tấn, đều được cấu tạo từ một đơn vị cấu trúc</a:t>
            </a:r>
            <a:r>
              <a:rPr lang="en-US" sz="2800">
                <a:latin typeface="Times New Roman" panose="02020603050405020304" pitchFamily="18" charset="0"/>
                <a:cs typeface="Times New Roman" panose="02020603050405020304" pitchFamily="18" charset="0"/>
              </a:rPr>
              <a:t>, đó là tế bào</a:t>
            </a:r>
            <a:endParaRPr lang="en-US" sz="2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7AB71512-AAEC-478F-8446-2E4012BB50D3}"/>
              </a:ext>
            </a:extLst>
          </p:cNvPr>
          <p:cNvPicPr>
            <a:picLocks noChangeAspect="1"/>
          </p:cNvPicPr>
          <p:nvPr/>
        </p:nvPicPr>
        <p:blipFill>
          <a:blip r:embed="rId4"/>
          <a:stretch>
            <a:fillRect/>
          </a:stretch>
        </p:blipFill>
        <p:spPr>
          <a:xfrm>
            <a:off x="178415" y="3474972"/>
            <a:ext cx="2900542" cy="1643064"/>
          </a:xfrm>
          <a:prstGeom prst="rect">
            <a:avLst/>
          </a:prstGeom>
        </p:spPr>
      </p:pic>
      <p:pic>
        <p:nvPicPr>
          <p:cNvPr id="4" name="Picture 3">
            <a:extLst>
              <a:ext uri="{FF2B5EF4-FFF2-40B4-BE49-F238E27FC236}">
                <a16:creationId xmlns:a16="http://schemas.microsoft.com/office/drawing/2014/main" id="{EA6BCE26-5653-4FD7-962B-0E18D0C4FF7E}"/>
              </a:ext>
            </a:extLst>
          </p:cNvPr>
          <p:cNvPicPr>
            <a:picLocks noChangeAspect="1"/>
          </p:cNvPicPr>
          <p:nvPr/>
        </p:nvPicPr>
        <p:blipFill>
          <a:blip r:embed="rId5"/>
          <a:stretch>
            <a:fillRect/>
          </a:stretch>
        </p:blipFill>
        <p:spPr>
          <a:xfrm>
            <a:off x="3164502" y="3431433"/>
            <a:ext cx="2900543" cy="1643064"/>
          </a:xfrm>
          <a:prstGeom prst="rect">
            <a:avLst/>
          </a:prstGeom>
        </p:spPr>
      </p:pic>
    </p:spTree>
    <p:extLst>
      <p:ext uri="{BB962C8B-B14F-4D97-AF65-F5344CB8AC3E}">
        <p14:creationId xmlns:p14="http://schemas.microsoft.com/office/powerpoint/2010/main" val="279703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par>
                                <p:cTn id="31" presetID="10"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20</a:t>
            </a:fld>
            <a:endParaRPr lang="en">
              <a:solidFill>
                <a:schemeClr val="tx1"/>
              </a:solidFill>
            </a:endParaRPr>
          </a:p>
        </p:txBody>
      </p:sp>
      <p:sp>
        <p:nvSpPr>
          <p:cNvPr id="6" name="TextBox 5">
            <a:extLst>
              <a:ext uri="{FF2B5EF4-FFF2-40B4-BE49-F238E27FC236}">
                <a16:creationId xmlns:a16="http://schemas.microsoft.com/office/drawing/2014/main" id="{E8AC3E3E-9774-4072-A319-E993FF8DC7D2}"/>
              </a:ext>
            </a:extLst>
          </p:cNvPr>
          <p:cNvSpPr txBox="1"/>
          <p:nvPr/>
        </p:nvSpPr>
        <p:spPr>
          <a:xfrm>
            <a:off x="287595" y="124480"/>
            <a:ext cx="8613058" cy="415498"/>
          </a:xfrm>
          <a:prstGeom prst="rect">
            <a:avLst/>
          </a:prstGeom>
          <a:solidFill>
            <a:srgbClr val="00B050"/>
          </a:solidFill>
        </p:spPr>
        <p:txBody>
          <a:bodyPr wrap="square" rtlCol="0">
            <a:spAutoFit/>
          </a:bodyPr>
          <a:lstStyle/>
          <a:p>
            <a:pPr algn="ctr"/>
            <a:r>
              <a:rPr lang="en-SG" sz="2100" b="1" dirty="0">
                <a:latin typeface="Times New Roman" panose="02020603050405020304" pitchFamily="18" charset="0"/>
                <a:ea typeface="Cambria" panose="02040503050406030204" pitchFamily="18" charset="0"/>
                <a:cs typeface="Times New Roman" panose="02020603050405020304" pitchFamily="18" charset="0"/>
              </a:rPr>
              <a:t>IV. CẤU TẠO TẾ BÀO NHÂN SƠ VÀ NHÂN THỰC</a:t>
            </a:r>
          </a:p>
        </p:txBody>
      </p:sp>
      <p:pic>
        <p:nvPicPr>
          <p:cNvPr id="9" name="Picture 8" descr="A picture containing pen&#10;&#10;Description automatically generated">
            <a:extLst>
              <a:ext uri="{FF2B5EF4-FFF2-40B4-BE49-F238E27FC236}">
                <a16:creationId xmlns:a16="http://schemas.microsoft.com/office/drawing/2014/main" id="{E3D2AB42-79E7-4EA9-91FB-A04CBB56C604}"/>
              </a:ext>
            </a:extLst>
          </p:cNvPr>
          <p:cNvPicPr>
            <a:picLocks noChangeAspect="1"/>
          </p:cNvPicPr>
          <p:nvPr/>
        </p:nvPicPr>
        <p:blipFill>
          <a:blip r:embed="rId2"/>
          <a:stretch>
            <a:fillRect/>
          </a:stretch>
        </p:blipFill>
        <p:spPr>
          <a:xfrm>
            <a:off x="8070519" y="684171"/>
            <a:ext cx="830134" cy="415498"/>
          </a:xfrm>
          <a:prstGeom prst="rect">
            <a:avLst/>
          </a:prstGeom>
        </p:spPr>
      </p:pic>
      <p:sp>
        <p:nvSpPr>
          <p:cNvPr id="2" name="TextBox 1">
            <a:extLst>
              <a:ext uri="{FF2B5EF4-FFF2-40B4-BE49-F238E27FC236}">
                <a16:creationId xmlns:a16="http://schemas.microsoft.com/office/drawing/2014/main" id="{B126A804-F76B-4ABF-9475-B5FDF954DB5C}"/>
              </a:ext>
            </a:extLst>
          </p:cNvPr>
          <p:cNvSpPr txBox="1"/>
          <p:nvPr/>
        </p:nvSpPr>
        <p:spPr>
          <a:xfrm>
            <a:off x="687092" y="792406"/>
            <a:ext cx="4213521"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Trình bày cấu tạo của tế bào nhân sơ?</a:t>
            </a:r>
          </a:p>
        </p:txBody>
      </p:sp>
      <p:sp>
        <p:nvSpPr>
          <p:cNvPr id="7" name="TextBox 6">
            <a:extLst>
              <a:ext uri="{FF2B5EF4-FFF2-40B4-BE49-F238E27FC236}">
                <a16:creationId xmlns:a16="http://schemas.microsoft.com/office/drawing/2014/main" id="{886AD39D-EDAA-49F2-98CF-867F5FCFE3AA}"/>
              </a:ext>
            </a:extLst>
          </p:cNvPr>
          <p:cNvSpPr txBox="1"/>
          <p:nvPr/>
        </p:nvSpPr>
        <p:spPr>
          <a:xfrm>
            <a:off x="172865" y="937112"/>
            <a:ext cx="8542511" cy="1569660"/>
          </a:xfrm>
          <a:prstGeom prst="rect">
            <a:avLst/>
          </a:prstGeom>
          <a:noFill/>
        </p:spPr>
        <p:txBody>
          <a:bodyPr wrap="square" rtlCol="0">
            <a:spAutoFit/>
          </a:bodyPr>
          <a:lstStyle/>
          <a:p>
            <a:pPr marL="342900" indent="-342900">
              <a:buFontTx/>
              <a:buChar char="-"/>
            </a:pPr>
            <a:r>
              <a:rPr lang="en-US" sz="2400">
                <a:latin typeface="Times New Roman" panose="02020603050405020304" pitchFamily="18" charset="0"/>
                <a:cs typeface="Times New Roman" panose="02020603050405020304" pitchFamily="18" charset="0"/>
              </a:rPr>
              <a:t>Tế bào nhân sơ (Không có nhân hoàn chỉnh) </a:t>
            </a:r>
          </a:p>
          <a:p>
            <a:r>
              <a:rPr lang="en-US" sz="2400">
                <a:latin typeface="Times New Roman" panose="02020603050405020304" pitchFamily="18" charset="0"/>
                <a:cs typeface="Times New Roman" panose="02020603050405020304" pitchFamily="18" charset="0"/>
              </a:rPr>
              <a:t>        + Gồm: Màng sinh chất, chất tế bào, vùng nhân (chứa chất di truyền không có màng bao bọc, nằm tự do trong chất tế bào). </a:t>
            </a:r>
          </a:p>
          <a:p>
            <a:r>
              <a:rPr lang="en-US" sz="2400">
                <a:latin typeface="Times New Roman" panose="02020603050405020304" pitchFamily="18" charset="0"/>
                <a:cs typeface="Times New Roman" panose="02020603050405020304" pitchFamily="18" charset="0"/>
              </a:rPr>
              <a:t>         + Ví dụ: Vi khuẩn</a:t>
            </a:r>
          </a:p>
        </p:txBody>
      </p:sp>
      <p:sp>
        <p:nvSpPr>
          <p:cNvPr id="11" name="TextBox 10">
            <a:extLst>
              <a:ext uri="{FF2B5EF4-FFF2-40B4-BE49-F238E27FC236}">
                <a16:creationId xmlns:a16="http://schemas.microsoft.com/office/drawing/2014/main" id="{6FF56D3D-890D-43F3-9CC8-3DD5386EE5A7}"/>
              </a:ext>
            </a:extLst>
          </p:cNvPr>
          <p:cNvSpPr txBox="1"/>
          <p:nvPr/>
        </p:nvSpPr>
        <p:spPr>
          <a:xfrm>
            <a:off x="687092" y="2339954"/>
            <a:ext cx="4820740"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Trình bày cấu tạo của tế bào nhân thực?</a:t>
            </a:r>
          </a:p>
        </p:txBody>
      </p:sp>
      <p:sp>
        <p:nvSpPr>
          <p:cNvPr id="13" name="TextBox 12">
            <a:extLst>
              <a:ext uri="{FF2B5EF4-FFF2-40B4-BE49-F238E27FC236}">
                <a16:creationId xmlns:a16="http://schemas.microsoft.com/office/drawing/2014/main" id="{0E4C3331-5C6A-4DEA-9B66-19708B1DD580}"/>
              </a:ext>
            </a:extLst>
          </p:cNvPr>
          <p:cNvSpPr txBox="1"/>
          <p:nvPr/>
        </p:nvSpPr>
        <p:spPr>
          <a:xfrm>
            <a:off x="166650" y="2386121"/>
            <a:ext cx="8542511" cy="1569660"/>
          </a:xfrm>
          <a:prstGeom prst="rect">
            <a:avLst/>
          </a:prstGeom>
          <a:noFill/>
        </p:spPr>
        <p:txBody>
          <a:bodyPr wrap="square" rtlCol="0">
            <a:spAutoFit/>
          </a:bodyPr>
          <a:lstStyle/>
          <a:p>
            <a:pPr marL="342900" indent="-342900">
              <a:buFontTx/>
              <a:buChar char="-"/>
            </a:pPr>
            <a:r>
              <a:rPr lang="en-US" sz="2400">
                <a:latin typeface="Times New Roman" panose="02020603050405020304" pitchFamily="18" charset="0"/>
                <a:cs typeface="Times New Roman" panose="02020603050405020304" pitchFamily="18" charset="0"/>
              </a:rPr>
              <a:t>Tế bào nhân thực (Có nhân hoàn chỉnh) </a:t>
            </a:r>
          </a:p>
          <a:p>
            <a:r>
              <a:rPr lang="en-US" sz="2400">
                <a:latin typeface="Times New Roman" panose="02020603050405020304" pitchFamily="18" charset="0"/>
                <a:cs typeface="Times New Roman" panose="02020603050405020304" pitchFamily="18" charset="0"/>
              </a:rPr>
              <a:t>        + Gồm: Màng sinh chất, chất tế bào, nhân (chứa chất di truyền có màng bao bọc). </a:t>
            </a:r>
          </a:p>
          <a:p>
            <a:r>
              <a:rPr lang="en-US" sz="2400">
                <a:latin typeface="Times New Roman" panose="02020603050405020304" pitchFamily="18" charset="0"/>
                <a:cs typeface="Times New Roman" panose="02020603050405020304" pitchFamily="18" charset="0"/>
              </a:rPr>
              <a:t>         + Ví dụ: Tế bào thực vật và tế bào động vật</a:t>
            </a:r>
          </a:p>
        </p:txBody>
      </p:sp>
      <p:sp>
        <p:nvSpPr>
          <p:cNvPr id="4" name="TextBox 3">
            <a:extLst>
              <a:ext uri="{FF2B5EF4-FFF2-40B4-BE49-F238E27FC236}">
                <a16:creationId xmlns:a16="http://schemas.microsoft.com/office/drawing/2014/main" id="{021F260B-1454-48DE-9AA6-4081CD34EC4E}"/>
              </a:ext>
            </a:extLst>
          </p:cNvPr>
          <p:cNvSpPr txBox="1"/>
          <p:nvPr/>
        </p:nvSpPr>
        <p:spPr>
          <a:xfrm>
            <a:off x="386125" y="3866482"/>
            <a:ext cx="8269190"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 Chú ý: Tế bào nhân sơ có cấu tạo đơn giản và thường có kích thước nhỏ, bằng khoảng 1/10 tế bào nhân thực.</a:t>
            </a:r>
          </a:p>
        </p:txBody>
      </p:sp>
    </p:spTree>
    <p:extLst>
      <p:ext uri="{BB962C8B-B14F-4D97-AF65-F5344CB8AC3E}">
        <p14:creationId xmlns:p14="http://schemas.microsoft.com/office/powerpoint/2010/main" val="3298376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1" nodeType="clickEffect">
                                  <p:stCondLst>
                                    <p:cond delay="0"/>
                                  </p:stCondLst>
                                  <p:childTnLst>
                                    <p:animEffect transition="out" filter="blinds(horizontal)">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p:bldP spid="11" grpId="0"/>
      <p:bldP spid="11" grpId="1"/>
      <p:bldP spid="1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061E5E0-DFF1-4A3A-9C06-1DC563DB2C68}"/>
              </a:ext>
            </a:extLst>
          </p:cNvPr>
          <p:cNvSpPr/>
          <p:nvPr/>
        </p:nvSpPr>
        <p:spPr>
          <a:xfrm rot="1860000">
            <a:off x="-220137" y="-312198"/>
            <a:ext cx="683855" cy="624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F45756DB-E5BA-499B-BD55-A8445D54FDDA}"/>
              </a:ext>
            </a:extLst>
          </p:cNvPr>
          <p:cNvSpPr txBox="1"/>
          <p:nvPr/>
        </p:nvSpPr>
        <p:spPr>
          <a:xfrm>
            <a:off x="0" y="100606"/>
            <a:ext cx="9144000" cy="507831"/>
          </a:xfrm>
          <a:prstGeom prst="rect">
            <a:avLst/>
          </a:prstGeom>
          <a:noFill/>
        </p:spPr>
        <p:txBody>
          <a:bodyPr wrap="square" rtlCol="0">
            <a:spAutoFit/>
          </a:bodyPr>
          <a:lstStyle/>
          <a:p>
            <a:pPr algn="ctr"/>
            <a:r>
              <a:rPr lang="en-US" sz="2700" dirty="0">
                <a:latin typeface="Cambria" panose="02040503050406030204" pitchFamily="18" charset="0"/>
                <a:ea typeface="Cambria" panose="02040503050406030204" pitchFamily="18" charset="0"/>
              </a:rPr>
              <a:t>CÓ THỂ HAY KHÔNG THỂ?</a:t>
            </a:r>
          </a:p>
        </p:txBody>
      </p:sp>
      <p:grpSp>
        <p:nvGrpSpPr>
          <p:cNvPr id="7" name="Google Shape;557;p38">
            <a:extLst>
              <a:ext uri="{FF2B5EF4-FFF2-40B4-BE49-F238E27FC236}">
                <a16:creationId xmlns:a16="http://schemas.microsoft.com/office/drawing/2014/main" id="{A181F137-FA1F-48D9-B7CB-A662EDE4F496}"/>
              </a:ext>
            </a:extLst>
          </p:cNvPr>
          <p:cNvGrpSpPr/>
          <p:nvPr/>
        </p:nvGrpSpPr>
        <p:grpSpPr>
          <a:xfrm>
            <a:off x="7777623" y="183067"/>
            <a:ext cx="907765" cy="804572"/>
            <a:chOff x="3955900" y="2984500"/>
            <a:chExt cx="414000" cy="422525"/>
          </a:xfrm>
        </p:grpSpPr>
        <p:sp>
          <p:nvSpPr>
            <p:cNvPr id="8" name="Google Shape;558;p38">
              <a:extLst>
                <a:ext uri="{FF2B5EF4-FFF2-40B4-BE49-F238E27FC236}">
                  <a16:creationId xmlns:a16="http://schemas.microsoft.com/office/drawing/2014/main" id="{A87696D0-3EE3-4196-B217-F3B28D922AAA}"/>
                </a:ext>
              </a:extLst>
            </p:cNvPr>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accent1"/>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9" name="Google Shape;559;p38">
              <a:extLst>
                <a:ext uri="{FF2B5EF4-FFF2-40B4-BE49-F238E27FC236}">
                  <a16:creationId xmlns:a16="http://schemas.microsoft.com/office/drawing/2014/main" id="{2A3B6C3D-9F1B-4F89-B22D-C36C83B766BD}"/>
                </a:ext>
              </a:extLst>
            </p:cNvPr>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accent1"/>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sp>
          <p:nvSpPr>
            <p:cNvPr id="10" name="Google Shape;560;p38">
              <a:extLst>
                <a:ext uri="{FF2B5EF4-FFF2-40B4-BE49-F238E27FC236}">
                  <a16:creationId xmlns:a16="http://schemas.microsoft.com/office/drawing/2014/main" id="{871CB019-7F0E-4562-B8F8-C8A25E9B30F4}"/>
                </a:ext>
              </a:extLst>
            </p:cNvPr>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accent1"/>
            </a:solid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050"/>
            </a:p>
          </p:txBody>
        </p:sp>
      </p:grpSp>
      <p:pic>
        <p:nvPicPr>
          <p:cNvPr id="12" name="Picture 11">
            <a:extLst>
              <a:ext uri="{FF2B5EF4-FFF2-40B4-BE49-F238E27FC236}">
                <a16:creationId xmlns:a16="http://schemas.microsoft.com/office/drawing/2014/main" id="{3269A778-287A-484C-BC79-ABE9A5199D50}"/>
              </a:ext>
            </a:extLst>
          </p:cNvPr>
          <p:cNvPicPr>
            <a:picLocks noChangeAspect="1"/>
          </p:cNvPicPr>
          <p:nvPr/>
        </p:nvPicPr>
        <p:blipFill>
          <a:blip r:embed="rId2"/>
          <a:stretch>
            <a:fillRect/>
          </a:stretch>
        </p:blipFill>
        <p:spPr>
          <a:xfrm>
            <a:off x="5137389" y="1720680"/>
            <a:ext cx="3830587" cy="2239912"/>
          </a:xfrm>
          <a:prstGeom prst="rect">
            <a:avLst/>
          </a:prstGeom>
        </p:spPr>
      </p:pic>
      <p:pic>
        <p:nvPicPr>
          <p:cNvPr id="11" name="Picture 10">
            <a:extLst>
              <a:ext uri="{FF2B5EF4-FFF2-40B4-BE49-F238E27FC236}">
                <a16:creationId xmlns:a16="http://schemas.microsoft.com/office/drawing/2014/main" id="{58B29E30-7024-43D6-9DA8-A5B1BF350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75856" y="709752"/>
            <a:ext cx="2241694" cy="2192809"/>
          </a:xfrm>
          <a:prstGeom prst="rect">
            <a:avLst/>
          </a:prstGeom>
        </p:spPr>
      </p:pic>
      <p:sp>
        <p:nvSpPr>
          <p:cNvPr id="13" name="TextBox 12">
            <a:extLst>
              <a:ext uri="{FF2B5EF4-FFF2-40B4-BE49-F238E27FC236}">
                <a16:creationId xmlns:a16="http://schemas.microsoft.com/office/drawing/2014/main" id="{D9EB9B46-D993-47BD-9870-0827785ED707}"/>
              </a:ext>
            </a:extLst>
          </p:cNvPr>
          <p:cNvSpPr txBox="1"/>
          <p:nvPr/>
        </p:nvSpPr>
        <p:spPr>
          <a:xfrm>
            <a:off x="835819" y="3150040"/>
            <a:ext cx="3036094" cy="646331"/>
          </a:xfrm>
          <a:prstGeom prst="rect">
            <a:avLst/>
          </a:prstGeom>
          <a:noFill/>
        </p:spPr>
        <p:txBody>
          <a:bodyPr wrap="square" rtlCol="0">
            <a:spAutoFit/>
          </a:bodyPr>
          <a:lstStyle/>
          <a:p>
            <a:r>
              <a:rPr lang="en-SG" dirty="0" err="1"/>
              <a:t>Có</a:t>
            </a:r>
            <a:r>
              <a:rPr lang="en-SG" dirty="0"/>
              <a:t> </a:t>
            </a:r>
            <a:r>
              <a:rPr lang="en-SG" dirty="0" err="1"/>
              <a:t>thể</a:t>
            </a:r>
            <a:r>
              <a:rPr lang="en-SG" dirty="0"/>
              <a:t> </a:t>
            </a:r>
            <a:r>
              <a:rPr lang="en-SG" dirty="0" err="1"/>
              <a:t>xây</a:t>
            </a:r>
            <a:r>
              <a:rPr lang="en-SG" dirty="0"/>
              <a:t> </a:t>
            </a:r>
            <a:r>
              <a:rPr lang="en-SG" dirty="0" err="1"/>
              <a:t>ngôi</a:t>
            </a:r>
            <a:r>
              <a:rPr lang="en-SG" dirty="0"/>
              <a:t> </a:t>
            </a:r>
            <a:r>
              <a:rPr lang="en-SG" dirty="0" err="1"/>
              <a:t>nhà</a:t>
            </a:r>
            <a:r>
              <a:rPr lang="en-SG" dirty="0"/>
              <a:t> </a:t>
            </a:r>
            <a:r>
              <a:rPr lang="en-SG" dirty="0" err="1"/>
              <a:t>chỉ</a:t>
            </a:r>
            <a:r>
              <a:rPr lang="en-SG" dirty="0"/>
              <a:t> </a:t>
            </a:r>
            <a:r>
              <a:rPr lang="en-SG" dirty="0" err="1"/>
              <a:t>từ</a:t>
            </a:r>
            <a:r>
              <a:rPr lang="en-SG" dirty="0"/>
              <a:t> </a:t>
            </a:r>
            <a:r>
              <a:rPr lang="en-SG" dirty="0" err="1"/>
              <a:t>một</a:t>
            </a:r>
            <a:r>
              <a:rPr lang="en-SG" dirty="0"/>
              <a:t> </a:t>
            </a:r>
            <a:r>
              <a:rPr lang="en-SG" dirty="0" err="1"/>
              <a:t>viên</a:t>
            </a:r>
            <a:r>
              <a:rPr lang="en-SG" dirty="0"/>
              <a:t> </a:t>
            </a:r>
            <a:r>
              <a:rPr lang="en-SG" dirty="0" err="1"/>
              <a:t>gạch</a:t>
            </a:r>
            <a:r>
              <a:rPr lang="en-SG" dirty="0"/>
              <a:t>?</a:t>
            </a:r>
          </a:p>
        </p:txBody>
      </p:sp>
      <p:sp>
        <p:nvSpPr>
          <p:cNvPr id="14" name="TextBox 13">
            <a:extLst>
              <a:ext uri="{FF2B5EF4-FFF2-40B4-BE49-F238E27FC236}">
                <a16:creationId xmlns:a16="http://schemas.microsoft.com/office/drawing/2014/main" id="{AD156B5E-EB95-4EFB-B516-D106052FA052}"/>
              </a:ext>
            </a:extLst>
          </p:cNvPr>
          <p:cNvSpPr txBox="1"/>
          <p:nvPr/>
        </p:nvSpPr>
        <p:spPr>
          <a:xfrm>
            <a:off x="4303566" y="1182909"/>
            <a:ext cx="3036094" cy="646331"/>
          </a:xfrm>
          <a:prstGeom prst="rect">
            <a:avLst/>
          </a:prstGeom>
          <a:noFill/>
        </p:spPr>
        <p:txBody>
          <a:bodyPr wrap="square" rtlCol="0">
            <a:spAutoFit/>
          </a:bodyPr>
          <a:lstStyle/>
          <a:p>
            <a:r>
              <a:rPr lang="en-SG" dirty="0" err="1"/>
              <a:t>Có</a:t>
            </a:r>
            <a:r>
              <a:rPr lang="en-SG" dirty="0"/>
              <a:t> </a:t>
            </a:r>
            <a:r>
              <a:rPr lang="en-SG" dirty="0" err="1"/>
              <a:t>thể</a:t>
            </a:r>
            <a:r>
              <a:rPr lang="en-SG" dirty="0"/>
              <a:t> </a:t>
            </a:r>
            <a:r>
              <a:rPr lang="en-SG" dirty="0" err="1"/>
              <a:t>tạo</a:t>
            </a:r>
            <a:r>
              <a:rPr lang="en-SG" dirty="0"/>
              <a:t> </a:t>
            </a:r>
            <a:r>
              <a:rPr lang="en-SG" dirty="0" err="1"/>
              <a:t>ra</a:t>
            </a:r>
            <a:r>
              <a:rPr lang="en-SG" dirty="0"/>
              <a:t> </a:t>
            </a:r>
            <a:r>
              <a:rPr lang="en-SG" dirty="0" err="1"/>
              <a:t>cả</a:t>
            </a:r>
            <a:r>
              <a:rPr lang="en-SG" dirty="0"/>
              <a:t> </a:t>
            </a:r>
            <a:r>
              <a:rPr lang="en-SG" dirty="0" err="1"/>
              <a:t>một</a:t>
            </a:r>
            <a:r>
              <a:rPr lang="en-SG" dirty="0"/>
              <a:t> </a:t>
            </a:r>
            <a:r>
              <a:rPr lang="en-SG" dirty="0" err="1"/>
              <a:t>cơ</a:t>
            </a:r>
            <a:r>
              <a:rPr lang="en-SG" dirty="0"/>
              <a:t> </a:t>
            </a:r>
            <a:r>
              <a:rPr lang="en-SG" dirty="0" err="1"/>
              <a:t>thể</a:t>
            </a:r>
            <a:r>
              <a:rPr lang="en-SG" dirty="0"/>
              <a:t> </a:t>
            </a:r>
            <a:r>
              <a:rPr lang="en-SG" dirty="0" err="1"/>
              <a:t>chỉ</a:t>
            </a:r>
            <a:r>
              <a:rPr lang="en-SG" dirty="0"/>
              <a:t> </a:t>
            </a:r>
            <a:r>
              <a:rPr lang="en-SG" dirty="0" err="1"/>
              <a:t>từ</a:t>
            </a:r>
            <a:r>
              <a:rPr lang="en-SG" dirty="0"/>
              <a:t> 1 </a:t>
            </a:r>
            <a:r>
              <a:rPr lang="en-SG" dirty="0" err="1"/>
              <a:t>tế</a:t>
            </a:r>
            <a:r>
              <a:rPr lang="en-SG" dirty="0"/>
              <a:t> </a:t>
            </a:r>
            <a:r>
              <a:rPr lang="en-SG" dirty="0" err="1"/>
              <a:t>bào</a:t>
            </a:r>
            <a:r>
              <a:rPr lang="en-SG" dirty="0"/>
              <a:t>?</a:t>
            </a:r>
          </a:p>
        </p:txBody>
      </p:sp>
    </p:spTree>
    <p:extLst>
      <p:ext uri="{BB962C8B-B14F-4D97-AF65-F5344CB8AC3E}">
        <p14:creationId xmlns:p14="http://schemas.microsoft.com/office/powerpoint/2010/main" val="54719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586577B-6086-4261-B873-A67642B68B5D}"/>
              </a:ext>
            </a:extLst>
          </p:cNvPr>
          <p:cNvSpPr txBox="1"/>
          <p:nvPr/>
        </p:nvSpPr>
        <p:spPr>
          <a:xfrm>
            <a:off x="300038" y="157655"/>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V. SỰ LỚN LÊN VÀ SINH SẢN CỦA TẾ BÀO</a:t>
            </a:r>
          </a:p>
        </p:txBody>
      </p:sp>
      <p:pic>
        <p:nvPicPr>
          <p:cNvPr id="4" name="Picture 3">
            <a:extLst>
              <a:ext uri="{FF2B5EF4-FFF2-40B4-BE49-F238E27FC236}">
                <a16:creationId xmlns:a16="http://schemas.microsoft.com/office/drawing/2014/main" id="{88D0D08C-613C-4B10-A688-506CF1995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5826" y="1045000"/>
            <a:ext cx="3722083" cy="1240694"/>
          </a:xfrm>
          <a:prstGeom prst="rect">
            <a:avLst/>
          </a:prstGeom>
        </p:spPr>
      </p:pic>
      <p:sp>
        <p:nvSpPr>
          <p:cNvPr id="9" name="Rectangle 8">
            <a:extLst>
              <a:ext uri="{FF2B5EF4-FFF2-40B4-BE49-F238E27FC236}">
                <a16:creationId xmlns:a16="http://schemas.microsoft.com/office/drawing/2014/main" id="{1DE77A74-3FCC-46C5-AF8C-0CC0BDC5F150}"/>
              </a:ext>
            </a:extLst>
          </p:cNvPr>
          <p:cNvSpPr/>
          <p:nvPr/>
        </p:nvSpPr>
        <p:spPr>
          <a:xfrm>
            <a:off x="107156" y="2454079"/>
            <a:ext cx="8736807" cy="1515800"/>
          </a:xfrm>
          <a:prstGeom prst="rect">
            <a:avLst/>
          </a:prstGeom>
        </p:spPr>
        <p:txBody>
          <a:bodyPr wrap="square">
            <a:spAutoFit/>
          </a:bodyPr>
          <a:lstStyle/>
          <a:p>
            <a:pPr marL="342900" indent="-342900" algn="just">
              <a:lnSpc>
                <a:spcPts val="2700"/>
              </a:lnSpc>
              <a:spcBef>
                <a:spcPts val="200"/>
              </a:spcBef>
              <a:spcAft>
                <a:spcPts val="20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Sinh vật được cấu tạo bởi các tế bào, giống như ngôi nhà được xây từ những viên gạch, nhưng sinh vật thì lớn lên còn ngôi nhà thì không thể lớn lên được.</a:t>
            </a:r>
          </a:p>
          <a:p>
            <a:pPr marL="342900" indent="-342900" algn="just">
              <a:lnSpc>
                <a:spcPts val="2700"/>
              </a:lnSpc>
              <a:spcBef>
                <a:spcPts val="200"/>
              </a:spcBef>
              <a:spcAft>
                <a:spcPts val="20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Cơ thể sinh vật lớn lên là nhờ sự lớn lên và sinh sản của các tế bào. </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901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barn(inVertical)">
                                      <p:cBhvr>
                                        <p:cTn id="10"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300037" y="699285"/>
            <a:ext cx="4714875" cy="154872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39700" algn="just">
              <a:lnSpc>
                <a:spcPts val="2200"/>
              </a:lnSpc>
              <a:spcBef>
                <a:spcPts val="200"/>
              </a:spcBef>
              <a:spcAft>
                <a:spcPts val="200"/>
              </a:spcAft>
            </a:pPr>
            <a:r>
              <a:rPr lang="en-US" sz="2000" dirty="0">
                <a:solidFill>
                  <a:schemeClr val="tx1"/>
                </a:solidFill>
                <a:latin typeface="Times New Roman" panose="02020603050405020304" pitchFamily="18" charset="0"/>
                <a:cs typeface="Times New Roman" panose="02020603050405020304" pitchFamily="18" charset="0"/>
              </a:rPr>
              <a:t>Quan sát </a:t>
            </a:r>
            <a:r>
              <a:rPr lang="en-US" sz="2000">
                <a:solidFill>
                  <a:schemeClr val="tx1"/>
                </a:solidFill>
                <a:latin typeface="Times New Roman" panose="02020603050405020304" pitchFamily="18" charset="0"/>
                <a:cs typeface="Times New Roman" panose="02020603050405020304" pitchFamily="18" charset="0"/>
              </a:rPr>
              <a:t>Hình 12.11 </a:t>
            </a:r>
            <a:r>
              <a:rPr lang="en-US" sz="2000" dirty="0">
                <a:solidFill>
                  <a:schemeClr val="tx1"/>
                </a:solidFill>
                <a:latin typeface="Times New Roman" panose="02020603050405020304" pitchFamily="18" charset="0"/>
                <a:cs typeface="Times New Roman" panose="02020603050405020304" pitchFamily="18" charset="0"/>
              </a:rPr>
              <a:t>và cho </a:t>
            </a:r>
            <a:r>
              <a:rPr lang="en-US" sz="2000">
                <a:solidFill>
                  <a:schemeClr val="tx1"/>
                </a:solidFill>
                <a:latin typeface="Times New Roman" panose="02020603050405020304" pitchFamily="18" charset="0"/>
                <a:cs typeface="Times New Roman" panose="02020603050405020304" pitchFamily="18" charset="0"/>
              </a:rPr>
              <a:t>biết:</a:t>
            </a:r>
          </a:p>
          <a:p>
            <a:pPr marL="139700" algn="just">
              <a:lnSpc>
                <a:spcPts val="2200"/>
              </a:lnSpc>
              <a:spcBef>
                <a:spcPts val="200"/>
              </a:spcBef>
              <a:spcAft>
                <a:spcPts val="200"/>
              </a:spcAft>
            </a:pPr>
            <a:r>
              <a:rPr lang="en-US" sz="2000">
                <a:solidFill>
                  <a:schemeClr val="tx1"/>
                </a:solidFill>
                <a:latin typeface="Times New Roman" panose="02020603050405020304" pitchFamily="18" charset="0"/>
                <a:cs typeface="Times New Roman" panose="02020603050405020304" pitchFamily="18" charset="0"/>
              </a:rPr>
              <a:t>1. S</a:t>
            </a:r>
            <a:r>
              <a:rPr lang="vi-VN" sz="2000" i="1" dirty="0">
                <a:solidFill>
                  <a:schemeClr val="tx1"/>
                </a:solidFill>
                <a:latin typeface="Times New Roman" panose="02020603050405020304" pitchFamily="18" charset="0"/>
                <a:cs typeface="Times New Roman" panose="02020603050405020304" pitchFamily="18" charset="0"/>
              </a:rPr>
              <a:t>ố lượng tế bào </a:t>
            </a:r>
            <a:r>
              <a:rPr lang="vi-VN" sz="2000" i="1">
                <a:solidFill>
                  <a:schemeClr val="tx1"/>
                </a:solidFill>
                <a:latin typeface="Times New Roman" panose="02020603050405020304" pitchFamily="18" charset="0"/>
                <a:cs typeface="Times New Roman" panose="02020603050405020304" pitchFamily="18" charset="0"/>
              </a:rPr>
              <a:t>tăng lên</a:t>
            </a:r>
            <a:r>
              <a:rPr lang="en-US" sz="2000" i="1">
                <a:solidFill>
                  <a:schemeClr val="tx1"/>
                </a:solidFill>
                <a:latin typeface="Times New Roman" panose="02020603050405020304" pitchFamily="18" charset="0"/>
                <a:cs typeface="Times New Roman" panose="02020603050405020304" pitchFamily="18" charset="0"/>
              </a:rPr>
              <a:t> như thế nào</a:t>
            </a:r>
            <a:r>
              <a:rPr lang="vi-VN" sz="2000" i="1">
                <a:solidFill>
                  <a:schemeClr val="tx1"/>
                </a:solidFill>
                <a:latin typeface="Times New Roman" panose="02020603050405020304" pitchFamily="18" charset="0"/>
                <a:cs typeface="Times New Roman" panose="02020603050405020304" pitchFamily="18" charset="0"/>
              </a:rPr>
              <a:t> </a:t>
            </a:r>
            <a:r>
              <a:rPr lang="vi-VN" sz="2000" i="1" dirty="0">
                <a:solidFill>
                  <a:schemeClr val="tx1"/>
                </a:solidFill>
                <a:latin typeface="Times New Roman" panose="02020603050405020304" pitchFamily="18" charset="0"/>
                <a:cs typeface="Times New Roman" panose="02020603050405020304" pitchFamily="18" charset="0"/>
              </a:rPr>
              <a:t>sau mỗi lần phân chia</a:t>
            </a:r>
            <a:r>
              <a:rPr lang="en-US" sz="2000" i="1" dirty="0">
                <a:solidFill>
                  <a:schemeClr val="tx1"/>
                </a:solidFill>
                <a:latin typeface="Times New Roman" panose="02020603050405020304" pitchFamily="18" charset="0"/>
                <a:cs typeface="Times New Roman" panose="02020603050405020304" pitchFamily="18" charset="0"/>
              </a:rPr>
              <a:t>.</a:t>
            </a:r>
          </a:p>
          <a:p>
            <a:pPr algn="just">
              <a:lnSpc>
                <a:spcPts val="2200"/>
              </a:lnSpc>
              <a:spcBef>
                <a:spcPts val="200"/>
              </a:spcBef>
              <a:spcAft>
                <a:spcPts val="200"/>
              </a:spcAft>
            </a:pPr>
            <a:r>
              <a:rPr lang="en-US" sz="2000" i="1">
                <a:solidFill>
                  <a:schemeClr val="tx1"/>
                </a:solidFill>
                <a:latin typeface="Times New Roman" panose="02020603050405020304" pitchFamily="18" charset="0"/>
                <a:cs typeface="Times New Roman" panose="02020603050405020304" pitchFamily="18" charset="0"/>
              </a:rPr>
              <a:t>  2. Hãy tính số</a:t>
            </a:r>
            <a:r>
              <a:rPr lang="vi-VN" sz="2000" i="1">
                <a:solidFill>
                  <a:schemeClr val="tx1"/>
                </a:solidFill>
                <a:latin typeface="Times New Roman" panose="02020603050405020304" pitchFamily="18" charset="0"/>
                <a:cs typeface="Times New Roman" panose="02020603050405020304" pitchFamily="18" charset="0"/>
              </a:rPr>
              <a:t> </a:t>
            </a:r>
            <a:r>
              <a:rPr lang="vi-VN" sz="2000" i="1" dirty="0">
                <a:solidFill>
                  <a:schemeClr val="tx1"/>
                </a:solidFill>
                <a:latin typeface="Times New Roman" panose="02020603050405020304" pitchFamily="18" charset="0"/>
                <a:cs typeface="Times New Roman" panose="02020603050405020304" pitchFamily="18" charset="0"/>
              </a:rPr>
              <a:t>tế bào con mới được tạo ra sau lần phân chia thứ tư.</a:t>
            </a:r>
            <a:endParaRPr lang="en-US" sz="2000" i="1"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14912" y="559741"/>
            <a:ext cx="4037648" cy="4370985"/>
          </a:xfrm>
          <a:prstGeom prst="rect">
            <a:avLst/>
          </a:prstGeom>
        </p:spPr>
      </p:pic>
      <p:sp>
        <p:nvSpPr>
          <p:cNvPr id="6" name="TextBox 5">
            <a:extLst>
              <a:ext uri="{FF2B5EF4-FFF2-40B4-BE49-F238E27FC236}">
                <a16:creationId xmlns:a16="http://schemas.microsoft.com/office/drawing/2014/main" id="{E7810AA4-B878-4347-8AEB-A6E2F545F1A5}"/>
              </a:ext>
            </a:extLst>
          </p:cNvPr>
          <p:cNvSpPr txBox="1"/>
          <p:nvPr/>
        </p:nvSpPr>
        <p:spPr>
          <a:xfrm>
            <a:off x="300038" y="157655"/>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V. SỰ LỚN LÊN VÀ SINH SẢN CỦA TẾ BÀO</a:t>
            </a:r>
          </a:p>
        </p:txBody>
      </p:sp>
      <p:sp>
        <p:nvSpPr>
          <p:cNvPr id="2" name="TextBox 1">
            <a:extLst>
              <a:ext uri="{FF2B5EF4-FFF2-40B4-BE49-F238E27FC236}">
                <a16:creationId xmlns:a16="http://schemas.microsoft.com/office/drawing/2014/main" id="{93D29548-3963-427F-AC67-AD5C05DB8A16}"/>
              </a:ext>
            </a:extLst>
          </p:cNvPr>
          <p:cNvSpPr txBox="1"/>
          <p:nvPr/>
        </p:nvSpPr>
        <p:spPr>
          <a:xfrm>
            <a:off x="300037" y="675577"/>
            <a:ext cx="4407693" cy="2862322"/>
          </a:xfrm>
          <a:prstGeom prst="rect">
            <a:avLst/>
          </a:prstGeom>
          <a:noFill/>
        </p:spPr>
        <p:txBody>
          <a:bodyPr wrap="square" rtlCol="0">
            <a:spAutoFit/>
          </a:bodyPr>
          <a:lstStyle/>
          <a:p>
            <a:pPr algn="l"/>
            <a:r>
              <a:rPr lang="en-US" sz="2000" b="0" i="0">
                <a:effectLst/>
                <a:latin typeface="+mj-lt"/>
              </a:rPr>
              <a:t>1. </a:t>
            </a:r>
            <a:r>
              <a:rPr lang="vi-VN" sz="2000" b="0" i="0">
                <a:effectLst/>
                <a:latin typeface="+mj-lt"/>
              </a:rPr>
              <a:t> Sau lần phân chia thứ nhất: tế bào tăng lên gấp 2 lần (2</a:t>
            </a:r>
            <a:r>
              <a:rPr lang="vi-VN" sz="2000" b="0" i="0" baseline="30000">
                <a:effectLst/>
                <a:latin typeface="+mj-lt"/>
              </a:rPr>
              <a:t>1</a:t>
            </a:r>
            <a:r>
              <a:rPr lang="vi-VN" sz="2000" b="0" i="0">
                <a:effectLst/>
                <a:latin typeface="+mj-lt"/>
              </a:rPr>
              <a:t>=2)</a:t>
            </a:r>
          </a:p>
          <a:p>
            <a:pPr algn="l"/>
            <a:r>
              <a:rPr lang="vi-VN" sz="2000" b="0" i="0">
                <a:effectLst/>
                <a:latin typeface="+mj-lt"/>
              </a:rPr>
              <a:t>- Sau lần phân chia thứ hai: tế bào tăng lên thành 4 tế bào (2</a:t>
            </a:r>
            <a:r>
              <a:rPr lang="vi-VN" sz="2000" b="0" i="0" baseline="30000">
                <a:effectLst/>
                <a:latin typeface="+mj-lt"/>
              </a:rPr>
              <a:t>2</a:t>
            </a:r>
            <a:r>
              <a:rPr lang="vi-VN" sz="2000" b="0" i="0">
                <a:effectLst/>
                <a:latin typeface="+mj-lt"/>
              </a:rPr>
              <a:t>=4)</a:t>
            </a:r>
          </a:p>
          <a:p>
            <a:pPr algn="l"/>
            <a:r>
              <a:rPr lang="vi-VN" sz="2000" b="0" i="0">
                <a:effectLst/>
                <a:latin typeface="+mj-lt"/>
              </a:rPr>
              <a:t>- Sau lần phân chia thứ ba: tế bào tăng lên thành 8 tế bào (2</a:t>
            </a:r>
            <a:r>
              <a:rPr lang="vi-VN" sz="2000" b="0" i="0" baseline="30000">
                <a:effectLst/>
                <a:latin typeface="+mj-lt"/>
              </a:rPr>
              <a:t>3</a:t>
            </a:r>
            <a:r>
              <a:rPr lang="vi-VN" sz="2000" b="0" i="0">
                <a:effectLst/>
                <a:latin typeface="+mj-lt"/>
              </a:rPr>
              <a:t>=8)</a:t>
            </a:r>
          </a:p>
          <a:p>
            <a:pPr algn="l"/>
            <a:r>
              <a:rPr lang="vi-VN" sz="2000" i="0">
                <a:effectLst/>
                <a:latin typeface="+mj-lt"/>
              </a:rPr>
              <a:t>2/ Sau lần phân chia thứ tư số tế bào tăng lên là: </a:t>
            </a:r>
            <a:r>
              <a:rPr lang="vi-VN" sz="2000" b="0" i="0">
                <a:effectLst/>
                <a:latin typeface="+mj-lt"/>
              </a:rPr>
              <a:t>2</a:t>
            </a:r>
            <a:r>
              <a:rPr lang="vi-VN" sz="2000" b="0" i="0" baseline="30000">
                <a:effectLst/>
                <a:latin typeface="+mj-lt"/>
              </a:rPr>
              <a:t>4</a:t>
            </a:r>
            <a:r>
              <a:rPr lang="vi-VN" sz="2000" b="0" i="0">
                <a:effectLst/>
                <a:latin typeface="+mj-lt"/>
              </a:rPr>
              <a:t>= 16 (tế bào)</a:t>
            </a:r>
          </a:p>
          <a:p>
            <a:endParaRPr lang="en-US" sz="2000">
              <a:latin typeface="+mj-lt"/>
            </a:endParaRPr>
          </a:p>
        </p:txBody>
      </p:sp>
      <p:sp>
        <p:nvSpPr>
          <p:cNvPr id="3" name="TextBox 2">
            <a:extLst>
              <a:ext uri="{FF2B5EF4-FFF2-40B4-BE49-F238E27FC236}">
                <a16:creationId xmlns:a16="http://schemas.microsoft.com/office/drawing/2014/main" id="{93052366-3464-4083-97B4-DE8D3CB7CF04}"/>
              </a:ext>
            </a:extLst>
          </p:cNvPr>
          <p:cNvSpPr txBox="1"/>
          <p:nvPr/>
        </p:nvSpPr>
        <p:spPr>
          <a:xfrm>
            <a:off x="200476" y="632758"/>
            <a:ext cx="4660845" cy="1938992"/>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Thực chất sự lớn lên của cơ thể sinh vật là nhờ hai quá trình liên tiếp không thể tách rời nhau, đó là tế bào lớn lên đến một mức độ nhất định thì sinh sản, các tế bào con lớn lên lại sinh sản, cứ như vậy tiếp tục làm tăng số lượng và kích thước của tế bào</a:t>
            </a:r>
          </a:p>
        </p:txBody>
      </p:sp>
      <p:sp>
        <p:nvSpPr>
          <p:cNvPr id="7" name="TextBox 6">
            <a:extLst>
              <a:ext uri="{FF2B5EF4-FFF2-40B4-BE49-F238E27FC236}">
                <a16:creationId xmlns:a16="http://schemas.microsoft.com/office/drawing/2014/main" id="{2A5EA7EB-CEC9-457A-97CA-AB01BA6930C6}"/>
              </a:ext>
            </a:extLst>
          </p:cNvPr>
          <p:cNvSpPr txBox="1"/>
          <p:nvPr/>
        </p:nvSpPr>
        <p:spPr>
          <a:xfrm>
            <a:off x="200476" y="2468543"/>
            <a:ext cx="4542503" cy="707886"/>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Quan sát sơ đồ hình 12.12 trả lời câu hỏi 1,2 trang 72</a:t>
            </a:r>
          </a:p>
        </p:txBody>
      </p:sp>
      <p:sp>
        <p:nvSpPr>
          <p:cNvPr id="8" name="TextBox 7">
            <a:extLst>
              <a:ext uri="{FF2B5EF4-FFF2-40B4-BE49-F238E27FC236}">
                <a16:creationId xmlns:a16="http://schemas.microsoft.com/office/drawing/2014/main" id="{3C2871F3-62D3-4177-BADE-1E75A5A393E9}"/>
              </a:ext>
            </a:extLst>
          </p:cNvPr>
          <p:cNvSpPr txBox="1"/>
          <p:nvPr/>
        </p:nvSpPr>
        <p:spPr>
          <a:xfrm>
            <a:off x="214541" y="2502139"/>
            <a:ext cx="4542503" cy="707886"/>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Sự lớn lên và sinh sản của tế bào có ý nghĩa gì?</a:t>
            </a:r>
          </a:p>
        </p:txBody>
      </p:sp>
      <p:sp>
        <p:nvSpPr>
          <p:cNvPr id="9" name="TextBox 8">
            <a:extLst>
              <a:ext uri="{FF2B5EF4-FFF2-40B4-BE49-F238E27FC236}">
                <a16:creationId xmlns:a16="http://schemas.microsoft.com/office/drawing/2014/main" id="{33D3C24D-6B17-4D23-95B8-D18B4F6903E4}"/>
              </a:ext>
            </a:extLst>
          </p:cNvPr>
          <p:cNvSpPr txBox="1"/>
          <p:nvPr/>
        </p:nvSpPr>
        <p:spPr>
          <a:xfrm>
            <a:off x="232299" y="2571750"/>
            <a:ext cx="4597198" cy="1631216"/>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 Sự sinh sản của một tế bào để tạo ra 2 tế bào mới gọi là sự phân bào xảy ra ở cả tế bào TV và ĐV, đó là cơ sở cho sự sinh trưởng và thay thế các tế bào già và tế bào bị tổn thương ở mỗi cơ thể.</a:t>
            </a:r>
          </a:p>
        </p:txBody>
      </p:sp>
      <p:pic>
        <p:nvPicPr>
          <p:cNvPr id="10" name="Picture 9" descr="A picture containing pen&#10;&#10;Description automatically generated">
            <a:extLst>
              <a:ext uri="{FF2B5EF4-FFF2-40B4-BE49-F238E27FC236}">
                <a16:creationId xmlns:a16="http://schemas.microsoft.com/office/drawing/2014/main" id="{4C817BB0-59DA-4453-BA27-371E6B9A8203}"/>
              </a:ext>
            </a:extLst>
          </p:cNvPr>
          <p:cNvPicPr>
            <a:picLocks noChangeAspect="1"/>
          </p:cNvPicPr>
          <p:nvPr/>
        </p:nvPicPr>
        <p:blipFill>
          <a:blip r:embed="rId3"/>
          <a:stretch>
            <a:fillRect/>
          </a:stretch>
        </p:blipFill>
        <p:spPr>
          <a:xfrm>
            <a:off x="5100408" y="559741"/>
            <a:ext cx="660083" cy="552434"/>
          </a:xfrm>
          <a:prstGeom prst="rect">
            <a:avLst/>
          </a:prstGeom>
        </p:spPr>
      </p:pic>
    </p:spTree>
    <p:extLst>
      <p:ext uri="{BB962C8B-B14F-4D97-AF65-F5344CB8AC3E}">
        <p14:creationId xmlns:p14="http://schemas.microsoft.com/office/powerpoint/2010/main" val="290990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grpId="1" nodeType="clickEffect">
                                  <p:stCondLst>
                                    <p:cond delay="0"/>
                                  </p:stCondLst>
                                  <p:childTnLst>
                                    <p:animEffect transition="out" filter="blinds(horizontal)">
                                      <p:cBhvr>
                                        <p:cTn id="46" dur="500"/>
                                        <p:tgtEl>
                                          <p:spTgt spid="7"/>
                                        </p:tgtEl>
                                      </p:cBhvr>
                                    </p:animEffect>
                                    <p:set>
                                      <p:cBhvr>
                                        <p:cTn id="47" dur="1" fill="hold">
                                          <p:stCondLst>
                                            <p:cond delay="499"/>
                                          </p:stCondLst>
                                        </p:cTn>
                                        <p:tgtEl>
                                          <p:spTgt spid="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xit" presetSubtype="10" fill="hold" grpId="1" nodeType="clickEffect">
                                  <p:stCondLst>
                                    <p:cond delay="0"/>
                                  </p:stCondLst>
                                  <p:childTnLst>
                                    <p:animEffect transition="out" filter="blinds(horizontal)">
                                      <p:cBhvr>
                                        <p:cTn id="56" dur="500"/>
                                        <p:tgtEl>
                                          <p:spTgt spid="8"/>
                                        </p:tgtEl>
                                      </p:cBhvr>
                                    </p:animEffect>
                                    <p:set>
                                      <p:cBhvr>
                                        <p:cTn id="57" dur="1" fill="hold">
                                          <p:stCondLst>
                                            <p:cond delay="499"/>
                                          </p:stCondLst>
                                        </p:cTn>
                                        <p:tgtEl>
                                          <p:spTgt spid="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P spid="3" grpId="0"/>
      <p:bldP spid="7" grpId="0"/>
      <p:bldP spid="7" grpId="1"/>
      <p:bldP spid="8" grpId="0"/>
      <p:bldP spid="8" grpId="1"/>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4450" y="575500"/>
            <a:ext cx="960366" cy="3392996"/>
          </a:xfrm>
        </p:spPr>
        <p:txBody>
          <a:bodyPr/>
          <a:lstStyle/>
          <a:p>
            <a:pPr algn="ctr"/>
            <a:r>
              <a:rPr lang="en-US" sz="2800" b="1" dirty="0">
                <a:latin typeface="Times New Roman" panose="02020603050405020304" pitchFamily="18" charset="0"/>
                <a:cs typeface="Times New Roman" panose="02020603050405020304" pitchFamily="18" charset="0"/>
              </a:rPr>
              <a:t>Mở rộng</a:t>
            </a:r>
          </a:p>
        </p:txBody>
      </p:sp>
      <p:sp>
        <p:nvSpPr>
          <p:cNvPr id="7" name="Text Placeholder 6"/>
          <p:cNvSpPr>
            <a:spLocks noGrp="1"/>
          </p:cNvSpPr>
          <p:nvPr>
            <p:ph type="body" idx="1"/>
          </p:nvPr>
        </p:nvSpPr>
        <p:spPr>
          <a:xfrm>
            <a:off x="1503367" y="581250"/>
            <a:ext cx="5845126" cy="3981000"/>
          </a:xfrm>
        </p:spPr>
        <p:txBody>
          <a:bodyPr/>
          <a:lstStyle/>
          <a:p>
            <a:pPr marL="139700" indent="0" algn="just">
              <a:lnSpc>
                <a:spcPts val="2800"/>
              </a:lnSpc>
              <a:spcBef>
                <a:spcPts val="200"/>
              </a:spcBef>
              <a:spcAft>
                <a:spcPts val="200"/>
              </a:spcAft>
              <a:buNone/>
            </a:pPr>
            <a:r>
              <a:rPr lang="en-US" sz="2000" dirty="0">
                <a:latin typeface="Times New Roman" panose="02020603050405020304" pitchFamily="18" charset="0"/>
                <a:cs typeface="Times New Roman" panose="02020603050405020304" pitchFamily="18" charset="0"/>
              </a:rPr>
              <a:t>Tế bào trong cơ thể chúng ta không sống mãi. Mỗi ngày cơ thể chúng ta tạo ra đủ 2 triệu tế bào để thay thế những tế bào đã chết bằng cách sinh sản tế bào.</a:t>
            </a:r>
          </a:p>
          <a:p>
            <a:pPr algn="just">
              <a:lnSpc>
                <a:spcPts val="2800"/>
              </a:lnSpc>
              <a:spcBef>
                <a:spcPts val="200"/>
              </a:spcBef>
              <a:spcAft>
                <a:spcPts val="200"/>
              </a:spcAft>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Tế bào da: 10 – 30 ngày phân chia một lần.</a:t>
            </a:r>
          </a:p>
          <a:p>
            <a:pPr algn="just">
              <a:lnSpc>
                <a:spcPts val="2800"/>
              </a:lnSpc>
              <a:spcBef>
                <a:spcPts val="200"/>
              </a:spcBef>
              <a:spcAft>
                <a:spcPts val="200"/>
              </a:spcAft>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Tế bào niêm mạc má: 5 ngày phân chia một lần.</a:t>
            </a:r>
          </a:p>
          <a:p>
            <a:pPr algn="just">
              <a:lnSpc>
                <a:spcPts val="2800"/>
              </a:lnSpc>
              <a:spcBef>
                <a:spcPts val="200"/>
              </a:spcBef>
              <a:spcAft>
                <a:spcPts val="200"/>
              </a:spcAft>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Tế bào gan: 1 -2 năm phân chia một lần.</a:t>
            </a:r>
          </a:p>
          <a:p>
            <a:pPr algn="just">
              <a:lnSpc>
                <a:spcPts val="2800"/>
              </a:lnSpc>
              <a:spcBef>
                <a:spcPts val="200"/>
              </a:spcBef>
              <a:spcAft>
                <a:spcPts val="200"/>
              </a:spcAft>
              <a:buFont typeface="Arial" panose="020B0604020202020204" pitchFamily="34" charset="0"/>
              <a:buChar char="•"/>
            </a:pPr>
            <a:r>
              <a:rPr lang="en-US" sz="2000" i="1" dirty="0">
                <a:latin typeface="Times New Roman" panose="02020603050405020304" pitchFamily="18" charset="0"/>
                <a:cs typeface="Times New Roman" panose="02020603050405020304" pitchFamily="18" charset="0"/>
              </a:rPr>
              <a:t>Tế bào thần kinh: sau khi hình thành sẽ không phân chia thêm lần nào</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5" name="TextBox 4">
            <a:extLst>
              <a:ext uri="{FF2B5EF4-FFF2-40B4-BE49-F238E27FC236}">
                <a16:creationId xmlns:a16="http://schemas.microsoft.com/office/drawing/2014/main" id="{155C1A07-B555-4CDC-921D-EC4A42E22BCC}"/>
              </a:ext>
            </a:extLst>
          </p:cNvPr>
          <p:cNvSpPr txBox="1"/>
          <p:nvPr/>
        </p:nvSpPr>
        <p:spPr>
          <a:xfrm>
            <a:off x="300038" y="157655"/>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V. SỰ LỚN LÊN VÀ SINH SẢN CỦA TẾ BÀO</a:t>
            </a:r>
          </a:p>
        </p:txBody>
      </p:sp>
    </p:spTree>
    <p:extLst>
      <p:ext uri="{BB962C8B-B14F-4D97-AF65-F5344CB8AC3E}">
        <p14:creationId xmlns:p14="http://schemas.microsoft.com/office/powerpoint/2010/main" val="75896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barn(inVertical)">
                                      <p:cBhvr>
                                        <p:cTn id="15" dur="500"/>
                                        <p:tgtEl>
                                          <p:spTgt spid="7">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barn(inVertical)">
                                      <p:cBhvr>
                                        <p:cTn id="18" dur="500"/>
                                        <p:tgtEl>
                                          <p:spTgt spid="7">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barn(inVertical)">
                                      <p:cBhvr>
                                        <p:cTn id="21" dur="500"/>
                                        <p:tgtEl>
                                          <p:spTgt spid="7">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barn(inVertical)">
                                      <p:cBhvr>
                                        <p:cTn id="24"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ài 3- phân chia tế bào">
            <a:hlinkClick r:id="" action="ppaction://media"/>
            <a:extLst>
              <a:ext uri="{FF2B5EF4-FFF2-40B4-BE49-F238E27FC236}">
                <a16:creationId xmlns:a16="http://schemas.microsoft.com/office/drawing/2014/main" id="{2EA69130-03A9-42D8-A8E9-EC574B908FE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64806" y="813969"/>
            <a:ext cx="6686163" cy="3758031"/>
          </a:xfrm>
          <a:prstGeom prst="rect">
            <a:avLst/>
          </a:prstGeom>
        </p:spPr>
      </p:pic>
      <p:sp>
        <p:nvSpPr>
          <p:cNvPr id="5" name="TextBox 4">
            <a:extLst>
              <a:ext uri="{FF2B5EF4-FFF2-40B4-BE49-F238E27FC236}">
                <a16:creationId xmlns:a16="http://schemas.microsoft.com/office/drawing/2014/main" id="{1A149FB5-BB0E-45FD-80A8-11A4EFFE5B11}"/>
              </a:ext>
            </a:extLst>
          </p:cNvPr>
          <p:cNvSpPr txBox="1"/>
          <p:nvPr/>
        </p:nvSpPr>
        <p:spPr>
          <a:xfrm>
            <a:off x="390144" y="321079"/>
            <a:ext cx="7594282"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V. SỰ LỚN LÊN VÀ SINH SẢN CỦA TẾ BÀO</a:t>
            </a:r>
          </a:p>
        </p:txBody>
      </p:sp>
    </p:spTree>
    <p:extLst>
      <p:ext uri="{BB962C8B-B14F-4D97-AF65-F5344CB8AC3E}">
        <p14:creationId xmlns:p14="http://schemas.microsoft.com/office/powerpoint/2010/main" val="215936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1172" y="119208"/>
            <a:ext cx="7593805" cy="393770"/>
          </a:xfrm>
          <a:solidFill>
            <a:srgbClr val="00B050"/>
          </a:solidFill>
        </p:spPr>
        <p:txBody>
          <a:bodyPr/>
          <a:lstStyle/>
          <a:p>
            <a:pPr algn="ctr"/>
            <a:r>
              <a:rPr lang="en-US" sz="2000" b="1" dirty="0">
                <a:solidFill>
                  <a:schemeClr val="tx1"/>
                </a:solidFill>
                <a:latin typeface="Times New Roman" panose="02020603050405020304" pitchFamily="18" charset="0"/>
                <a:cs typeface="Times New Roman" panose="02020603050405020304" pitchFamily="18" charset="0"/>
              </a:rPr>
              <a:t>VI. THỰC </a:t>
            </a:r>
            <a:r>
              <a:rPr lang="en-US" sz="2000" b="1">
                <a:solidFill>
                  <a:schemeClr val="tx1"/>
                </a:solidFill>
                <a:latin typeface="Times New Roman" panose="02020603050405020304" pitchFamily="18" charset="0"/>
                <a:cs typeface="Times New Roman" panose="02020603050405020304" pitchFamily="18" charset="0"/>
              </a:rPr>
              <a:t>HÀNH QUAN </a:t>
            </a:r>
            <a:r>
              <a:rPr lang="en-US" sz="2000" b="1" dirty="0">
                <a:solidFill>
                  <a:schemeClr val="tx1"/>
                </a:solidFill>
                <a:latin typeface="Times New Roman" panose="02020603050405020304" pitchFamily="18" charset="0"/>
                <a:cs typeface="Times New Roman" panose="02020603050405020304" pitchFamily="18" charset="0"/>
              </a:rPr>
              <a:t>SÁT TẾ BÀO</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pic>
        <p:nvPicPr>
          <p:cNvPr id="6" name="Picture 5"/>
          <p:cNvPicPr>
            <a:picLocks noChangeAspect="1"/>
          </p:cNvPicPr>
          <p:nvPr/>
        </p:nvPicPr>
        <p:blipFill>
          <a:blip r:embed="rId2"/>
          <a:stretch>
            <a:fillRect/>
          </a:stretch>
        </p:blipFill>
        <p:spPr>
          <a:xfrm>
            <a:off x="1194065" y="740511"/>
            <a:ext cx="6064301" cy="3211373"/>
          </a:xfrm>
          <a:prstGeom prst="rect">
            <a:avLst/>
          </a:prstGeom>
        </p:spPr>
      </p:pic>
    </p:spTree>
    <p:extLst>
      <p:ext uri="{BB962C8B-B14F-4D97-AF65-F5344CB8AC3E}">
        <p14:creationId xmlns:p14="http://schemas.microsoft.com/office/powerpoint/2010/main" val="286945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13461"/>
            <a:ext cx="1475232" cy="813080"/>
          </a:xfrm>
        </p:spPr>
        <p:txBody>
          <a:bodyPr/>
          <a:lstStyle/>
          <a:p>
            <a:pPr algn="ctr"/>
            <a:r>
              <a:rPr lang="en-US" sz="2000" b="1" dirty="0">
                <a:latin typeface="+mj-lt"/>
              </a:rPr>
              <a:t>2. Tiến hành</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
        <p:nvSpPr>
          <p:cNvPr id="5" name="Rectangle 4"/>
          <p:cNvSpPr/>
          <p:nvPr/>
        </p:nvSpPr>
        <p:spPr>
          <a:xfrm>
            <a:off x="146305" y="2380983"/>
            <a:ext cx="1371600" cy="1015663"/>
          </a:xfrm>
          <a:prstGeom prst="rect">
            <a:avLst/>
          </a:prstGeom>
        </p:spPr>
        <p:txBody>
          <a:bodyPr wrap="square">
            <a:spAutoFit/>
          </a:bodyPr>
          <a:lstStyle/>
          <a:p>
            <a:pPr algn="ctr"/>
            <a:r>
              <a:rPr lang="en-US" sz="2000" b="1" dirty="0">
                <a:solidFill>
                  <a:schemeClr val="accent1"/>
                </a:solidFill>
              </a:rPr>
              <a:t>Quan sát </a:t>
            </a:r>
          </a:p>
          <a:p>
            <a:pPr algn="ctr"/>
            <a:r>
              <a:rPr lang="en-US" sz="2000" b="1" dirty="0">
                <a:solidFill>
                  <a:schemeClr val="accent1"/>
                </a:solidFill>
              </a:rPr>
              <a:t>tế bào trứng cá</a:t>
            </a:r>
          </a:p>
        </p:txBody>
      </p:sp>
      <p:pic>
        <p:nvPicPr>
          <p:cNvPr id="3" name="Picture 2"/>
          <p:cNvPicPr>
            <a:picLocks noChangeAspect="1"/>
          </p:cNvPicPr>
          <p:nvPr/>
        </p:nvPicPr>
        <p:blipFill>
          <a:blip r:embed="rId2"/>
          <a:stretch>
            <a:fillRect/>
          </a:stretch>
        </p:blipFill>
        <p:spPr>
          <a:xfrm>
            <a:off x="1585245" y="601995"/>
            <a:ext cx="5973509" cy="3557975"/>
          </a:xfrm>
          <a:prstGeom prst="rect">
            <a:avLst/>
          </a:prstGeom>
        </p:spPr>
      </p:pic>
      <p:sp>
        <p:nvSpPr>
          <p:cNvPr id="6" name="Title 1">
            <a:extLst>
              <a:ext uri="{FF2B5EF4-FFF2-40B4-BE49-F238E27FC236}">
                <a16:creationId xmlns:a16="http://schemas.microsoft.com/office/drawing/2014/main" id="{28EEDC24-FBE1-400B-97B8-00EBF651DBD0}"/>
              </a:ext>
            </a:extLst>
          </p:cNvPr>
          <p:cNvSpPr txBox="1">
            <a:spLocks/>
          </p:cNvSpPr>
          <p:nvPr/>
        </p:nvSpPr>
        <p:spPr>
          <a:xfrm>
            <a:off x="243364" y="116576"/>
            <a:ext cx="7593805" cy="393770"/>
          </a:xfrm>
          <a:prstGeom prst="rect">
            <a:avLst/>
          </a:prstGeom>
          <a:solidFill>
            <a:srgbClr val="00B050"/>
          </a:solidFill>
        </p:spPr>
        <p:txBody>
          <a:bodyPr spcFirstLastPara="1" vert="horz" wrap="square" lIns="91425" tIns="91425" rIns="91425" bIns="91425" rtlCol="0" anchor="b" anchorCtr="0">
            <a:noAutofit/>
          </a:bodyPr>
          <a:lstStyle>
            <a:lvl1pPr lvl="0" algn="l" defTabSz="685800" rtl="0" eaLnBrk="1" latinLnBrk="0" hangingPunct="1">
              <a:lnSpc>
                <a:spcPct val="90000"/>
              </a:lnSpc>
              <a:spcBef>
                <a:spcPts val="0"/>
              </a:spcBef>
              <a:spcAft>
                <a:spcPts val="0"/>
              </a:spcAft>
              <a:buClr>
                <a:schemeClr val="accent1"/>
              </a:buClr>
              <a:buSzPts val="2400"/>
              <a:buNone/>
              <a:defRPr sz="3300" kern="1200">
                <a:solidFill>
                  <a:schemeClr val="accent1"/>
                </a:solidFill>
                <a:latin typeface="+mj-lt"/>
                <a:ea typeface="+mj-ea"/>
                <a:cs typeface="+mj-cs"/>
              </a:defRPr>
            </a:lvl1pPr>
            <a:lvl2pPr lvl="1" rtl="0">
              <a:spcBef>
                <a:spcPts val="0"/>
              </a:spcBef>
              <a:spcAft>
                <a:spcPts val="0"/>
              </a:spcAft>
              <a:buClr>
                <a:schemeClr val="accent1"/>
              </a:buClr>
              <a:buSzPts val="2400"/>
              <a:buNone/>
              <a:defRPr>
                <a:solidFill>
                  <a:schemeClr val="accent1"/>
                </a:solidFill>
              </a:defRPr>
            </a:lvl2pPr>
            <a:lvl3pPr lvl="2" rtl="0">
              <a:spcBef>
                <a:spcPts val="0"/>
              </a:spcBef>
              <a:spcAft>
                <a:spcPts val="0"/>
              </a:spcAft>
              <a:buClr>
                <a:schemeClr val="accent1"/>
              </a:buClr>
              <a:buSzPts val="2400"/>
              <a:buNone/>
              <a:defRPr>
                <a:solidFill>
                  <a:schemeClr val="accent1"/>
                </a:solidFill>
              </a:defRPr>
            </a:lvl3pPr>
            <a:lvl4pPr lvl="3" rtl="0">
              <a:spcBef>
                <a:spcPts val="0"/>
              </a:spcBef>
              <a:spcAft>
                <a:spcPts val="0"/>
              </a:spcAft>
              <a:buClr>
                <a:schemeClr val="accent1"/>
              </a:buClr>
              <a:buSzPts val="2400"/>
              <a:buNone/>
              <a:defRPr>
                <a:solidFill>
                  <a:schemeClr val="accent1"/>
                </a:solidFill>
              </a:defRPr>
            </a:lvl4pPr>
            <a:lvl5pPr lvl="4" rtl="0">
              <a:spcBef>
                <a:spcPts val="0"/>
              </a:spcBef>
              <a:spcAft>
                <a:spcPts val="0"/>
              </a:spcAft>
              <a:buClr>
                <a:schemeClr val="accent1"/>
              </a:buClr>
              <a:buSzPts val="2400"/>
              <a:buNone/>
              <a:defRPr>
                <a:solidFill>
                  <a:schemeClr val="accent1"/>
                </a:solidFill>
              </a:defRPr>
            </a:lvl5pPr>
            <a:lvl6pPr lvl="5" rtl="0">
              <a:spcBef>
                <a:spcPts val="0"/>
              </a:spcBef>
              <a:spcAft>
                <a:spcPts val="0"/>
              </a:spcAft>
              <a:buClr>
                <a:schemeClr val="accent1"/>
              </a:buClr>
              <a:buSzPts val="2400"/>
              <a:buNone/>
              <a:defRPr>
                <a:solidFill>
                  <a:schemeClr val="accent1"/>
                </a:solidFill>
              </a:defRPr>
            </a:lvl6pPr>
            <a:lvl7pPr lvl="6" rtl="0">
              <a:spcBef>
                <a:spcPts val="0"/>
              </a:spcBef>
              <a:spcAft>
                <a:spcPts val="0"/>
              </a:spcAft>
              <a:buClr>
                <a:schemeClr val="accent1"/>
              </a:buClr>
              <a:buSzPts val="2400"/>
              <a:buNone/>
              <a:defRPr>
                <a:solidFill>
                  <a:schemeClr val="accent1"/>
                </a:solidFill>
              </a:defRPr>
            </a:lvl7pPr>
            <a:lvl8pPr lvl="7" rtl="0">
              <a:spcBef>
                <a:spcPts val="0"/>
              </a:spcBef>
              <a:spcAft>
                <a:spcPts val="0"/>
              </a:spcAft>
              <a:buClr>
                <a:schemeClr val="accent1"/>
              </a:buClr>
              <a:buSzPts val="2400"/>
              <a:buNone/>
              <a:defRPr>
                <a:solidFill>
                  <a:schemeClr val="accent1"/>
                </a:solidFill>
              </a:defRPr>
            </a:lvl8pPr>
            <a:lvl9pPr lvl="8" rtl="0">
              <a:spcBef>
                <a:spcPts val="0"/>
              </a:spcBef>
              <a:spcAft>
                <a:spcPts val="0"/>
              </a:spcAft>
              <a:buClr>
                <a:schemeClr val="accent1"/>
              </a:buClr>
              <a:buSzPts val="2400"/>
              <a:buNone/>
              <a:defRPr>
                <a:solidFill>
                  <a:schemeClr val="accent1"/>
                </a:solidFill>
              </a:defRPr>
            </a:lvl9pPr>
          </a:lstStyle>
          <a:p>
            <a:pPr algn="ctr"/>
            <a:r>
              <a:rPr lang="en-US" sz="2000" b="1">
                <a:solidFill>
                  <a:schemeClr val="tx1"/>
                </a:solidFill>
                <a:latin typeface="Times New Roman" panose="02020603050405020304" pitchFamily="18" charset="0"/>
                <a:cs typeface="Times New Roman" panose="02020603050405020304" pitchFamily="18" charset="0"/>
              </a:rPr>
              <a:t>VI. THỰC HÀNH QUAN SÁT TẾ BÀO</a:t>
            </a:r>
            <a:endParaRPr lang="en-US"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62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 y="575499"/>
            <a:ext cx="1112026" cy="4567951"/>
          </a:xfrm>
        </p:spPr>
        <p:txBody>
          <a:bodyPr/>
          <a:lstStyle/>
          <a:p>
            <a:pPr algn="ctr"/>
            <a:r>
              <a:rPr lang="en-US" b="1" dirty="0">
                <a:latin typeface="+mj-lt"/>
              </a:rPr>
              <a:t>Quan sát tế bào vảy hành</a:t>
            </a:r>
          </a:p>
        </p:txBody>
      </p:sp>
      <p:sp>
        <p:nvSpPr>
          <p:cNvPr id="4" name="Slide Number Placeholder 3"/>
          <p:cNvSpPr>
            <a:spLocks noGrp="1"/>
          </p:cNvSpPr>
          <p:nvPr>
            <p:ph type="sldNum" idx="12"/>
          </p:nvPr>
        </p:nvSpPr>
        <p:spPr>
          <a:xfrm>
            <a:off x="6723916" y="4749851"/>
            <a:ext cx="808380" cy="393600"/>
          </a:xfrm>
        </p:spPr>
        <p:txBody>
          <a:bodyPr/>
          <a:lstStyle/>
          <a:p>
            <a:pPr marL="0" lvl="0" indent="0" algn="r" rtl="0">
              <a:spcBef>
                <a:spcPts val="0"/>
              </a:spcBef>
              <a:spcAft>
                <a:spcPts val="0"/>
              </a:spcAft>
              <a:buNone/>
            </a:pPr>
            <a:fld id="{00000000-1234-1234-1234-123412341234}" type="slidenum">
              <a:rPr lang="en" smtClean="0"/>
              <a:t>28</a:t>
            </a:fld>
            <a:endParaRPr lang="en"/>
          </a:p>
        </p:txBody>
      </p:sp>
      <p:pic>
        <p:nvPicPr>
          <p:cNvPr id="5" name="Picture 4"/>
          <p:cNvPicPr>
            <a:picLocks noChangeAspect="1"/>
          </p:cNvPicPr>
          <p:nvPr/>
        </p:nvPicPr>
        <p:blipFill>
          <a:blip r:embed="rId2"/>
          <a:stretch>
            <a:fillRect/>
          </a:stretch>
        </p:blipFill>
        <p:spPr>
          <a:xfrm>
            <a:off x="1528763" y="642937"/>
            <a:ext cx="6700837" cy="1285876"/>
          </a:xfrm>
          <a:prstGeom prst="rect">
            <a:avLst/>
          </a:prstGeom>
        </p:spPr>
      </p:pic>
      <p:pic>
        <p:nvPicPr>
          <p:cNvPr id="6" name="Picture 5"/>
          <p:cNvPicPr>
            <a:picLocks noChangeAspect="1"/>
          </p:cNvPicPr>
          <p:nvPr/>
        </p:nvPicPr>
        <p:blipFill>
          <a:blip r:embed="rId3"/>
          <a:stretch>
            <a:fillRect/>
          </a:stretch>
        </p:blipFill>
        <p:spPr>
          <a:xfrm>
            <a:off x="1629176" y="1928813"/>
            <a:ext cx="6555862" cy="3106332"/>
          </a:xfrm>
          <a:prstGeom prst="rect">
            <a:avLst/>
          </a:prstGeom>
        </p:spPr>
      </p:pic>
      <p:sp>
        <p:nvSpPr>
          <p:cNvPr id="7" name="Title 1">
            <a:extLst>
              <a:ext uri="{FF2B5EF4-FFF2-40B4-BE49-F238E27FC236}">
                <a16:creationId xmlns:a16="http://schemas.microsoft.com/office/drawing/2014/main" id="{DCA438BE-27F1-48D0-BA9C-A585CF46D2A7}"/>
              </a:ext>
            </a:extLst>
          </p:cNvPr>
          <p:cNvSpPr txBox="1">
            <a:spLocks/>
          </p:cNvSpPr>
          <p:nvPr/>
        </p:nvSpPr>
        <p:spPr>
          <a:xfrm>
            <a:off x="1035844" y="249168"/>
            <a:ext cx="7593805" cy="393770"/>
          </a:xfrm>
          <a:prstGeom prst="rect">
            <a:avLst/>
          </a:prstGeom>
          <a:solidFill>
            <a:srgbClr val="00B050"/>
          </a:solidFill>
        </p:spPr>
        <p:txBody>
          <a:bodyPr spcFirstLastPara="1" vert="horz" wrap="square" lIns="91425" tIns="91425" rIns="91425" bIns="91425" rtlCol="0" anchor="t" anchorCtr="0">
            <a:noAutofit/>
          </a:bodyPr>
          <a:lstStyle>
            <a:lvl1pPr lvl="0" algn="l" defTabSz="685800" rtl="0" eaLnBrk="1" latinLnBrk="0" hangingPunct="1">
              <a:lnSpc>
                <a:spcPct val="90000"/>
              </a:lnSpc>
              <a:spcBef>
                <a:spcPts val="0"/>
              </a:spcBef>
              <a:spcAft>
                <a:spcPts val="0"/>
              </a:spcAft>
              <a:buSzPts val="2400"/>
              <a:buNone/>
              <a:defRPr sz="3300" kern="1200">
                <a:solidFill>
                  <a:schemeClr val="tx1"/>
                </a:solidFill>
                <a:latin typeface="+mj-lt"/>
                <a:ea typeface="+mj-ea"/>
                <a:cs typeface="+mj-cs"/>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pPr algn="ctr"/>
            <a:r>
              <a:rPr lang="en-US" sz="2000" b="1">
                <a:latin typeface="Times New Roman" panose="02020603050405020304" pitchFamily="18" charset="0"/>
                <a:cs typeface="Times New Roman" panose="02020603050405020304" pitchFamily="18" charset="0"/>
              </a:rPr>
              <a:t>VI. THỰC HÀNH QUAN SÁT TẾ BÀO</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083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68B8CD-D6A2-4574-A6F2-EF9E0429B852}"/>
              </a:ext>
            </a:extLst>
          </p:cNvPr>
          <p:cNvSpPr txBox="1"/>
          <p:nvPr/>
        </p:nvSpPr>
        <p:spPr>
          <a:xfrm>
            <a:off x="2228850" y="265122"/>
            <a:ext cx="4572000" cy="415498"/>
          </a:xfrm>
          <a:prstGeom prst="rect">
            <a:avLst/>
          </a:prstGeom>
          <a:noFill/>
        </p:spPr>
        <p:txBody>
          <a:bodyPr wrap="square">
            <a:spAutoFit/>
          </a:bodyPr>
          <a:lstStyle/>
          <a:p>
            <a:pPr algn="ctr"/>
            <a:r>
              <a:rPr lang="en-US" sz="2100" b="1" dirty="0">
                <a:latin typeface="Cambria" panose="02040503050406030204" pitchFamily="18" charset="0"/>
                <a:ea typeface="Cambria" panose="02040503050406030204" pitchFamily="18" charset="0"/>
              </a:rPr>
              <a:t>KẾT QUẢ</a:t>
            </a:r>
            <a:endParaRPr lang="en-SG" sz="2100" dirty="0"/>
          </a:p>
        </p:txBody>
      </p:sp>
      <p:pic>
        <p:nvPicPr>
          <p:cNvPr id="8" name="Picture 7">
            <a:extLst>
              <a:ext uri="{FF2B5EF4-FFF2-40B4-BE49-F238E27FC236}">
                <a16:creationId xmlns:a16="http://schemas.microsoft.com/office/drawing/2014/main" id="{9E9195B2-EB6E-440C-904E-9C27A7F10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5350" y="1243989"/>
            <a:ext cx="3886199" cy="3687729"/>
          </a:xfrm>
          <a:prstGeom prst="rect">
            <a:avLst/>
          </a:prstGeom>
        </p:spPr>
      </p:pic>
      <p:sp>
        <p:nvSpPr>
          <p:cNvPr id="9" name="TextBox 8">
            <a:extLst>
              <a:ext uri="{FF2B5EF4-FFF2-40B4-BE49-F238E27FC236}">
                <a16:creationId xmlns:a16="http://schemas.microsoft.com/office/drawing/2014/main" id="{E35147BB-2F51-431A-9CEE-05A4B3528C8D}"/>
              </a:ext>
            </a:extLst>
          </p:cNvPr>
          <p:cNvSpPr txBox="1"/>
          <p:nvPr/>
        </p:nvSpPr>
        <p:spPr>
          <a:xfrm>
            <a:off x="5349240" y="731520"/>
            <a:ext cx="2857500" cy="300082"/>
          </a:xfrm>
          <a:prstGeom prst="rect">
            <a:avLst/>
          </a:prstGeom>
          <a:noFill/>
        </p:spPr>
        <p:txBody>
          <a:bodyPr wrap="square" rtlCol="0">
            <a:spAutoFit/>
          </a:bodyPr>
          <a:lstStyle/>
          <a:p>
            <a:pPr algn="ctr"/>
            <a:r>
              <a:rPr lang="en-SG" sz="1350" b="1" dirty="0"/>
              <a:t>TẾ BÀO BIỂU BÌ VẢY HÀNH</a:t>
            </a:r>
          </a:p>
        </p:txBody>
      </p:sp>
      <p:pic>
        <p:nvPicPr>
          <p:cNvPr id="4" name="Picture 3">
            <a:extLst>
              <a:ext uri="{FF2B5EF4-FFF2-40B4-BE49-F238E27FC236}">
                <a16:creationId xmlns:a16="http://schemas.microsoft.com/office/drawing/2014/main" id="{3D64AE45-CC0C-4F7C-852D-7300625A95E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2232" b="99567" l="0" r="100000">
                        <a14:backgroundMark x1="83846" y1="75000" x2="83846" y2="75000"/>
                        <a14:backgroundMark x1="98769" y1="83218" x2="98769" y2="83218"/>
                        <a14:backgroundMark x1="83231" y1="74740" x2="98769" y2="82958"/>
                        <a14:backgroundMark x1="85846" y1="83997" x2="90308" y2="79066"/>
                      </a14:backgroundRemoval>
                    </a14:imgEffect>
                  </a14:imgLayer>
                </a14:imgProps>
              </a:ext>
              <a:ext uri="{28A0092B-C50C-407E-A947-70E740481C1C}">
                <a14:useLocalDpi xmlns:a14="http://schemas.microsoft.com/office/drawing/2010/main" val="0"/>
              </a:ext>
            </a:extLst>
          </a:blip>
          <a:stretch>
            <a:fillRect/>
          </a:stretch>
        </p:blipFill>
        <p:spPr>
          <a:xfrm>
            <a:off x="709773" y="157162"/>
            <a:ext cx="2892107" cy="4721216"/>
          </a:xfrm>
          <a:prstGeom prst="rect">
            <a:avLst/>
          </a:prstGeom>
        </p:spPr>
      </p:pic>
      <p:sp>
        <p:nvSpPr>
          <p:cNvPr id="10" name="TextBox 9">
            <a:extLst>
              <a:ext uri="{FF2B5EF4-FFF2-40B4-BE49-F238E27FC236}">
                <a16:creationId xmlns:a16="http://schemas.microsoft.com/office/drawing/2014/main" id="{1F87E3E6-EAEE-4B21-AABC-59F8A3358E63}"/>
              </a:ext>
            </a:extLst>
          </p:cNvPr>
          <p:cNvSpPr txBox="1"/>
          <p:nvPr/>
        </p:nvSpPr>
        <p:spPr>
          <a:xfrm>
            <a:off x="892970" y="795852"/>
            <a:ext cx="2857500" cy="300082"/>
          </a:xfrm>
          <a:prstGeom prst="rect">
            <a:avLst/>
          </a:prstGeom>
          <a:noFill/>
        </p:spPr>
        <p:txBody>
          <a:bodyPr wrap="square" rtlCol="0">
            <a:spAutoFit/>
          </a:bodyPr>
          <a:lstStyle/>
          <a:p>
            <a:pPr algn="ctr"/>
            <a:r>
              <a:rPr lang="en-SG" sz="1350" b="1" dirty="0"/>
              <a:t>TẾ BÀO TRỨNG CÁ</a:t>
            </a:r>
          </a:p>
        </p:txBody>
      </p:sp>
    </p:spTree>
    <p:extLst>
      <p:ext uri="{BB962C8B-B14F-4D97-AF65-F5344CB8AC3E}">
        <p14:creationId xmlns:p14="http://schemas.microsoft.com/office/powerpoint/2010/main" val="240339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F44E0C-D388-42CD-ACFF-39E853C91623}"/>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 TẾ BÀO LÀ GÌ ?</a:t>
            </a:r>
          </a:p>
        </p:txBody>
      </p:sp>
      <p:pic>
        <p:nvPicPr>
          <p:cNvPr id="3" name="Picture 2" descr="Text&#10;&#10;Description automatically generated">
            <a:extLst>
              <a:ext uri="{FF2B5EF4-FFF2-40B4-BE49-F238E27FC236}">
                <a16:creationId xmlns:a16="http://schemas.microsoft.com/office/drawing/2014/main" id="{0A5C7CDC-9A29-4569-BA90-F4679F47D14E}"/>
              </a:ext>
            </a:extLst>
          </p:cNvPr>
          <p:cNvPicPr>
            <a:picLocks noChangeAspect="1"/>
          </p:cNvPicPr>
          <p:nvPr/>
        </p:nvPicPr>
        <p:blipFill>
          <a:blip r:embed="rId2"/>
          <a:stretch>
            <a:fillRect/>
          </a:stretch>
        </p:blipFill>
        <p:spPr>
          <a:xfrm>
            <a:off x="40140" y="727200"/>
            <a:ext cx="9063720" cy="4265789"/>
          </a:xfrm>
          <a:prstGeom prst="rect">
            <a:avLst/>
          </a:prstGeom>
        </p:spPr>
      </p:pic>
    </p:spTree>
    <p:extLst>
      <p:ext uri="{BB962C8B-B14F-4D97-AF65-F5344CB8AC3E}">
        <p14:creationId xmlns:p14="http://schemas.microsoft.com/office/powerpoint/2010/main" val="676204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E BAO BIEU BI VAY HANH">
            <a:hlinkClick r:id="" action="ppaction://media"/>
            <a:extLst>
              <a:ext uri="{FF2B5EF4-FFF2-40B4-BE49-F238E27FC236}">
                <a16:creationId xmlns:a16="http://schemas.microsoft.com/office/drawing/2014/main" id="{F6DC8CE4-D0D8-4127-8E1B-323FF0279B5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60600" y="676275"/>
            <a:ext cx="4349750" cy="3262313"/>
          </a:xfrm>
        </p:spPr>
      </p:pic>
      <p:sp>
        <p:nvSpPr>
          <p:cNvPr id="5" name="TextBox 4">
            <a:extLst>
              <a:ext uri="{FF2B5EF4-FFF2-40B4-BE49-F238E27FC236}">
                <a16:creationId xmlns:a16="http://schemas.microsoft.com/office/drawing/2014/main" id="{BF42FCE8-2CAC-4A57-B0C3-42928D193EE5}"/>
              </a:ext>
            </a:extLst>
          </p:cNvPr>
          <p:cNvSpPr txBox="1"/>
          <p:nvPr/>
        </p:nvSpPr>
        <p:spPr>
          <a:xfrm>
            <a:off x="2657475" y="4075286"/>
            <a:ext cx="3829050" cy="415498"/>
          </a:xfrm>
          <a:prstGeom prst="rect">
            <a:avLst/>
          </a:prstGeom>
          <a:noFill/>
        </p:spPr>
        <p:txBody>
          <a:bodyPr wrap="square" rtlCol="0">
            <a:spAutoFit/>
          </a:bodyPr>
          <a:lstStyle/>
          <a:p>
            <a:pPr algn="ctr"/>
            <a:r>
              <a:rPr lang="en-SG" sz="2100" b="1" dirty="0"/>
              <a:t>TẾ BÀO BIỂU BÌ VẢY HÀNH</a:t>
            </a:r>
          </a:p>
        </p:txBody>
      </p:sp>
    </p:spTree>
    <p:extLst>
      <p:ext uri="{BB962C8B-B14F-4D97-AF65-F5344CB8AC3E}">
        <p14:creationId xmlns:p14="http://schemas.microsoft.com/office/powerpoint/2010/main" val="104529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31</a:t>
            </a:fld>
            <a:endParaRPr lang="en">
              <a:solidFill>
                <a:schemeClr val="tx1"/>
              </a:solidFill>
            </a:endParaRPr>
          </a:p>
        </p:txBody>
      </p:sp>
      <p:sp>
        <p:nvSpPr>
          <p:cNvPr id="4" name="Rectangle 3"/>
          <p:cNvSpPr/>
          <p:nvPr/>
        </p:nvSpPr>
        <p:spPr>
          <a:xfrm>
            <a:off x="605238" y="617674"/>
            <a:ext cx="6748135" cy="430887"/>
          </a:xfrm>
          <a:prstGeom prst="rect">
            <a:avLst/>
          </a:prstGeom>
        </p:spPr>
        <p:txBody>
          <a:bodyPr wrap="square">
            <a:spAutoFit/>
          </a:bodyPr>
          <a:lstStyle/>
          <a:p>
            <a:r>
              <a:rPr lang="en-US" sz="2200" i="1" dirty="0">
                <a:ea typeface="Calibri" panose="020F0502020204030204" pitchFamily="34" charset="0"/>
                <a:cs typeface="Times New Roman" panose="02020603050405020304" pitchFamily="18" charset="0"/>
              </a:rPr>
              <a:t>Lập báo cáo kết quả quan sát tế bào theo mẫu gợi ý:</a:t>
            </a:r>
            <a:endParaRPr lang="en-US" sz="2200" i="1" dirty="0"/>
          </a:p>
        </p:txBody>
      </p:sp>
      <p:graphicFrame>
        <p:nvGraphicFramePr>
          <p:cNvPr id="5" name="Table 4"/>
          <p:cNvGraphicFramePr>
            <a:graphicFrameLocks noGrp="1"/>
          </p:cNvGraphicFramePr>
          <p:nvPr>
            <p:extLst>
              <p:ext uri="{D42A27DB-BD31-4B8C-83A1-F6EECF244321}">
                <p14:modId xmlns:p14="http://schemas.microsoft.com/office/powerpoint/2010/main" val="3346460750"/>
              </p:ext>
            </p:extLst>
          </p:nvPr>
        </p:nvGraphicFramePr>
        <p:xfrm>
          <a:off x="334061" y="1277366"/>
          <a:ext cx="7707782" cy="1553147"/>
        </p:xfrm>
        <a:graphic>
          <a:graphicData uri="http://schemas.openxmlformats.org/drawingml/2006/table">
            <a:tbl>
              <a:tblPr firstRow="1" bandRow="1">
                <a:tableStyleId>{A21C09DD-20E4-490C-86EA-0C1ED17FF51C}</a:tableStyleId>
              </a:tblPr>
              <a:tblGrid>
                <a:gridCol w="2455310">
                  <a:extLst>
                    <a:ext uri="{9D8B030D-6E8A-4147-A177-3AD203B41FA5}">
                      <a16:colId xmlns:a16="http://schemas.microsoft.com/office/drawing/2014/main" val="20000"/>
                    </a:ext>
                  </a:extLst>
                </a:gridCol>
                <a:gridCol w="2843958">
                  <a:extLst>
                    <a:ext uri="{9D8B030D-6E8A-4147-A177-3AD203B41FA5}">
                      <a16:colId xmlns:a16="http://schemas.microsoft.com/office/drawing/2014/main" val="20001"/>
                    </a:ext>
                  </a:extLst>
                </a:gridCol>
                <a:gridCol w="2408514">
                  <a:extLst>
                    <a:ext uri="{9D8B030D-6E8A-4147-A177-3AD203B41FA5}">
                      <a16:colId xmlns:a16="http://schemas.microsoft.com/office/drawing/2014/main" val="20002"/>
                    </a:ext>
                  </a:extLst>
                </a:gridCol>
              </a:tblGrid>
              <a:tr h="370840">
                <a:tc>
                  <a:txBody>
                    <a:bodyPr/>
                    <a:lstStyle/>
                    <a:p>
                      <a:pPr algn="ctr">
                        <a:lnSpc>
                          <a:spcPts val="4000"/>
                        </a:lnSpc>
                        <a:spcBef>
                          <a:spcPts val="500"/>
                        </a:spcBef>
                        <a:spcAft>
                          <a:spcPts val="500"/>
                        </a:spcAft>
                      </a:pPr>
                      <a:r>
                        <a:rPr lang="en-US" sz="2000" dirty="0"/>
                        <a:t>Tế</a:t>
                      </a:r>
                      <a:r>
                        <a:rPr lang="en-US" sz="2000" baseline="0" dirty="0"/>
                        <a:t> bào</a:t>
                      </a:r>
                      <a:endParaRPr lang="en-US" sz="2000" dirty="0"/>
                    </a:p>
                  </a:txBody>
                  <a:tcPr>
                    <a:solidFill>
                      <a:schemeClr val="accent2">
                        <a:lumMod val="60000"/>
                        <a:lumOff val="40000"/>
                      </a:schemeClr>
                    </a:solidFill>
                  </a:tcPr>
                </a:tc>
                <a:tc>
                  <a:txBody>
                    <a:bodyPr/>
                    <a:lstStyle/>
                    <a:p>
                      <a:pPr algn="ctr">
                        <a:lnSpc>
                          <a:spcPts val="4000"/>
                        </a:lnSpc>
                        <a:spcBef>
                          <a:spcPts val="500"/>
                        </a:spcBef>
                        <a:spcAft>
                          <a:spcPts val="500"/>
                        </a:spcAft>
                      </a:pPr>
                      <a:r>
                        <a:rPr lang="en-US" sz="2000" dirty="0"/>
                        <a:t>Mô</a:t>
                      </a:r>
                      <a:r>
                        <a:rPr lang="en-US" sz="2000" baseline="0" dirty="0"/>
                        <a:t> tả hình dạng</a:t>
                      </a:r>
                      <a:endParaRPr lang="en-US" sz="2000" dirty="0"/>
                    </a:p>
                  </a:txBody>
                  <a:tcPr>
                    <a:solidFill>
                      <a:schemeClr val="accent2">
                        <a:lumMod val="60000"/>
                        <a:lumOff val="40000"/>
                      </a:schemeClr>
                    </a:solidFill>
                  </a:tcPr>
                </a:tc>
                <a:tc>
                  <a:txBody>
                    <a:bodyPr/>
                    <a:lstStyle/>
                    <a:p>
                      <a:pPr algn="ctr">
                        <a:lnSpc>
                          <a:spcPts val="4000"/>
                        </a:lnSpc>
                        <a:spcBef>
                          <a:spcPts val="500"/>
                        </a:spcBef>
                        <a:spcAft>
                          <a:spcPts val="500"/>
                        </a:spcAft>
                      </a:pPr>
                      <a:r>
                        <a:rPr lang="en-US" sz="2000" dirty="0"/>
                        <a:t>Hình</a:t>
                      </a:r>
                      <a:r>
                        <a:rPr lang="en-US" sz="2000" baseline="0" dirty="0"/>
                        <a:t> vẽ minh họa</a:t>
                      </a:r>
                      <a:endParaRPr lang="en-US" sz="2000" dirty="0"/>
                    </a:p>
                  </a:txBody>
                  <a:tcPr>
                    <a:solidFill>
                      <a:schemeClr val="accent2">
                        <a:lumMod val="60000"/>
                        <a:lumOff val="40000"/>
                      </a:schemeClr>
                    </a:solidFill>
                  </a:tcPr>
                </a:tc>
                <a:extLst>
                  <a:ext uri="{0D108BD9-81ED-4DB2-BD59-A6C34878D82A}">
                    <a16:rowId xmlns:a16="http://schemas.microsoft.com/office/drawing/2014/main" val="10000"/>
                  </a:ext>
                </a:extLst>
              </a:tr>
              <a:tr h="370840">
                <a:tc>
                  <a:txBody>
                    <a:bodyPr/>
                    <a:lstStyle/>
                    <a:p>
                      <a:pPr algn="ctr">
                        <a:lnSpc>
                          <a:spcPts val="4000"/>
                        </a:lnSpc>
                        <a:spcBef>
                          <a:spcPts val="500"/>
                        </a:spcBef>
                        <a:spcAft>
                          <a:spcPts val="500"/>
                        </a:spcAft>
                      </a:pPr>
                      <a:r>
                        <a:rPr lang="en-US" dirty="0"/>
                        <a:t>?</a:t>
                      </a:r>
                    </a:p>
                  </a:txBody>
                  <a:tcPr/>
                </a:tc>
                <a:tc>
                  <a:txBody>
                    <a:bodyPr/>
                    <a:lstStyle/>
                    <a:p>
                      <a:pPr algn="ctr">
                        <a:lnSpc>
                          <a:spcPts val="4000"/>
                        </a:lnSpc>
                        <a:spcBef>
                          <a:spcPts val="500"/>
                        </a:spcBef>
                        <a:spcAft>
                          <a:spcPts val="500"/>
                        </a:spcAft>
                      </a:pPr>
                      <a:r>
                        <a:rPr lang="en-US" dirty="0"/>
                        <a:t>?</a:t>
                      </a:r>
                    </a:p>
                  </a:txBody>
                  <a:tcPr/>
                </a:tc>
                <a:tc>
                  <a:txBody>
                    <a:bodyPr/>
                    <a:lstStyle/>
                    <a:p>
                      <a:pPr algn="ctr">
                        <a:lnSpc>
                          <a:spcPts val="4000"/>
                        </a:lnSpc>
                        <a:spcBef>
                          <a:spcPts val="500"/>
                        </a:spcBef>
                        <a:spcAft>
                          <a:spcPts val="500"/>
                        </a:spcAft>
                      </a:pPr>
                      <a:r>
                        <a:rPr lang="en-US" dirty="0"/>
                        <a:t>?</a:t>
                      </a:r>
                    </a:p>
                  </a:txBody>
                  <a:tcPr/>
                </a:tc>
                <a:extLst>
                  <a:ext uri="{0D108BD9-81ED-4DB2-BD59-A6C34878D82A}">
                    <a16:rowId xmlns:a16="http://schemas.microsoft.com/office/drawing/2014/main" val="10001"/>
                  </a:ext>
                </a:extLst>
              </a:tr>
              <a:tr h="370840">
                <a:tc>
                  <a:txBody>
                    <a:bodyPr/>
                    <a:lstStyle/>
                    <a:p>
                      <a:pPr algn="ctr">
                        <a:lnSpc>
                          <a:spcPts val="4000"/>
                        </a:lnSpc>
                        <a:spcBef>
                          <a:spcPts val="500"/>
                        </a:spcBef>
                        <a:spcAft>
                          <a:spcPts val="500"/>
                        </a:spcAft>
                      </a:pPr>
                      <a:r>
                        <a:rPr lang="en-US" dirty="0"/>
                        <a:t>?</a:t>
                      </a:r>
                    </a:p>
                  </a:txBody>
                  <a:tcPr/>
                </a:tc>
                <a:tc>
                  <a:txBody>
                    <a:bodyPr/>
                    <a:lstStyle/>
                    <a:p>
                      <a:pPr algn="ctr">
                        <a:lnSpc>
                          <a:spcPts val="4000"/>
                        </a:lnSpc>
                        <a:spcBef>
                          <a:spcPts val="500"/>
                        </a:spcBef>
                        <a:spcAft>
                          <a:spcPts val="500"/>
                        </a:spcAft>
                      </a:pPr>
                      <a:r>
                        <a:rPr lang="en-US" dirty="0"/>
                        <a:t>?</a:t>
                      </a:r>
                    </a:p>
                  </a:txBody>
                  <a:tcPr/>
                </a:tc>
                <a:tc>
                  <a:txBody>
                    <a:bodyPr/>
                    <a:lstStyle/>
                    <a:p>
                      <a:pPr algn="ctr">
                        <a:lnSpc>
                          <a:spcPts val="4000"/>
                        </a:lnSpc>
                        <a:spcBef>
                          <a:spcPts val="500"/>
                        </a:spcBef>
                        <a:spcAft>
                          <a:spcPts val="500"/>
                        </a:spcAft>
                      </a:pPr>
                      <a:r>
                        <a:rPr lang="en-US" dirty="0"/>
                        <a:t>?</a:t>
                      </a:r>
                    </a:p>
                  </a:txBody>
                  <a:tcPr/>
                </a:tc>
                <a:extLst>
                  <a:ext uri="{0D108BD9-81ED-4DB2-BD59-A6C34878D82A}">
                    <a16:rowId xmlns:a16="http://schemas.microsoft.com/office/drawing/2014/main" val="10002"/>
                  </a:ext>
                </a:extLst>
              </a:tr>
            </a:tbl>
          </a:graphicData>
        </a:graphic>
      </p:graphicFrame>
      <p:sp>
        <p:nvSpPr>
          <p:cNvPr id="6" name="Title 1">
            <a:extLst>
              <a:ext uri="{FF2B5EF4-FFF2-40B4-BE49-F238E27FC236}">
                <a16:creationId xmlns:a16="http://schemas.microsoft.com/office/drawing/2014/main" id="{DBE75052-B0F7-4CE9-BC0B-A7FE0ED08D13}"/>
              </a:ext>
            </a:extLst>
          </p:cNvPr>
          <p:cNvSpPr txBox="1">
            <a:spLocks/>
          </p:cNvSpPr>
          <p:nvPr/>
        </p:nvSpPr>
        <p:spPr>
          <a:xfrm>
            <a:off x="182404" y="63993"/>
            <a:ext cx="7593805" cy="393770"/>
          </a:xfrm>
          <a:prstGeom prst="rect">
            <a:avLst/>
          </a:prstGeom>
          <a:solidFill>
            <a:srgbClr val="00B050"/>
          </a:solidFill>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000" b="1">
                <a:latin typeface="Times New Roman" panose="02020603050405020304" pitchFamily="18" charset="0"/>
                <a:cs typeface="Times New Roman" panose="02020603050405020304" pitchFamily="18" charset="0"/>
              </a:rPr>
              <a:t>VI. THỰC HÀNH QUAN SÁT TẾ BÀO</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900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458002" y="114941"/>
            <a:ext cx="6341998" cy="1142702"/>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algn="ctr" defTabSz="685595">
              <a:defRPr/>
            </a:pPr>
            <a:r>
              <a:rPr lang="en-SG" sz="2400" dirty="0" err="1">
                <a:solidFill>
                  <a:schemeClr val="bg1"/>
                </a:solidFill>
              </a:rPr>
              <a:t>Một</a:t>
            </a:r>
            <a:r>
              <a:rPr lang="en-SG" sz="2400" dirty="0">
                <a:solidFill>
                  <a:schemeClr val="bg1"/>
                </a:solidFill>
              </a:rPr>
              <a:t> </a:t>
            </a:r>
            <a:r>
              <a:rPr lang="en-SG" sz="2400" dirty="0" err="1">
                <a:solidFill>
                  <a:schemeClr val="bg1"/>
                </a:solidFill>
              </a:rPr>
              <a:t>tế</a:t>
            </a:r>
            <a:r>
              <a:rPr lang="en-SG" sz="2400" dirty="0">
                <a:solidFill>
                  <a:schemeClr val="bg1"/>
                </a:solidFill>
              </a:rPr>
              <a:t> </a:t>
            </a:r>
            <a:r>
              <a:rPr lang="en-SG" sz="2400" dirty="0" err="1">
                <a:solidFill>
                  <a:schemeClr val="bg1"/>
                </a:solidFill>
              </a:rPr>
              <a:t>bào</a:t>
            </a:r>
            <a:r>
              <a:rPr lang="en-SG" sz="2400" dirty="0">
                <a:solidFill>
                  <a:schemeClr val="bg1"/>
                </a:solidFill>
              </a:rPr>
              <a:t> </a:t>
            </a:r>
            <a:r>
              <a:rPr lang="en-SG" sz="2400" dirty="0" err="1">
                <a:solidFill>
                  <a:schemeClr val="bg1"/>
                </a:solidFill>
              </a:rPr>
              <a:t>mẹ</a:t>
            </a:r>
            <a:r>
              <a:rPr lang="en-SG" sz="2400" dirty="0">
                <a:solidFill>
                  <a:schemeClr val="bg1"/>
                </a:solidFill>
              </a:rPr>
              <a:t> </a:t>
            </a:r>
            <a:r>
              <a:rPr lang="en-US" sz="2400" dirty="0" err="1">
                <a:solidFill>
                  <a:schemeClr val="bg1"/>
                </a:solidFill>
              </a:rPr>
              <a:t>sau</a:t>
            </a:r>
            <a:r>
              <a:rPr lang="en-US" sz="2400" dirty="0">
                <a:solidFill>
                  <a:schemeClr val="bg1"/>
                </a:solidFill>
              </a:rPr>
              <a:t> </a:t>
            </a:r>
            <a:r>
              <a:rPr lang="en-US" sz="2400" dirty="0" err="1">
                <a:solidFill>
                  <a:schemeClr val="bg1"/>
                </a:solidFill>
              </a:rPr>
              <a:t>khi</a:t>
            </a:r>
            <a:r>
              <a:rPr lang="en-US" sz="2400" dirty="0">
                <a:solidFill>
                  <a:schemeClr val="bg1"/>
                </a:solidFill>
              </a:rPr>
              <a:t> </a:t>
            </a:r>
            <a:r>
              <a:rPr lang="en-US" sz="2400" dirty="0" err="1">
                <a:solidFill>
                  <a:schemeClr val="bg1"/>
                </a:solidFill>
              </a:rPr>
              <a:t>phân</a:t>
            </a:r>
            <a:r>
              <a:rPr lang="en-US" sz="2400" dirty="0">
                <a:solidFill>
                  <a:schemeClr val="bg1"/>
                </a:solidFill>
              </a:rPr>
              <a:t> chia (</a:t>
            </a:r>
            <a:r>
              <a:rPr lang="en-US" sz="2400" dirty="0" err="1">
                <a:solidFill>
                  <a:schemeClr val="bg1"/>
                </a:solidFill>
              </a:rPr>
              <a:t>sinh</a:t>
            </a:r>
            <a:r>
              <a:rPr lang="en-US" sz="2400" dirty="0">
                <a:solidFill>
                  <a:schemeClr val="bg1"/>
                </a:solidFill>
              </a:rPr>
              <a:t> </a:t>
            </a:r>
            <a:r>
              <a:rPr lang="en-US" sz="2400" dirty="0" err="1">
                <a:solidFill>
                  <a:schemeClr val="bg1"/>
                </a:solidFill>
              </a:rPr>
              <a:t>sản</a:t>
            </a:r>
            <a:r>
              <a:rPr lang="en-US" sz="2400" dirty="0">
                <a:solidFill>
                  <a:schemeClr val="bg1"/>
                </a:solidFill>
              </a:rPr>
              <a:t>) </a:t>
            </a:r>
            <a:r>
              <a:rPr lang="en-US" sz="2400" dirty="0" err="1">
                <a:solidFill>
                  <a:schemeClr val="bg1"/>
                </a:solidFill>
              </a:rPr>
              <a:t>sẽ</a:t>
            </a:r>
            <a:r>
              <a:rPr lang="en-US" sz="2400" dirty="0">
                <a:solidFill>
                  <a:schemeClr val="bg1"/>
                </a:solidFill>
              </a:rPr>
              <a:t> </a:t>
            </a:r>
            <a:r>
              <a:rPr lang="en-US" sz="2400" dirty="0" err="1">
                <a:solidFill>
                  <a:schemeClr val="bg1"/>
                </a:solidFill>
              </a:rPr>
              <a:t>tạo</a:t>
            </a:r>
            <a:r>
              <a:rPr lang="en-US" sz="2400" dirty="0">
                <a:solidFill>
                  <a:schemeClr val="bg1"/>
                </a:solidFill>
              </a:rPr>
              <a:t> ra bao </a:t>
            </a:r>
            <a:r>
              <a:rPr lang="en-US" sz="2400" dirty="0" err="1">
                <a:solidFill>
                  <a:schemeClr val="bg1"/>
                </a:solidFill>
              </a:rPr>
              <a:t>nhiêu</a:t>
            </a:r>
            <a:r>
              <a:rPr lang="en-US" sz="2400" dirty="0">
                <a:solidFill>
                  <a:schemeClr val="bg1"/>
                </a:solidFill>
              </a:rPr>
              <a:t> </a:t>
            </a:r>
            <a:r>
              <a:rPr lang="en-US" sz="2400" dirty="0" err="1">
                <a:solidFill>
                  <a:schemeClr val="bg1"/>
                </a:solidFill>
              </a:rPr>
              <a:t>tế</a:t>
            </a:r>
            <a:r>
              <a:rPr lang="en-US" sz="2400" dirty="0">
                <a:solidFill>
                  <a:schemeClr val="bg1"/>
                </a:solidFill>
              </a:rPr>
              <a:t> </a:t>
            </a:r>
            <a:r>
              <a:rPr lang="en-US" sz="2400" dirty="0" err="1">
                <a:solidFill>
                  <a:schemeClr val="bg1"/>
                </a:solidFill>
              </a:rPr>
              <a:t>bào</a:t>
            </a:r>
            <a:r>
              <a:rPr lang="en-US" sz="2400" dirty="0">
                <a:solidFill>
                  <a:schemeClr val="bg1"/>
                </a:solidFill>
              </a:rPr>
              <a:t> con ?</a:t>
            </a:r>
            <a:endParaRPr lang="en-US" sz="4500" b="1" dirty="0">
              <a:solidFill>
                <a:schemeClr val="bg1"/>
              </a:solidFill>
              <a:latin typeface="Calibri" panose="020F0502020204030204" pitchFamily="34" charset="0"/>
              <a:cs typeface="Times New Roman" panose="02020603050405020304" pitchFamily="18" charset="0"/>
            </a:endParaRPr>
          </a:p>
        </p:txBody>
      </p:sp>
      <p:grpSp>
        <p:nvGrpSpPr>
          <p:cNvPr id="5" name="Group 142"/>
          <p:cNvGrpSpPr>
            <a:grpSpLocks/>
          </p:cNvGrpSpPr>
          <p:nvPr/>
        </p:nvGrpSpPr>
        <p:grpSpPr bwMode="auto">
          <a:xfrm>
            <a:off x="-570161" y="-342141"/>
            <a:ext cx="2285405" cy="2342540"/>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defTabSz="685595" fontAlgn="base">
                  <a:spcBef>
                    <a:spcPct val="0"/>
                  </a:spcBef>
                  <a:spcAft>
                    <a:spcPct val="0"/>
                  </a:spcAft>
                  <a:defRPr/>
                </a:pPr>
                <a:endParaRPr lang="en-US" sz="1349" i="1" kern="0">
                  <a:solidFill>
                    <a:srgbClr val="FFFFFF"/>
                  </a:solidFill>
                  <a:latin typeface="Arial" panose="020B0604020202020204" pitchFamily="34" charset="0"/>
                </a:endParaRPr>
              </a:p>
            </p:txBody>
          </p:sp>
        </p:grpSp>
        <p:pic>
          <p:nvPicPr>
            <p:cNvPr id="10" name="Picture 147" descr="Picture2"/>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79160" y="1504869"/>
            <a:ext cx="571352" cy="57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1741613" y="238551"/>
            <a:ext cx="411182" cy="411182"/>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772380" y="210205"/>
            <a:ext cx="590357" cy="590357"/>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1611019" y="800563"/>
            <a:ext cx="411182" cy="411182"/>
          </a:xfrm>
          <a:prstGeom prst="rect">
            <a:avLst/>
          </a:prstGeom>
        </p:spPr>
      </p:pic>
      <p:sp>
        <p:nvSpPr>
          <p:cNvPr id="19" name="TextBox 1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00</a:t>
            </a:r>
            <a:endParaRPr lang="vi-VN" sz="3599" b="1" kern="0">
              <a:solidFill>
                <a:sysClr val="windowText" lastClr="000000"/>
              </a:solidFill>
              <a:latin typeface="Arial" panose="020B0604020202020204" pitchFamily="34" charset="0"/>
            </a:endParaRPr>
          </a:p>
        </p:txBody>
      </p:sp>
      <p:sp>
        <p:nvSpPr>
          <p:cNvPr id="20" name="TextBox 1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01</a:t>
            </a:r>
            <a:endParaRPr lang="vi-VN" sz="3599" b="1" kern="0">
              <a:solidFill>
                <a:sysClr val="windowText" lastClr="000000"/>
              </a:solidFill>
              <a:latin typeface="Arial" panose="020B0604020202020204" pitchFamily="34" charset="0"/>
            </a:endParaRPr>
          </a:p>
        </p:txBody>
      </p:sp>
      <p:sp>
        <p:nvSpPr>
          <p:cNvPr id="21" name="TextBox 2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02</a:t>
            </a:r>
            <a:endParaRPr lang="vi-VN" sz="3599" b="1" kern="0">
              <a:solidFill>
                <a:sysClr val="windowText" lastClr="000000"/>
              </a:solidFill>
              <a:latin typeface="Arial" panose="020B0604020202020204" pitchFamily="34" charset="0"/>
            </a:endParaRPr>
          </a:p>
        </p:txBody>
      </p:sp>
      <p:sp>
        <p:nvSpPr>
          <p:cNvPr id="22" name="TextBox 2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03</a:t>
            </a:r>
            <a:endParaRPr lang="vi-VN" sz="3599" b="1" kern="0">
              <a:solidFill>
                <a:sysClr val="windowText" lastClr="000000"/>
              </a:solidFill>
              <a:latin typeface="Arial" panose="020B0604020202020204" pitchFamily="34" charset="0"/>
            </a:endParaRPr>
          </a:p>
        </p:txBody>
      </p:sp>
      <p:sp>
        <p:nvSpPr>
          <p:cNvPr id="23" name="TextBox 2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04</a:t>
            </a:r>
            <a:endParaRPr lang="vi-VN" sz="3599" b="1" kern="0">
              <a:solidFill>
                <a:sysClr val="windowText" lastClr="000000"/>
              </a:solidFill>
              <a:latin typeface="Arial" panose="020B0604020202020204" pitchFamily="34" charset="0"/>
            </a:endParaRPr>
          </a:p>
        </p:txBody>
      </p:sp>
      <p:sp>
        <p:nvSpPr>
          <p:cNvPr id="24" name="TextBox 2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05</a:t>
            </a:r>
            <a:endParaRPr lang="vi-VN" sz="3599" b="1" kern="0">
              <a:solidFill>
                <a:sysClr val="windowText" lastClr="000000"/>
              </a:solidFill>
              <a:latin typeface="Arial" panose="020B0604020202020204" pitchFamily="34" charset="0"/>
            </a:endParaRPr>
          </a:p>
        </p:txBody>
      </p:sp>
      <p:sp>
        <p:nvSpPr>
          <p:cNvPr id="25" name="TextBox 24"/>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06</a:t>
            </a:r>
            <a:endParaRPr lang="vi-VN" sz="3599" b="1" kern="0">
              <a:solidFill>
                <a:sysClr val="windowText" lastClr="000000"/>
              </a:solidFill>
              <a:latin typeface="Arial" panose="020B0604020202020204" pitchFamily="34" charset="0"/>
            </a:endParaRPr>
          </a:p>
        </p:txBody>
      </p:sp>
      <p:sp>
        <p:nvSpPr>
          <p:cNvPr id="26" name="TextBox 25"/>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07</a:t>
            </a:r>
            <a:endParaRPr lang="vi-VN" sz="3599" b="1" kern="0">
              <a:solidFill>
                <a:sysClr val="windowText" lastClr="000000"/>
              </a:solidFill>
              <a:latin typeface="Arial" panose="020B0604020202020204" pitchFamily="34" charset="0"/>
            </a:endParaRPr>
          </a:p>
        </p:txBody>
      </p:sp>
      <p:sp>
        <p:nvSpPr>
          <p:cNvPr id="27" name="TextBox 26"/>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08</a:t>
            </a:r>
            <a:endParaRPr lang="vi-VN" sz="3599" b="1" kern="0">
              <a:solidFill>
                <a:sysClr val="windowText" lastClr="000000"/>
              </a:solidFill>
              <a:latin typeface="Arial" panose="020B0604020202020204" pitchFamily="34" charset="0"/>
            </a:endParaRPr>
          </a:p>
        </p:txBody>
      </p:sp>
      <p:sp>
        <p:nvSpPr>
          <p:cNvPr id="28" name="TextBox 27"/>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09</a:t>
            </a:r>
            <a:endParaRPr lang="vi-VN" sz="3599" b="1" kern="0">
              <a:solidFill>
                <a:sysClr val="windowText" lastClr="000000"/>
              </a:solidFill>
              <a:latin typeface="Arial" panose="020B0604020202020204" pitchFamily="34" charset="0"/>
            </a:endParaRPr>
          </a:p>
        </p:txBody>
      </p:sp>
      <p:sp>
        <p:nvSpPr>
          <p:cNvPr id="29" name="TextBox 2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10</a:t>
            </a:r>
            <a:endParaRPr lang="vi-VN" sz="3599" b="1" kern="0">
              <a:solidFill>
                <a:sysClr val="windowText" lastClr="000000"/>
              </a:solidFill>
              <a:latin typeface="Arial" panose="020B0604020202020204" pitchFamily="34" charset="0"/>
            </a:endParaRPr>
          </a:p>
        </p:txBody>
      </p:sp>
      <p:sp>
        <p:nvSpPr>
          <p:cNvPr id="30" name="TextBox 2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11</a:t>
            </a:r>
            <a:endParaRPr lang="vi-VN" sz="3599" b="1" kern="0">
              <a:solidFill>
                <a:sysClr val="windowText" lastClr="000000"/>
              </a:solidFill>
              <a:latin typeface="Arial" panose="020B0604020202020204" pitchFamily="34" charset="0"/>
            </a:endParaRPr>
          </a:p>
        </p:txBody>
      </p:sp>
      <p:sp>
        <p:nvSpPr>
          <p:cNvPr id="31" name="TextBox 3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12</a:t>
            </a:r>
            <a:endParaRPr lang="vi-VN" sz="3599" b="1" kern="0">
              <a:solidFill>
                <a:sysClr val="windowText" lastClr="000000"/>
              </a:solidFill>
              <a:latin typeface="Arial" panose="020B0604020202020204" pitchFamily="34" charset="0"/>
            </a:endParaRPr>
          </a:p>
        </p:txBody>
      </p:sp>
      <p:sp>
        <p:nvSpPr>
          <p:cNvPr id="32" name="TextBox 3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13</a:t>
            </a:r>
            <a:endParaRPr lang="vi-VN" sz="3599" b="1" kern="0">
              <a:solidFill>
                <a:sysClr val="windowText" lastClr="000000"/>
              </a:solidFill>
              <a:latin typeface="Arial" panose="020B0604020202020204" pitchFamily="34" charset="0"/>
            </a:endParaRPr>
          </a:p>
        </p:txBody>
      </p:sp>
      <p:sp>
        <p:nvSpPr>
          <p:cNvPr id="33" name="TextBox 3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14</a:t>
            </a:r>
            <a:endParaRPr lang="vi-VN" sz="3599" b="1" kern="0">
              <a:solidFill>
                <a:sysClr val="windowText" lastClr="000000"/>
              </a:solidFill>
              <a:latin typeface="Arial" panose="020B0604020202020204" pitchFamily="34" charset="0"/>
            </a:endParaRPr>
          </a:p>
        </p:txBody>
      </p:sp>
      <p:sp>
        <p:nvSpPr>
          <p:cNvPr id="34" name="TextBox 3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15</a:t>
            </a:r>
            <a:endParaRPr lang="vi-VN" sz="3599" b="1" kern="0">
              <a:solidFill>
                <a:sysClr val="windowText" lastClr="000000"/>
              </a:solidFill>
              <a:latin typeface="Arial" panose="020B0604020202020204" pitchFamily="34" charset="0"/>
            </a:endParaRPr>
          </a:p>
        </p:txBody>
      </p:sp>
      <p:sp>
        <p:nvSpPr>
          <p:cNvPr id="35" name="Donut 34"/>
          <p:cNvSpPr/>
          <p:nvPr/>
        </p:nvSpPr>
        <p:spPr>
          <a:xfrm>
            <a:off x="1548444" y="1029103"/>
            <a:ext cx="966694" cy="971297"/>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defTabSz="685595">
              <a:defRPr/>
            </a:pPr>
            <a:endParaRPr lang="vi-VN" sz="2999" kern="0">
              <a:solidFill>
                <a:sysClr val="windowText" lastClr="000000"/>
              </a:solidFill>
              <a:latin typeface="Arial" panose="020B0604020202020204" pitchFamily="34" charset="0"/>
            </a:endParaRPr>
          </a:p>
        </p:txBody>
      </p:sp>
      <p:sp>
        <p:nvSpPr>
          <p:cNvPr id="2" name="Isosceles Triangle 1"/>
          <p:cNvSpPr/>
          <p:nvPr/>
        </p:nvSpPr>
        <p:spPr>
          <a:xfrm rot="5400000">
            <a:off x="193429" y="2198559"/>
            <a:ext cx="680372" cy="563710"/>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6" name="Isosceles Triangle 35"/>
          <p:cNvSpPr/>
          <p:nvPr/>
        </p:nvSpPr>
        <p:spPr>
          <a:xfrm rot="5400000">
            <a:off x="193429" y="2932809"/>
            <a:ext cx="680372" cy="563710"/>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7" name="Isosceles Triangle 36"/>
          <p:cNvSpPr/>
          <p:nvPr/>
        </p:nvSpPr>
        <p:spPr>
          <a:xfrm rot="5400000">
            <a:off x="193429" y="4463656"/>
            <a:ext cx="680372" cy="563710"/>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8" name="Isosceles Triangle 37"/>
          <p:cNvSpPr/>
          <p:nvPr/>
        </p:nvSpPr>
        <p:spPr>
          <a:xfrm rot="5400000">
            <a:off x="193429" y="3696660"/>
            <a:ext cx="680372" cy="563710"/>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4" name="Rounded Rectangle 3"/>
          <p:cNvSpPr/>
          <p:nvPr/>
        </p:nvSpPr>
        <p:spPr>
          <a:xfrm>
            <a:off x="793442" y="2121520"/>
            <a:ext cx="8098799" cy="714875"/>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defRPr/>
            </a:pPr>
            <a:r>
              <a:rPr lang="en-SG" sz="2700" dirty="0"/>
              <a:t> </a:t>
            </a:r>
            <a:r>
              <a:rPr lang="en-SG" sz="3600" b="1" dirty="0"/>
              <a:t>2 </a:t>
            </a:r>
            <a:r>
              <a:rPr lang="en-SG" sz="3600" b="1" dirty="0" err="1"/>
              <a:t>tế</a:t>
            </a:r>
            <a:r>
              <a:rPr lang="en-SG" sz="3600" b="1" dirty="0"/>
              <a:t> </a:t>
            </a:r>
            <a:r>
              <a:rPr lang="en-SG" sz="3600" b="1" dirty="0" err="1"/>
              <a:t>bào</a:t>
            </a:r>
            <a:endParaRPr lang="en-US" sz="6600" b="1" dirty="0">
              <a:solidFill>
                <a:prstClr val="white"/>
              </a:solidFill>
              <a:latin typeface="Calibri"/>
              <a:cs typeface="Times New Roman" panose="02020603050405020304" pitchFamily="18" charset="0"/>
            </a:endParaRPr>
          </a:p>
        </p:txBody>
      </p:sp>
      <p:sp>
        <p:nvSpPr>
          <p:cNvPr id="39" name="Rounded Rectangle 38"/>
          <p:cNvSpPr/>
          <p:nvPr/>
        </p:nvSpPr>
        <p:spPr>
          <a:xfrm>
            <a:off x="793441" y="2857225"/>
            <a:ext cx="8098799" cy="714875"/>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4050" b="1" dirty="0">
                <a:solidFill>
                  <a:prstClr val="white"/>
                </a:solidFill>
                <a:latin typeface="Calibri"/>
                <a:ea typeface="Calibri" panose="020F0502020204030204" pitchFamily="34" charset="0"/>
              </a:rPr>
              <a:t>1 </a:t>
            </a:r>
            <a:r>
              <a:rPr lang="en-US" sz="3600" b="1" dirty="0" err="1">
                <a:solidFill>
                  <a:prstClr val="white"/>
                </a:solidFill>
                <a:latin typeface="Calibri"/>
                <a:ea typeface="Calibri" panose="020F0502020204030204" pitchFamily="34" charset="0"/>
              </a:rPr>
              <a:t>tế</a:t>
            </a:r>
            <a:r>
              <a:rPr lang="en-US" sz="3600" b="1" dirty="0">
                <a:solidFill>
                  <a:prstClr val="white"/>
                </a:solidFill>
                <a:latin typeface="Calibri"/>
                <a:ea typeface="Calibri" panose="020F0502020204030204" pitchFamily="34" charset="0"/>
              </a:rPr>
              <a:t> </a:t>
            </a:r>
            <a:r>
              <a:rPr lang="en-US" sz="3600" b="1" dirty="0" err="1">
                <a:solidFill>
                  <a:prstClr val="white"/>
                </a:solidFill>
                <a:latin typeface="Calibri"/>
                <a:ea typeface="Calibri" panose="020F0502020204030204" pitchFamily="34" charset="0"/>
              </a:rPr>
              <a:t>bào</a:t>
            </a:r>
            <a:endParaRPr lang="en-US" sz="4050" b="1" dirty="0">
              <a:solidFill>
                <a:prstClr val="white"/>
              </a:solidFill>
              <a:latin typeface="Calibri"/>
              <a:cs typeface="Times New Roman" panose="02020603050405020304" pitchFamily="18" charset="0"/>
            </a:endParaRPr>
          </a:p>
        </p:txBody>
      </p:sp>
      <p:sp>
        <p:nvSpPr>
          <p:cNvPr id="40" name="Rounded Rectangle 39"/>
          <p:cNvSpPr/>
          <p:nvPr/>
        </p:nvSpPr>
        <p:spPr>
          <a:xfrm>
            <a:off x="825859" y="3621076"/>
            <a:ext cx="8098799" cy="714875"/>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4050" b="1" dirty="0">
                <a:solidFill>
                  <a:prstClr val="white"/>
                </a:solidFill>
                <a:latin typeface="Calibri"/>
              </a:rPr>
              <a:t>4 </a:t>
            </a:r>
            <a:r>
              <a:rPr lang="en-US" sz="3600" b="1" dirty="0" err="1">
                <a:solidFill>
                  <a:prstClr val="white"/>
                </a:solidFill>
                <a:ea typeface="Calibri" panose="020F0502020204030204" pitchFamily="34" charset="0"/>
              </a:rPr>
              <a:t>tế</a:t>
            </a:r>
            <a:r>
              <a:rPr lang="en-US" sz="3600" b="1" dirty="0">
                <a:solidFill>
                  <a:prstClr val="white"/>
                </a:solidFill>
                <a:ea typeface="Calibri" panose="020F0502020204030204" pitchFamily="34" charset="0"/>
              </a:rPr>
              <a:t> </a:t>
            </a:r>
            <a:r>
              <a:rPr lang="en-US" sz="3600" b="1" dirty="0" err="1">
                <a:solidFill>
                  <a:prstClr val="white"/>
                </a:solidFill>
                <a:ea typeface="Calibri" panose="020F0502020204030204" pitchFamily="34" charset="0"/>
              </a:rPr>
              <a:t>bào</a:t>
            </a:r>
            <a:endParaRPr lang="en-US" sz="4050" b="1" dirty="0">
              <a:solidFill>
                <a:prstClr val="white"/>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825859" y="4374033"/>
            <a:ext cx="8098799" cy="714875"/>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4050" b="1" dirty="0">
                <a:solidFill>
                  <a:prstClr val="white"/>
                </a:solidFill>
                <a:latin typeface="Calibri"/>
              </a:rPr>
              <a:t>8 </a:t>
            </a:r>
            <a:r>
              <a:rPr lang="en-US" sz="3600" b="1" dirty="0" err="1">
                <a:solidFill>
                  <a:prstClr val="white"/>
                </a:solidFill>
                <a:ea typeface="Calibri" panose="020F0502020204030204" pitchFamily="34" charset="0"/>
              </a:rPr>
              <a:t>tế</a:t>
            </a:r>
            <a:r>
              <a:rPr lang="en-US" sz="3600" b="1" dirty="0">
                <a:solidFill>
                  <a:prstClr val="white"/>
                </a:solidFill>
                <a:ea typeface="Calibri" panose="020F0502020204030204" pitchFamily="34" charset="0"/>
              </a:rPr>
              <a:t> </a:t>
            </a:r>
            <a:r>
              <a:rPr lang="en-US" sz="3600" b="1" dirty="0" err="1">
                <a:solidFill>
                  <a:prstClr val="white"/>
                </a:solidFill>
                <a:ea typeface="Calibri" panose="020F0502020204030204" pitchFamily="34" charset="0"/>
              </a:rPr>
              <a:t>bào</a:t>
            </a:r>
            <a:endParaRPr lang="en-US" sz="4050" b="1" dirty="0">
              <a:solidFill>
                <a:prstClr val="white"/>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229732" y="22434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A</a:t>
            </a:r>
          </a:p>
        </p:txBody>
      </p:sp>
      <p:sp>
        <p:nvSpPr>
          <p:cNvPr id="43" name="TextBox 42"/>
          <p:cNvSpPr txBox="1"/>
          <p:nvPr/>
        </p:nvSpPr>
        <p:spPr>
          <a:xfrm>
            <a:off x="217797" y="2972352"/>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B</a:t>
            </a:r>
          </a:p>
        </p:txBody>
      </p:sp>
      <p:sp>
        <p:nvSpPr>
          <p:cNvPr id="44" name="TextBox 43"/>
          <p:cNvSpPr txBox="1"/>
          <p:nvPr/>
        </p:nvSpPr>
        <p:spPr>
          <a:xfrm>
            <a:off x="204444" y="3736204"/>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C</a:t>
            </a:r>
          </a:p>
        </p:txBody>
      </p:sp>
      <p:sp>
        <p:nvSpPr>
          <p:cNvPr id="45" name="TextBox 44"/>
          <p:cNvSpPr txBox="1"/>
          <p:nvPr/>
        </p:nvSpPr>
        <p:spPr>
          <a:xfrm>
            <a:off x="229732" y="45031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D</a:t>
            </a:r>
          </a:p>
        </p:txBody>
      </p:sp>
      <p:pic>
        <p:nvPicPr>
          <p:cNvPr id="47" name="Picture 7" descr="num1">
            <a:hlinkClick r:id="" action="ppaction://noaction"/>
          </p:cNvPr>
          <p:cNvPicPr>
            <a:picLocks noChangeAspect="1" noChangeArrowheads="1"/>
          </p:cNvPicPr>
          <p:nvPr/>
        </p:nvPicPr>
        <p:blipFill>
          <a:blip r:embed="rId17">
            <a:duotone>
              <a:schemeClr val="bg2">
                <a:shade val="45000"/>
                <a:satMod val="135000"/>
              </a:schemeClr>
              <a:prstClr val="white"/>
            </a:duotone>
            <a:extLst>
              <a:ext uri="{BEBA8EAE-BF5A-486C-A8C5-ECC9F3942E4B}">
                <a14:imgProps xmlns:a14="http://schemas.microsoft.com/office/drawing/2010/main">
                  <a14:imgLayer r:embed="rId18">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1213746">
            <a:off x="212778" y="-38377"/>
            <a:ext cx="801296" cy="1473350"/>
          </a:xfrm>
          <a:prstGeom prst="rect">
            <a:avLst/>
          </a:prstGeom>
          <a:noFill/>
          <a:extLst>
            <a:ext uri="{909E8E84-426E-40DD-AFC4-6F175D3DCCD1}">
              <a14:hiddenFill xmlns:a14="http://schemas.microsoft.com/office/drawing/2010/main">
                <a:solidFill>
                  <a:srgbClr val="FFFFFF"/>
                </a:solidFill>
              </a14:hiddenFill>
            </a:ext>
          </a:extLst>
        </p:spPr>
      </p:pic>
      <p:pic>
        <p:nvPicPr>
          <p:cNvPr id="7" name="Đồ họa 6" descr="Cuốn sách đang mở">
            <a:hlinkClick r:id="rId19" action="ppaction://hlinksldjump"/>
            <a:extLst>
              <a:ext uri="{FF2B5EF4-FFF2-40B4-BE49-F238E27FC236}">
                <a16:creationId xmlns:a16="http://schemas.microsoft.com/office/drawing/2014/main" id="{31BD78C1-3E37-410F-87E4-C70627111A5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628868" y="1306418"/>
            <a:ext cx="685800" cy="685800"/>
          </a:xfrm>
          <a:prstGeom prst="rect">
            <a:avLst/>
          </a:prstGeom>
        </p:spPr>
      </p:pic>
    </p:spTree>
    <p:custDataLst>
      <p:tags r:id="rId1"/>
    </p:custDataLst>
    <p:extLst>
      <p:ext uri="{BB962C8B-B14F-4D97-AF65-F5344CB8AC3E}">
        <p14:creationId xmlns:p14="http://schemas.microsoft.com/office/powerpoint/2010/main" val="2734221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7" name="chimes.wav"/>
          </p:stSnd>
        </p:sndAc>
      </p:transition>
    </mc:Choice>
    <mc:Fallback xmlns="">
      <p:transition spd="slow">
        <p:fade/>
        <p:sndAc>
          <p:stSnd>
            <p:snd r:embed="rId2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53" presetClass="entr" presetSubtype="16" fill="hold" nodeType="withEffect">
                                  <p:stCondLst>
                                    <p:cond delay="0"/>
                                  </p:stCondLst>
                                  <p:childTnLst>
                                    <p:set>
                                      <p:cBhvr>
                                        <p:cTn id="8" dur="1" fill="hold">
                                          <p:stCondLst>
                                            <p:cond delay="0"/>
                                          </p:stCondLst>
                                        </p:cTn>
                                        <p:tgtEl>
                                          <p:spTgt spid="47"/>
                                        </p:tgtEl>
                                        <p:attrNameLst>
                                          <p:attrName>style.visibility</p:attrName>
                                        </p:attrNameLst>
                                      </p:cBhvr>
                                      <p:to>
                                        <p:strVal val="visible"/>
                                      </p:to>
                                    </p:set>
                                    <p:anim calcmode="lin" valueType="num">
                                      <p:cBhvr>
                                        <p:cTn id="9" dur="1250" fill="hold"/>
                                        <p:tgtEl>
                                          <p:spTgt spid="47"/>
                                        </p:tgtEl>
                                        <p:attrNameLst>
                                          <p:attrName>ppt_w</p:attrName>
                                        </p:attrNameLst>
                                      </p:cBhvr>
                                      <p:tavLst>
                                        <p:tav tm="0">
                                          <p:val>
                                            <p:fltVal val="0"/>
                                          </p:val>
                                        </p:tav>
                                        <p:tav tm="100000">
                                          <p:val>
                                            <p:strVal val="#ppt_w"/>
                                          </p:val>
                                        </p:tav>
                                      </p:tavLst>
                                    </p:anim>
                                    <p:anim calcmode="lin" valueType="num">
                                      <p:cBhvr>
                                        <p:cTn id="10" dur="1250" fill="hold"/>
                                        <p:tgtEl>
                                          <p:spTgt spid="47"/>
                                        </p:tgtEl>
                                        <p:attrNameLst>
                                          <p:attrName>ppt_h</p:attrName>
                                        </p:attrNameLst>
                                      </p:cBhvr>
                                      <p:tavLst>
                                        <p:tav tm="0">
                                          <p:val>
                                            <p:fltVal val="0"/>
                                          </p:val>
                                        </p:tav>
                                        <p:tav tm="100000">
                                          <p:val>
                                            <p:strVal val="#ppt_h"/>
                                          </p:val>
                                        </p:tav>
                                      </p:tavLst>
                                    </p:anim>
                                    <p:animEffect transition="in" filter="fade">
                                      <p:cBhvr>
                                        <p:cTn id="11" dur="1250"/>
                                        <p:tgtEl>
                                          <p:spTgt spid="47"/>
                                        </p:tgtEl>
                                      </p:cBhvr>
                                    </p:animEffect>
                                  </p:childTnLst>
                                </p:cTn>
                              </p:par>
                              <p:par>
                                <p:cTn id="12" presetID="6"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1250"/>
                                        <p:tgtEl>
                                          <p:spTgt spid="5"/>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1250"/>
                                        <p:tgtEl>
                                          <p:spTgt spid="1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8"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8"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8"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9"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9"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9"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9"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9"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9"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9"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9"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9"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9"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9"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9"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9" name="coin.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vol="100000">
                                        <p:cTn display="0" masterRel="sameClick">
                                          <p:stCondLst>
                                            <p:cond evt="begin" delay="0">
                                              <p:tn val="184"/>
                                            </p:cond>
                                          </p:stCondLst>
                                          <p:endCondLst>
                                            <p:cond evt="onStopAudio" delay="0">
                                              <p:tgtEl>
                                                <p:sldTgt/>
                                              </p:tgtEl>
                                            </p:cond>
                                          </p:endCondLst>
                                        </p:cTn>
                                        <p:tgtEl>
                                          <p:sndTgt r:embed="rId9"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0"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0"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38"/>
                                        </p:tgtEl>
                                      </p:cBhvr>
                                    </p:animEffect>
                                    <p:anim calcmode="lin" valueType="num">
                                      <p:cBhvr>
                                        <p:cTn id="202" dur="1000"/>
                                        <p:tgtEl>
                                          <p:spTgt spid="38"/>
                                        </p:tgtEl>
                                        <p:attrNameLst>
                                          <p:attrName>ppt_x</p:attrName>
                                        </p:attrNameLst>
                                      </p:cBhvr>
                                      <p:tavLst>
                                        <p:tav tm="0">
                                          <p:val>
                                            <p:strVal val="ppt_x"/>
                                          </p:val>
                                        </p:tav>
                                        <p:tav tm="100000">
                                          <p:val>
                                            <p:strVal val="ppt_x"/>
                                          </p:val>
                                        </p:tav>
                                      </p:tavLst>
                                    </p:anim>
                                    <p:anim calcmode="lin" valueType="num">
                                      <p:cBhvr>
                                        <p:cTn id="203" dur="100" decel="100000"/>
                                        <p:tgtEl>
                                          <p:spTgt spid="38"/>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38"/>
                                        </p:tgtEl>
                                        <p:attrNameLst>
                                          <p:attrName>ppt_y</p:attrName>
                                        </p:attrNameLst>
                                      </p:cBhvr>
                                      <p:tavLst>
                                        <p:tav tm="0">
                                          <p:val>
                                            <p:strVal val="ppt_y"/>
                                          </p:val>
                                        </p:tav>
                                        <p:tav tm="100000">
                                          <p:val>
                                            <p:strVal val="ppt_y+1"/>
                                          </p:val>
                                        </p:tav>
                                      </p:tavLst>
                                    </p:anim>
                                    <p:set>
                                      <p:cBhvr>
                                        <p:cTn id="205" dur="1" fill="hold">
                                          <p:stCondLst>
                                            <p:cond delay="999"/>
                                          </p:stCondLst>
                                        </p:cTn>
                                        <p:tgtEl>
                                          <p:spTgt spid="38"/>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4"/>
                                        </p:tgtEl>
                                      </p:cBhvr>
                                    </p:animEffect>
                                    <p:anim calcmode="lin" valueType="num">
                                      <p:cBhvr>
                                        <p:cTn id="208" dur="1000"/>
                                        <p:tgtEl>
                                          <p:spTgt spid="44"/>
                                        </p:tgtEl>
                                        <p:attrNameLst>
                                          <p:attrName>ppt_x</p:attrName>
                                        </p:attrNameLst>
                                      </p:cBhvr>
                                      <p:tavLst>
                                        <p:tav tm="0">
                                          <p:val>
                                            <p:strVal val="ppt_x"/>
                                          </p:val>
                                        </p:tav>
                                        <p:tav tm="100000">
                                          <p:val>
                                            <p:strVal val="ppt_x"/>
                                          </p:val>
                                        </p:tav>
                                      </p:tavLst>
                                    </p:anim>
                                    <p:anim calcmode="lin" valueType="num">
                                      <p:cBhvr>
                                        <p:cTn id="209" dur="100" decel="100000"/>
                                        <p:tgtEl>
                                          <p:spTgt spid="44"/>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4"/>
                                        </p:tgtEl>
                                        <p:attrNameLst>
                                          <p:attrName>ppt_y</p:attrName>
                                        </p:attrNameLst>
                                      </p:cBhvr>
                                      <p:tavLst>
                                        <p:tav tm="0">
                                          <p:val>
                                            <p:strVal val="ppt_y"/>
                                          </p:val>
                                        </p:tav>
                                        <p:tav tm="100000">
                                          <p:val>
                                            <p:strVal val="ppt_y+1"/>
                                          </p:val>
                                        </p:tav>
                                      </p:tavLst>
                                    </p:anim>
                                    <p:set>
                                      <p:cBhvr>
                                        <p:cTn id="211" dur="1" fill="hold">
                                          <p:stCondLst>
                                            <p:cond delay="999"/>
                                          </p:stCondLst>
                                        </p:cTn>
                                        <p:tgtEl>
                                          <p:spTgt spid="44"/>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40"/>
                                        </p:tgtEl>
                                      </p:cBhvr>
                                    </p:animEffect>
                                    <p:anim calcmode="lin" valueType="num">
                                      <p:cBhvr>
                                        <p:cTn id="214" dur="1000"/>
                                        <p:tgtEl>
                                          <p:spTgt spid="40"/>
                                        </p:tgtEl>
                                        <p:attrNameLst>
                                          <p:attrName>ppt_x</p:attrName>
                                        </p:attrNameLst>
                                      </p:cBhvr>
                                      <p:tavLst>
                                        <p:tav tm="0">
                                          <p:val>
                                            <p:strVal val="ppt_x"/>
                                          </p:val>
                                        </p:tav>
                                        <p:tav tm="100000">
                                          <p:val>
                                            <p:strVal val="ppt_x"/>
                                          </p:val>
                                        </p:tav>
                                      </p:tavLst>
                                    </p:anim>
                                    <p:anim calcmode="lin" valueType="num">
                                      <p:cBhvr>
                                        <p:cTn id="215" dur="100" decel="100000"/>
                                        <p:tgtEl>
                                          <p:spTgt spid="40"/>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40"/>
                                        </p:tgtEl>
                                        <p:attrNameLst>
                                          <p:attrName>ppt_y</p:attrName>
                                        </p:attrNameLst>
                                      </p:cBhvr>
                                      <p:tavLst>
                                        <p:tav tm="0">
                                          <p:val>
                                            <p:strVal val="ppt_y"/>
                                          </p:val>
                                        </p:tav>
                                        <p:tav tm="100000">
                                          <p:val>
                                            <p:strVal val="ppt_y+1"/>
                                          </p:val>
                                        </p:tav>
                                      </p:tavLst>
                                    </p:anim>
                                    <p:set>
                                      <p:cBhvr>
                                        <p:cTn id="217" dur="1" fill="hold">
                                          <p:stCondLst>
                                            <p:cond delay="999"/>
                                          </p:stCondLst>
                                        </p:cTn>
                                        <p:tgtEl>
                                          <p:spTgt spid="40"/>
                                        </p:tgtEl>
                                        <p:attrNameLst>
                                          <p:attrName>style.visibility</p:attrName>
                                        </p:attrNameLst>
                                      </p:cBhvr>
                                      <p:to>
                                        <p:strVal val="hidden"/>
                                      </p:to>
                                    </p:set>
                                  </p:childTnLst>
                                </p:cTn>
                              </p:par>
                              <p:par>
                                <p:cTn id="218" presetID="22" presetClass="emph" presetSubtype="0" fill="hold" grpId="1" nodeType="withEffect">
                                  <p:stCondLst>
                                    <p:cond delay="0"/>
                                  </p:stCondLst>
                                  <p:childTnLst>
                                    <p:animClr clrSpc="hsl" dir="cw">
                                      <p:cBhvr override="childStyle">
                                        <p:cTn id="219" dur="1000" fill="hold"/>
                                        <p:tgtEl>
                                          <p:spTgt spid="2"/>
                                        </p:tgtEl>
                                        <p:attrNameLst>
                                          <p:attrName>style.color</p:attrName>
                                        </p:attrNameLst>
                                      </p:cBhvr>
                                      <p:by>
                                        <p:hsl h="-7200000" s="0" l="0"/>
                                      </p:by>
                                    </p:animClr>
                                    <p:animClr clrSpc="hsl" dir="cw">
                                      <p:cBhvr>
                                        <p:cTn id="220" dur="1000" fill="hold"/>
                                        <p:tgtEl>
                                          <p:spTgt spid="2"/>
                                        </p:tgtEl>
                                        <p:attrNameLst>
                                          <p:attrName>fillcolor</p:attrName>
                                        </p:attrNameLst>
                                      </p:cBhvr>
                                      <p:by>
                                        <p:hsl h="-7200000" s="0" l="0"/>
                                      </p:by>
                                    </p:animClr>
                                    <p:animClr clrSpc="hsl" dir="cw">
                                      <p:cBhvr>
                                        <p:cTn id="221" dur="1000" fill="hold"/>
                                        <p:tgtEl>
                                          <p:spTgt spid="2"/>
                                        </p:tgtEl>
                                        <p:attrNameLst>
                                          <p:attrName>stroke.color</p:attrName>
                                        </p:attrNameLst>
                                      </p:cBhvr>
                                      <p:by>
                                        <p:hsl h="-7200000" s="0" l="0"/>
                                      </p:by>
                                    </p:animClr>
                                    <p:set>
                                      <p:cBhvr>
                                        <p:cTn id="222" dur="1000" fill="hold"/>
                                        <p:tgtEl>
                                          <p:spTgt spid="2"/>
                                        </p:tgtEl>
                                        <p:attrNameLst>
                                          <p:attrName>fill.type</p:attrName>
                                        </p:attrNameLst>
                                      </p:cBhvr>
                                      <p:to>
                                        <p:strVal val="solid"/>
                                      </p:to>
                                    </p:set>
                                  </p:childTnLst>
                                  <p:subTnLst>
                                    <p:audio>
                                      <p:cMediaNode vol="100000">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42"/>
                                        </p:tgtEl>
                                        <p:attrNameLst>
                                          <p:attrName>style.color</p:attrName>
                                        </p:attrNameLst>
                                      </p:cBhvr>
                                      <p:by>
                                        <p:hsl h="-7200000" s="0" l="0"/>
                                      </p:by>
                                    </p:animClr>
                                    <p:animClr clrSpc="hsl" dir="cw">
                                      <p:cBhvr>
                                        <p:cTn id="225" dur="1000" fill="hold"/>
                                        <p:tgtEl>
                                          <p:spTgt spid="42"/>
                                        </p:tgtEl>
                                        <p:attrNameLst>
                                          <p:attrName>fillcolor</p:attrName>
                                        </p:attrNameLst>
                                      </p:cBhvr>
                                      <p:by>
                                        <p:hsl h="-7200000" s="0" l="0"/>
                                      </p:by>
                                    </p:animClr>
                                    <p:animClr clrSpc="hsl" dir="cw">
                                      <p:cBhvr>
                                        <p:cTn id="226" dur="1000" fill="hold"/>
                                        <p:tgtEl>
                                          <p:spTgt spid="42"/>
                                        </p:tgtEl>
                                        <p:attrNameLst>
                                          <p:attrName>stroke.color</p:attrName>
                                        </p:attrNameLst>
                                      </p:cBhvr>
                                      <p:by>
                                        <p:hsl h="-7200000" s="0" l="0"/>
                                      </p:by>
                                    </p:animClr>
                                    <p:set>
                                      <p:cBhvr>
                                        <p:cTn id="227" dur="1000" fill="hold"/>
                                        <p:tgtEl>
                                          <p:spTgt spid="42"/>
                                        </p:tgtEl>
                                        <p:attrNameLst>
                                          <p:attrName>fill.type</p:attrName>
                                        </p:attrNameLst>
                                      </p:cBhvr>
                                      <p:to>
                                        <p:strVal val="solid"/>
                                      </p:to>
                                    </p:set>
                                  </p:childTnLst>
                                  <p:subTnLst>
                                    <p:audio>
                                      <p:cMediaNode vol="100000">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22" presetClass="emph" presetSubtype="0" fill="hold" grpId="1" nodeType="withEffect">
                                  <p:stCondLst>
                                    <p:cond delay="0"/>
                                  </p:stCondLst>
                                  <p:childTnLst>
                                    <p:animClr clrSpc="hsl" dir="cw">
                                      <p:cBhvr override="childStyle">
                                        <p:cTn id="229" dur="1000" fill="hold"/>
                                        <p:tgtEl>
                                          <p:spTgt spid="4"/>
                                        </p:tgtEl>
                                        <p:attrNameLst>
                                          <p:attrName>style.color</p:attrName>
                                        </p:attrNameLst>
                                      </p:cBhvr>
                                      <p:by>
                                        <p:hsl h="-7200000" s="0" l="0"/>
                                      </p:by>
                                    </p:animClr>
                                    <p:animClr clrSpc="hsl" dir="cw">
                                      <p:cBhvr>
                                        <p:cTn id="230" dur="1000" fill="hold"/>
                                        <p:tgtEl>
                                          <p:spTgt spid="4"/>
                                        </p:tgtEl>
                                        <p:attrNameLst>
                                          <p:attrName>fillcolor</p:attrName>
                                        </p:attrNameLst>
                                      </p:cBhvr>
                                      <p:by>
                                        <p:hsl h="-7200000" s="0" l="0"/>
                                      </p:by>
                                    </p:animClr>
                                    <p:animClr clrSpc="hsl" dir="cw">
                                      <p:cBhvr>
                                        <p:cTn id="231" dur="1000" fill="hold"/>
                                        <p:tgtEl>
                                          <p:spTgt spid="4"/>
                                        </p:tgtEl>
                                        <p:attrNameLst>
                                          <p:attrName>stroke.color</p:attrName>
                                        </p:attrNameLst>
                                      </p:cBhvr>
                                      <p:by>
                                        <p:hsl h="-7200000" s="0" l="0"/>
                                      </p:by>
                                    </p:animClr>
                                    <p:set>
                                      <p:cBhvr>
                                        <p:cTn id="232" dur="1000" fill="hold"/>
                                        <p:tgtEl>
                                          <p:spTgt spid="4"/>
                                        </p:tgtEl>
                                        <p:attrNameLst>
                                          <p:attrName>fill.type</p:attrName>
                                        </p:attrNameLst>
                                      </p:cBhvr>
                                      <p:to>
                                        <p:strVal val="solid"/>
                                      </p:to>
                                    </p:set>
                                  </p:childTnLst>
                                  <p:subTnLst>
                                    <p:audio>
                                      <p:cMediaNode vol="100000">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3" presetID="37" presetClass="exit" presetSubtype="0" fill="hold" grpId="1" nodeType="withEffect">
                                  <p:stCondLst>
                                    <p:cond delay="0"/>
                                  </p:stCondLst>
                                  <p:childTnLst>
                                    <p:animEffect transition="out" filter="fade">
                                      <p:cBhvr>
                                        <p:cTn id="234" dur="1000"/>
                                        <p:tgtEl>
                                          <p:spTgt spid="36"/>
                                        </p:tgtEl>
                                      </p:cBhvr>
                                    </p:animEffect>
                                    <p:anim calcmode="lin" valueType="num">
                                      <p:cBhvr>
                                        <p:cTn id="235" dur="1000"/>
                                        <p:tgtEl>
                                          <p:spTgt spid="36"/>
                                        </p:tgtEl>
                                        <p:attrNameLst>
                                          <p:attrName>ppt_x</p:attrName>
                                        </p:attrNameLst>
                                      </p:cBhvr>
                                      <p:tavLst>
                                        <p:tav tm="0">
                                          <p:val>
                                            <p:strVal val="ppt_x"/>
                                          </p:val>
                                        </p:tav>
                                        <p:tav tm="100000">
                                          <p:val>
                                            <p:strVal val="ppt_x"/>
                                          </p:val>
                                        </p:tav>
                                      </p:tavLst>
                                    </p:anim>
                                    <p:anim calcmode="lin" valueType="num">
                                      <p:cBhvr>
                                        <p:cTn id="236" dur="100" decel="100000"/>
                                        <p:tgtEl>
                                          <p:spTgt spid="36"/>
                                        </p:tgtEl>
                                        <p:attrNameLst>
                                          <p:attrName>ppt_y</p:attrName>
                                        </p:attrNameLst>
                                      </p:cBhvr>
                                      <p:tavLst>
                                        <p:tav tm="0">
                                          <p:val>
                                            <p:strVal val="ppt_y"/>
                                          </p:val>
                                        </p:tav>
                                        <p:tav tm="100000">
                                          <p:val>
                                            <p:strVal val="ppt_y-.03"/>
                                          </p:val>
                                        </p:tav>
                                      </p:tavLst>
                                    </p:anim>
                                    <p:anim calcmode="lin" valueType="num">
                                      <p:cBhvr>
                                        <p:cTn id="237" dur="900" accel="100000">
                                          <p:stCondLst>
                                            <p:cond delay="100"/>
                                          </p:stCondLst>
                                        </p:cTn>
                                        <p:tgtEl>
                                          <p:spTgt spid="36"/>
                                        </p:tgtEl>
                                        <p:attrNameLst>
                                          <p:attrName>ppt_y</p:attrName>
                                        </p:attrNameLst>
                                      </p:cBhvr>
                                      <p:tavLst>
                                        <p:tav tm="0">
                                          <p:val>
                                            <p:strVal val="ppt_y"/>
                                          </p:val>
                                        </p:tav>
                                        <p:tav tm="100000">
                                          <p:val>
                                            <p:strVal val="ppt_y+1"/>
                                          </p:val>
                                        </p:tav>
                                      </p:tavLst>
                                    </p:anim>
                                    <p:set>
                                      <p:cBhvr>
                                        <p:cTn id="238"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233"/>
                                            </p:cond>
                                          </p:stCondLst>
                                          <p:endCondLst>
                                            <p:cond evt="onStopAudio" delay="0">
                                              <p:tgtEl>
                                                <p:sldTgt/>
                                              </p:tgtEl>
                                            </p:cond>
                                          </p:endCondLst>
                                        </p:cTn>
                                        <p:tgtEl>
                                          <p:sndTgt r:embed="rId10" name="cashreg.wav"/>
                                        </p:tgtEl>
                                      </p:cMediaNode>
                                    </p:audio>
                                  </p:subTnLst>
                                </p:cTn>
                              </p:par>
                              <p:par>
                                <p:cTn id="239" presetID="37" presetClass="exit" presetSubtype="0" fill="hold" grpId="1" nodeType="withEffect">
                                  <p:stCondLst>
                                    <p:cond delay="0"/>
                                  </p:stCondLst>
                                  <p:childTnLst>
                                    <p:animEffect transition="out" filter="fade">
                                      <p:cBhvr>
                                        <p:cTn id="240" dur="1000"/>
                                        <p:tgtEl>
                                          <p:spTgt spid="43"/>
                                        </p:tgtEl>
                                      </p:cBhvr>
                                    </p:animEffect>
                                    <p:anim calcmode="lin" valueType="num">
                                      <p:cBhvr>
                                        <p:cTn id="241" dur="1000"/>
                                        <p:tgtEl>
                                          <p:spTgt spid="43"/>
                                        </p:tgtEl>
                                        <p:attrNameLst>
                                          <p:attrName>ppt_x</p:attrName>
                                        </p:attrNameLst>
                                      </p:cBhvr>
                                      <p:tavLst>
                                        <p:tav tm="0">
                                          <p:val>
                                            <p:strVal val="ppt_x"/>
                                          </p:val>
                                        </p:tav>
                                        <p:tav tm="100000">
                                          <p:val>
                                            <p:strVal val="ppt_x"/>
                                          </p:val>
                                        </p:tav>
                                      </p:tavLst>
                                    </p:anim>
                                    <p:anim calcmode="lin" valueType="num">
                                      <p:cBhvr>
                                        <p:cTn id="242" dur="100" decel="100000"/>
                                        <p:tgtEl>
                                          <p:spTgt spid="43"/>
                                        </p:tgtEl>
                                        <p:attrNameLst>
                                          <p:attrName>ppt_y</p:attrName>
                                        </p:attrNameLst>
                                      </p:cBhvr>
                                      <p:tavLst>
                                        <p:tav tm="0">
                                          <p:val>
                                            <p:strVal val="ppt_y"/>
                                          </p:val>
                                        </p:tav>
                                        <p:tav tm="100000">
                                          <p:val>
                                            <p:strVal val="ppt_y-.03"/>
                                          </p:val>
                                        </p:tav>
                                      </p:tavLst>
                                    </p:anim>
                                    <p:anim calcmode="lin" valueType="num">
                                      <p:cBhvr>
                                        <p:cTn id="243" dur="900" accel="100000">
                                          <p:stCondLst>
                                            <p:cond delay="100"/>
                                          </p:stCondLst>
                                        </p:cTn>
                                        <p:tgtEl>
                                          <p:spTgt spid="43"/>
                                        </p:tgtEl>
                                        <p:attrNameLst>
                                          <p:attrName>ppt_y</p:attrName>
                                        </p:attrNameLst>
                                      </p:cBhvr>
                                      <p:tavLst>
                                        <p:tav tm="0">
                                          <p:val>
                                            <p:strVal val="ppt_y"/>
                                          </p:val>
                                        </p:tav>
                                        <p:tav tm="100000">
                                          <p:val>
                                            <p:strVal val="ppt_y+1"/>
                                          </p:val>
                                        </p:tav>
                                      </p:tavLst>
                                    </p:anim>
                                    <p:set>
                                      <p:cBhvr>
                                        <p:cTn id="244"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239"/>
                                            </p:cond>
                                          </p:stCondLst>
                                          <p:endCondLst>
                                            <p:cond evt="onStopAudio" delay="0">
                                              <p:tgtEl>
                                                <p:sldTgt/>
                                              </p:tgtEl>
                                            </p:cond>
                                          </p:endCondLst>
                                        </p:cTn>
                                        <p:tgtEl>
                                          <p:sndTgt r:embed="rId10" name="cashreg.wav"/>
                                        </p:tgtEl>
                                      </p:cMediaNode>
                                    </p:audio>
                                  </p:subTnLst>
                                </p:cTn>
                              </p:par>
                              <p:par>
                                <p:cTn id="245" presetID="37" presetClass="exit" presetSubtype="0" fill="hold" grpId="1" nodeType="withEffect">
                                  <p:stCondLst>
                                    <p:cond delay="0"/>
                                  </p:stCondLst>
                                  <p:childTnLst>
                                    <p:animEffect transition="out" filter="fade">
                                      <p:cBhvr>
                                        <p:cTn id="246" dur="1000"/>
                                        <p:tgtEl>
                                          <p:spTgt spid="39"/>
                                        </p:tgtEl>
                                      </p:cBhvr>
                                    </p:animEffect>
                                    <p:anim calcmode="lin" valueType="num">
                                      <p:cBhvr>
                                        <p:cTn id="247" dur="1000"/>
                                        <p:tgtEl>
                                          <p:spTgt spid="39"/>
                                        </p:tgtEl>
                                        <p:attrNameLst>
                                          <p:attrName>ppt_x</p:attrName>
                                        </p:attrNameLst>
                                      </p:cBhvr>
                                      <p:tavLst>
                                        <p:tav tm="0">
                                          <p:val>
                                            <p:strVal val="ppt_x"/>
                                          </p:val>
                                        </p:tav>
                                        <p:tav tm="100000">
                                          <p:val>
                                            <p:strVal val="ppt_x"/>
                                          </p:val>
                                        </p:tav>
                                      </p:tavLst>
                                    </p:anim>
                                    <p:anim calcmode="lin" valueType="num">
                                      <p:cBhvr>
                                        <p:cTn id="248" dur="100" decel="100000"/>
                                        <p:tgtEl>
                                          <p:spTgt spid="39"/>
                                        </p:tgtEl>
                                        <p:attrNameLst>
                                          <p:attrName>ppt_y</p:attrName>
                                        </p:attrNameLst>
                                      </p:cBhvr>
                                      <p:tavLst>
                                        <p:tav tm="0">
                                          <p:val>
                                            <p:strVal val="ppt_y"/>
                                          </p:val>
                                        </p:tav>
                                        <p:tav tm="100000">
                                          <p:val>
                                            <p:strVal val="ppt_y-.03"/>
                                          </p:val>
                                        </p:tav>
                                      </p:tavLst>
                                    </p:anim>
                                    <p:anim calcmode="lin" valueType="num">
                                      <p:cBhvr>
                                        <p:cTn id="249" dur="900" accel="100000">
                                          <p:stCondLst>
                                            <p:cond delay="100"/>
                                          </p:stCondLst>
                                        </p:cTn>
                                        <p:tgtEl>
                                          <p:spTgt spid="39"/>
                                        </p:tgtEl>
                                        <p:attrNameLst>
                                          <p:attrName>ppt_y</p:attrName>
                                        </p:attrNameLst>
                                      </p:cBhvr>
                                      <p:tavLst>
                                        <p:tav tm="0">
                                          <p:val>
                                            <p:strVal val="ppt_y"/>
                                          </p:val>
                                        </p:tav>
                                        <p:tav tm="100000">
                                          <p:val>
                                            <p:strVal val="ppt_y+1"/>
                                          </p:val>
                                        </p:tav>
                                      </p:tavLst>
                                    </p:anim>
                                    <p:set>
                                      <p:cBhvr>
                                        <p:cTn id="250"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245"/>
                                            </p:cond>
                                          </p:stCondLst>
                                          <p:endCondLst>
                                            <p:cond evt="onStopAudio" delay="0">
                                              <p:tgtEl>
                                                <p:sldTgt/>
                                              </p:tgtEl>
                                            </p:cond>
                                          </p:endCondLst>
                                        </p:cTn>
                                        <p:tgtEl>
                                          <p:sndTgt r:embed="rId10"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51"/>
                                            </p:cond>
                                          </p:stCondLst>
                                          <p:endCondLst>
                                            <p:cond evt="onStopAudio" delay="0">
                                              <p:tgtEl>
                                                <p:sldTgt/>
                                              </p:tgtEl>
                                            </p:cond>
                                          </p:endCondLst>
                                        </p:cTn>
                                        <p:tgtEl>
                                          <p:sndTgt r:embed="rId10"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7"/>
                                            </p:cond>
                                          </p:stCondLst>
                                          <p:endCondLst>
                                            <p:cond evt="onStopAudio" delay="0">
                                              <p:tgtEl>
                                                <p:sldTgt/>
                                              </p:tgtEl>
                                            </p:cond>
                                          </p:endCondLst>
                                        </p:cTn>
                                        <p:tgtEl>
                                          <p:sndTgt r:embed="rId10"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63"/>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686541" y="163781"/>
            <a:ext cx="5884917" cy="1379538"/>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algn="ctr" defTabSz="685595">
              <a:defRPr/>
            </a:pPr>
            <a:r>
              <a:rPr lang="en-US" sz="3000" dirty="0" err="1"/>
              <a:t>Cơ</a:t>
            </a:r>
            <a:r>
              <a:rPr lang="en-US" sz="3000" dirty="0"/>
              <a:t> </a:t>
            </a:r>
            <a:r>
              <a:rPr lang="en-US" sz="3000" dirty="0" err="1"/>
              <a:t>thể</a:t>
            </a:r>
            <a:r>
              <a:rPr lang="en-US" sz="3000" dirty="0"/>
              <a:t> </a:t>
            </a:r>
            <a:r>
              <a:rPr lang="en-SG" sz="3000" dirty="0" err="1"/>
              <a:t>sinh</a:t>
            </a:r>
            <a:r>
              <a:rPr lang="en-US" sz="3000" dirty="0"/>
              <a:t> </a:t>
            </a:r>
            <a:r>
              <a:rPr lang="en-US" sz="3000" dirty="0" err="1"/>
              <a:t>vật</a:t>
            </a:r>
            <a:r>
              <a:rPr lang="en-US" sz="3000" dirty="0"/>
              <a:t> </a:t>
            </a:r>
            <a:r>
              <a:rPr lang="en-US" sz="3000" dirty="0" err="1"/>
              <a:t>lớn</a:t>
            </a:r>
            <a:r>
              <a:rPr lang="en-US" sz="3000" dirty="0"/>
              <a:t> </a:t>
            </a:r>
            <a:r>
              <a:rPr lang="en-US" sz="3000" dirty="0" err="1"/>
              <a:t>lên</a:t>
            </a:r>
            <a:r>
              <a:rPr lang="en-US" sz="3000" dirty="0"/>
              <a:t> </a:t>
            </a:r>
            <a:r>
              <a:rPr lang="en-US" sz="3000" dirty="0" err="1"/>
              <a:t>chủ</a:t>
            </a:r>
            <a:r>
              <a:rPr lang="en-US" sz="3000" dirty="0"/>
              <a:t> </a:t>
            </a:r>
            <a:r>
              <a:rPr lang="en-US" sz="3000" dirty="0" err="1"/>
              <a:t>yếu</a:t>
            </a:r>
            <a:r>
              <a:rPr lang="en-US" sz="3000" dirty="0"/>
              <a:t> </a:t>
            </a:r>
            <a:r>
              <a:rPr lang="en-US" sz="3000" dirty="0" err="1"/>
              <a:t>tố</a:t>
            </a:r>
            <a:r>
              <a:rPr lang="en-US" sz="3000" dirty="0"/>
              <a:t> </a:t>
            </a:r>
            <a:r>
              <a:rPr lang="en-US" sz="3000" dirty="0" err="1"/>
              <a:t>nào</a:t>
            </a:r>
            <a:r>
              <a:rPr lang="en-US" sz="3000" dirty="0"/>
              <a:t> </a:t>
            </a:r>
            <a:r>
              <a:rPr lang="en-US" sz="3000" dirty="0" err="1"/>
              <a:t>dưới</a:t>
            </a:r>
            <a:r>
              <a:rPr lang="en-US" sz="3000" dirty="0"/>
              <a:t> </a:t>
            </a:r>
            <a:r>
              <a:rPr lang="en-US" sz="3000" dirty="0" err="1"/>
              <a:t>đây</a:t>
            </a:r>
            <a:r>
              <a:rPr lang="en-US" sz="3000" dirty="0"/>
              <a:t> ?</a:t>
            </a:r>
            <a:endParaRPr lang="en-US" sz="6600" dirty="0">
              <a:solidFill>
                <a:prstClr val="white"/>
              </a:solidFill>
              <a:latin typeface="Times New Roman" panose="02020603050405020304" pitchFamily="18" charset="0"/>
              <a:cs typeface="Times New Roman" panose="02020603050405020304" pitchFamily="18" charset="0"/>
            </a:endParaRPr>
          </a:p>
        </p:txBody>
      </p:sp>
      <p:grpSp>
        <p:nvGrpSpPr>
          <p:cNvPr id="5" name="Group 142"/>
          <p:cNvGrpSpPr>
            <a:grpSpLocks/>
          </p:cNvGrpSpPr>
          <p:nvPr/>
        </p:nvGrpSpPr>
        <p:grpSpPr bwMode="auto">
          <a:xfrm>
            <a:off x="-570161" y="-342141"/>
            <a:ext cx="2285405" cy="2342540"/>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a:hlinkClick r:id="rId13" action="ppaction://hlinksldjump"/>
              </p:cNvPr>
              <p:cNvPicPr>
                <a:picLocks noChangeAspect="1" noChangeArrowheads="1"/>
              </p:cNvPicPr>
              <p:nvPr/>
            </p:nvPicPr>
            <p:blipFill>
              <a:blip r:embed="rId14">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defTabSz="685595" fontAlgn="base">
                  <a:spcBef>
                    <a:spcPct val="0"/>
                  </a:spcBef>
                  <a:spcAft>
                    <a:spcPct val="0"/>
                  </a:spcAft>
                  <a:defRPr/>
                </a:pPr>
                <a:endParaRPr lang="en-US" sz="1349" i="1" kern="0" dirty="0">
                  <a:solidFill>
                    <a:srgbClr val="FFFFFF"/>
                  </a:solidFill>
                  <a:latin typeface="Arial" panose="020B0604020202020204" pitchFamily="34" charset="0"/>
                </a:endParaRPr>
              </a:p>
            </p:txBody>
          </p:sp>
        </p:grpSp>
        <p:pic>
          <p:nvPicPr>
            <p:cNvPr id="10" name="Picture 147" descr="Picture2"/>
            <p:cNvPicPr>
              <a:picLocks noChangeAspect="1" noChangeArrowheads="1"/>
            </p:cNvPicPr>
            <p:nvPr/>
          </p:nvPicPr>
          <p:blipFill>
            <a:blip r:embed="rId15"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6" cstate="print">
            <a:extLst>
              <a:ext uri="{28A0092B-C50C-407E-A947-70E740481C1C}">
                <a14:useLocalDpi xmlns:a14="http://schemas.microsoft.com/office/drawing/2010/main" val="0"/>
              </a:ext>
            </a:extLst>
          </a:blip>
          <a:srcRect l="50000" b="49512"/>
          <a:stretch/>
        </p:blipFill>
        <p:spPr>
          <a:xfrm>
            <a:off x="79160" y="1504869"/>
            <a:ext cx="571352" cy="57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7" cstate="print"/>
          <a:stretch>
            <a:fillRect/>
          </a:stretch>
        </p:blipFill>
        <p:spPr>
          <a:xfrm>
            <a:off x="-1741613" y="238551"/>
            <a:ext cx="411182" cy="411182"/>
          </a:xfrm>
          <a:prstGeom prst="rect">
            <a:avLst/>
          </a:prstGeom>
        </p:spPr>
      </p:pic>
      <p:pic>
        <p:nvPicPr>
          <p:cNvPr id="17" name="Picture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772380" y="210205"/>
            <a:ext cx="590357" cy="590357"/>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7" cstate="print"/>
          <a:stretch>
            <a:fillRect/>
          </a:stretch>
        </p:blipFill>
        <p:spPr>
          <a:xfrm>
            <a:off x="-1611019" y="800563"/>
            <a:ext cx="411182" cy="411182"/>
          </a:xfrm>
          <a:prstGeom prst="rect">
            <a:avLst/>
          </a:prstGeom>
        </p:spPr>
      </p:pic>
      <p:sp>
        <p:nvSpPr>
          <p:cNvPr id="19" name="TextBox 1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00</a:t>
            </a:r>
            <a:endParaRPr lang="vi-VN" sz="3599" b="1" kern="0">
              <a:solidFill>
                <a:sysClr val="windowText" lastClr="000000"/>
              </a:solidFill>
              <a:latin typeface="Arial" panose="020B0604020202020204" pitchFamily="34" charset="0"/>
            </a:endParaRPr>
          </a:p>
        </p:txBody>
      </p:sp>
      <p:sp>
        <p:nvSpPr>
          <p:cNvPr id="20" name="TextBox 1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01</a:t>
            </a:r>
            <a:endParaRPr lang="vi-VN" sz="3599" b="1" kern="0">
              <a:solidFill>
                <a:sysClr val="windowText" lastClr="000000"/>
              </a:solidFill>
              <a:latin typeface="Arial" panose="020B0604020202020204" pitchFamily="34" charset="0"/>
            </a:endParaRPr>
          </a:p>
        </p:txBody>
      </p:sp>
      <p:sp>
        <p:nvSpPr>
          <p:cNvPr id="21" name="TextBox 2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02</a:t>
            </a:r>
            <a:endParaRPr lang="vi-VN" sz="3599" b="1" kern="0">
              <a:solidFill>
                <a:sysClr val="windowText" lastClr="000000"/>
              </a:solidFill>
              <a:latin typeface="Arial" panose="020B0604020202020204" pitchFamily="34" charset="0"/>
            </a:endParaRPr>
          </a:p>
        </p:txBody>
      </p:sp>
      <p:sp>
        <p:nvSpPr>
          <p:cNvPr id="22" name="TextBox 2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03</a:t>
            </a:r>
            <a:endParaRPr lang="vi-VN" sz="3599" b="1" kern="0">
              <a:solidFill>
                <a:sysClr val="windowText" lastClr="000000"/>
              </a:solidFill>
              <a:latin typeface="Arial" panose="020B0604020202020204" pitchFamily="34" charset="0"/>
            </a:endParaRPr>
          </a:p>
        </p:txBody>
      </p:sp>
      <p:sp>
        <p:nvSpPr>
          <p:cNvPr id="23" name="TextBox 2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04</a:t>
            </a:r>
            <a:endParaRPr lang="vi-VN" sz="3599" b="1" kern="0">
              <a:solidFill>
                <a:sysClr val="windowText" lastClr="000000"/>
              </a:solidFill>
              <a:latin typeface="Arial" panose="020B0604020202020204" pitchFamily="34" charset="0"/>
            </a:endParaRPr>
          </a:p>
        </p:txBody>
      </p:sp>
      <p:sp>
        <p:nvSpPr>
          <p:cNvPr id="24" name="TextBox 2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05</a:t>
            </a:r>
            <a:endParaRPr lang="vi-VN" sz="3599" b="1" kern="0">
              <a:solidFill>
                <a:sysClr val="windowText" lastClr="000000"/>
              </a:solidFill>
              <a:latin typeface="Arial" panose="020B0604020202020204" pitchFamily="34" charset="0"/>
            </a:endParaRPr>
          </a:p>
        </p:txBody>
      </p:sp>
      <p:sp>
        <p:nvSpPr>
          <p:cNvPr id="25" name="TextBox 24"/>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06</a:t>
            </a:r>
            <a:endParaRPr lang="vi-VN" sz="3599" b="1" kern="0">
              <a:solidFill>
                <a:sysClr val="windowText" lastClr="000000"/>
              </a:solidFill>
              <a:latin typeface="Arial" panose="020B0604020202020204" pitchFamily="34" charset="0"/>
            </a:endParaRPr>
          </a:p>
        </p:txBody>
      </p:sp>
      <p:sp>
        <p:nvSpPr>
          <p:cNvPr id="26" name="TextBox 25"/>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07</a:t>
            </a:r>
            <a:endParaRPr lang="vi-VN" sz="3599" b="1" kern="0">
              <a:solidFill>
                <a:sysClr val="windowText" lastClr="000000"/>
              </a:solidFill>
              <a:latin typeface="Arial" panose="020B0604020202020204" pitchFamily="34" charset="0"/>
            </a:endParaRPr>
          </a:p>
        </p:txBody>
      </p:sp>
      <p:sp>
        <p:nvSpPr>
          <p:cNvPr id="27" name="TextBox 26"/>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08</a:t>
            </a:r>
            <a:endParaRPr lang="vi-VN" sz="3599" b="1" kern="0">
              <a:solidFill>
                <a:sysClr val="windowText" lastClr="000000"/>
              </a:solidFill>
              <a:latin typeface="Arial" panose="020B0604020202020204" pitchFamily="34" charset="0"/>
            </a:endParaRPr>
          </a:p>
        </p:txBody>
      </p:sp>
      <p:sp>
        <p:nvSpPr>
          <p:cNvPr id="28" name="TextBox 27"/>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09</a:t>
            </a:r>
            <a:endParaRPr lang="vi-VN" sz="3599" b="1" kern="0">
              <a:solidFill>
                <a:sysClr val="windowText" lastClr="000000"/>
              </a:solidFill>
              <a:latin typeface="Arial" panose="020B0604020202020204" pitchFamily="34" charset="0"/>
            </a:endParaRPr>
          </a:p>
        </p:txBody>
      </p:sp>
      <p:sp>
        <p:nvSpPr>
          <p:cNvPr id="29" name="TextBox 2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10</a:t>
            </a:r>
            <a:endParaRPr lang="vi-VN" sz="3599" b="1" kern="0">
              <a:solidFill>
                <a:sysClr val="windowText" lastClr="000000"/>
              </a:solidFill>
              <a:latin typeface="Arial" panose="020B0604020202020204" pitchFamily="34" charset="0"/>
            </a:endParaRPr>
          </a:p>
        </p:txBody>
      </p:sp>
      <p:sp>
        <p:nvSpPr>
          <p:cNvPr id="30" name="TextBox 2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11</a:t>
            </a:r>
            <a:endParaRPr lang="vi-VN" sz="3599" b="1" kern="0">
              <a:solidFill>
                <a:sysClr val="windowText" lastClr="000000"/>
              </a:solidFill>
              <a:latin typeface="Arial" panose="020B0604020202020204" pitchFamily="34" charset="0"/>
            </a:endParaRPr>
          </a:p>
        </p:txBody>
      </p:sp>
      <p:sp>
        <p:nvSpPr>
          <p:cNvPr id="31" name="TextBox 3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12</a:t>
            </a:r>
            <a:endParaRPr lang="vi-VN" sz="3599" b="1" kern="0">
              <a:solidFill>
                <a:sysClr val="windowText" lastClr="000000"/>
              </a:solidFill>
              <a:latin typeface="Arial" panose="020B0604020202020204" pitchFamily="34" charset="0"/>
            </a:endParaRPr>
          </a:p>
        </p:txBody>
      </p:sp>
      <p:sp>
        <p:nvSpPr>
          <p:cNvPr id="32" name="TextBox 3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13</a:t>
            </a:r>
            <a:endParaRPr lang="vi-VN" sz="3599" b="1" kern="0">
              <a:solidFill>
                <a:sysClr val="windowText" lastClr="000000"/>
              </a:solidFill>
              <a:latin typeface="Arial" panose="020B0604020202020204" pitchFamily="34" charset="0"/>
            </a:endParaRPr>
          </a:p>
        </p:txBody>
      </p:sp>
      <p:sp>
        <p:nvSpPr>
          <p:cNvPr id="33" name="TextBox 3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14</a:t>
            </a:r>
            <a:endParaRPr lang="vi-VN" sz="3599" b="1" kern="0">
              <a:solidFill>
                <a:sysClr val="windowText" lastClr="000000"/>
              </a:solidFill>
              <a:latin typeface="Arial" panose="020B0604020202020204" pitchFamily="34" charset="0"/>
            </a:endParaRPr>
          </a:p>
        </p:txBody>
      </p:sp>
      <p:sp>
        <p:nvSpPr>
          <p:cNvPr id="34" name="TextBox 3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15</a:t>
            </a:r>
            <a:endParaRPr lang="vi-VN" sz="3599" b="1" kern="0">
              <a:solidFill>
                <a:sysClr val="windowText" lastClr="000000"/>
              </a:solidFill>
              <a:latin typeface="Arial" panose="020B0604020202020204" pitchFamily="34" charset="0"/>
            </a:endParaRPr>
          </a:p>
        </p:txBody>
      </p:sp>
      <p:sp>
        <p:nvSpPr>
          <p:cNvPr id="35" name="Donut 34"/>
          <p:cNvSpPr/>
          <p:nvPr/>
        </p:nvSpPr>
        <p:spPr>
          <a:xfrm>
            <a:off x="1548444" y="1029103"/>
            <a:ext cx="966694" cy="971297"/>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defTabSz="685595">
              <a:defRPr/>
            </a:pPr>
            <a:endParaRPr lang="vi-VN" sz="2999" kern="0">
              <a:solidFill>
                <a:sysClr val="windowText" lastClr="000000"/>
              </a:solidFill>
              <a:latin typeface="Arial" panose="020B0604020202020204" pitchFamily="34" charset="0"/>
            </a:endParaRPr>
          </a:p>
        </p:txBody>
      </p:sp>
      <p:sp>
        <p:nvSpPr>
          <p:cNvPr id="2" name="Isosceles Triangle 1"/>
          <p:cNvSpPr/>
          <p:nvPr/>
        </p:nvSpPr>
        <p:spPr>
          <a:xfrm rot="5400000">
            <a:off x="193429" y="2198559"/>
            <a:ext cx="680372" cy="563710"/>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6" name="Isosceles Triangle 35"/>
          <p:cNvSpPr/>
          <p:nvPr/>
        </p:nvSpPr>
        <p:spPr>
          <a:xfrm rot="5400000">
            <a:off x="193429" y="2932809"/>
            <a:ext cx="680372" cy="563710"/>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7" name="Isosceles Triangle 36"/>
          <p:cNvSpPr/>
          <p:nvPr/>
        </p:nvSpPr>
        <p:spPr>
          <a:xfrm rot="5400000">
            <a:off x="193429" y="4463656"/>
            <a:ext cx="680372" cy="563710"/>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8" name="Isosceles Triangle 37"/>
          <p:cNvSpPr/>
          <p:nvPr/>
        </p:nvSpPr>
        <p:spPr>
          <a:xfrm rot="5400000">
            <a:off x="193429" y="3696660"/>
            <a:ext cx="680372" cy="563710"/>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4" name="Rounded Rectangle 3"/>
          <p:cNvSpPr/>
          <p:nvPr/>
        </p:nvSpPr>
        <p:spPr>
          <a:xfrm>
            <a:off x="815471" y="2099633"/>
            <a:ext cx="8098799" cy="714875"/>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2400" dirty="0" err="1"/>
              <a:t>Sự</a:t>
            </a:r>
            <a:r>
              <a:rPr lang="en-US" sz="2400" dirty="0"/>
              <a:t> </a:t>
            </a:r>
            <a:r>
              <a:rPr lang="en-US" sz="2400" dirty="0" err="1"/>
              <a:t>hấp</a:t>
            </a:r>
            <a:r>
              <a:rPr lang="en-US" sz="2400" dirty="0"/>
              <a:t> </a:t>
            </a:r>
            <a:r>
              <a:rPr lang="en-US" sz="2400" dirty="0" err="1"/>
              <a:t>thụ</a:t>
            </a:r>
            <a:r>
              <a:rPr lang="en-US" sz="2400" dirty="0"/>
              <a:t> </a:t>
            </a:r>
            <a:r>
              <a:rPr lang="en-US" sz="2400" dirty="0" err="1"/>
              <a:t>và</a:t>
            </a:r>
            <a:r>
              <a:rPr lang="en-US" sz="2400" dirty="0"/>
              <a:t> ứ </a:t>
            </a:r>
            <a:r>
              <a:rPr lang="en-US" sz="2400" dirty="0" err="1"/>
              <a:t>đọng</a:t>
            </a:r>
            <a:r>
              <a:rPr lang="en-US" sz="2400" dirty="0"/>
              <a:t> </a:t>
            </a:r>
            <a:r>
              <a:rPr lang="en-US" sz="2400" dirty="0" err="1"/>
              <a:t>nước</a:t>
            </a:r>
            <a:r>
              <a:rPr lang="en-US" sz="2400" dirty="0"/>
              <a:t> </a:t>
            </a:r>
            <a:r>
              <a:rPr lang="en-US" sz="2400" dirty="0" err="1"/>
              <a:t>trong</a:t>
            </a:r>
            <a:r>
              <a:rPr lang="en-US" sz="2400" dirty="0"/>
              <a:t> </a:t>
            </a:r>
            <a:r>
              <a:rPr lang="en-US" sz="2400" dirty="0" err="1"/>
              <a:t>dịch</a:t>
            </a:r>
            <a:r>
              <a:rPr lang="en-US" sz="2400" dirty="0"/>
              <a:t> </a:t>
            </a:r>
            <a:r>
              <a:rPr lang="en-US" sz="2400" dirty="0" err="1"/>
              <a:t>tế</a:t>
            </a:r>
            <a:r>
              <a:rPr lang="en-US" sz="2400" dirty="0"/>
              <a:t> </a:t>
            </a:r>
            <a:r>
              <a:rPr lang="en-US" sz="2400" dirty="0" err="1"/>
              <a:t>bào</a:t>
            </a:r>
            <a:r>
              <a:rPr lang="en-US" sz="2400" dirty="0"/>
              <a:t> </a:t>
            </a:r>
            <a:r>
              <a:rPr lang="en-US" sz="2400" dirty="0" err="1"/>
              <a:t>theo</a:t>
            </a:r>
            <a:r>
              <a:rPr lang="en-US" sz="2400" dirty="0"/>
              <a:t> </a:t>
            </a:r>
            <a:r>
              <a:rPr lang="en-US" sz="2400" dirty="0" err="1"/>
              <a:t>thời</a:t>
            </a:r>
            <a:r>
              <a:rPr lang="en-US" sz="2400" dirty="0"/>
              <a:t> </a:t>
            </a:r>
            <a:r>
              <a:rPr lang="en-US" sz="2400" dirty="0" err="1"/>
              <a:t>gian</a:t>
            </a:r>
            <a:endParaRPr lang="en-US" sz="4500" b="1" dirty="0">
              <a:solidFill>
                <a:prstClr val="white"/>
              </a:solidFill>
              <a:latin typeface="Times New Roman" panose="02020603050405020304" pitchFamily="18" charset="0"/>
              <a:cs typeface="Times New Roman" panose="02020603050405020304" pitchFamily="18" charset="0"/>
            </a:endParaRPr>
          </a:p>
        </p:txBody>
      </p:sp>
      <p:sp>
        <p:nvSpPr>
          <p:cNvPr id="39" name="Rounded Rectangle 38"/>
          <p:cNvSpPr/>
          <p:nvPr/>
        </p:nvSpPr>
        <p:spPr>
          <a:xfrm>
            <a:off x="793442" y="2845203"/>
            <a:ext cx="8098799" cy="714875"/>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t>Sự gia tăng số lượng tế bào qua quá trình phân chia.</a:t>
            </a:r>
            <a:endParaRPr lang="en-SG" sz="2400" dirty="0"/>
          </a:p>
        </p:txBody>
      </p:sp>
      <p:sp>
        <p:nvSpPr>
          <p:cNvPr id="40" name="Rounded Rectangle 39"/>
          <p:cNvSpPr/>
          <p:nvPr/>
        </p:nvSpPr>
        <p:spPr>
          <a:xfrm>
            <a:off x="825859" y="3621076"/>
            <a:ext cx="8098799" cy="714875"/>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2700" dirty="0" err="1">
                <a:solidFill>
                  <a:prstClr val="white"/>
                </a:solidFill>
              </a:rPr>
              <a:t>Sự</a:t>
            </a:r>
            <a:r>
              <a:rPr lang="en-US" sz="2700" dirty="0">
                <a:solidFill>
                  <a:prstClr val="white"/>
                </a:solidFill>
              </a:rPr>
              <a:t> </a:t>
            </a:r>
            <a:r>
              <a:rPr lang="en-US" sz="2700" dirty="0" err="1">
                <a:solidFill>
                  <a:prstClr val="white"/>
                </a:solidFill>
              </a:rPr>
              <a:t>lớn</a:t>
            </a:r>
            <a:r>
              <a:rPr lang="en-US" sz="2700" dirty="0">
                <a:solidFill>
                  <a:prstClr val="white"/>
                </a:solidFill>
              </a:rPr>
              <a:t> </a:t>
            </a:r>
            <a:r>
              <a:rPr lang="en-US" sz="2700" dirty="0" err="1">
                <a:solidFill>
                  <a:prstClr val="white"/>
                </a:solidFill>
              </a:rPr>
              <a:t>lên</a:t>
            </a:r>
            <a:r>
              <a:rPr lang="en-US" sz="2700" dirty="0">
                <a:solidFill>
                  <a:prstClr val="white"/>
                </a:solidFill>
              </a:rPr>
              <a:t> </a:t>
            </a:r>
            <a:r>
              <a:rPr lang="en-US" sz="2700" dirty="0" err="1">
                <a:solidFill>
                  <a:prstClr val="white"/>
                </a:solidFill>
              </a:rPr>
              <a:t>và</a:t>
            </a:r>
            <a:r>
              <a:rPr lang="en-US" sz="2700" dirty="0">
                <a:solidFill>
                  <a:prstClr val="white"/>
                </a:solidFill>
              </a:rPr>
              <a:t> </a:t>
            </a:r>
            <a:r>
              <a:rPr lang="en-US" sz="2700" dirty="0" err="1">
                <a:solidFill>
                  <a:prstClr val="white"/>
                </a:solidFill>
              </a:rPr>
              <a:t>phân</a:t>
            </a:r>
            <a:r>
              <a:rPr lang="en-US" sz="2700" dirty="0">
                <a:solidFill>
                  <a:prstClr val="white"/>
                </a:solidFill>
              </a:rPr>
              <a:t> chia </a:t>
            </a:r>
            <a:r>
              <a:rPr lang="en-US" sz="2700" dirty="0" err="1">
                <a:solidFill>
                  <a:prstClr val="white"/>
                </a:solidFill>
              </a:rPr>
              <a:t>của</a:t>
            </a:r>
            <a:r>
              <a:rPr lang="en-US" sz="2700" dirty="0">
                <a:solidFill>
                  <a:prstClr val="white"/>
                </a:solidFill>
              </a:rPr>
              <a:t> </a:t>
            </a:r>
            <a:r>
              <a:rPr lang="en-US" sz="2700" dirty="0" err="1">
                <a:solidFill>
                  <a:prstClr val="white"/>
                </a:solidFill>
              </a:rPr>
              <a:t>tế</a:t>
            </a:r>
            <a:r>
              <a:rPr lang="en-US" sz="2700" dirty="0">
                <a:solidFill>
                  <a:prstClr val="white"/>
                </a:solidFill>
              </a:rPr>
              <a:t> </a:t>
            </a:r>
            <a:r>
              <a:rPr lang="en-US" sz="2700" dirty="0" err="1">
                <a:solidFill>
                  <a:prstClr val="white"/>
                </a:solidFill>
              </a:rPr>
              <a:t>bào</a:t>
            </a:r>
            <a:endParaRPr lang="en-US" sz="2700" dirty="0">
              <a:solidFill>
                <a:prstClr val="white"/>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824521" y="4384720"/>
            <a:ext cx="8098799" cy="714875"/>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2700" dirty="0" err="1"/>
              <a:t>Sự</a:t>
            </a:r>
            <a:r>
              <a:rPr lang="en-US" sz="2700" dirty="0"/>
              <a:t> </a:t>
            </a:r>
            <a:r>
              <a:rPr lang="en-US" sz="2700" dirty="0" err="1"/>
              <a:t>tăng</a:t>
            </a:r>
            <a:r>
              <a:rPr lang="en-US" sz="2700" dirty="0"/>
              <a:t> </a:t>
            </a:r>
            <a:r>
              <a:rPr lang="en-US" sz="2700" dirty="0" err="1"/>
              <a:t>kích</a:t>
            </a:r>
            <a:r>
              <a:rPr lang="en-US" sz="2700" dirty="0"/>
              <a:t> </a:t>
            </a:r>
            <a:r>
              <a:rPr lang="en-US" sz="2700" dirty="0" err="1"/>
              <a:t>thước</a:t>
            </a:r>
            <a:r>
              <a:rPr lang="en-US" sz="2700" dirty="0"/>
              <a:t> </a:t>
            </a:r>
            <a:r>
              <a:rPr lang="en-US" sz="2700" dirty="0" err="1"/>
              <a:t>của</a:t>
            </a:r>
            <a:r>
              <a:rPr lang="en-US" sz="2700" dirty="0"/>
              <a:t> </a:t>
            </a:r>
            <a:r>
              <a:rPr lang="en-US" sz="2700" dirty="0" err="1"/>
              <a:t>từng</a:t>
            </a:r>
            <a:r>
              <a:rPr lang="en-US" sz="2700" dirty="0"/>
              <a:t> </a:t>
            </a:r>
            <a:r>
              <a:rPr lang="en-US" sz="2700" dirty="0" err="1"/>
              <a:t>tế</a:t>
            </a:r>
            <a:r>
              <a:rPr lang="en-US" sz="2700" dirty="0"/>
              <a:t> </a:t>
            </a:r>
            <a:r>
              <a:rPr lang="en-US" sz="2700" dirty="0" err="1"/>
              <a:t>bào</a:t>
            </a:r>
            <a:r>
              <a:rPr lang="en-US" sz="2700" dirty="0"/>
              <a:t> do </a:t>
            </a:r>
            <a:r>
              <a:rPr lang="en-US" sz="2700" dirty="0" err="1"/>
              <a:t>trao</a:t>
            </a:r>
            <a:r>
              <a:rPr lang="en-US" sz="2700" dirty="0"/>
              <a:t> </a:t>
            </a:r>
            <a:r>
              <a:rPr lang="en-US" sz="2700" dirty="0" err="1"/>
              <a:t>đổi</a:t>
            </a:r>
            <a:r>
              <a:rPr lang="en-US" sz="2700" dirty="0"/>
              <a:t> </a:t>
            </a:r>
            <a:r>
              <a:rPr lang="en-US" sz="2700" dirty="0" err="1"/>
              <a:t>chất</a:t>
            </a:r>
            <a:r>
              <a:rPr lang="en-US" sz="2700" dirty="0"/>
              <a:t>.</a:t>
            </a:r>
            <a:endParaRPr lang="en-US" sz="4950" b="1" dirty="0">
              <a:solidFill>
                <a:prstClr val="white"/>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229732" y="22434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A</a:t>
            </a:r>
          </a:p>
        </p:txBody>
      </p:sp>
      <p:sp>
        <p:nvSpPr>
          <p:cNvPr id="43" name="TextBox 42"/>
          <p:cNvSpPr txBox="1"/>
          <p:nvPr/>
        </p:nvSpPr>
        <p:spPr>
          <a:xfrm>
            <a:off x="217797" y="2972352"/>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B</a:t>
            </a:r>
          </a:p>
        </p:txBody>
      </p:sp>
      <p:sp>
        <p:nvSpPr>
          <p:cNvPr id="44" name="TextBox 43"/>
          <p:cNvSpPr txBox="1"/>
          <p:nvPr/>
        </p:nvSpPr>
        <p:spPr>
          <a:xfrm>
            <a:off x="204444" y="3736204"/>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C</a:t>
            </a:r>
          </a:p>
        </p:txBody>
      </p:sp>
      <p:sp>
        <p:nvSpPr>
          <p:cNvPr id="45" name="TextBox 44"/>
          <p:cNvSpPr txBox="1"/>
          <p:nvPr/>
        </p:nvSpPr>
        <p:spPr>
          <a:xfrm>
            <a:off x="229732" y="45031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D</a:t>
            </a:r>
          </a:p>
        </p:txBody>
      </p:sp>
      <p:pic>
        <p:nvPicPr>
          <p:cNvPr id="47" name="Picture 8" descr="num2"/>
          <p:cNvPicPr>
            <a:picLocks noChangeAspect="1" noChangeArrowheads="1"/>
          </p:cNvPicPr>
          <p:nvPr/>
        </p:nvPicPr>
        <p:blipFill>
          <a:blip r:embed="rId1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265785">
            <a:off x="389047" y="43367"/>
            <a:ext cx="870949" cy="1437589"/>
          </a:xfrm>
          <a:prstGeom prst="rect">
            <a:avLst/>
          </a:prstGeom>
          <a:noFill/>
          <a:extLst>
            <a:ext uri="{909E8E84-426E-40DD-AFC4-6F175D3DCCD1}">
              <a14:hiddenFill xmlns:a14="http://schemas.microsoft.com/office/drawing/2010/main">
                <a:solidFill>
                  <a:srgbClr val="FFFFFF"/>
                </a:solidFill>
              </a14:hiddenFill>
            </a:ext>
          </a:extLst>
        </p:spPr>
      </p:pic>
      <p:pic>
        <p:nvPicPr>
          <p:cNvPr id="46" name="Đồ họa 45" descr="Cuốn sách đang mở">
            <a:hlinkClick r:id="rId13" action="ppaction://hlinksldjump"/>
            <a:extLst>
              <a:ext uri="{FF2B5EF4-FFF2-40B4-BE49-F238E27FC236}">
                <a16:creationId xmlns:a16="http://schemas.microsoft.com/office/drawing/2014/main" id="{6B784701-2D46-40D9-9B5D-EE7B15AFB5D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685081" y="1474687"/>
            <a:ext cx="685800" cy="685800"/>
          </a:xfrm>
          <a:prstGeom prst="rect">
            <a:avLst/>
          </a:prstGeom>
        </p:spPr>
      </p:pic>
    </p:spTree>
    <p:custDataLst>
      <p:tags r:id="rId1"/>
    </p:custDataLst>
    <p:extLst>
      <p:ext uri="{BB962C8B-B14F-4D97-AF65-F5344CB8AC3E}">
        <p14:creationId xmlns:p14="http://schemas.microsoft.com/office/powerpoint/2010/main" val="3447351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sndAc>
          <p:stSnd>
            <p:snd r:embed="rId8" name="chimes.wav"/>
          </p:stSnd>
        </p:sndAc>
      </p:transition>
    </mc:Choice>
    <mc:Fallback xmlns="">
      <p:transition spd="slow">
        <p:fade/>
        <p:sndAc>
          <p:stSnd>
            <p:snd r:embed="rId2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53" presetClass="entr" presetSubtype="16" fill="hold" nodeType="withEffect">
                                  <p:stCondLst>
                                    <p:cond delay="0"/>
                                  </p:stCondLst>
                                  <p:childTnLst>
                                    <p:set>
                                      <p:cBhvr>
                                        <p:cTn id="8" dur="1" fill="hold">
                                          <p:stCondLst>
                                            <p:cond delay="0"/>
                                          </p:stCondLst>
                                        </p:cTn>
                                        <p:tgtEl>
                                          <p:spTgt spid="47"/>
                                        </p:tgtEl>
                                        <p:attrNameLst>
                                          <p:attrName>style.visibility</p:attrName>
                                        </p:attrNameLst>
                                      </p:cBhvr>
                                      <p:to>
                                        <p:strVal val="visible"/>
                                      </p:to>
                                    </p:set>
                                    <p:anim calcmode="lin" valueType="num">
                                      <p:cBhvr>
                                        <p:cTn id="9" dur="1250" fill="hold"/>
                                        <p:tgtEl>
                                          <p:spTgt spid="47"/>
                                        </p:tgtEl>
                                        <p:attrNameLst>
                                          <p:attrName>ppt_w</p:attrName>
                                        </p:attrNameLst>
                                      </p:cBhvr>
                                      <p:tavLst>
                                        <p:tav tm="0">
                                          <p:val>
                                            <p:fltVal val="0"/>
                                          </p:val>
                                        </p:tav>
                                        <p:tav tm="100000">
                                          <p:val>
                                            <p:strVal val="#ppt_w"/>
                                          </p:val>
                                        </p:tav>
                                      </p:tavLst>
                                    </p:anim>
                                    <p:anim calcmode="lin" valueType="num">
                                      <p:cBhvr>
                                        <p:cTn id="10" dur="1250" fill="hold"/>
                                        <p:tgtEl>
                                          <p:spTgt spid="47"/>
                                        </p:tgtEl>
                                        <p:attrNameLst>
                                          <p:attrName>ppt_h</p:attrName>
                                        </p:attrNameLst>
                                      </p:cBhvr>
                                      <p:tavLst>
                                        <p:tav tm="0">
                                          <p:val>
                                            <p:fltVal val="0"/>
                                          </p:val>
                                        </p:tav>
                                        <p:tav tm="100000">
                                          <p:val>
                                            <p:strVal val="#ppt_h"/>
                                          </p:val>
                                        </p:tav>
                                      </p:tavLst>
                                    </p:anim>
                                    <p:animEffect transition="in" filter="fade">
                                      <p:cBhvr>
                                        <p:cTn id="11" dur="1250"/>
                                        <p:tgtEl>
                                          <p:spTgt spid="47"/>
                                        </p:tgtEl>
                                      </p:cBhvr>
                                    </p:animEffect>
                                  </p:childTnLst>
                                </p:cTn>
                              </p:par>
                              <p:par>
                                <p:cTn id="12" presetID="6"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1250"/>
                                        <p:tgtEl>
                                          <p:spTgt spid="5"/>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1250"/>
                                        <p:tgtEl>
                                          <p:spTgt spid="1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9"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9"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9"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9"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10"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10"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10"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10"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10"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10"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10"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10"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10"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10"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10"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10"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10"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subTnLst>
                                    <p:audio>
                                      <p:cMediaNode vol="100000">
                                        <p:cTn display="0" masterRel="sameClick">
                                          <p:stCondLst>
                                            <p:cond evt="begin" delay="0">
                                              <p:tn val="180"/>
                                            </p:cond>
                                          </p:stCondLst>
                                          <p:endCondLst>
                                            <p:cond evt="onStopAudio" delay="0">
                                              <p:tgtEl>
                                                <p:sldTgt/>
                                              </p:tgtEl>
                                            </p:cond>
                                          </p:endCondLst>
                                        </p:cTn>
                                        <p:tgtEl>
                                          <p:sndTgt r:embed="rId10" name="coin.wav"/>
                                        </p:tgtEl>
                                      </p:cMediaNode>
                                    </p:audio>
                                  </p:sub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11" name="cashreg.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p:cTn display="0" masterRel="sameClick">
                                          <p:stCondLst>
                                            <p:cond evt="begin" delay="0">
                                              <p:tn val="184"/>
                                            </p:cond>
                                          </p:stCondLst>
                                          <p:endCondLst>
                                            <p:cond evt="onStopAudio" delay="0">
                                              <p:tgtEl>
                                                <p:sldTgt/>
                                              </p:tgtEl>
                                            </p:cond>
                                          </p:endCondLst>
                                        </p:cTn>
                                        <p:tgtEl>
                                          <p:sndTgt r:embed="rId10"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1"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1"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42"/>
                                        </p:tgtEl>
                                      </p:cBhvr>
                                    </p:animEffect>
                                    <p:anim calcmode="lin" valueType="num">
                                      <p:cBhvr>
                                        <p:cTn id="202" dur="1000"/>
                                        <p:tgtEl>
                                          <p:spTgt spid="42"/>
                                        </p:tgtEl>
                                        <p:attrNameLst>
                                          <p:attrName>ppt_x</p:attrName>
                                        </p:attrNameLst>
                                      </p:cBhvr>
                                      <p:tavLst>
                                        <p:tav tm="0">
                                          <p:val>
                                            <p:strVal val="ppt_x"/>
                                          </p:val>
                                        </p:tav>
                                        <p:tav tm="100000">
                                          <p:val>
                                            <p:strVal val="ppt_x"/>
                                          </p:val>
                                        </p:tav>
                                      </p:tavLst>
                                    </p:anim>
                                    <p:anim calcmode="lin" valueType="num">
                                      <p:cBhvr>
                                        <p:cTn id="203" dur="100" decel="100000"/>
                                        <p:tgtEl>
                                          <p:spTgt spid="42"/>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42"/>
                                        </p:tgtEl>
                                        <p:attrNameLst>
                                          <p:attrName>ppt_y</p:attrName>
                                        </p:attrNameLst>
                                      </p:cBhvr>
                                      <p:tavLst>
                                        <p:tav tm="0">
                                          <p:val>
                                            <p:strVal val="ppt_y"/>
                                          </p:val>
                                        </p:tav>
                                        <p:tav tm="100000">
                                          <p:val>
                                            <p:strVal val="ppt_y+1"/>
                                          </p:val>
                                        </p:tav>
                                      </p:tavLst>
                                    </p:anim>
                                    <p:set>
                                      <p:cBhvr>
                                        <p:cTn id="205" dur="1" fill="hold">
                                          <p:stCondLst>
                                            <p:cond delay="999"/>
                                          </p:stCondLst>
                                        </p:cTn>
                                        <p:tgtEl>
                                          <p:spTgt spid="42"/>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
                                        </p:tgtEl>
                                      </p:cBhvr>
                                    </p:animEffect>
                                    <p:anim calcmode="lin" valueType="num">
                                      <p:cBhvr>
                                        <p:cTn id="208" dur="1000"/>
                                        <p:tgtEl>
                                          <p:spTgt spid="4"/>
                                        </p:tgtEl>
                                        <p:attrNameLst>
                                          <p:attrName>ppt_x</p:attrName>
                                        </p:attrNameLst>
                                      </p:cBhvr>
                                      <p:tavLst>
                                        <p:tav tm="0">
                                          <p:val>
                                            <p:strVal val="ppt_x"/>
                                          </p:val>
                                        </p:tav>
                                        <p:tav tm="100000">
                                          <p:val>
                                            <p:strVal val="ppt_x"/>
                                          </p:val>
                                        </p:tav>
                                      </p:tavLst>
                                    </p:anim>
                                    <p:anim calcmode="lin" valueType="num">
                                      <p:cBhvr>
                                        <p:cTn id="209" dur="100" decel="100000"/>
                                        <p:tgtEl>
                                          <p:spTgt spid="4"/>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
                                        </p:tgtEl>
                                        <p:attrNameLst>
                                          <p:attrName>ppt_y</p:attrName>
                                        </p:attrNameLst>
                                      </p:cBhvr>
                                      <p:tavLst>
                                        <p:tav tm="0">
                                          <p:val>
                                            <p:strVal val="ppt_y"/>
                                          </p:val>
                                        </p:tav>
                                        <p:tav tm="100000">
                                          <p:val>
                                            <p:strVal val="ppt_y+1"/>
                                          </p:val>
                                        </p:tav>
                                      </p:tavLst>
                                    </p:anim>
                                    <p:set>
                                      <p:cBhvr>
                                        <p:cTn id="211" dur="1" fill="hold">
                                          <p:stCondLst>
                                            <p:cond delay="999"/>
                                          </p:stCondLst>
                                        </p:cTn>
                                        <p:tgtEl>
                                          <p:spTgt spid="4"/>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2"/>
                                        </p:tgtEl>
                                      </p:cBhvr>
                                    </p:animEffect>
                                    <p:anim calcmode="lin" valueType="num">
                                      <p:cBhvr>
                                        <p:cTn id="214" dur="1000"/>
                                        <p:tgtEl>
                                          <p:spTgt spid="2"/>
                                        </p:tgtEl>
                                        <p:attrNameLst>
                                          <p:attrName>ppt_x</p:attrName>
                                        </p:attrNameLst>
                                      </p:cBhvr>
                                      <p:tavLst>
                                        <p:tav tm="0">
                                          <p:val>
                                            <p:strVal val="ppt_x"/>
                                          </p:val>
                                        </p:tav>
                                        <p:tav tm="100000">
                                          <p:val>
                                            <p:strVal val="ppt_x"/>
                                          </p:val>
                                        </p:tav>
                                      </p:tavLst>
                                    </p:anim>
                                    <p:anim calcmode="lin" valueType="num">
                                      <p:cBhvr>
                                        <p:cTn id="215" dur="100" decel="100000"/>
                                        <p:tgtEl>
                                          <p:spTgt spid="2"/>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2"/>
                                        </p:tgtEl>
                                        <p:attrNameLst>
                                          <p:attrName>ppt_y</p:attrName>
                                        </p:attrNameLst>
                                      </p:cBhvr>
                                      <p:tavLst>
                                        <p:tav tm="0">
                                          <p:val>
                                            <p:strVal val="ppt_y"/>
                                          </p:val>
                                        </p:tav>
                                        <p:tav tm="100000">
                                          <p:val>
                                            <p:strVal val="ppt_y+1"/>
                                          </p:val>
                                        </p:tav>
                                      </p:tavLst>
                                    </p:anim>
                                    <p:set>
                                      <p:cBhvr>
                                        <p:cTn id="217" dur="1" fill="hold">
                                          <p:stCondLst>
                                            <p:cond delay="999"/>
                                          </p:stCondLst>
                                        </p:cTn>
                                        <p:tgtEl>
                                          <p:spTgt spid="2"/>
                                        </p:tgtEl>
                                        <p:attrNameLst>
                                          <p:attrName>style.visibility</p:attrName>
                                        </p:attrNameLst>
                                      </p:cBhvr>
                                      <p:to>
                                        <p:strVal val="hidden"/>
                                      </p:to>
                                    </p:set>
                                  </p:childTnLst>
                                </p:cTn>
                              </p:par>
                              <p:par>
                                <p:cTn id="218" presetID="37" presetClass="exit" presetSubtype="0" fill="hold" grpId="1" nodeType="withEffect">
                                  <p:stCondLst>
                                    <p:cond delay="0"/>
                                  </p:stCondLst>
                                  <p:childTnLst>
                                    <p:animEffect transition="out" filter="fade">
                                      <p:cBhvr>
                                        <p:cTn id="219" dur="1000"/>
                                        <p:tgtEl>
                                          <p:spTgt spid="36"/>
                                        </p:tgtEl>
                                      </p:cBhvr>
                                    </p:animEffect>
                                    <p:anim calcmode="lin" valueType="num">
                                      <p:cBhvr>
                                        <p:cTn id="220" dur="1000"/>
                                        <p:tgtEl>
                                          <p:spTgt spid="36"/>
                                        </p:tgtEl>
                                        <p:attrNameLst>
                                          <p:attrName>ppt_x</p:attrName>
                                        </p:attrNameLst>
                                      </p:cBhvr>
                                      <p:tavLst>
                                        <p:tav tm="0">
                                          <p:val>
                                            <p:strVal val="ppt_x"/>
                                          </p:val>
                                        </p:tav>
                                        <p:tav tm="100000">
                                          <p:val>
                                            <p:strVal val="ppt_x"/>
                                          </p:val>
                                        </p:tav>
                                      </p:tavLst>
                                    </p:anim>
                                    <p:anim calcmode="lin" valueType="num">
                                      <p:cBhvr>
                                        <p:cTn id="221" dur="100" decel="100000"/>
                                        <p:tgtEl>
                                          <p:spTgt spid="36"/>
                                        </p:tgtEl>
                                        <p:attrNameLst>
                                          <p:attrName>ppt_y</p:attrName>
                                        </p:attrNameLst>
                                      </p:cBhvr>
                                      <p:tavLst>
                                        <p:tav tm="0">
                                          <p:val>
                                            <p:strVal val="ppt_y"/>
                                          </p:val>
                                        </p:tav>
                                        <p:tav tm="100000">
                                          <p:val>
                                            <p:strVal val="ppt_y-.03"/>
                                          </p:val>
                                        </p:tav>
                                      </p:tavLst>
                                    </p:anim>
                                    <p:anim calcmode="lin" valueType="num">
                                      <p:cBhvr>
                                        <p:cTn id="222" dur="900" accel="100000">
                                          <p:stCondLst>
                                            <p:cond delay="100"/>
                                          </p:stCondLst>
                                        </p:cTn>
                                        <p:tgtEl>
                                          <p:spTgt spid="36"/>
                                        </p:tgtEl>
                                        <p:attrNameLst>
                                          <p:attrName>ppt_y</p:attrName>
                                        </p:attrNameLst>
                                      </p:cBhvr>
                                      <p:tavLst>
                                        <p:tav tm="0">
                                          <p:val>
                                            <p:strVal val="ppt_y"/>
                                          </p:val>
                                        </p:tav>
                                        <p:tav tm="100000">
                                          <p:val>
                                            <p:strVal val="ppt_y+1"/>
                                          </p:val>
                                        </p:tav>
                                      </p:tavLst>
                                    </p:anim>
                                    <p:set>
                                      <p:cBhvr>
                                        <p:cTn id="223"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11" name="cashreg.wav"/>
                                        </p:tgtEl>
                                      </p:cMediaNode>
                                    </p:audio>
                                  </p:subTnLst>
                                </p:cTn>
                              </p:par>
                              <p:par>
                                <p:cTn id="224" presetID="37" presetClass="exit" presetSubtype="0" fill="hold" grpId="1" nodeType="withEffect">
                                  <p:stCondLst>
                                    <p:cond delay="0"/>
                                  </p:stCondLst>
                                  <p:childTnLst>
                                    <p:animEffect transition="out" filter="fade">
                                      <p:cBhvr>
                                        <p:cTn id="225" dur="1000"/>
                                        <p:tgtEl>
                                          <p:spTgt spid="43"/>
                                        </p:tgtEl>
                                      </p:cBhvr>
                                    </p:animEffect>
                                    <p:anim calcmode="lin" valueType="num">
                                      <p:cBhvr>
                                        <p:cTn id="226" dur="1000"/>
                                        <p:tgtEl>
                                          <p:spTgt spid="43"/>
                                        </p:tgtEl>
                                        <p:attrNameLst>
                                          <p:attrName>ppt_x</p:attrName>
                                        </p:attrNameLst>
                                      </p:cBhvr>
                                      <p:tavLst>
                                        <p:tav tm="0">
                                          <p:val>
                                            <p:strVal val="ppt_x"/>
                                          </p:val>
                                        </p:tav>
                                        <p:tav tm="100000">
                                          <p:val>
                                            <p:strVal val="ppt_x"/>
                                          </p:val>
                                        </p:tav>
                                      </p:tavLst>
                                    </p:anim>
                                    <p:anim calcmode="lin" valueType="num">
                                      <p:cBhvr>
                                        <p:cTn id="227" dur="100" decel="100000"/>
                                        <p:tgtEl>
                                          <p:spTgt spid="43"/>
                                        </p:tgtEl>
                                        <p:attrNameLst>
                                          <p:attrName>ppt_y</p:attrName>
                                        </p:attrNameLst>
                                      </p:cBhvr>
                                      <p:tavLst>
                                        <p:tav tm="0">
                                          <p:val>
                                            <p:strVal val="ppt_y"/>
                                          </p:val>
                                        </p:tav>
                                        <p:tav tm="100000">
                                          <p:val>
                                            <p:strVal val="ppt_y-.03"/>
                                          </p:val>
                                        </p:tav>
                                      </p:tavLst>
                                    </p:anim>
                                    <p:anim calcmode="lin" valueType="num">
                                      <p:cBhvr>
                                        <p:cTn id="228" dur="900" accel="100000">
                                          <p:stCondLst>
                                            <p:cond delay="100"/>
                                          </p:stCondLst>
                                        </p:cTn>
                                        <p:tgtEl>
                                          <p:spTgt spid="43"/>
                                        </p:tgtEl>
                                        <p:attrNameLst>
                                          <p:attrName>ppt_y</p:attrName>
                                        </p:attrNameLst>
                                      </p:cBhvr>
                                      <p:tavLst>
                                        <p:tav tm="0">
                                          <p:val>
                                            <p:strVal val="ppt_y"/>
                                          </p:val>
                                        </p:tav>
                                        <p:tav tm="100000">
                                          <p:val>
                                            <p:strVal val="ppt_y+1"/>
                                          </p:val>
                                        </p:tav>
                                      </p:tavLst>
                                    </p:anim>
                                    <p:set>
                                      <p:cBhvr>
                                        <p:cTn id="229" dur="1" fill="hold">
                                          <p:stCondLst>
                                            <p:cond delay="999"/>
                                          </p:stCondLst>
                                        </p:cTn>
                                        <p:tgtEl>
                                          <p:spTgt spid="43"/>
                                        </p:tgtEl>
                                        <p:attrNameLst>
                                          <p:attrName>style.visibility</p:attrName>
                                        </p:attrNameLst>
                                      </p:cBhvr>
                                      <p:to>
                                        <p:strVal val="hidden"/>
                                      </p:to>
                                    </p:set>
                                  </p:childTnLst>
                                  <p:subTnLst>
                                    <p:audio>
                                      <p:cMediaNode>
                                        <p:cTn display="0" masterRel="sameClick">
                                          <p:stCondLst>
                                            <p:cond evt="begin" delay="0">
                                              <p:tn val="224"/>
                                            </p:cond>
                                          </p:stCondLst>
                                          <p:endCondLst>
                                            <p:cond evt="onStopAudio" delay="0">
                                              <p:tgtEl>
                                                <p:sldTgt/>
                                              </p:tgtEl>
                                            </p:cond>
                                          </p:endCondLst>
                                        </p:cTn>
                                        <p:tgtEl>
                                          <p:sndTgt r:embed="rId11" name="cashreg.wav"/>
                                        </p:tgtEl>
                                      </p:cMediaNode>
                                    </p:audio>
                                  </p:subTnLst>
                                </p:cTn>
                              </p:par>
                              <p:par>
                                <p:cTn id="230" presetID="37" presetClass="exit" presetSubtype="0" fill="hold" grpId="1" nodeType="withEffect">
                                  <p:stCondLst>
                                    <p:cond delay="0"/>
                                  </p:stCondLst>
                                  <p:childTnLst>
                                    <p:animEffect transition="out" filter="fade">
                                      <p:cBhvr>
                                        <p:cTn id="231" dur="1000"/>
                                        <p:tgtEl>
                                          <p:spTgt spid="39"/>
                                        </p:tgtEl>
                                      </p:cBhvr>
                                    </p:animEffect>
                                    <p:anim calcmode="lin" valueType="num">
                                      <p:cBhvr>
                                        <p:cTn id="232" dur="1000"/>
                                        <p:tgtEl>
                                          <p:spTgt spid="39"/>
                                        </p:tgtEl>
                                        <p:attrNameLst>
                                          <p:attrName>ppt_x</p:attrName>
                                        </p:attrNameLst>
                                      </p:cBhvr>
                                      <p:tavLst>
                                        <p:tav tm="0">
                                          <p:val>
                                            <p:strVal val="ppt_x"/>
                                          </p:val>
                                        </p:tav>
                                        <p:tav tm="100000">
                                          <p:val>
                                            <p:strVal val="ppt_x"/>
                                          </p:val>
                                        </p:tav>
                                      </p:tavLst>
                                    </p:anim>
                                    <p:anim calcmode="lin" valueType="num">
                                      <p:cBhvr>
                                        <p:cTn id="233" dur="100" decel="100000"/>
                                        <p:tgtEl>
                                          <p:spTgt spid="39"/>
                                        </p:tgtEl>
                                        <p:attrNameLst>
                                          <p:attrName>ppt_y</p:attrName>
                                        </p:attrNameLst>
                                      </p:cBhvr>
                                      <p:tavLst>
                                        <p:tav tm="0">
                                          <p:val>
                                            <p:strVal val="ppt_y"/>
                                          </p:val>
                                        </p:tav>
                                        <p:tav tm="100000">
                                          <p:val>
                                            <p:strVal val="ppt_y-.03"/>
                                          </p:val>
                                        </p:tav>
                                      </p:tavLst>
                                    </p:anim>
                                    <p:anim calcmode="lin" valueType="num">
                                      <p:cBhvr>
                                        <p:cTn id="234" dur="900" accel="100000">
                                          <p:stCondLst>
                                            <p:cond delay="100"/>
                                          </p:stCondLst>
                                        </p:cTn>
                                        <p:tgtEl>
                                          <p:spTgt spid="39"/>
                                        </p:tgtEl>
                                        <p:attrNameLst>
                                          <p:attrName>ppt_y</p:attrName>
                                        </p:attrNameLst>
                                      </p:cBhvr>
                                      <p:tavLst>
                                        <p:tav tm="0">
                                          <p:val>
                                            <p:strVal val="ppt_y"/>
                                          </p:val>
                                        </p:tav>
                                        <p:tav tm="100000">
                                          <p:val>
                                            <p:strVal val="ppt_y+1"/>
                                          </p:val>
                                        </p:tav>
                                      </p:tavLst>
                                    </p:anim>
                                    <p:set>
                                      <p:cBhvr>
                                        <p:cTn id="235"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11" name="cashreg.wav"/>
                                        </p:tgtEl>
                                      </p:cMediaNode>
                                    </p:audio>
                                  </p:subTnLst>
                                </p:cTn>
                              </p:par>
                              <p:par>
                                <p:cTn id="236" presetID="22" presetClass="emph" presetSubtype="0" fill="hold" grpId="1" nodeType="withEffect">
                                  <p:stCondLst>
                                    <p:cond delay="0"/>
                                  </p:stCondLst>
                                  <p:childTnLst>
                                    <p:animClr clrSpc="hsl" dir="cw">
                                      <p:cBhvr override="childStyle">
                                        <p:cTn id="237" dur="1000" fill="hold"/>
                                        <p:tgtEl>
                                          <p:spTgt spid="38"/>
                                        </p:tgtEl>
                                        <p:attrNameLst>
                                          <p:attrName>style.color</p:attrName>
                                        </p:attrNameLst>
                                      </p:cBhvr>
                                      <p:by>
                                        <p:hsl h="-7200000" s="0" l="0"/>
                                      </p:by>
                                    </p:animClr>
                                    <p:animClr clrSpc="hsl" dir="cw">
                                      <p:cBhvr>
                                        <p:cTn id="238" dur="1000" fill="hold"/>
                                        <p:tgtEl>
                                          <p:spTgt spid="38"/>
                                        </p:tgtEl>
                                        <p:attrNameLst>
                                          <p:attrName>fillcolor</p:attrName>
                                        </p:attrNameLst>
                                      </p:cBhvr>
                                      <p:by>
                                        <p:hsl h="-7200000" s="0" l="0"/>
                                      </p:by>
                                    </p:animClr>
                                    <p:animClr clrSpc="hsl" dir="cw">
                                      <p:cBhvr>
                                        <p:cTn id="239" dur="1000" fill="hold"/>
                                        <p:tgtEl>
                                          <p:spTgt spid="38"/>
                                        </p:tgtEl>
                                        <p:attrNameLst>
                                          <p:attrName>stroke.color</p:attrName>
                                        </p:attrNameLst>
                                      </p:cBhvr>
                                      <p:by>
                                        <p:hsl h="-7200000" s="0" l="0"/>
                                      </p:by>
                                    </p:animClr>
                                    <p:set>
                                      <p:cBhvr>
                                        <p:cTn id="240" dur="1000" fill="hold"/>
                                        <p:tgtEl>
                                          <p:spTgt spid="38"/>
                                        </p:tgtEl>
                                        <p:attrNameLst>
                                          <p:attrName>fill.type</p:attrName>
                                        </p:attrNameLst>
                                      </p:cBhvr>
                                      <p:to>
                                        <p:strVal val="solid"/>
                                      </p:to>
                                    </p:set>
                                  </p:childTnLst>
                                  <p:subTnLst>
                                    <p:audio>
                                      <p:cMediaNode>
                                        <p:cTn display="0" masterRel="sameClick">
                                          <p:stCondLst>
                                            <p:cond evt="begin" delay="0">
                                              <p:tn val="236"/>
                                            </p:cond>
                                          </p:stCondLst>
                                          <p:endCondLst>
                                            <p:cond evt="onStopAudio" delay="0">
                                              <p:tgtEl>
                                                <p:sldTgt/>
                                              </p:tgtEl>
                                            </p:cond>
                                          </p:endCondLst>
                                        </p:cTn>
                                        <p:tgtEl>
                                          <p:sndTgt r:embed="rId11" name="cashreg.wav"/>
                                        </p:tgtEl>
                                      </p:cMediaNode>
                                    </p:audio>
                                  </p:subTnLst>
                                </p:cTn>
                              </p:par>
                              <p:par>
                                <p:cTn id="241" presetID="22" presetClass="emph" presetSubtype="0" fill="hold" grpId="1" nodeType="withEffect">
                                  <p:stCondLst>
                                    <p:cond delay="0"/>
                                  </p:stCondLst>
                                  <p:childTnLst>
                                    <p:animClr clrSpc="hsl" dir="cw">
                                      <p:cBhvr override="childStyle">
                                        <p:cTn id="242" dur="1000" fill="hold"/>
                                        <p:tgtEl>
                                          <p:spTgt spid="44"/>
                                        </p:tgtEl>
                                        <p:attrNameLst>
                                          <p:attrName>style.color</p:attrName>
                                        </p:attrNameLst>
                                      </p:cBhvr>
                                      <p:by>
                                        <p:hsl h="-7200000" s="0" l="0"/>
                                      </p:by>
                                    </p:animClr>
                                    <p:animClr clrSpc="hsl" dir="cw">
                                      <p:cBhvr>
                                        <p:cTn id="243" dur="1000" fill="hold"/>
                                        <p:tgtEl>
                                          <p:spTgt spid="44"/>
                                        </p:tgtEl>
                                        <p:attrNameLst>
                                          <p:attrName>fillcolor</p:attrName>
                                        </p:attrNameLst>
                                      </p:cBhvr>
                                      <p:by>
                                        <p:hsl h="-7200000" s="0" l="0"/>
                                      </p:by>
                                    </p:animClr>
                                    <p:animClr clrSpc="hsl" dir="cw">
                                      <p:cBhvr>
                                        <p:cTn id="244" dur="1000" fill="hold"/>
                                        <p:tgtEl>
                                          <p:spTgt spid="44"/>
                                        </p:tgtEl>
                                        <p:attrNameLst>
                                          <p:attrName>stroke.color</p:attrName>
                                        </p:attrNameLst>
                                      </p:cBhvr>
                                      <p:by>
                                        <p:hsl h="-7200000" s="0" l="0"/>
                                      </p:by>
                                    </p:animClr>
                                    <p:set>
                                      <p:cBhvr>
                                        <p:cTn id="245" dur="1000" fill="hold"/>
                                        <p:tgtEl>
                                          <p:spTgt spid="44"/>
                                        </p:tgtEl>
                                        <p:attrNameLst>
                                          <p:attrName>fill.type</p:attrName>
                                        </p:attrNameLst>
                                      </p:cBhvr>
                                      <p:to>
                                        <p:strVal val="solid"/>
                                      </p:to>
                                    </p:set>
                                  </p:childTnLst>
                                  <p:subTnLst>
                                    <p:audio>
                                      <p:cMediaNode>
                                        <p:cTn display="0" masterRel="sameClick">
                                          <p:stCondLst>
                                            <p:cond evt="begin" delay="0">
                                              <p:tn val="241"/>
                                            </p:cond>
                                          </p:stCondLst>
                                          <p:endCondLst>
                                            <p:cond evt="onStopAudio" delay="0">
                                              <p:tgtEl>
                                                <p:sldTgt/>
                                              </p:tgtEl>
                                            </p:cond>
                                          </p:endCondLst>
                                        </p:cTn>
                                        <p:tgtEl>
                                          <p:sndTgt r:embed="rId11" name="cashreg.wav"/>
                                        </p:tgtEl>
                                      </p:cMediaNode>
                                    </p:audio>
                                  </p:subTnLst>
                                </p:cTn>
                              </p:par>
                              <p:par>
                                <p:cTn id="246" presetID="22" presetClass="emph" presetSubtype="0" fill="hold" grpId="1" nodeType="withEffect">
                                  <p:stCondLst>
                                    <p:cond delay="0"/>
                                  </p:stCondLst>
                                  <p:childTnLst>
                                    <p:animClr clrSpc="hsl" dir="cw">
                                      <p:cBhvr override="childStyle">
                                        <p:cTn id="247" dur="1000" fill="hold"/>
                                        <p:tgtEl>
                                          <p:spTgt spid="40"/>
                                        </p:tgtEl>
                                        <p:attrNameLst>
                                          <p:attrName>style.color</p:attrName>
                                        </p:attrNameLst>
                                      </p:cBhvr>
                                      <p:by>
                                        <p:hsl h="-7200000" s="0" l="0"/>
                                      </p:by>
                                    </p:animClr>
                                    <p:animClr clrSpc="hsl" dir="cw">
                                      <p:cBhvr>
                                        <p:cTn id="248" dur="1000" fill="hold"/>
                                        <p:tgtEl>
                                          <p:spTgt spid="40"/>
                                        </p:tgtEl>
                                        <p:attrNameLst>
                                          <p:attrName>fillcolor</p:attrName>
                                        </p:attrNameLst>
                                      </p:cBhvr>
                                      <p:by>
                                        <p:hsl h="-7200000" s="0" l="0"/>
                                      </p:by>
                                    </p:animClr>
                                    <p:animClr clrSpc="hsl" dir="cw">
                                      <p:cBhvr>
                                        <p:cTn id="249" dur="1000" fill="hold"/>
                                        <p:tgtEl>
                                          <p:spTgt spid="40"/>
                                        </p:tgtEl>
                                        <p:attrNameLst>
                                          <p:attrName>stroke.color</p:attrName>
                                        </p:attrNameLst>
                                      </p:cBhvr>
                                      <p:by>
                                        <p:hsl h="-7200000" s="0" l="0"/>
                                      </p:by>
                                    </p:animClr>
                                    <p:set>
                                      <p:cBhvr>
                                        <p:cTn id="250" dur="1000" fill="hold"/>
                                        <p:tgtEl>
                                          <p:spTgt spid="40"/>
                                        </p:tgtEl>
                                        <p:attrNameLst>
                                          <p:attrName>fill.type</p:attrName>
                                        </p:attrNameLst>
                                      </p:cBhvr>
                                      <p:to>
                                        <p:strVal val="solid"/>
                                      </p:to>
                                    </p:set>
                                  </p:childTnLst>
                                  <p:subTnLst>
                                    <p:audio>
                                      <p:cMediaNode>
                                        <p:cTn display="0" masterRel="sameClick">
                                          <p:stCondLst>
                                            <p:cond evt="begin" delay="0">
                                              <p:tn val="246"/>
                                            </p:cond>
                                          </p:stCondLst>
                                          <p:endCondLst>
                                            <p:cond evt="onStopAudio" delay="0">
                                              <p:tgtEl>
                                                <p:sldTgt/>
                                              </p:tgtEl>
                                            </p:cond>
                                          </p:endCondLst>
                                        </p:cTn>
                                        <p:tgtEl>
                                          <p:sndTgt r:embed="rId11"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11"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257"/>
                                            </p:cond>
                                          </p:stCondLst>
                                          <p:endCondLst>
                                            <p:cond evt="onStopAudio" delay="0">
                                              <p:tgtEl>
                                                <p:sldTgt/>
                                              </p:tgtEl>
                                            </p:cond>
                                          </p:endCondLst>
                                        </p:cTn>
                                        <p:tgtEl>
                                          <p:sndTgt r:embed="rId11"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11"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445222" y="150884"/>
            <a:ext cx="6341998" cy="1142702"/>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r>
              <a:rPr lang="vi-VN" sz="2400" dirty="0"/>
              <a:t>Hiện tượng nào dưới đây </a:t>
            </a:r>
            <a:r>
              <a:rPr lang="vi-VN" sz="2400" u="sng" dirty="0"/>
              <a:t>không</a:t>
            </a:r>
            <a:r>
              <a:rPr lang="vi-VN" sz="2400" dirty="0"/>
              <a:t> phản ánh sự lớn lên và phân chia của tế bào ?</a:t>
            </a:r>
            <a:endParaRPr lang="en-SG" sz="2400" dirty="0"/>
          </a:p>
        </p:txBody>
      </p:sp>
      <p:grpSp>
        <p:nvGrpSpPr>
          <p:cNvPr id="5" name="Group 142"/>
          <p:cNvGrpSpPr>
            <a:grpSpLocks/>
          </p:cNvGrpSpPr>
          <p:nvPr/>
        </p:nvGrpSpPr>
        <p:grpSpPr bwMode="auto">
          <a:xfrm>
            <a:off x="-570161" y="-342141"/>
            <a:ext cx="2285405" cy="2342540"/>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defTabSz="685595" fontAlgn="base">
                  <a:spcBef>
                    <a:spcPct val="0"/>
                  </a:spcBef>
                  <a:spcAft>
                    <a:spcPct val="0"/>
                  </a:spcAft>
                  <a:defRPr/>
                </a:pPr>
                <a:endParaRPr lang="en-US" sz="1349" i="1" kern="0">
                  <a:solidFill>
                    <a:srgbClr val="FFFFFF"/>
                  </a:solidFill>
                  <a:latin typeface="Arial" panose="020B0604020202020204" pitchFamily="34" charset="0"/>
                </a:endParaRPr>
              </a:p>
            </p:txBody>
          </p:sp>
        </p:grpSp>
        <p:pic>
          <p:nvPicPr>
            <p:cNvPr id="10" name="Picture 147" descr="Picture2"/>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79160" y="1504869"/>
            <a:ext cx="571352" cy="57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1741613" y="238551"/>
            <a:ext cx="411182" cy="411182"/>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772380" y="210205"/>
            <a:ext cx="590357" cy="590357"/>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1611019" y="800563"/>
            <a:ext cx="411182" cy="411182"/>
          </a:xfrm>
          <a:prstGeom prst="rect">
            <a:avLst/>
          </a:prstGeom>
        </p:spPr>
      </p:pic>
      <p:sp>
        <p:nvSpPr>
          <p:cNvPr id="19" name="TextBox 1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00</a:t>
            </a:r>
            <a:endParaRPr lang="vi-VN" sz="3599" b="1" kern="0">
              <a:solidFill>
                <a:sysClr val="windowText" lastClr="000000"/>
              </a:solidFill>
              <a:latin typeface="Arial" panose="020B0604020202020204" pitchFamily="34" charset="0"/>
            </a:endParaRPr>
          </a:p>
        </p:txBody>
      </p:sp>
      <p:sp>
        <p:nvSpPr>
          <p:cNvPr id="20" name="TextBox 1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01</a:t>
            </a:r>
            <a:endParaRPr lang="vi-VN" sz="3599" b="1" kern="0">
              <a:solidFill>
                <a:sysClr val="windowText" lastClr="000000"/>
              </a:solidFill>
              <a:latin typeface="Arial" panose="020B0604020202020204" pitchFamily="34" charset="0"/>
            </a:endParaRPr>
          </a:p>
        </p:txBody>
      </p:sp>
      <p:sp>
        <p:nvSpPr>
          <p:cNvPr id="21" name="TextBox 2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02</a:t>
            </a:r>
            <a:endParaRPr lang="vi-VN" sz="3599" b="1" kern="0">
              <a:solidFill>
                <a:sysClr val="windowText" lastClr="000000"/>
              </a:solidFill>
              <a:latin typeface="Arial" panose="020B0604020202020204" pitchFamily="34" charset="0"/>
            </a:endParaRPr>
          </a:p>
        </p:txBody>
      </p:sp>
      <p:sp>
        <p:nvSpPr>
          <p:cNvPr id="22" name="TextBox 2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03</a:t>
            </a:r>
            <a:endParaRPr lang="vi-VN" sz="3599" b="1" kern="0">
              <a:solidFill>
                <a:sysClr val="windowText" lastClr="000000"/>
              </a:solidFill>
              <a:latin typeface="Arial" panose="020B0604020202020204" pitchFamily="34" charset="0"/>
            </a:endParaRPr>
          </a:p>
        </p:txBody>
      </p:sp>
      <p:sp>
        <p:nvSpPr>
          <p:cNvPr id="23" name="TextBox 2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04</a:t>
            </a:r>
            <a:endParaRPr lang="vi-VN" sz="3599" b="1" kern="0">
              <a:solidFill>
                <a:sysClr val="windowText" lastClr="000000"/>
              </a:solidFill>
              <a:latin typeface="Arial" panose="020B0604020202020204" pitchFamily="34" charset="0"/>
            </a:endParaRPr>
          </a:p>
        </p:txBody>
      </p:sp>
      <p:sp>
        <p:nvSpPr>
          <p:cNvPr id="24" name="TextBox 2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05</a:t>
            </a:r>
            <a:endParaRPr lang="vi-VN" sz="3599" b="1" kern="0">
              <a:solidFill>
                <a:sysClr val="windowText" lastClr="000000"/>
              </a:solidFill>
              <a:latin typeface="Arial" panose="020B0604020202020204" pitchFamily="34" charset="0"/>
            </a:endParaRPr>
          </a:p>
        </p:txBody>
      </p:sp>
      <p:sp>
        <p:nvSpPr>
          <p:cNvPr id="25" name="TextBox 24"/>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06</a:t>
            </a:r>
            <a:endParaRPr lang="vi-VN" sz="3599" b="1" kern="0">
              <a:solidFill>
                <a:sysClr val="windowText" lastClr="000000"/>
              </a:solidFill>
              <a:latin typeface="Arial" panose="020B0604020202020204" pitchFamily="34" charset="0"/>
            </a:endParaRPr>
          </a:p>
        </p:txBody>
      </p:sp>
      <p:sp>
        <p:nvSpPr>
          <p:cNvPr id="26" name="TextBox 25"/>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07</a:t>
            </a:r>
            <a:endParaRPr lang="vi-VN" sz="3599" b="1" kern="0">
              <a:solidFill>
                <a:sysClr val="windowText" lastClr="000000"/>
              </a:solidFill>
              <a:latin typeface="Arial" panose="020B0604020202020204" pitchFamily="34" charset="0"/>
            </a:endParaRPr>
          </a:p>
        </p:txBody>
      </p:sp>
      <p:sp>
        <p:nvSpPr>
          <p:cNvPr id="27" name="TextBox 26"/>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08</a:t>
            </a:r>
            <a:endParaRPr lang="vi-VN" sz="3599" b="1" kern="0">
              <a:solidFill>
                <a:sysClr val="windowText" lastClr="000000"/>
              </a:solidFill>
              <a:latin typeface="Arial" panose="020B0604020202020204" pitchFamily="34" charset="0"/>
            </a:endParaRPr>
          </a:p>
        </p:txBody>
      </p:sp>
      <p:sp>
        <p:nvSpPr>
          <p:cNvPr id="28" name="TextBox 27"/>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09</a:t>
            </a:r>
            <a:endParaRPr lang="vi-VN" sz="3599" b="1" kern="0">
              <a:solidFill>
                <a:sysClr val="windowText" lastClr="000000"/>
              </a:solidFill>
              <a:latin typeface="Arial" panose="020B0604020202020204" pitchFamily="34" charset="0"/>
            </a:endParaRPr>
          </a:p>
        </p:txBody>
      </p:sp>
      <p:sp>
        <p:nvSpPr>
          <p:cNvPr id="29" name="TextBox 2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10</a:t>
            </a:r>
            <a:endParaRPr lang="vi-VN" sz="3599" b="1" kern="0">
              <a:solidFill>
                <a:sysClr val="windowText" lastClr="000000"/>
              </a:solidFill>
              <a:latin typeface="Arial" panose="020B0604020202020204" pitchFamily="34" charset="0"/>
            </a:endParaRPr>
          </a:p>
        </p:txBody>
      </p:sp>
      <p:sp>
        <p:nvSpPr>
          <p:cNvPr id="30" name="TextBox 2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11</a:t>
            </a:r>
            <a:endParaRPr lang="vi-VN" sz="3599" b="1" kern="0">
              <a:solidFill>
                <a:sysClr val="windowText" lastClr="000000"/>
              </a:solidFill>
              <a:latin typeface="Arial" panose="020B0604020202020204" pitchFamily="34" charset="0"/>
            </a:endParaRPr>
          </a:p>
        </p:txBody>
      </p:sp>
      <p:sp>
        <p:nvSpPr>
          <p:cNvPr id="31" name="TextBox 3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12</a:t>
            </a:r>
            <a:endParaRPr lang="vi-VN" sz="3599" b="1" kern="0">
              <a:solidFill>
                <a:sysClr val="windowText" lastClr="000000"/>
              </a:solidFill>
              <a:latin typeface="Arial" panose="020B0604020202020204" pitchFamily="34" charset="0"/>
            </a:endParaRPr>
          </a:p>
        </p:txBody>
      </p:sp>
      <p:sp>
        <p:nvSpPr>
          <p:cNvPr id="32" name="TextBox 3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13</a:t>
            </a:r>
            <a:endParaRPr lang="vi-VN" sz="3599" b="1" kern="0">
              <a:solidFill>
                <a:sysClr val="windowText" lastClr="000000"/>
              </a:solidFill>
              <a:latin typeface="Arial" panose="020B0604020202020204" pitchFamily="34" charset="0"/>
            </a:endParaRPr>
          </a:p>
        </p:txBody>
      </p:sp>
      <p:sp>
        <p:nvSpPr>
          <p:cNvPr id="33" name="TextBox 3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14</a:t>
            </a:r>
            <a:endParaRPr lang="vi-VN" sz="3599" b="1" kern="0">
              <a:solidFill>
                <a:sysClr val="windowText" lastClr="000000"/>
              </a:solidFill>
              <a:latin typeface="Arial" panose="020B0604020202020204" pitchFamily="34" charset="0"/>
            </a:endParaRPr>
          </a:p>
        </p:txBody>
      </p:sp>
      <p:sp>
        <p:nvSpPr>
          <p:cNvPr id="34" name="TextBox 3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15</a:t>
            </a:r>
            <a:endParaRPr lang="vi-VN" sz="3599" b="1" kern="0">
              <a:solidFill>
                <a:sysClr val="windowText" lastClr="000000"/>
              </a:solidFill>
              <a:latin typeface="Arial" panose="020B0604020202020204" pitchFamily="34" charset="0"/>
            </a:endParaRPr>
          </a:p>
        </p:txBody>
      </p:sp>
      <p:sp>
        <p:nvSpPr>
          <p:cNvPr id="35" name="Donut 34"/>
          <p:cNvSpPr/>
          <p:nvPr/>
        </p:nvSpPr>
        <p:spPr>
          <a:xfrm>
            <a:off x="1548444" y="1029103"/>
            <a:ext cx="966694" cy="971297"/>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defTabSz="685595">
              <a:defRPr/>
            </a:pPr>
            <a:endParaRPr lang="vi-VN" sz="2999" kern="0">
              <a:solidFill>
                <a:sysClr val="windowText" lastClr="000000"/>
              </a:solidFill>
              <a:latin typeface="Arial" panose="020B0604020202020204" pitchFamily="34" charset="0"/>
            </a:endParaRPr>
          </a:p>
        </p:txBody>
      </p:sp>
      <p:sp>
        <p:nvSpPr>
          <p:cNvPr id="2" name="Isosceles Triangle 1"/>
          <p:cNvSpPr/>
          <p:nvPr/>
        </p:nvSpPr>
        <p:spPr>
          <a:xfrm rot="5400000">
            <a:off x="193429" y="2198559"/>
            <a:ext cx="680372" cy="563710"/>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6" name="Isosceles Triangle 35"/>
          <p:cNvSpPr/>
          <p:nvPr/>
        </p:nvSpPr>
        <p:spPr>
          <a:xfrm rot="5400000">
            <a:off x="193429" y="2932809"/>
            <a:ext cx="680372" cy="563710"/>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7" name="Isosceles Triangle 36"/>
          <p:cNvSpPr/>
          <p:nvPr/>
        </p:nvSpPr>
        <p:spPr>
          <a:xfrm rot="5400000">
            <a:off x="193429" y="4463656"/>
            <a:ext cx="680372" cy="563710"/>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8" name="Isosceles Triangle 37"/>
          <p:cNvSpPr/>
          <p:nvPr/>
        </p:nvSpPr>
        <p:spPr>
          <a:xfrm rot="5400000">
            <a:off x="193429" y="3696660"/>
            <a:ext cx="680372" cy="563710"/>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4" name="Rounded Rectangle 3"/>
          <p:cNvSpPr/>
          <p:nvPr/>
        </p:nvSpPr>
        <p:spPr>
          <a:xfrm>
            <a:off x="815471" y="2099633"/>
            <a:ext cx="8098799" cy="714875"/>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defRPr/>
            </a:pPr>
            <a:r>
              <a:rPr lang="vi-VN" sz="2400" dirty="0"/>
              <a:t>Sự gia tăng diện tích bề mặt của một chiếc lá</a:t>
            </a:r>
            <a:endParaRPr lang="en-US" sz="4050" b="1" dirty="0">
              <a:solidFill>
                <a:prstClr val="white"/>
              </a:solidFill>
              <a:latin typeface="Times New Roman" panose="02020603050405020304" pitchFamily="18" charset="0"/>
              <a:cs typeface="Times New Roman" panose="02020603050405020304" pitchFamily="18" charset="0"/>
            </a:endParaRPr>
          </a:p>
        </p:txBody>
      </p:sp>
      <p:sp>
        <p:nvSpPr>
          <p:cNvPr id="39" name="Rounded Rectangle 38"/>
          <p:cNvSpPr/>
          <p:nvPr/>
        </p:nvSpPr>
        <p:spPr>
          <a:xfrm>
            <a:off x="825859" y="2857426"/>
            <a:ext cx="8098799" cy="714875"/>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t>Sự xẹp, phồng của các tế bào khí khổng</a:t>
            </a:r>
            <a:endParaRPr lang="en-SG" sz="2400" dirty="0"/>
          </a:p>
        </p:txBody>
      </p:sp>
      <p:sp>
        <p:nvSpPr>
          <p:cNvPr id="40" name="Rounded Rectangle 39"/>
          <p:cNvSpPr/>
          <p:nvPr/>
        </p:nvSpPr>
        <p:spPr>
          <a:xfrm>
            <a:off x="825859" y="3621076"/>
            <a:ext cx="8098799" cy="714875"/>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buSzPts val="1000"/>
              <a:tabLst>
                <a:tab pos="342797" algn="l"/>
              </a:tabLst>
              <a:defRPr/>
            </a:pPr>
            <a:r>
              <a:rPr lang="vi-VN" sz="2400" dirty="0"/>
              <a:t>Sự tăng dần kích thước của một củ khoai lang</a:t>
            </a:r>
            <a:endParaRPr lang="en-US" sz="4500" b="1"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1" name="Rounded Rectangle 40"/>
          <p:cNvSpPr/>
          <p:nvPr/>
        </p:nvSpPr>
        <p:spPr>
          <a:xfrm>
            <a:off x="825859" y="4374033"/>
            <a:ext cx="8098799" cy="714875"/>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buSzPts val="1000"/>
              <a:tabLst>
                <a:tab pos="342797" algn="l"/>
              </a:tabLst>
              <a:defRPr/>
            </a:pPr>
            <a:r>
              <a:rPr lang="vi-VN" sz="2400" dirty="0"/>
              <a:t>Sự vươn cao của thân cây tre</a:t>
            </a:r>
            <a:endParaRPr lang="en-US" sz="4500" b="1"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2" name="TextBox 41"/>
          <p:cNvSpPr txBox="1"/>
          <p:nvPr/>
        </p:nvSpPr>
        <p:spPr>
          <a:xfrm>
            <a:off x="229732" y="22434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A</a:t>
            </a:r>
          </a:p>
        </p:txBody>
      </p:sp>
      <p:sp>
        <p:nvSpPr>
          <p:cNvPr id="43" name="TextBox 42"/>
          <p:cNvSpPr txBox="1"/>
          <p:nvPr/>
        </p:nvSpPr>
        <p:spPr>
          <a:xfrm>
            <a:off x="217797" y="2972352"/>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B</a:t>
            </a:r>
          </a:p>
        </p:txBody>
      </p:sp>
      <p:sp>
        <p:nvSpPr>
          <p:cNvPr id="44" name="TextBox 43"/>
          <p:cNvSpPr txBox="1"/>
          <p:nvPr/>
        </p:nvSpPr>
        <p:spPr>
          <a:xfrm>
            <a:off x="204444" y="3736204"/>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C</a:t>
            </a:r>
          </a:p>
        </p:txBody>
      </p:sp>
      <p:sp>
        <p:nvSpPr>
          <p:cNvPr id="45" name="TextBox 44"/>
          <p:cNvSpPr txBox="1"/>
          <p:nvPr/>
        </p:nvSpPr>
        <p:spPr>
          <a:xfrm>
            <a:off x="229732" y="45031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D</a:t>
            </a:r>
          </a:p>
        </p:txBody>
      </p:sp>
      <p:pic>
        <p:nvPicPr>
          <p:cNvPr id="47" name="Picture 9" descr="num3"/>
          <p:cNvPicPr>
            <a:picLocks noChangeAspect="1" noChangeArrowheads="1"/>
          </p:cNvPicPr>
          <p:nvPr/>
        </p:nvPicPr>
        <p:blipFill>
          <a:blip r:embed="rId1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230727">
            <a:off x="374140" y="117871"/>
            <a:ext cx="907617" cy="1387508"/>
          </a:xfrm>
          <a:prstGeom prst="rect">
            <a:avLst/>
          </a:prstGeom>
          <a:noFill/>
          <a:extLst>
            <a:ext uri="{909E8E84-426E-40DD-AFC4-6F175D3DCCD1}">
              <a14:hiddenFill xmlns:a14="http://schemas.microsoft.com/office/drawing/2010/main">
                <a:solidFill>
                  <a:srgbClr val="FFFFFF"/>
                </a:solidFill>
              </a14:hiddenFill>
            </a:ext>
          </a:extLst>
        </p:spPr>
      </p:pic>
      <p:pic>
        <p:nvPicPr>
          <p:cNvPr id="46" name="Đồ họa 45" descr="Cuốn sách đang mở">
            <a:hlinkClick r:id="rId18" action="ppaction://hlinksldjump"/>
            <a:extLst>
              <a:ext uri="{FF2B5EF4-FFF2-40B4-BE49-F238E27FC236}">
                <a16:creationId xmlns:a16="http://schemas.microsoft.com/office/drawing/2014/main" id="{56F57680-A419-41A4-90E1-5A508501644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628868" y="1306418"/>
            <a:ext cx="685800" cy="685800"/>
          </a:xfrm>
          <a:prstGeom prst="rect">
            <a:avLst/>
          </a:prstGeom>
        </p:spPr>
      </p:pic>
    </p:spTree>
    <p:custDataLst>
      <p:tags r:id="rId1"/>
    </p:custDataLst>
    <p:extLst>
      <p:ext uri="{BB962C8B-B14F-4D97-AF65-F5344CB8AC3E}">
        <p14:creationId xmlns:p14="http://schemas.microsoft.com/office/powerpoint/2010/main" val="1454399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sndAc>
          <p:stSnd>
            <p:snd r:embed="rId7" name="chimes.wav"/>
          </p:stSnd>
        </p:sndAc>
      </p:transition>
    </mc:Choice>
    <mc:Fallback xmlns="">
      <p:transition spd="slow">
        <p:fade/>
        <p:sndAc>
          <p:stSnd>
            <p:snd r:embed="rId2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53" presetClass="entr" presetSubtype="16"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p:cTn id="15" dur="1250" fill="hold"/>
                                        <p:tgtEl>
                                          <p:spTgt spid="47"/>
                                        </p:tgtEl>
                                        <p:attrNameLst>
                                          <p:attrName>ppt_w</p:attrName>
                                        </p:attrNameLst>
                                      </p:cBhvr>
                                      <p:tavLst>
                                        <p:tav tm="0">
                                          <p:val>
                                            <p:fltVal val="0"/>
                                          </p:val>
                                        </p:tav>
                                        <p:tav tm="100000">
                                          <p:val>
                                            <p:strVal val="#ppt_w"/>
                                          </p:val>
                                        </p:tav>
                                      </p:tavLst>
                                    </p:anim>
                                    <p:anim calcmode="lin" valueType="num">
                                      <p:cBhvr>
                                        <p:cTn id="16" dur="1250" fill="hold"/>
                                        <p:tgtEl>
                                          <p:spTgt spid="47"/>
                                        </p:tgtEl>
                                        <p:attrNameLst>
                                          <p:attrName>ppt_h</p:attrName>
                                        </p:attrNameLst>
                                      </p:cBhvr>
                                      <p:tavLst>
                                        <p:tav tm="0">
                                          <p:val>
                                            <p:fltVal val="0"/>
                                          </p:val>
                                        </p:tav>
                                        <p:tav tm="100000">
                                          <p:val>
                                            <p:strVal val="#ppt_h"/>
                                          </p:val>
                                        </p:tav>
                                      </p:tavLst>
                                    </p:anim>
                                    <p:animEffect transition="in" filter="fade">
                                      <p:cBhvr>
                                        <p:cTn id="17" dur="1250"/>
                                        <p:tgtEl>
                                          <p:spTgt spid="47"/>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1750"/>
                                        <p:tgtEl>
                                          <p:spTgt spid="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3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750" fill="hold"/>
                                        <p:tgtEl>
                                          <p:spTgt spid="2"/>
                                        </p:tgtEl>
                                        <p:attrNameLst>
                                          <p:attrName>ppt_x</p:attrName>
                                        </p:attrNameLst>
                                      </p:cBhvr>
                                      <p:tavLst>
                                        <p:tav tm="0">
                                          <p:val>
                                            <p:strVal val="0-#ppt_w/2"/>
                                          </p:val>
                                        </p:tav>
                                        <p:tav tm="100000">
                                          <p:val>
                                            <p:strVal val="#ppt_x"/>
                                          </p:val>
                                        </p:tav>
                                      </p:tavLst>
                                    </p:anim>
                                    <p:anim calcmode="lin" valueType="num">
                                      <p:cBhvr additive="base">
                                        <p:cTn id="29" dur="750" fill="hold"/>
                                        <p:tgtEl>
                                          <p:spTgt spid="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additive="base">
                                        <p:cTn id="32" dur="750" fill="hold"/>
                                        <p:tgtEl>
                                          <p:spTgt spid="42"/>
                                        </p:tgtEl>
                                        <p:attrNameLst>
                                          <p:attrName>ppt_x</p:attrName>
                                        </p:attrNameLst>
                                      </p:cBhvr>
                                      <p:tavLst>
                                        <p:tav tm="0">
                                          <p:val>
                                            <p:strVal val="0-#ppt_w/2"/>
                                          </p:val>
                                        </p:tav>
                                        <p:tav tm="100000">
                                          <p:val>
                                            <p:strVal val="#ppt_x"/>
                                          </p:val>
                                        </p:tav>
                                      </p:tavLst>
                                    </p:anim>
                                    <p:anim calcmode="lin" valueType="num">
                                      <p:cBhvr additive="base">
                                        <p:cTn id="33" dur="750" fill="hold"/>
                                        <p:tgtEl>
                                          <p:spTgt spid="42"/>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75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250"/>
                                        <p:tgtEl>
                                          <p:spTgt spid="4"/>
                                        </p:tgtEl>
                                      </p:cBhvr>
                                    </p:animEffect>
                                  </p:childTnLst>
                                  <p:subTnLst>
                                    <p:audio>
                                      <p:cMediaNode vol="100000">
                                        <p:cTn display="0" masterRel="sameClick">
                                          <p:stCondLst>
                                            <p:cond evt="begin" delay="0">
                                              <p:tn val="34"/>
                                            </p:cond>
                                          </p:stCondLst>
                                          <p:endCondLst>
                                            <p:cond evt="onStopAudio" delay="0">
                                              <p:tgtEl>
                                                <p:sldTgt/>
                                              </p:tgtEl>
                                            </p:cond>
                                          </p:endCondLst>
                                        </p:cTn>
                                        <p:tgtEl>
                                          <p:sndTgt r:embed="rId8" name="bomb.wav"/>
                                        </p:tgtEl>
                                      </p:cMediaNode>
                                    </p:audio>
                                  </p:sub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750" fill="hold"/>
                                        <p:tgtEl>
                                          <p:spTgt spid="36"/>
                                        </p:tgtEl>
                                        <p:attrNameLst>
                                          <p:attrName>ppt_x</p:attrName>
                                        </p:attrNameLst>
                                      </p:cBhvr>
                                      <p:tavLst>
                                        <p:tav tm="0">
                                          <p:val>
                                            <p:strVal val="0-#ppt_w/2"/>
                                          </p:val>
                                        </p:tav>
                                        <p:tav tm="100000">
                                          <p:val>
                                            <p:strVal val="#ppt_x"/>
                                          </p:val>
                                        </p:tav>
                                      </p:tavLst>
                                    </p:anim>
                                    <p:anim calcmode="lin" valueType="num">
                                      <p:cBhvr additive="base">
                                        <p:cTn id="42" dur="750" fill="hold"/>
                                        <p:tgtEl>
                                          <p:spTgt spid="3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750" fill="hold"/>
                                        <p:tgtEl>
                                          <p:spTgt spid="43"/>
                                        </p:tgtEl>
                                        <p:attrNameLst>
                                          <p:attrName>ppt_x</p:attrName>
                                        </p:attrNameLst>
                                      </p:cBhvr>
                                      <p:tavLst>
                                        <p:tav tm="0">
                                          <p:val>
                                            <p:strVal val="0-#ppt_w/2"/>
                                          </p:val>
                                        </p:tav>
                                        <p:tav tm="100000">
                                          <p:val>
                                            <p:strVal val="#ppt_x"/>
                                          </p:val>
                                        </p:tav>
                                      </p:tavLst>
                                    </p:anim>
                                    <p:anim calcmode="lin" valueType="num">
                                      <p:cBhvr additive="base">
                                        <p:cTn id="46" dur="750" fill="hold"/>
                                        <p:tgtEl>
                                          <p:spTgt spid="43"/>
                                        </p:tgtEl>
                                        <p:attrNameLst>
                                          <p:attrName>ppt_y</p:attrName>
                                        </p:attrNameLst>
                                      </p:cBhvr>
                                      <p:tavLst>
                                        <p:tav tm="0">
                                          <p:val>
                                            <p:strVal val="#ppt_y"/>
                                          </p:val>
                                        </p:tav>
                                        <p:tav tm="100000">
                                          <p:val>
                                            <p:strVal val="#ppt_y"/>
                                          </p:val>
                                        </p:tav>
                                      </p:tavLst>
                                    </p:anim>
                                  </p:childTnLst>
                                </p:cTn>
                              </p:par>
                              <p:par>
                                <p:cTn id="47" presetID="22" presetClass="entr" presetSubtype="8" fill="hold" grpId="0" nodeType="withEffect">
                                  <p:stCondLst>
                                    <p:cond delay="750"/>
                                  </p:stCondLst>
                                  <p:childTnLst>
                                    <p:set>
                                      <p:cBhvr>
                                        <p:cTn id="48" dur="1" fill="hold">
                                          <p:stCondLst>
                                            <p:cond delay="0"/>
                                          </p:stCondLst>
                                        </p:cTn>
                                        <p:tgtEl>
                                          <p:spTgt spid="39"/>
                                        </p:tgtEl>
                                        <p:attrNameLst>
                                          <p:attrName>style.visibility</p:attrName>
                                        </p:attrNameLst>
                                      </p:cBhvr>
                                      <p:to>
                                        <p:strVal val="visible"/>
                                      </p:to>
                                    </p:set>
                                    <p:animEffect transition="in" filter="wipe(left)">
                                      <p:cBhvr>
                                        <p:cTn id="49" dur="1250"/>
                                        <p:tgtEl>
                                          <p:spTgt spid="39"/>
                                        </p:tgtEl>
                                      </p:cBhvr>
                                    </p:animEffect>
                                  </p:childTnLst>
                                  <p:subTnLst>
                                    <p:audio>
                                      <p:cMediaNode vol="100000">
                                        <p:cTn display="0" masterRel="sameClick">
                                          <p:stCondLst>
                                            <p:cond evt="begin" delay="0">
                                              <p:tn val="47"/>
                                            </p:cond>
                                          </p:stCondLst>
                                          <p:endCondLst>
                                            <p:cond evt="onStopAudio" delay="0">
                                              <p:tgtEl>
                                                <p:sldTgt/>
                                              </p:tgtEl>
                                            </p:cond>
                                          </p:endCondLst>
                                        </p:cTn>
                                        <p:tgtEl>
                                          <p:sndTgt r:embed="rId8" name="bomb.wav"/>
                                        </p:tgtEl>
                                      </p:cMediaNode>
                                    </p:audio>
                                  </p:sub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 calcmode="lin" valueType="num">
                                      <p:cBhvr additive="base">
                                        <p:cTn id="54" dur="750" fill="hold"/>
                                        <p:tgtEl>
                                          <p:spTgt spid="38"/>
                                        </p:tgtEl>
                                        <p:attrNameLst>
                                          <p:attrName>ppt_x</p:attrName>
                                        </p:attrNameLst>
                                      </p:cBhvr>
                                      <p:tavLst>
                                        <p:tav tm="0">
                                          <p:val>
                                            <p:strVal val="0-#ppt_w/2"/>
                                          </p:val>
                                        </p:tav>
                                        <p:tav tm="100000">
                                          <p:val>
                                            <p:strVal val="#ppt_x"/>
                                          </p:val>
                                        </p:tav>
                                      </p:tavLst>
                                    </p:anim>
                                    <p:anim calcmode="lin" valueType="num">
                                      <p:cBhvr additive="base">
                                        <p:cTn id="55" dur="750" fill="hold"/>
                                        <p:tgtEl>
                                          <p:spTgt spid="38"/>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 calcmode="lin" valueType="num">
                                      <p:cBhvr additive="base">
                                        <p:cTn id="58" dur="750" fill="hold"/>
                                        <p:tgtEl>
                                          <p:spTgt spid="44"/>
                                        </p:tgtEl>
                                        <p:attrNameLst>
                                          <p:attrName>ppt_x</p:attrName>
                                        </p:attrNameLst>
                                      </p:cBhvr>
                                      <p:tavLst>
                                        <p:tav tm="0">
                                          <p:val>
                                            <p:strVal val="0-#ppt_w/2"/>
                                          </p:val>
                                        </p:tav>
                                        <p:tav tm="100000">
                                          <p:val>
                                            <p:strVal val="#ppt_x"/>
                                          </p:val>
                                        </p:tav>
                                      </p:tavLst>
                                    </p:anim>
                                    <p:anim calcmode="lin" valueType="num">
                                      <p:cBhvr additive="base">
                                        <p:cTn id="59" dur="750" fill="hold"/>
                                        <p:tgtEl>
                                          <p:spTgt spid="44"/>
                                        </p:tgtEl>
                                        <p:attrNameLst>
                                          <p:attrName>ppt_y</p:attrName>
                                        </p:attrNameLst>
                                      </p:cBhvr>
                                      <p:tavLst>
                                        <p:tav tm="0">
                                          <p:val>
                                            <p:strVal val="#ppt_y"/>
                                          </p:val>
                                        </p:tav>
                                        <p:tav tm="100000">
                                          <p:val>
                                            <p:strVal val="#ppt_y"/>
                                          </p:val>
                                        </p:tav>
                                      </p:tavLst>
                                    </p:anim>
                                  </p:childTnLst>
                                </p:cTn>
                              </p:par>
                              <p:par>
                                <p:cTn id="60" presetID="22" presetClass="entr" presetSubtype="8" fill="hold" grpId="0" nodeType="withEffect">
                                  <p:stCondLst>
                                    <p:cond delay="75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1250"/>
                                        <p:tgtEl>
                                          <p:spTgt spid="40"/>
                                        </p:tgtEl>
                                      </p:cBhvr>
                                    </p:animEffect>
                                  </p:childTnLst>
                                  <p:subTnLst>
                                    <p:audio>
                                      <p:cMediaNode vol="100000">
                                        <p:cTn display="0" masterRel="sameClick">
                                          <p:stCondLst>
                                            <p:cond evt="begin" delay="0">
                                              <p:tn val="60"/>
                                            </p:cond>
                                          </p:stCondLst>
                                          <p:endCondLst>
                                            <p:cond evt="onStopAudio" delay="0">
                                              <p:tgtEl>
                                                <p:sldTgt/>
                                              </p:tgtEl>
                                            </p:cond>
                                          </p:endCondLst>
                                        </p:cTn>
                                        <p:tgtEl>
                                          <p:sndTgt r:embed="rId8" name="bomb.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750" fill="hold"/>
                                        <p:tgtEl>
                                          <p:spTgt spid="37"/>
                                        </p:tgtEl>
                                        <p:attrNameLst>
                                          <p:attrName>ppt_x</p:attrName>
                                        </p:attrNameLst>
                                      </p:cBhvr>
                                      <p:tavLst>
                                        <p:tav tm="0">
                                          <p:val>
                                            <p:strVal val="0-#ppt_w/2"/>
                                          </p:val>
                                        </p:tav>
                                        <p:tav tm="100000">
                                          <p:val>
                                            <p:strVal val="#ppt_x"/>
                                          </p:val>
                                        </p:tav>
                                      </p:tavLst>
                                    </p:anim>
                                    <p:anim calcmode="lin" valueType="num">
                                      <p:cBhvr additive="base">
                                        <p:cTn id="68" dur="750" fill="hold"/>
                                        <p:tgtEl>
                                          <p:spTgt spid="37"/>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750" fill="hold"/>
                                        <p:tgtEl>
                                          <p:spTgt spid="45"/>
                                        </p:tgtEl>
                                        <p:attrNameLst>
                                          <p:attrName>ppt_x</p:attrName>
                                        </p:attrNameLst>
                                      </p:cBhvr>
                                      <p:tavLst>
                                        <p:tav tm="0">
                                          <p:val>
                                            <p:strVal val="0-#ppt_w/2"/>
                                          </p:val>
                                        </p:tav>
                                        <p:tav tm="100000">
                                          <p:val>
                                            <p:strVal val="#ppt_x"/>
                                          </p:val>
                                        </p:tav>
                                      </p:tavLst>
                                    </p:anim>
                                    <p:anim calcmode="lin" valueType="num">
                                      <p:cBhvr additive="base">
                                        <p:cTn id="72" dur="750" fill="hold"/>
                                        <p:tgtEl>
                                          <p:spTgt spid="45"/>
                                        </p:tgtEl>
                                        <p:attrNameLst>
                                          <p:attrName>ppt_y</p:attrName>
                                        </p:attrNameLst>
                                      </p:cBhvr>
                                      <p:tavLst>
                                        <p:tav tm="0">
                                          <p:val>
                                            <p:strVal val="#ppt_y"/>
                                          </p:val>
                                        </p:tav>
                                        <p:tav tm="100000">
                                          <p:val>
                                            <p:strVal val="#ppt_y"/>
                                          </p:val>
                                        </p:tav>
                                      </p:tavLst>
                                    </p:anim>
                                  </p:childTnLst>
                                </p:cTn>
                              </p:par>
                              <p:par>
                                <p:cTn id="73" presetID="22" presetClass="entr" presetSubtype="8" fill="hold" grpId="0" nodeType="withEffect">
                                  <p:stCondLst>
                                    <p:cond delay="75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1250"/>
                                        <p:tgtEl>
                                          <p:spTgt spid="41"/>
                                        </p:tgtEl>
                                      </p:cBhvr>
                                    </p:animEffect>
                                  </p:childTnLst>
                                  <p:subTnLst>
                                    <p:audio>
                                      <p:cMediaNode vol="100000">
                                        <p:cTn display="0" masterRel="sameClick">
                                          <p:stCondLst>
                                            <p:cond evt="begin" delay="0">
                                              <p:tn val="73"/>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6" fill="hold" display="0">
                  <p:stCondLst>
                    <p:cond delay="indefinite"/>
                  </p:stCondLst>
                  <p:endCondLst>
                    <p:cond evt="onStopAudio" delay="0">
                      <p:tgtEl>
                        <p:sldTgt/>
                      </p:tgtEl>
                    </p:cond>
                  </p:endCondLst>
                </p:cTn>
                <p:tgtEl>
                  <p:spTgt spid="16"/>
                </p:tgtEl>
              </p:cMediaNode>
            </p:audio>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1" presetClass="mediacall" presetSubtype="0" fill="hold" nodeType="clickEffect">
                                  <p:stCondLst>
                                    <p:cond delay="0"/>
                                  </p:stCondLst>
                                  <p:childTnLst>
                                    <p:cmd type="call" cmd="playFrom(0.0)">
                                      <p:cBhvr>
                                        <p:cTn id="81" dur="16735" fill="hold"/>
                                        <p:tgtEl>
                                          <p:spTgt spid="18"/>
                                        </p:tgtEl>
                                      </p:cBhvr>
                                    </p:cmd>
                                  </p:childTnLst>
                                </p:cTn>
                              </p:par>
                              <p:par>
                                <p:cTn id="82" presetID="1" presetClass="entr" presetSubtype="0" fill="hold" grpId="1" nodeType="withEffect">
                                  <p:stCondLst>
                                    <p:cond delay="0"/>
                                  </p:stCondLst>
                                  <p:childTnLst>
                                    <p:set>
                                      <p:cBhvr>
                                        <p:cTn id="83" dur="1" fill="hold">
                                          <p:stCondLst>
                                            <p:cond delay="0"/>
                                          </p:stCondLst>
                                        </p:cTn>
                                        <p:tgtEl>
                                          <p:spTgt spid="34"/>
                                        </p:tgtEl>
                                        <p:attrNameLst>
                                          <p:attrName>style.visibility</p:attrName>
                                        </p:attrNameLst>
                                      </p:cBhvr>
                                      <p:to>
                                        <p:strVal val="visible"/>
                                      </p:to>
                                    </p:set>
                                  </p:childTnLst>
                                </p:cTn>
                              </p:par>
                              <p:par>
                                <p:cTn id="84" presetID="1" presetClass="exit" presetSubtype="0" fill="hold" grpId="0" nodeType="withEffect">
                                  <p:stCondLst>
                                    <p:cond delay="1000"/>
                                  </p:stCondLst>
                                  <p:childTnLst>
                                    <p:set>
                                      <p:cBhvr>
                                        <p:cTn id="85" dur="1" fill="hold">
                                          <p:stCondLst>
                                            <p:cond delay="0"/>
                                          </p:stCondLst>
                                        </p:cTn>
                                        <p:tgtEl>
                                          <p:spTgt spid="34"/>
                                        </p:tgtEl>
                                        <p:attrNameLst>
                                          <p:attrName>style.visibility</p:attrName>
                                        </p:attrNameLst>
                                      </p:cBhvr>
                                      <p:to>
                                        <p:strVal val="hidden"/>
                                      </p:to>
                                    </p:set>
                                  </p:childTnLst>
                                </p:cTn>
                              </p:par>
                              <p:par>
                                <p:cTn id="86" presetID="21" presetClass="entr" presetSubtype="1" fill="hold" grpId="16"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wheel(1)">
                                      <p:cBhvr>
                                        <p:cTn id="88" dur="1000"/>
                                        <p:tgtEl>
                                          <p:spTgt spid="35"/>
                                        </p:tgtEl>
                                      </p:cBhvr>
                                    </p:animEffect>
                                  </p:childTnLst>
                                </p:cTn>
                              </p:par>
                              <p:par>
                                <p:cTn id="89" presetID="1" presetClass="entr" presetSubtype="0" fill="hold" grpId="1" nodeType="withEffect">
                                  <p:stCondLst>
                                    <p:cond delay="1000"/>
                                  </p:stCondLst>
                                  <p:childTnLst>
                                    <p:set>
                                      <p:cBhvr>
                                        <p:cTn id="90" dur="1" fill="hold">
                                          <p:stCondLst>
                                            <p:cond delay="0"/>
                                          </p:stCondLst>
                                        </p:cTn>
                                        <p:tgtEl>
                                          <p:spTgt spid="33"/>
                                        </p:tgtEl>
                                        <p:attrNameLst>
                                          <p:attrName>style.visibility</p:attrName>
                                        </p:attrNameLst>
                                      </p:cBhvr>
                                      <p:to>
                                        <p:strVal val="visible"/>
                                      </p:to>
                                    </p:set>
                                  </p:childTnLst>
                                </p:cTn>
                              </p:par>
                              <p:par>
                                <p:cTn id="91" presetID="1" presetClass="exit" presetSubtype="0" fill="hold" grpId="0" nodeType="withEffect">
                                  <p:stCondLst>
                                    <p:cond delay="2000"/>
                                  </p:stCondLst>
                                  <p:childTnLst>
                                    <p:set>
                                      <p:cBhvr>
                                        <p:cTn id="92" dur="1" fill="hold">
                                          <p:stCondLst>
                                            <p:cond delay="0"/>
                                          </p:stCondLst>
                                        </p:cTn>
                                        <p:tgtEl>
                                          <p:spTgt spid="33"/>
                                        </p:tgtEl>
                                        <p:attrNameLst>
                                          <p:attrName>style.visibility</p:attrName>
                                        </p:attrNameLst>
                                      </p:cBhvr>
                                      <p:to>
                                        <p:strVal val="hidden"/>
                                      </p:to>
                                    </p:set>
                                  </p:childTnLst>
                                </p:cTn>
                              </p:par>
                              <p:par>
                                <p:cTn id="93" presetID="21" presetClass="entr" presetSubtype="1" fill="hold" grpId="1" nodeType="withEffect">
                                  <p:stCondLst>
                                    <p:cond delay="1000"/>
                                  </p:stCondLst>
                                  <p:childTnLst>
                                    <p:set>
                                      <p:cBhvr>
                                        <p:cTn id="94" dur="1" fill="hold">
                                          <p:stCondLst>
                                            <p:cond delay="0"/>
                                          </p:stCondLst>
                                        </p:cTn>
                                        <p:tgtEl>
                                          <p:spTgt spid="35"/>
                                        </p:tgtEl>
                                        <p:attrNameLst>
                                          <p:attrName>style.visibility</p:attrName>
                                        </p:attrNameLst>
                                      </p:cBhvr>
                                      <p:to>
                                        <p:strVal val="visible"/>
                                      </p:to>
                                    </p:set>
                                    <p:animEffect transition="in" filter="wheel(1)">
                                      <p:cBhvr>
                                        <p:cTn id="95" dur="1000"/>
                                        <p:tgtEl>
                                          <p:spTgt spid="35"/>
                                        </p:tgtEl>
                                      </p:cBhvr>
                                    </p:animEffect>
                                  </p:childTnLst>
                                  <p:subTnLst>
                                    <p:audio>
                                      <p:cMediaNode>
                                        <p:cTn display="0" masterRel="sameClick">
                                          <p:stCondLst>
                                            <p:cond evt="begin" delay="0">
                                              <p:tn val="93"/>
                                            </p:cond>
                                          </p:stCondLst>
                                          <p:endCondLst>
                                            <p:cond evt="onStopAudio" delay="0">
                                              <p:tgtEl>
                                                <p:sldTgt/>
                                              </p:tgtEl>
                                            </p:cond>
                                          </p:endCondLst>
                                        </p:cTn>
                                        <p:tgtEl>
                                          <p:sndTgt r:embed="rId9" name="coin.wav"/>
                                        </p:tgtEl>
                                      </p:cMediaNode>
                                    </p:audio>
                                  </p:subTnLst>
                                </p:cTn>
                              </p:par>
                              <p:par>
                                <p:cTn id="96" presetID="1" presetClass="entr" presetSubtype="0" fill="hold" grpId="1" nodeType="withEffect">
                                  <p:stCondLst>
                                    <p:cond delay="2000"/>
                                  </p:stCondLst>
                                  <p:childTnLst>
                                    <p:set>
                                      <p:cBhvr>
                                        <p:cTn id="97" dur="1" fill="hold">
                                          <p:stCondLst>
                                            <p:cond delay="0"/>
                                          </p:stCondLst>
                                        </p:cTn>
                                        <p:tgtEl>
                                          <p:spTgt spid="32"/>
                                        </p:tgtEl>
                                        <p:attrNameLst>
                                          <p:attrName>style.visibility</p:attrName>
                                        </p:attrNameLst>
                                      </p:cBhvr>
                                      <p:to>
                                        <p:strVal val="visible"/>
                                      </p:to>
                                    </p:set>
                                  </p:childTnLst>
                                </p:cTn>
                              </p:par>
                              <p:par>
                                <p:cTn id="98" presetID="1" presetClass="exit" presetSubtype="0" fill="hold" grpId="0" nodeType="withEffect">
                                  <p:stCondLst>
                                    <p:cond delay="3000"/>
                                  </p:stCondLst>
                                  <p:childTnLst>
                                    <p:set>
                                      <p:cBhvr>
                                        <p:cTn id="99" dur="1" fill="hold">
                                          <p:stCondLst>
                                            <p:cond delay="0"/>
                                          </p:stCondLst>
                                        </p:cTn>
                                        <p:tgtEl>
                                          <p:spTgt spid="32"/>
                                        </p:tgtEl>
                                        <p:attrNameLst>
                                          <p:attrName>style.visibility</p:attrName>
                                        </p:attrNameLst>
                                      </p:cBhvr>
                                      <p:to>
                                        <p:strVal val="hidden"/>
                                      </p:to>
                                    </p:set>
                                  </p:childTnLst>
                                </p:cTn>
                              </p:par>
                              <p:par>
                                <p:cTn id="100" presetID="21" presetClass="entr" presetSubtype="1" fill="hold" grpId="3" nodeType="withEffect">
                                  <p:stCondLst>
                                    <p:cond delay="2000"/>
                                  </p:stCondLst>
                                  <p:childTnLst>
                                    <p:set>
                                      <p:cBhvr>
                                        <p:cTn id="101" dur="1" fill="hold">
                                          <p:stCondLst>
                                            <p:cond delay="0"/>
                                          </p:stCondLst>
                                        </p:cTn>
                                        <p:tgtEl>
                                          <p:spTgt spid="35"/>
                                        </p:tgtEl>
                                        <p:attrNameLst>
                                          <p:attrName>style.visibility</p:attrName>
                                        </p:attrNameLst>
                                      </p:cBhvr>
                                      <p:to>
                                        <p:strVal val="visible"/>
                                      </p:to>
                                    </p:set>
                                    <p:animEffect transition="in" filter="wheel(1)">
                                      <p:cBhvr>
                                        <p:cTn id="102" dur="1000"/>
                                        <p:tgtEl>
                                          <p:spTgt spid="35"/>
                                        </p:tgtEl>
                                      </p:cBhvr>
                                    </p:animEffect>
                                  </p:childTnLst>
                                  <p:subTnLst>
                                    <p:audio>
                                      <p:cMediaNode>
                                        <p:cTn display="0" masterRel="sameClick">
                                          <p:stCondLst>
                                            <p:cond evt="begin" delay="0">
                                              <p:tn val="100"/>
                                            </p:cond>
                                          </p:stCondLst>
                                          <p:endCondLst>
                                            <p:cond evt="onStopAudio" delay="0">
                                              <p:tgtEl>
                                                <p:sldTgt/>
                                              </p:tgtEl>
                                            </p:cond>
                                          </p:endCondLst>
                                        </p:cTn>
                                        <p:tgtEl>
                                          <p:sndTgt r:embed="rId9" name="coin.wav"/>
                                        </p:tgtEl>
                                      </p:cMediaNode>
                                    </p:audio>
                                  </p:subTnLst>
                                </p:cTn>
                              </p:par>
                              <p:par>
                                <p:cTn id="103" presetID="1" presetClass="entr" presetSubtype="0" fill="hold" grpId="1" nodeType="withEffect">
                                  <p:stCondLst>
                                    <p:cond delay="3000"/>
                                  </p:stCondLst>
                                  <p:childTnLst>
                                    <p:set>
                                      <p:cBhvr>
                                        <p:cTn id="104" dur="1" fill="hold">
                                          <p:stCondLst>
                                            <p:cond delay="0"/>
                                          </p:stCondLst>
                                        </p:cTn>
                                        <p:tgtEl>
                                          <p:spTgt spid="31"/>
                                        </p:tgtEl>
                                        <p:attrNameLst>
                                          <p:attrName>style.visibility</p:attrName>
                                        </p:attrNameLst>
                                      </p:cBhvr>
                                      <p:to>
                                        <p:strVal val="visible"/>
                                      </p:to>
                                    </p:set>
                                  </p:childTnLst>
                                </p:cTn>
                              </p:par>
                              <p:par>
                                <p:cTn id="105" presetID="1" presetClass="exit" presetSubtype="0" fill="hold" grpId="0" nodeType="withEffect">
                                  <p:stCondLst>
                                    <p:cond delay="4000"/>
                                  </p:stCondLst>
                                  <p:childTnLst>
                                    <p:set>
                                      <p:cBhvr>
                                        <p:cTn id="106" dur="1" fill="hold">
                                          <p:stCondLst>
                                            <p:cond delay="0"/>
                                          </p:stCondLst>
                                        </p:cTn>
                                        <p:tgtEl>
                                          <p:spTgt spid="31"/>
                                        </p:tgtEl>
                                        <p:attrNameLst>
                                          <p:attrName>style.visibility</p:attrName>
                                        </p:attrNameLst>
                                      </p:cBhvr>
                                      <p:to>
                                        <p:strVal val="hidden"/>
                                      </p:to>
                                    </p:set>
                                  </p:childTnLst>
                                </p:cTn>
                              </p:par>
                              <p:par>
                                <p:cTn id="107" presetID="21" presetClass="entr" presetSubtype="1" fill="hold" grpId="4" nodeType="withEffect">
                                  <p:stCondLst>
                                    <p:cond delay="3000"/>
                                  </p:stCondLst>
                                  <p:childTnLst>
                                    <p:set>
                                      <p:cBhvr>
                                        <p:cTn id="108" dur="1" fill="hold">
                                          <p:stCondLst>
                                            <p:cond delay="0"/>
                                          </p:stCondLst>
                                        </p:cTn>
                                        <p:tgtEl>
                                          <p:spTgt spid="35"/>
                                        </p:tgtEl>
                                        <p:attrNameLst>
                                          <p:attrName>style.visibility</p:attrName>
                                        </p:attrNameLst>
                                      </p:cBhvr>
                                      <p:to>
                                        <p:strVal val="visible"/>
                                      </p:to>
                                    </p:set>
                                    <p:animEffect transition="in" filter="wheel(1)">
                                      <p:cBhvr>
                                        <p:cTn id="109" dur="1000"/>
                                        <p:tgtEl>
                                          <p:spTgt spid="35"/>
                                        </p:tgtEl>
                                      </p:cBhvr>
                                    </p:animEffect>
                                  </p:childTnLst>
                                  <p:subTnLst>
                                    <p:audio>
                                      <p:cMediaNode>
                                        <p:cTn display="0" masterRel="sameClick">
                                          <p:stCondLst>
                                            <p:cond evt="begin" delay="0">
                                              <p:tn val="107"/>
                                            </p:cond>
                                          </p:stCondLst>
                                          <p:endCondLst>
                                            <p:cond evt="onStopAudio" delay="0">
                                              <p:tgtEl>
                                                <p:sldTgt/>
                                              </p:tgtEl>
                                            </p:cond>
                                          </p:endCondLst>
                                        </p:cTn>
                                        <p:tgtEl>
                                          <p:sndTgt r:embed="rId9" name="coin.wav"/>
                                        </p:tgtEl>
                                      </p:cMediaNode>
                                    </p:audio>
                                  </p:subTnLst>
                                </p:cTn>
                              </p:par>
                              <p:par>
                                <p:cTn id="110" presetID="1" presetClass="entr" presetSubtype="0" fill="hold" grpId="1" nodeType="withEffect">
                                  <p:stCondLst>
                                    <p:cond delay="4000"/>
                                  </p:stCondLst>
                                  <p:childTnLst>
                                    <p:set>
                                      <p:cBhvr>
                                        <p:cTn id="111" dur="1" fill="hold">
                                          <p:stCondLst>
                                            <p:cond delay="0"/>
                                          </p:stCondLst>
                                        </p:cTn>
                                        <p:tgtEl>
                                          <p:spTgt spid="30"/>
                                        </p:tgtEl>
                                        <p:attrNameLst>
                                          <p:attrName>style.visibility</p:attrName>
                                        </p:attrNameLst>
                                      </p:cBhvr>
                                      <p:to>
                                        <p:strVal val="visible"/>
                                      </p:to>
                                    </p:set>
                                  </p:childTnLst>
                                </p:cTn>
                              </p:par>
                              <p:par>
                                <p:cTn id="112" presetID="1" presetClass="exit" presetSubtype="0" fill="hold" grpId="0" nodeType="withEffect">
                                  <p:stCondLst>
                                    <p:cond delay="5000"/>
                                  </p:stCondLst>
                                  <p:childTnLst>
                                    <p:set>
                                      <p:cBhvr>
                                        <p:cTn id="113" dur="1" fill="hold">
                                          <p:stCondLst>
                                            <p:cond delay="0"/>
                                          </p:stCondLst>
                                        </p:cTn>
                                        <p:tgtEl>
                                          <p:spTgt spid="30"/>
                                        </p:tgtEl>
                                        <p:attrNameLst>
                                          <p:attrName>style.visibility</p:attrName>
                                        </p:attrNameLst>
                                      </p:cBhvr>
                                      <p:to>
                                        <p:strVal val="hidden"/>
                                      </p:to>
                                    </p:set>
                                  </p:childTnLst>
                                </p:cTn>
                              </p:par>
                              <p:par>
                                <p:cTn id="114" presetID="21" presetClass="entr" presetSubtype="1" fill="hold" grpId="5" nodeType="withEffect">
                                  <p:stCondLst>
                                    <p:cond delay="4000"/>
                                  </p:stCondLst>
                                  <p:childTnLst>
                                    <p:set>
                                      <p:cBhvr>
                                        <p:cTn id="115" dur="1" fill="hold">
                                          <p:stCondLst>
                                            <p:cond delay="0"/>
                                          </p:stCondLst>
                                        </p:cTn>
                                        <p:tgtEl>
                                          <p:spTgt spid="35"/>
                                        </p:tgtEl>
                                        <p:attrNameLst>
                                          <p:attrName>style.visibility</p:attrName>
                                        </p:attrNameLst>
                                      </p:cBhvr>
                                      <p:to>
                                        <p:strVal val="visible"/>
                                      </p:to>
                                    </p:set>
                                    <p:animEffect transition="in" filter="wheel(1)">
                                      <p:cBhvr>
                                        <p:cTn id="116" dur="1000"/>
                                        <p:tgtEl>
                                          <p:spTgt spid="35"/>
                                        </p:tgtEl>
                                      </p:cBhvr>
                                    </p:animEffect>
                                  </p:childTnLst>
                                  <p:subTnLst>
                                    <p:audio>
                                      <p:cMediaNode>
                                        <p:cTn display="0" masterRel="sameClick">
                                          <p:stCondLst>
                                            <p:cond evt="begin" delay="0">
                                              <p:tn val="114"/>
                                            </p:cond>
                                          </p:stCondLst>
                                          <p:endCondLst>
                                            <p:cond evt="onStopAudio" delay="0">
                                              <p:tgtEl>
                                                <p:sldTgt/>
                                              </p:tgtEl>
                                            </p:cond>
                                          </p:endCondLst>
                                        </p:cTn>
                                        <p:tgtEl>
                                          <p:sndTgt r:embed="rId9" name="coin.wav"/>
                                        </p:tgtEl>
                                      </p:cMediaNode>
                                    </p:audio>
                                  </p:subTnLst>
                                </p:cTn>
                              </p:par>
                              <p:par>
                                <p:cTn id="117" presetID="1" presetClass="entr" presetSubtype="0" fill="hold" grpId="1" nodeType="withEffect">
                                  <p:stCondLst>
                                    <p:cond delay="5000"/>
                                  </p:stCondLst>
                                  <p:childTnLst>
                                    <p:set>
                                      <p:cBhvr>
                                        <p:cTn id="118" dur="1" fill="hold">
                                          <p:stCondLst>
                                            <p:cond delay="0"/>
                                          </p:stCondLst>
                                        </p:cTn>
                                        <p:tgtEl>
                                          <p:spTgt spid="29"/>
                                        </p:tgtEl>
                                        <p:attrNameLst>
                                          <p:attrName>style.visibility</p:attrName>
                                        </p:attrNameLst>
                                      </p:cBhvr>
                                      <p:to>
                                        <p:strVal val="visible"/>
                                      </p:to>
                                    </p:set>
                                  </p:childTnLst>
                                </p:cTn>
                              </p:par>
                              <p:par>
                                <p:cTn id="119" presetID="1" presetClass="exit" presetSubtype="0" fill="hold" grpId="0" nodeType="withEffect">
                                  <p:stCondLst>
                                    <p:cond delay="6000"/>
                                  </p:stCondLst>
                                  <p:childTnLst>
                                    <p:set>
                                      <p:cBhvr>
                                        <p:cTn id="120" dur="1" fill="hold">
                                          <p:stCondLst>
                                            <p:cond delay="0"/>
                                          </p:stCondLst>
                                        </p:cTn>
                                        <p:tgtEl>
                                          <p:spTgt spid="29"/>
                                        </p:tgtEl>
                                        <p:attrNameLst>
                                          <p:attrName>style.visibility</p:attrName>
                                        </p:attrNameLst>
                                      </p:cBhvr>
                                      <p:to>
                                        <p:strVal val="hidden"/>
                                      </p:to>
                                    </p:set>
                                  </p:childTnLst>
                                </p:cTn>
                              </p:par>
                              <p:par>
                                <p:cTn id="121" presetID="21" presetClass="entr" presetSubtype="1" fill="hold" grpId="6" nodeType="withEffect">
                                  <p:stCondLst>
                                    <p:cond delay="5000"/>
                                  </p:stCondLst>
                                  <p:childTnLst>
                                    <p:set>
                                      <p:cBhvr>
                                        <p:cTn id="122" dur="1" fill="hold">
                                          <p:stCondLst>
                                            <p:cond delay="0"/>
                                          </p:stCondLst>
                                        </p:cTn>
                                        <p:tgtEl>
                                          <p:spTgt spid="35"/>
                                        </p:tgtEl>
                                        <p:attrNameLst>
                                          <p:attrName>style.visibility</p:attrName>
                                        </p:attrNameLst>
                                      </p:cBhvr>
                                      <p:to>
                                        <p:strVal val="visible"/>
                                      </p:to>
                                    </p:set>
                                    <p:animEffect transition="in" filter="wheel(1)">
                                      <p:cBhvr>
                                        <p:cTn id="123" dur="1000"/>
                                        <p:tgtEl>
                                          <p:spTgt spid="35"/>
                                        </p:tgtEl>
                                      </p:cBhvr>
                                    </p:animEffect>
                                  </p:childTnLst>
                                  <p:subTnLst>
                                    <p:audio>
                                      <p:cMediaNode>
                                        <p:cTn display="0" masterRel="sameClick">
                                          <p:stCondLst>
                                            <p:cond evt="begin" delay="0">
                                              <p:tn val="121"/>
                                            </p:cond>
                                          </p:stCondLst>
                                          <p:endCondLst>
                                            <p:cond evt="onStopAudio" delay="0">
                                              <p:tgtEl>
                                                <p:sldTgt/>
                                              </p:tgtEl>
                                            </p:cond>
                                          </p:endCondLst>
                                        </p:cTn>
                                        <p:tgtEl>
                                          <p:sndTgt r:embed="rId9" name="coin.wav"/>
                                        </p:tgtEl>
                                      </p:cMediaNode>
                                    </p:audio>
                                  </p:subTnLst>
                                </p:cTn>
                              </p:par>
                              <p:par>
                                <p:cTn id="124" presetID="1" presetClass="entr" presetSubtype="0" fill="hold" grpId="1" nodeType="withEffect">
                                  <p:stCondLst>
                                    <p:cond delay="6000"/>
                                  </p:stCondLst>
                                  <p:childTnLst>
                                    <p:set>
                                      <p:cBhvr>
                                        <p:cTn id="125" dur="1" fill="hold">
                                          <p:stCondLst>
                                            <p:cond delay="0"/>
                                          </p:stCondLst>
                                        </p:cTn>
                                        <p:tgtEl>
                                          <p:spTgt spid="28"/>
                                        </p:tgtEl>
                                        <p:attrNameLst>
                                          <p:attrName>style.visibility</p:attrName>
                                        </p:attrNameLst>
                                      </p:cBhvr>
                                      <p:to>
                                        <p:strVal val="visible"/>
                                      </p:to>
                                    </p:set>
                                  </p:childTnLst>
                                </p:cTn>
                              </p:par>
                              <p:par>
                                <p:cTn id="126" presetID="1" presetClass="exit" presetSubtype="0" fill="hold" grpId="0" nodeType="withEffect">
                                  <p:stCondLst>
                                    <p:cond delay="7000"/>
                                  </p:stCondLst>
                                  <p:childTnLst>
                                    <p:set>
                                      <p:cBhvr>
                                        <p:cTn id="127" dur="1" fill="hold">
                                          <p:stCondLst>
                                            <p:cond delay="0"/>
                                          </p:stCondLst>
                                        </p:cTn>
                                        <p:tgtEl>
                                          <p:spTgt spid="28"/>
                                        </p:tgtEl>
                                        <p:attrNameLst>
                                          <p:attrName>style.visibility</p:attrName>
                                        </p:attrNameLst>
                                      </p:cBhvr>
                                      <p:to>
                                        <p:strVal val="hidden"/>
                                      </p:to>
                                    </p:set>
                                  </p:childTnLst>
                                </p:cTn>
                              </p:par>
                              <p:par>
                                <p:cTn id="128" presetID="21" presetClass="entr" presetSubtype="1" fill="hold" grpId="7" nodeType="withEffect">
                                  <p:stCondLst>
                                    <p:cond delay="6000"/>
                                  </p:stCondLst>
                                  <p:childTnLst>
                                    <p:set>
                                      <p:cBhvr>
                                        <p:cTn id="129" dur="1" fill="hold">
                                          <p:stCondLst>
                                            <p:cond delay="0"/>
                                          </p:stCondLst>
                                        </p:cTn>
                                        <p:tgtEl>
                                          <p:spTgt spid="35"/>
                                        </p:tgtEl>
                                        <p:attrNameLst>
                                          <p:attrName>style.visibility</p:attrName>
                                        </p:attrNameLst>
                                      </p:cBhvr>
                                      <p:to>
                                        <p:strVal val="visible"/>
                                      </p:to>
                                    </p:set>
                                    <p:animEffect transition="in" filter="wheel(1)">
                                      <p:cBhvr>
                                        <p:cTn id="130" dur="1000"/>
                                        <p:tgtEl>
                                          <p:spTgt spid="35"/>
                                        </p:tgtEl>
                                      </p:cBhvr>
                                    </p:animEffect>
                                  </p:childTnLst>
                                  <p:subTnLst>
                                    <p:audio>
                                      <p:cMediaNode>
                                        <p:cTn display="0" masterRel="sameClick">
                                          <p:stCondLst>
                                            <p:cond evt="begin" delay="0">
                                              <p:tn val="128"/>
                                            </p:cond>
                                          </p:stCondLst>
                                          <p:endCondLst>
                                            <p:cond evt="onStopAudio" delay="0">
                                              <p:tgtEl>
                                                <p:sldTgt/>
                                              </p:tgtEl>
                                            </p:cond>
                                          </p:endCondLst>
                                        </p:cTn>
                                        <p:tgtEl>
                                          <p:sndTgt r:embed="rId9" name="coin.wav"/>
                                        </p:tgtEl>
                                      </p:cMediaNode>
                                    </p:audio>
                                  </p:subTnLst>
                                </p:cTn>
                              </p:par>
                              <p:par>
                                <p:cTn id="131" presetID="1" presetClass="entr" presetSubtype="0" fill="hold" grpId="1" nodeType="withEffect">
                                  <p:stCondLst>
                                    <p:cond delay="7000"/>
                                  </p:stCondLst>
                                  <p:childTnLst>
                                    <p:set>
                                      <p:cBhvr>
                                        <p:cTn id="132" dur="1" fill="hold">
                                          <p:stCondLst>
                                            <p:cond delay="0"/>
                                          </p:stCondLst>
                                        </p:cTn>
                                        <p:tgtEl>
                                          <p:spTgt spid="27"/>
                                        </p:tgtEl>
                                        <p:attrNameLst>
                                          <p:attrName>style.visibility</p:attrName>
                                        </p:attrNameLst>
                                      </p:cBhvr>
                                      <p:to>
                                        <p:strVal val="visible"/>
                                      </p:to>
                                    </p:set>
                                  </p:childTnLst>
                                </p:cTn>
                              </p:par>
                              <p:par>
                                <p:cTn id="133" presetID="1" presetClass="exit" presetSubtype="0" fill="hold" grpId="0" nodeType="withEffect">
                                  <p:stCondLst>
                                    <p:cond delay="8000"/>
                                  </p:stCondLst>
                                  <p:childTnLst>
                                    <p:set>
                                      <p:cBhvr>
                                        <p:cTn id="134" dur="1" fill="hold">
                                          <p:stCondLst>
                                            <p:cond delay="0"/>
                                          </p:stCondLst>
                                        </p:cTn>
                                        <p:tgtEl>
                                          <p:spTgt spid="27"/>
                                        </p:tgtEl>
                                        <p:attrNameLst>
                                          <p:attrName>style.visibility</p:attrName>
                                        </p:attrNameLst>
                                      </p:cBhvr>
                                      <p:to>
                                        <p:strVal val="hidden"/>
                                      </p:to>
                                    </p:set>
                                  </p:childTnLst>
                                </p:cTn>
                              </p:par>
                              <p:par>
                                <p:cTn id="135" presetID="21" presetClass="entr" presetSubtype="1" fill="hold" grpId="8" nodeType="withEffect">
                                  <p:stCondLst>
                                    <p:cond delay="7000"/>
                                  </p:stCondLst>
                                  <p:childTnLst>
                                    <p:set>
                                      <p:cBhvr>
                                        <p:cTn id="136" dur="1" fill="hold">
                                          <p:stCondLst>
                                            <p:cond delay="0"/>
                                          </p:stCondLst>
                                        </p:cTn>
                                        <p:tgtEl>
                                          <p:spTgt spid="35"/>
                                        </p:tgtEl>
                                        <p:attrNameLst>
                                          <p:attrName>style.visibility</p:attrName>
                                        </p:attrNameLst>
                                      </p:cBhvr>
                                      <p:to>
                                        <p:strVal val="visible"/>
                                      </p:to>
                                    </p:set>
                                    <p:animEffect transition="in" filter="wheel(1)">
                                      <p:cBhvr>
                                        <p:cTn id="137" dur="1000"/>
                                        <p:tgtEl>
                                          <p:spTgt spid="35"/>
                                        </p:tgtEl>
                                      </p:cBhvr>
                                    </p:animEffect>
                                  </p:childTnLst>
                                  <p:subTnLst>
                                    <p:audio>
                                      <p:cMediaNode>
                                        <p:cTn display="0" masterRel="sameClick">
                                          <p:stCondLst>
                                            <p:cond evt="begin" delay="0">
                                              <p:tn val="135"/>
                                            </p:cond>
                                          </p:stCondLst>
                                          <p:endCondLst>
                                            <p:cond evt="onStopAudio" delay="0">
                                              <p:tgtEl>
                                                <p:sldTgt/>
                                              </p:tgtEl>
                                            </p:cond>
                                          </p:endCondLst>
                                        </p:cTn>
                                        <p:tgtEl>
                                          <p:sndTgt r:embed="rId9" name="coin.wav"/>
                                        </p:tgtEl>
                                      </p:cMediaNode>
                                    </p:audio>
                                  </p:subTnLst>
                                </p:cTn>
                              </p:par>
                              <p:par>
                                <p:cTn id="138" presetID="1" presetClass="entr" presetSubtype="0" fill="hold" grpId="1" nodeType="withEffect">
                                  <p:stCondLst>
                                    <p:cond delay="8000"/>
                                  </p:stCondLst>
                                  <p:childTnLst>
                                    <p:set>
                                      <p:cBhvr>
                                        <p:cTn id="139" dur="1" fill="hold">
                                          <p:stCondLst>
                                            <p:cond delay="0"/>
                                          </p:stCondLst>
                                        </p:cTn>
                                        <p:tgtEl>
                                          <p:spTgt spid="26"/>
                                        </p:tgtEl>
                                        <p:attrNameLst>
                                          <p:attrName>style.visibility</p:attrName>
                                        </p:attrNameLst>
                                      </p:cBhvr>
                                      <p:to>
                                        <p:strVal val="visible"/>
                                      </p:to>
                                    </p:set>
                                  </p:childTnLst>
                                </p:cTn>
                              </p:par>
                              <p:par>
                                <p:cTn id="140" presetID="1" presetClass="exit" presetSubtype="0" fill="hold" grpId="0" nodeType="withEffect">
                                  <p:stCondLst>
                                    <p:cond delay="9000"/>
                                  </p:stCondLst>
                                  <p:childTnLst>
                                    <p:set>
                                      <p:cBhvr>
                                        <p:cTn id="141" dur="1" fill="hold">
                                          <p:stCondLst>
                                            <p:cond delay="0"/>
                                          </p:stCondLst>
                                        </p:cTn>
                                        <p:tgtEl>
                                          <p:spTgt spid="26"/>
                                        </p:tgtEl>
                                        <p:attrNameLst>
                                          <p:attrName>style.visibility</p:attrName>
                                        </p:attrNameLst>
                                      </p:cBhvr>
                                      <p:to>
                                        <p:strVal val="hidden"/>
                                      </p:to>
                                    </p:set>
                                  </p:childTnLst>
                                </p:cTn>
                              </p:par>
                              <p:par>
                                <p:cTn id="142" presetID="21" presetClass="entr" presetSubtype="1" fill="hold" grpId="2" nodeType="withEffect">
                                  <p:stCondLst>
                                    <p:cond delay="8000"/>
                                  </p:stCondLst>
                                  <p:childTnLst>
                                    <p:set>
                                      <p:cBhvr>
                                        <p:cTn id="143" dur="1" fill="hold">
                                          <p:stCondLst>
                                            <p:cond delay="0"/>
                                          </p:stCondLst>
                                        </p:cTn>
                                        <p:tgtEl>
                                          <p:spTgt spid="35"/>
                                        </p:tgtEl>
                                        <p:attrNameLst>
                                          <p:attrName>style.visibility</p:attrName>
                                        </p:attrNameLst>
                                      </p:cBhvr>
                                      <p:to>
                                        <p:strVal val="visible"/>
                                      </p:to>
                                    </p:set>
                                    <p:animEffect transition="in" filter="wheel(1)">
                                      <p:cBhvr>
                                        <p:cTn id="144" dur="10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9" name="coin.wav"/>
                                        </p:tgtEl>
                                      </p:cMediaNode>
                                    </p:audio>
                                  </p:subTnLst>
                                </p:cTn>
                              </p:par>
                              <p:par>
                                <p:cTn id="145" presetID="1" presetClass="entr" presetSubtype="0" fill="hold" grpId="1" nodeType="withEffect">
                                  <p:stCondLst>
                                    <p:cond delay="9000"/>
                                  </p:stCondLst>
                                  <p:childTnLst>
                                    <p:set>
                                      <p:cBhvr>
                                        <p:cTn id="146" dur="1" fill="hold">
                                          <p:stCondLst>
                                            <p:cond delay="0"/>
                                          </p:stCondLst>
                                        </p:cTn>
                                        <p:tgtEl>
                                          <p:spTgt spid="25"/>
                                        </p:tgtEl>
                                        <p:attrNameLst>
                                          <p:attrName>style.visibility</p:attrName>
                                        </p:attrNameLst>
                                      </p:cBhvr>
                                      <p:to>
                                        <p:strVal val="visible"/>
                                      </p:to>
                                    </p:set>
                                  </p:childTnLst>
                                </p:cTn>
                              </p:par>
                              <p:par>
                                <p:cTn id="147" presetID="1" presetClass="exit" presetSubtype="0" fill="hold" grpId="0" nodeType="withEffect">
                                  <p:stCondLst>
                                    <p:cond delay="10000"/>
                                  </p:stCondLst>
                                  <p:childTnLst>
                                    <p:set>
                                      <p:cBhvr>
                                        <p:cTn id="148" dur="1" fill="hold">
                                          <p:stCondLst>
                                            <p:cond delay="0"/>
                                          </p:stCondLst>
                                        </p:cTn>
                                        <p:tgtEl>
                                          <p:spTgt spid="25"/>
                                        </p:tgtEl>
                                        <p:attrNameLst>
                                          <p:attrName>style.visibility</p:attrName>
                                        </p:attrNameLst>
                                      </p:cBhvr>
                                      <p:to>
                                        <p:strVal val="hidden"/>
                                      </p:to>
                                    </p:set>
                                  </p:childTnLst>
                                </p:cTn>
                              </p:par>
                              <p:par>
                                <p:cTn id="149" presetID="21" presetClass="entr" presetSubtype="1" fill="hold" grpId="10" nodeType="withEffect">
                                  <p:stCondLst>
                                    <p:cond delay="9000"/>
                                  </p:stCondLst>
                                  <p:childTnLst>
                                    <p:set>
                                      <p:cBhvr>
                                        <p:cTn id="150" dur="1" fill="hold">
                                          <p:stCondLst>
                                            <p:cond delay="0"/>
                                          </p:stCondLst>
                                        </p:cTn>
                                        <p:tgtEl>
                                          <p:spTgt spid="35"/>
                                        </p:tgtEl>
                                        <p:attrNameLst>
                                          <p:attrName>style.visibility</p:attrName>
                                        </p:attrNameLst>
                                      </p:cBhvr>
                                      <p:to>
                                        <p:strVal val="visible"/>
                                      </p:to>
                                    </p:set>
                                    <p:animEffect transition="in" filter="wheel(1)">
                                      <p:cBhvr>
                                        <p:cTn id="151" dur="1000"/>
                                        <p:tgtEl>
                                          <p:spTgt spid="35"/>
                                        </p:tgtEl>
                                      </p:cBhvr>
                                    </p:animEffect>
                                  </p:childTnLst>
                                  <p:subTnLst>
                                    <p:audio>
                                      <p:cMediaNode>
                                        <p:cTn display="0" masterRel="sameClick">
                                          <p:stCondLst>
                                            <p:cond evt="begin" delay="0">
                                              <p:tn val="149"/>
                                            </p:cond>
                                          </p:stCondLst>
                                          <p:endCondLst>
                                            <p:cond evt="onStopAudio" delay="0">
                                              <p:tgtEl>
                                                <p:sldTgt/>
                                              </p:tgtEl>
                                            </p:cond>
                                          </p:endCondLst>
                                        </p:cTn>
                                        <p:tgtEl>
                                          <p:sndTgt r:embed="rId9" name="coin.wav"/>
                                        </p:tgtEl>
                                      </p:cMediaNode>
                                    </p:audio>
                                  </p:subTnLst>
                                </p:cTn>
                              </p:par>
                              <p:par>
                                <p:cTn id="152" presetID="1" presetClass="entr" presetSubtype="0" fill="hold" grpId="1" nodeType="withEffect">
                                  <p:stCondLst>
                                    <p:cond delay="10000"/>
                                  </p:stCondLst>
                                  <p:childTnLst>
                                    <p:set>
                                      <p:cBhvr>
                                        <p:cTn id="153" dur="1" fill="hold">
                                          <p:stCondLst>
                                            <p:cond delay="0"/>
                                          </p:stCondLst>
                                        </p:cTn>
                                        <p:tgtEl>
                                          <p:spTgt spid="24"/>
                                        </p:tgtEl>
                                        <p:attrNameLst>
                                          <p:attrName>style.visibility</p:attrName>
                                        </p:attrNameLst>
                                      </p:cBhvr>
                                      <p:to>
                                        <p:strVal val="visible"/>
                                      </p:to>
                                    </p:set>
                                  </p:childTnLst>
                                </p:cTn>
                              </p:par>
                              <p:par>
                                <p:cTn id="154" presetID="1" presetClass="exit" presetSubtype="0" fill="hold" grpId="0" nodeType="withEffect">
                                  <p:stCondLst>
                                    <p:cond delay="11000"/>
                                  </p:stCondLst>
                                  <p:childTnLst>
                                    <p:set>
                                      <p:cBhvr>
                                        <p:cTn id="155" dur="1" fill="hold">
                                          <p:stCondLst>
                                            <p:cond delay="0"/>
                                          </p:stCondLst>
                                        </p:cTn>
                                        <p:tgtEl>
                                          <p:spTgt spid="24"/>
                                        </p:tgtEl>
                                        <p:attrNameLst>
                                          <p:attrName>style.visibility</p:attrName>
                                        </p:attrNameLst>
                                      </p:cBhvr>
                                      <p:to>
                                        <p:strVal val="hidden"/>
                                      </p:to>
                                    </p:set>
                                  </p:childTnLst>
                                </p:cTn>
                              </p:par>
                              <p:par>
                                <p:cTn id="156" presetID="21" presetClass="entr" presetSubtype="1" fill="hold" grpId="11" nodeType="withEffect">
                                  <p:stCondLst>
                                    <p:cond delay="10000"/>
                                  </p:stCondLst>
                                  <p:childTnLst>
                                    <p:set>
                                      <p:cBhvr>
                                        <p:cTn id="157" dur="1" fill="hold">
                                          <p:stCondLst>
                                            <p:cond delay="0"/>
                                          </p:stCondLst>
                                        </p:cTn>
                                        <p:tgtEl>
                                          <p:spTgt spid="35"/>
                                        </p:tgtEl>
                                        <p:attrNameLst>
                                          <p:attrName>style.visibility</p:attrName>
                                        </p:attrNameLst>
                                      </p:cBhvr>
                                      <p:to>
                                        <p:strVal val="visible"/>
                                      </p:to>
                                    </p:set>
                                    <p:animEffect transition="in" filter="wheel(1)">
                                      <p:cBhvr>
                                        <p:cTn id="158" dur="1000"/>
                                        <p:tgtEl>
                                          <p:spTgt spid="35"/>
                                        </p:tgtEl>
                                      </p:cBhvr>
                                    </p:animEffect>
                                  </p:childTnLst>
                                  <p:subTnLst>
                                    <p:audio>
                                      <p:cMediaNode>
                                        <p:cTn display="0" masterRel="sameClick">
                                          <p:stCondLst>
                                            <p:cond evt="begin" delay="0">
                                              <p:tn val="156"/>
                                            </p:cond>
                                          </p:stCondLst>
                                          <p:endCondLst>
                                            <p:cond evt="onStopAudio" delay="0">
                                              <p:tgtEl>
                                                <p:sldTgt/>
                                              </p:tgtEl>
                                            </p:cond>
                                          </p:endCondLst>
                                        </p:cTn>
                                        <p:tgtEl>
                                          <p:sndTgt r:embed="rId9" name="coin.wav"/>
                                        </p:tgtEl>
                                      </p:cMediaNode>
                                    </p:audio>
                                  </p:subTnLst>
                                </p:cTn>
                              </p:par>
                              <p:par>
                                <p:cTn id="159" presetID="1" presetClass="entr" presetSubtype="0" fill="hold" grpId="1" nodeType="withEffect">
                                  <p:stCondLst>
                                    <p:cond delay="11000"/>
                                  </p:stCondLst>
                                  <p:childTnLst>
                                    <p:set>
                                      <p:cBhvr>
                                        <p:cTn id="160" dur="1" fill="hold">
                                          <p:stCondLst>
                                            <p:cond delay="0"/>
                                          </p:stCondLst>
                                        </p:cTn>
                                        <p:tgtEl>
                                          <p:spTgt spid="23"/>
                                        </p:tgtEl>
                                        <p:attrNameLst>
                                          <p:attrName>style.visibility</p:attrName>
                                        </p:attrNameLst>
                                      </p:cBhvr>
                                      <p:to>
                                        <p:strVal val="visible"/>
                                      </p:to>
                                    </p:set>
                                  </p:childTnLst>
                                </p:cTn>
                              </p:par>
                              <p:par>
                                <p:cTn id="161" presetID="1" presetClass="exit" presetSubtype="0" fill="hold" grpId="0" nodeType="withEffect">
                                  <p:stCondLst>
                                    <p:cond delay="12000"/>
                                  </p:stCondLst>
                                  <p:childTnLst>
                                    <p:set>
                                      <p:cBhvr>
                                        <p:cTn id="162" dur="1" fill="hold">
                                          <p:stCondLst>
                                            <p:cond delay="0"/>
                                          </p:stCondLst>
                                        </p:cTn>
                                        <p:tgtEl>
                                          <p:spTgt spid="23"/>
                                        </p:tgtEl>
                                        <p:attrNameLst>
                                          <p:attrName>style.visibility</p:attrName>
                                        </p:attrNameLst>
                                      </p:cBhvr>
                                      <p:to>
                                        <p:strVal val="hidden"/>
                                      </p:to>
                                    </p:set>
                                  </p:childTnLst>
                                </p:cTn>
                              </p:par>
                              <p:par>
                                <p:cTn id="163" presetID="21" presetClass="entr" presetSubtype="1" fill="hold" grpId="12" nodeType="withEffect">
                                  <p:stCondLst>
                                    <p:cond delay="11000"/>
                                  </p:stCondLst>
                                  <p:childTnLst>
                                    <p:set>
                                      <p:cBhvr>
                                        <p:cTn id="164" dur="1" fill="hold">
                                          <p:stCondLst>
                                            <p:cond delay="0"/>
                                          </p:stCondLst>
                                        </p:cTn>
                                        <p:tgtEl>
                                          <p:spTgt spid="35"/>
                                        </p:tgtEl>
                                        <p:attrNameLst>
                                          <p:attrName>style.visibility</p:attrName>
                                        </p:attrNameLst>
                                      </p:cBhvr>
                                      <p:to>
                                        <p:strVal val="visible"/>
                                      </p:to>
                                    </p:set>
                                    <p:animEffect transition="in" filter="wheel(1)">
                                      <p:cBhvr>
                                        <p:cTn id="165" dur="1000"/>
                                        <p:tgtEl>
                                          <p:spTgt spid="35"/>
                                        </p:tgtEl>
                                      </p:cBhvr>
                                    </p:animEffect>
                                  </p:childTnLst>
                                  <p:subTnLst>
                                    <p:audio>
                                      <p:cMediaNode>
                                        <p:cTn display="0" masterRel="sameClick">
                                          <p:stCondLst>
                                            <p:cond evt="begin" delay="0">
                                              <p:tn val="163"/>
                                            </p:cond>
                                          </p:stCondLst>
                                          <p:endCondLst>
                                            <p:cond evt="onStopAudio" delay="0">
                                              <p:tgtEl>
                                                <p:sldTgt/>
                                              </p:tgtEl>
                                            </p:cond>
                                          </p:endCondLst>
                                        </p:cTn>
                                        <p:tgtEl>
                                          <p:sndTgt r:embed="rId9" name="coin.wav"/>
                                        </p:tgtEl>
                                      </p:cMediaNode>
                                    </p:audio>
                                  </p:subTnLst>
                                </p:cTn>
                              </p:par>
                              <p:par>
                                <p:cTn id="166" presetID="1" presetClass="entr" presetSubtype="0" fill="hold" grpId="1" nodeType="withEffect">
                                  <p:stCondLst>
                                    <p:cond delay="12000"/>
                                  </p:stCondLst>
                                  <p:childTnLst>
                                    <p:set>
                                      <p:cBhvr>
                                        <p:cTn id="167" dur="1" fill="hold">
                                          <p:stCondLst>
                                            <p:cond delay="0"/>
                                          </p:stCondLst>
                                        </p:cTn>
                                        <p:tgtEl>
                                          <p:spTgt spid="22"/>
                                        </p:tgtEl>
                                        <p:attrNameLst>
                                          <p:attrName>style.visibility</p:attrName>
                                        </p:attrNameLst>
                                      </p:cBhvr>
                                      <p:to>
                                        <p:strVal val="visible"/>
                                      </p:to>
                                    </p:set>
                                  </p:childTnLst>
                                </p:cTn>
                              </p:par>
                              <p:par>
                                <p:cTn id="168" presetID="1" presetClass="exit" presetSubtype="0" fill="hold" grpId="0" nodeType="withEffect">
                                  <p:stCondLst>
                                    <p:cond delay="13000"/>
                                  </p:stCondLst>
                                  <p:childTnLst>
                                    <p:set>
                                      <p:cBhvr>
                                        <p:cTn id="169" dur="1" fill="hold">
                                          <p:stCondLst>
                                            <p:cond delay="0"/>
                                          </p:stCondLst>
                                        </p:cTn>
                                        <p:tgtEl>
                                          <p:spTgt spid="22"/>
                                        </p:tgtEl>
                                        <p:attrNameLst>
                                          <p:attrName>style.visibility</p:attrName>
                                        </p:attrNameLst>
                                      </p:cBhvr>
                                      <p:to>
                                        <p:strVal val="hidden"/>
                                      </p:to>
                                    </p:set>
                                  </p:childTnLst>
                                </p:cTn>
                              </p:par>
                              <p:par>
                                <p:cTn id="170" presetID="21" presetClass="entr" presetSubtype="1" fill="hold" grpId="13" nodeType="withEffect">
                                  <p:stCondLst>
                                    <p:cond delay="12000"/>
                                  </p:stCondLst>
                                  <p:childTnLst>
                                    <p:set>
                                      <p:cBhvr>
                                        <p:cTn id="171" dur="1" fill="hold">
                                          <p:stCondLst>
                                            <p:cond delay="0"/>
                                          </p:stCondLst>
                                        </p:cTn>
                                        <p:tgtEl>
                                          <p:spTgt spid="35"/>
                                        </p:tgtEl>
                                        <p:attrNameLst>
                                          <p:attrName>style.visibility</p:attrName>
                                        </p:attrNameLst>
                                      </p:cBhvr>
                                      <p:to>
                                        <p:strVal val="visible"/>
                                      </p:to>
                                    </p:set>
                                    <p:animEffect transition="in" filter="wheel(1)">
                                      <p:cBhvr>
                                        <p:cTn id="172" dur="1000"/>
                                        <p:tgtEl>
                                          <p:spTgt spid="35"/>
                                        </p:tgtEl>
                                      </p:cBhvr>
                                    </p:animEffect>
                                  </p:childTnLst>
                                  <p:subTnLst>
                                    <p:audio>
                                      <p:cMediaNode>
                                        <p:cTn display="0" masterRel="sameClick">
                                          <p:stCondLst>
                                            <p:cond evt="begin" delay="0">
                                              <p:tn val="170"/>
                                            </p:cond>
                                          </p:stCondLst>
                                          <p:endCondLst>
                                            <p:cond evt="onStopAudio" delay="0">
                                              <p:tgtEl>
                                                <p:sldTgt/>
                                              </p:tgtEl>
                                            </p:cond>
                                          </p:endCondLst>
                                        </p:cTn>
                                        <p:tgtEl>
                                          <p:sndTgt r:embed="rId9" name="coin.wav"/>
                                        </p:tgtEl>
                                      </p:cMediaNode>
                                    </p:audio>
                                  </p:subTnLst>
                                </p:cTn>
                              </p:par>
                              <p:par>
                                <p:cTn id="173" presetID="1" presetClass="entr" presetSubtype="0" fill="hold" grpId="1" nodeType="withEffect">
                                  <p:stCondLst>
                                    <p:cond delay="13000"/>
                                  </p:stCondLst>
                                  <p:childTnLst>
                                    <p:set>
                                      <p:cBhvr>
                                        <p:cTn id="174" dur="1" fill="hold">
                                          <p:stCondLst>
                                            <p:cond delay="0"/>
                                          </p:stCondLst>
                                        </p:cTn>
                                        <p:tgtEl>
                                          <p:spTgt spid="21"/>
                                        </p:tgtEl>
                                        <p:attrNameLst>
                                          <p:attrName>style.visibility</p:attrName>
                                        </p:attrNameLst>
                                      </p:cBhvr>
                                      <p:to>
                                        <p:strVal val="visible"/>
                                      </p:to>
                                    </p:set>
                                  </p:childTnLst>
                                </p:cTn>
                              </p:par>
                              <p:par>
                                <p:cTn id="175" presetID="1" presetClass="exit" presetSubtype="0" fill="hold" grpId="0" nodeType="withEffect">
                                  <p:stCondLst>
                                    <p:cond delay="14000"/>
                                  </p:stCondLst>
                                  <p:childTnLst>
                                    <p:set>
                                      <p:cBhvr>
                                        <p:cTn id="176" dur="1" fill="hold">
                                          <p:stCondLst>
                                            <p:cond delay="0"/>
                                          </p:stCondLst>
                                        </p:cTn>
                                        <p:tgtEl>
                                          <p:spTgt spid="21"/>
                                        </p:tgtEl>
                                        <p:attrNameLst>
                                          <p:attrName>style.visibility</p:attrName>
                                        </p:attrNameLst>
                                      </p:cBhvr>
                                      <p:to>
                                        <p:strVal val="hidden"/>
                                      </p:to>
                                    </p:set>
                                  </p:childTnLst>
                                </p:cTn>
                              </p:par>
                              <p:par>
                                <p:cTn id="177" presetID="21" presetClass="entr" presetSubtype="1" fill="hold" grpId="14" nodeType="withEffect">
                                  <p:stCondLst>
                                    <p:cond delay="13000"/>
                                  </p:stCondLst>
                                  <p:childTnLst>
                                    <p:set>
                                      <p:cBhvr>
                                        <p:cTn id="178" dur="1" fill="hold">
                                          <p:stCondLst>
                                            <p:cond delay="0"/>
                                          </p:stCondLst>
                                        </p:cTn>
                                        <p:tgtEl>
                                          <p:spTgt spid="35"/>
                                        </p:tgtEl>
                                        <p:attrNameLst>
                                          <p:attrName>style.visibility</p:attrName>
                                        </p:attrNameLst>
                                      </p:cBhvr>
                                      <p:to>
                                        <p:strVal val="visible"/>
                                      </p:to>
                                    </p:set>
                                    <p:animEffect transition="in" filter="wheel(1)">
                                      <p:cBhvr>
                                        <p:cTn id="179" dur="1000"/>
                                        <p:tgtEl>
                                          <p:spTgt spid="35"/>
                                        </p:tgtEl>
                                      </p:cBhvr>
                                    </p:animEffec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80" presetID="1" presetClass="entr" presetSubtype="0" fill="hold" grpId="1" nodeType="withEffect">
                                  <p:stCondLst>
                                    <p:cond delay="14000"/>
                                  </p:stCondLst>
                                  <p:childTnLst>
                                    <p:set>
                                      <p:cBhvr>
                                        <p:cTn id="181" dur="1" fill="hold">
                                          <p:stCondLst>
                                            <p:cond delay="0"/>
                                          </p:stCondLst>
                                        </p:cTn>
                                        <p:tgtEl>
                                          <p:spTgt spid="20"/>
                                        </p:tgtEl>
                                        <p:attrNameLst>
                                          <p:attrName>style.visibility</p:attrName>
                                        </p:attrNameLst>
                                      </p:cBhvr>
                                      <p:to>
                                        <p:strVal val="visible"/>
                                      </p:to>
                                    </p:set>
                                  </p:childTnLst>
                                </p:cTn>
                              </p:par>
                              <p:par>
                                <p:cTn id="182" presetID="1" presetClass="exit" presetSubtype="0" fill="hold" grpId="0" nodeType="withEffect">
                                  <p:stCondLst>
                                    <p:cond delay="15000"/>
                                  </p:stCondLst>
                                  <p:childTnLst>
                                    <p:set>
                                      <p:cBhvr>
                                        <p:cTn id="183"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82"/>
                                            </p:cond>
                                          </p:stCondLst>
                                          <p:endCondLst>
                                            <p:cond evt="onStopAudio" delay="0">
                                              <p:tgtEl>
                                                <p:sldTgt/>
                                              </p:tgtEl>
                                            </p:cond>
                                          </p:endCondLst>
                                        </p:cTn>
                                        <p:tgtEl>
                                          <p:sndTgt r:embed="rId9" name="coin.wav"/>
                                        </p:tgtEl>
                                      </p:cMediaNode>
                                    </p:audio>
                                  </p:subTnLst>
                                </p:cTn>
                              </p:par>
                              <p:par>
                                <p:cTn id="184" presetID="21" presetClass="entr" presetSubtype="1" fill="hold" grpId="9" nodeType="withEffect">
                                  <p:stCondLst>
                                    <p:cond delay="14000"/>
                                  </p:stCondLst>
                                  <p:childTnLst>
                                    <p:set>
                                      <p:cBhvr>
                                        <p:cTn id="185" dur="1" fill="hold">
                                          <p:stCondLst>
                                            <p:cond delay="0"/>
                                          </p:stCondLst>
                                        </p:cTn>
                                        <p:tgtEl>
                                          <p:spTgt spid="35"/>
                                        </p:tgtEl>
                                        <p:attrNameLst>
                                          <p:attrName>style.visibility</p:attrName>
                                        </p:attrNameLst>
                                      </p:cBhvr>
                                      <p:to>
                                        <p:strVal val="visible"/>
                                      </p:to>
                                    </p:set>
                                    <p:animEffect transition="in" filter="wheel(1)">
                                      <p:cBhvr>
                                        <p:cTn id="186" dur="1000"/>
                                        <p:tgtEl>
                                          <p:spTgt spid="35"/>
                                        </p:tgtEl>
                                      </p:cBhvr>
                                    </p:animEffect>
                                  </p:childTnLst>
                                  <p:subTnLst>
                                    <p:audio>
                                      <p:cMediaNode vol="100000">
                                        <p:cTn display="0" masterRel="sameClick">
                                          <p:stCondLst>
                                            <p:cond evt="begin" delay="0">
                                              <p:tn val="184"/>
                                            </p:cond>
                                          </p:stCondLst>
                                          <p:endCondLst>
                                            <p:cond evt="onStopAudio" delay="0">
                                              <p:tgtEl>
                                                <p:sldTgt/>
                                              </p:tgtEl>
                                            </p:cond>
                                          </p:endCondLst>
                                        </p:cTn>
                                        <p:tgtEl>
                                          <p:sndTgt r:embed="rId9" name="coin.wav"/>
                                        </p:tgtEl>
                                      </p:cMediaNode>
                                    </p:audio>
                                  </p:subTnLst>
                                </p:cTn>
                              </p:par>
                              <p:par>
                                <p:cTn id="187" presetID="1" presetClass="entr" presetSubtype="0" fill="hold" grpId="1" nodeType="withEffect">
                                  <p:stCondLst>
                                    <p:cond delay="15000"/>
                                  </p:stCondLst>
                                  <p:childTnLst>
                                    <p:set>
                                      <p:cBhvr>
                                        <p:cTn id="188"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7"/>
                                            </p:cond>
                                          </p:stCondLst>
                                          <p:endCondLst>
                                            <p:cond evt="onStopAudio" delay="0">
                                              <p:tgtEl>
                                                <p:sldTgt/>
                                              </p:tgtEl>
                                            </p:cond>
                                          </p:endCondLst>
                                        </p:cTn>
                                        <p:tgtEl>
                                          <p:sndTgt r:embed="rId10" name="cashreg.wav"/>
                                        </p:tgtEl>
                                      </p:cMediaNode>
                                    </p:audio>
                                  </p:subTnLst>
                                </p:cTn>
                              </p:par>
                              <p:par>
                                <p:cTn id="189" presetID="1" presetClass="exit" presetSubtype="0" fill="hold" grpId="0" nodeType="withEffect">
                                  <p:stCondLst>
                                    <p:cond delay="16000"/>
                                  </p:stCondLst>
                                  <p:childTnLst>
                                    <p:set>
                                      <p:cBhvr>
                                        <p:cTn id="190" dur="1" fill="hold">
                                          <p:stCondLst>
                                            <p:cond delay="0"/>
                                          </p:stCondLst>
                                        </p:cTn>
                                        <p:tgtEl>
                                          <p:spTgt spid="19"/>
                                        </p:tgtEl>
                                        <p:attrNameLst>
                                          <p:attrName>style.visibility</p:attrName>
                                        </p:attrNameLst>
                                      </p:cBhvr>
                                      <p:to>
                                        <p:strVal val="hidden"/>
                                      </p:to>
                                    </p:set>
                                  </p:childTnLst>
                                </p:cTn>
                              </p:par>
                              <p:par>
                                <p:cTn id="191" presetID="21" presetClass="entr" presetSubtype="1" fill="hold" grpId="0" nodeType="withEffect">
                                  <p:stCondLst>
                                    <p:cond delay="15000"/>
                                  </p:stCondLst>
                                  <p:childTnLst>
                                    <p:set>
                                      <p:cBhvr>
                                        <p:cTn id="192" dur="1" fill="hold">
                                          <p:stCondLst>
                                            <p:cond delay="0"/>
                                          </p:stCondLst>
                                        </p:cTn>
                                        <p:tgtEl>
                                          <p:spTgt spid="35"/>
                                        </p:tgtEl>
                                        <p:attrNameLst>
                                          <p:attrName>style.visibility</p:attrName>
                                        </p:attrNameLst>
                                      </p:cBhvr>
                                      <p:to>
                                        <p:strVal val="visible"/>
                                      </p:to>
                                    </p:set>
                                    <p:animEffect transition="in" filter="wheel(1)">
                                      <p:cBhvr>
                                        <p:cTn id="193" dur="1000"/>
                                        <p:tgtEl>
                                          <p:spTgt spid="35"/>
                                        </p:tgtEl>
                                      </p:cBhvr>
                                    </p:animEffect>
                                  </p:childTnLst>
                                  <p:subTnLst>
                                    <p:audio>
                                      <p:cMediaNode vol="100000">
                                        <p:cTn display="0" masterRel="sameClick">
                                          <p:stCondLst>
                                            <p:cond evt="begin" delay="0">
                                              <p:tn val="191"/>
                                            </p:cond>
                                          </p:stCondLst>
                                          <p:endCondLst>
                                            <p:cond evt="onStopAudio" delay="0">
                                              <p:tgtEl>
                                                <p:sldTgt/>
                                              </p:tgtEl>
                                            </p:cond>
                                          </p:endCondLst>
                                        </p:cTn>
                                        <p:tgtEl>
                                          <p:sndTgt r:embed="rId10" name="cashreg.wav"/>
                                        </p:tgtEl>
                                      </p:cMediaNode>
                                    </p:audio>
                                  </p:subTnLst>
                                </p:cTn>
                              </p:par>
                              <p:par>
                                <p:cTn id="194" presetID="1" presetClass="exit" presetSubtype="0" fill="hold" grpId="15" nodeType="withEffect">
                                  <p:stCondLst>
                                    <p:cond delay="16000"/>
                                  </p:stCondLst>
                                  <p:childTnLst>
                                    <p:set>
                                      <p:cBhvr>
                                        <p:cTn id="19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6" fill="hold" display="0">
                  <p:stCondLst>
                    <p:cond delay="indefinite"/>
                  </p:stCondLst>
                  <p:endCondLst>
                    <p:cond evt="onStopAudio" delay="0">
                      <p:tgtEl>
                        <p:sldTgt/>
                      </p:tgtEl>
                    </p:cond>
                  </p:endCondLst>
                </p:cTn>
                <p:tgtEl>
                  <p:spTgt spid="18"/>
                </p:tgtEl>
              </p:cMediaNode>
            </p:audio>
            <p:seq concurrent="1" nextAc="seek">
              <p:cTn id="197" restart="whenNotActive" fill="hold" evtFilter="cancelBubble" nodeType="interactiveSeq">
                <p:stCondLst>
                  <p:cond evt="onClick" delay="0">
                    <p:tgtEl>
                      <p:spTgt spid="15"/>
                    </p:tgtEl>
                  </p:cond>
                </p:stCondLst>
                <p:endSync evt="end" delay="0">
                  <p:rtn val="all"/>
                </p:endSync>
                <p:childTnLst>
                  <p:par>
                    <p:cTn id="198" fill="hold">
                      <p:stCondLst>
                        <p:cond delay="0"/>
                      </p:stCondLst>
                      <p:childTnLst>
                        <p:par>
                          <p:cTn id="199" fill="hold">
                            <p:stCondLst>
                              <p:cond delay="0"/>
                            </p:stCondLst>
                            <p:childTnLst>
                              <p:par>
                                <p:cTn id="200" presetID="37" presetClass="exit" presetSubtype="0" fill="hold" grpId="1" nodeType="clickEffect">
                                  <p:stCondLst>
                                    <p:cond delay="0"/>
                                  </p:stCondLst>
                                  <p:childTnLst>
                                    <p:animEffect transition="out" filter="fade">
                                      <p:cBhvr>
                                        <p:cTn id="201" dur="1000"/>
                                        <p:tgtEl>
                                          <p:spTgt spid="2"/>
                                        </p:tgtEl>
                                      </p:cBhvr>
                                    </p:animEffect>
                                    <p:anim calcmode="lin" valueType="num">
                                      <p:cBhvr>
                                        <p:cTn id="202" dur="1000"/>
                                        <p:tgtEl>
                                          <p:spTgt spid="2"/>
                                        </p:tgtEl>
                                        <p:attrNameLst>
                                          <p:attrName>ppt_x</p:attrName>
                                        </p:attrNameLst>
                                      </p:cBhvr>
                                      <p:tavLst>
                                        <p:tav tm="0">
                                          <p:val>
                                            <p:strVal val="ppt_x"/>
                                          </p:val>
                                        </p:tav>
                                        <p:tav tm="100000">
                                          <p:val>
                                            <p:strVal val="ppt_x"/>
                                          </p:val>
                                        </p:tav>
                                      </p:tavLst>
                                    </p:anim>
                                    <p:anim calcmode="lin" valueType="num">
                                      <p:cBhvr>
                                        <p:cTn id="203" dur="100" decel="100000"/>
                                        <p:tgtEl>
                                          <p:spTgt spid="2"/>
                                        </p:tgtEl>
                                        <p:attrNameLst>
                                          <p:attrName>ppt_y</p:attrName>
                                        </p:attrNameLst>
                                      </p:cBhvr>
                                      <p:tavLst>
                                        <p:tav tm="0">
                                          <p:val>
                                            <p:strVal val="ppt_y"/>
                                          </p:val>
                                        </p:tav>
                                        <p:tav tm="100000">
                                          <p:val>
                                            <p:strVal val="ppt_y-.03"/>
                                          </p:val>
                                        </p:tav>
                                      </p:tavLst>
                                    </p:anim>
                                    <p:anim calcmode="lin" valueType="num">
                                      <p:cBhvr>
                                        <p:cTn id="204" dur="900" accel="100000">
                                          <p:stCondLst>
                                            <p:cond delay="100"/>
                                          </p:stCondLst>
                                        </p:cTn>
                                        <p:tgtEl>
                                          <p:spTgt spid="2"/>
                                        </p:tgtEl>
                                        <p:attrNameLst>
                                          <p:attrName>ppt_y</p:attrName>
                                        </p:attrNameLst>
                                      </p:cBhvr>
                                      <p:tavLst>
                                        <p:tav tm="0">
                                          <p:val>
                                            <p:strVal val="ppt_y"/>
                                          </p:val>
                                        </p:tav>
                                        <p:tav tm="100000">
                                          <p:val>
                                            <p:strVal val="ppt_y+1"/>
                                          </p:val>
                                        </p:tav>
                                      </p:tavLst>
                                    </p:anim>
                                    <p:set>
                                      <p:cBhvr>
                                        <p:cTn id="205" dur="1" fill="hold">
                                          <p:stCondLst>
                                            <p:cond delay="999"/>
                                          </p:stCondLst>
                                        </p:cTn>
                                        <p:tgtEl>
                                          <p:spTgt spid="2"/>
                                        </p:tgtEl>
                                        <p:attrNameLst>
                                          <p:attrName>style.visibility</p:attrName>
                                        </p:attrNameLst>
                                      </p:cBhvr>
                                      <p:to>
                                        <p:strVal val="hidden"/>
                                      </p:to>
                                    </p:set>
                                  </p:childTnLst>
                                </p:cTn>
                              </p:par>
                              <p:par>
                                <p:cTn id="206" presetID="37" presetClass="exit" presetSubtype="0" fill="hold" grpId="1" nodeType="withEffect">
                                  <p:stCondLst>
                                    <p:cond delay="0"/>
                                  </p:stCondLst>
                                  <p:childTnLst>
                                    <p:animEffect transition="out" filter="fade">
                                      <p:cBhvr>
                                        <p:cTn id="207" dur="1000"/>
                                        <p:tgtEl>
                                          <p:spTgt spid="42"/>
                                        </p:tgtEl>
                                      </p:cBhvr>
                                    </p:animEffect>
                                    <p:anim calcmode="lin" valueType="num">
                                      <p:cBhvr>
                                        <p:cTn id="208" dur="1000"/>
                                        <p:tgtEl>
                                          <p:spTgt spid="42"/>
                                        </p:tgtEl>
                                        <p:attrNameLst>
                                          <p:attrName>ppt_x</p:attrName>
                                        </p:attrNameLst>
                                      </p:cBhvr>
                                      <p:tavLst>
                                        <p:tav tm="0">
                                          <p:val>
                                            <p:strVal val="ppt_x"/>
                                          </p:val>
                                        </p:tav>
                                        <p:tav tm="100000">
                                          <p:val>
                                            <p:strVal val="ppt_x"/>
                                          </p:val>
                                        </p:tav>
                                      </p:tavLst>
                                    </p:anim>
                                    <p:anim calcmode="lin" valueType="num">
                                      <p:cBhvr>
                                        <p:cTn id="209" dur="100" decel="100000"/>
                                        <p:tgtEl>
                                          <p:spTgt spid="42"/>
                                        </p:tgtEl>
                                        <p:attrNameLst>
                                          <p:attrName>ppt_y</p:attrName>
                                        </p:attrNameLst>
                                      </p:cBhvr>
                                      <p:tavLst>
                                        <p:tav tm="0">
                                          <p:val>
                                            <p:strVal val="ppt_y"/>
                                          </p:val>
                                        </p:tav>
                                        <p:tav tm="100000">
                                          <p:val>
                                            <p:strVal val="ppt_y-.03"/>
                                          </p:val>
                                        </p:tav>
                                      </p:tavLst>
                                    </p:anim>
                                    <p:anim calcmode="lin" valueType="num">
                                      <p:cBhvr>
                                        <p:cTn id="210" dur="900" accel="100000">
                                          <p:stCondLst>
                                            <p:cond delay="100"/>
                                          </p:stCondLst>
                                        </p:cTn>
                                        <p:tgtEl>
                                          <p:spTgt spid="42"/>
                                        </p:tgtEl>
                                        <p:attrNameLst>
                                          <p:attrName>ppt_y</p:attrName>
                                        </p:attrNameLst>
                                      </p:cBhvr>
                                      <p:tavLst>
                                        <p:tav tm="0">
                                          <p:val>
                                            <p:strVal val="ppt_y"/>
                                          </p:val>
                                        </p:tav>
                                        <p:tav tm="100000">
                                          <p:val>
                                            <p:strVal val="ppt_y+1"/>
                                          </p:val>
                                        </p:tav>
                                      </p:tavLst>
                                    </p:anim>
                                    <p:set>
                                      <p:cBhvr>
                                        <p:cTn id="211" dur="1" fill="hold">
                                          <p:stCondLst>
                                            <p:cond delay="999"/>
                                          </p:stCondLst>
                                        </p:cTn>
                                        <p:tgtEl>
                                          <p:spTgt spid="42"/>
                                        </p:tgtEl>
                                        <p:attrNameLst>
                                          <p:attrName>style.visibility</p:attrName>
                                        </p:attrNameLst>
                                      </p:cBhvr>
                                      <p:to>
                                        <p:strVal val="hidden"/>
                                      </p:to>
                                    </p:set>
                                  </p:childTnLst>
                                </p:cTn>
                              </p:par>
                              <p:par>
                                <p:cTn id="212" presetID="37" presetClass="exit" presetSubtype="0" fill="hold" grpId="1" nodeType="withEffect">
                                  <p:stCondLst>
                                    <p:cond delay="0"/>
                                  </p:stCondLst>
                                  <p:childTnLst>
                                    <p:animEffect transition="out" filter="fade">
                                      <p:cBhvr>
                                        <p:cTn id="213" dur="1000"/>
                                        <p:tgtEl>
                                          <p:spTgt spid="4"/>
                                        </p:tgtEl>
                                      </p:cBhvr>
                                    </p:animEffect>
                                    <p:anim calcmode="lin" valueType="num">
                                      <p:cBhvr>
                                        <p:cTn id="214" dur="1000"/>
                                        <p:tgtEl>
                                          <p:spTgt spid="4"/>
                                        </p:tgtEl>
                                        <p:attrNameLst>
                                          <p:attrName>ppt_x</p:attrName>
                                        </p:attrNameLst>
                                      </p:cBhvr>
                                      <p:tavLst>
                                        <p:tav tm="0">
                                          <p:val>
                                            <p:strVal val="ppt_x"/>
                                          </p:val>
                                        </p:tav>
                                        <p:tav tm="100000">
                                          <p:val>
                                            <p:strVal val="ppt_x"/>
                                          </p:val>
                                        </p:tav>
                                      </p:tavLst>
                                    </p:anim>
                                    <p:anim calcmode="lin" valueType="num">
                                      <p:cBhvr>
                                        <p:cTn id="215" dur="100" decel="100000"/>
                                        <p:tgtEl>
                                          <p:spTgt spid="4"/>
                                        </p:tgtEl>
                                        <p:attrNameLst>
                                          <p:attrName>ppt_y</p:attrName>
                                        </p:attrNameLst>
                                      </p:cBhvr>
                                      <p:tavLst>
                                        <p:tav tm="0">
                                          <p:val>
                                            <p:strVal val="ppt_y"/>
                                          </p:val>
                                        </p:tav>
                                        <p:tav tm="100000">
                                          <p:val>
                                            <p:strVal val="ppt_y-.03"/>
                                          </p:val>
                                        </p:tav>
                                      </p:tavLst>
                                    </p:anim>
                                    <p:anim calcmode="lin" valueType="num">
                                      <p:cBhvr>
                                        <p:cTn id="216" dur="900" accel="100000">
                                          <p:stCondLst>
                                            <p:cond delay="100"/>
                                          </p:stCondLst>
                                        </p:cTn>
                                        <p:tgtEl>
                                          <p:spTgt spid="4"/>
                                        </p:tgtEl>
                                        <p:attrNameLst>
                                          <p:attrName>ppt_y</p:attrName>
                                        </p:attrNameLst>
                                      </p:cBhvr>
                                      <p:tavLst>
                                        <p:tav tm="0">
                                          <p:val>
                                            <p:strVal val="ppt_y"/>
                                          </p:val>
                                        </p:tav>
                                        <p:tav tm="100000">
                                          <p:val>
                                            <p:strVal val="ppt_y+1"/>
                                          </p:val>
                                        </p:tav>
                                      </p:tavLst>
                                    </p:anim>
                                    <p:set>
                                      <p:cBhvr>
                                        <p:cTn id="217" dur="1" fill="hold">
                                          <p:stCondLst>
                                            <p:cond delay="999"/>
                                          </p:stCondLst>
                                        </p:cTn>
                                        <p:tgtEl>
                                          <p:spTgt spid="4"/>
                                        </p:tgtEl>
                                        <p:attrNameLst>
                                          <p:attrName>style.visibility</p:attrName>
                                        </p:attrNameLst>
                                      </p:cBhvr>
                                      <p:to>
                                        <p:strVal val="hidden"/>
                                      </p:to>
                                    </p:set>
                                  </p:childTnLst>
                                </p:cTn>
                              </p:par>
                              <p:par>
                                <p:cTn id="218" presetID="22" presetClass="emph" presetSubtype="0" fill="hold" grpId="1" nodeType="withEffect">
                                  <p:stCondLst>
                                    <p:cond delay="0"/>
                                  </p:stCondLst>
                                  <p:childTnLst>
                                    <p:animClr clrSpc="hsl" dir="cw">
                                      <p:cBhvr override="childStyle">
                                        <p:cTn id="219" dur="1000" fill="hold"/>
                                        <p:tgtEl>
                                          <p:spTgt spid="36"/>
                                        </p:tgtEl>
                                        <p:attrNameLst>
                                          <p:attrName>style.color</p:attrName>
                                        </p:attrNameLst>
                                      </p:cBhvr>
                                      <p:by>
                                        <p:hsl h="-7200000" s="0" l="0"/>
                                      </p:by>
                                    </p:animClr>
                                    <p:animClr clrSpc="hsl" dir="cw">
                                      <p:cBhvr>
                                        <p:cTn id="220" dur="1000" fill="hold"/>
                                        <p:tgtEl>
                                          <p:spTgt spid="36"/>
                                        </p:tgtEl>
                                        <p:attrNameLst>
                                          <p:attrName>fillcolor</p:attrName>
                                        </p:attrNameLst>
                                      </p:cBhvr>
                                      <p:by>
                                        <p:hsl h="-7200000" s="0" l="0"/>
                                      </p:by>
                                    </p:animClr>
                                    <p:animClr clrSpc="hsl" dir="cw">
                                      <p:cBhvr>
                                        <p:cTn id="221" dur="1000" fill="hold"/>
                                        <p:tgtEl>
                                          <p:spTgt spid="36"/>
                                        </p:tgtEl>
                                        <p:attrNameLst>
                                          <p:attrName>stroke.color</p:attrName>
                                        </p:attrNameLst>
                                      </p:cBhvr>
                                      <p:by>
                                        <p:hsl h="-7200000" s="0" l="0"/>
                                      </p:by>
                                    </p:animClr>
                                    <p:set>
                                      <p:cBhvr>
                                        <p:cTn id="222" dur="1000" fill="hold"/>
                                        <p:tgtEl>
                                          <p:spTgt spid="36"/>
                                        </p:tgtEl>
                                        <p:attrNameLst>
                                          <p:attrName>fill.type</p:attrName>
                                        </p:attrNameLst>
                                      </p:cBhvr>
                                      <p:to>
                                        <p:strVal val="solid"/>
                                      </p:to>
                                    </p:set>
                                  </p:childTnLst>
                                  <p:subTnLst>
                                    <p:audio>
                                      <p:cMediaNode>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43"/>
                                        </p:tgtEl>
                                        <p:attrNameLst>
                                          <p:attrName>style.color</p:attrName>
                                        </p:attrNameLst>
                                      </p:cBhvr>
                                      <p:by>
                                        <p:hsl h="-7200000" s="0" l="0"/>
                                      </p:by>
                                    </p:animClr>
                                    <p:animClr clrSpc="hsl" dir="cw">
                                      <p:cBhvr>
                                        <p:cTn id="225" dur="1000" fill="hold"/>
                                        <p:tgtEl>
                                          <p:spTgt spid="43"/>
                                        </p:tgtEl>
                                        <p:attrNameLst>
                                          <p:attrName>fillcolor</p:attrName>
                                        </p:attrNameLst>
                                      </p:cBhvr>
                                      <p:by>
                                        <p:hsl h="-7200000" s="0" l="0"/>
                                      </p:by>
                                    </p:animClr>
                                    <p:animClr clrSpc="hsl" dir="cw">
                                      <p:cBhvr>
                                        <p:cTn id="226" dur="1000" fill="hold"/>
                                        <p:tgtEl>
                                          <p:spTgt spid="43"/>
                                        </p:tgtEl>
                                        <p:attrNameLst>
                                          <p:attrName>stroke.color</p:attrName>
                                        </p:attrNameLst>
                                      </p:cBhvr>
                                      <p:by>
                                        <p:hsl h="-7200000" s="0" l="0"/>
                                      </p:by>
                                    </p:animClr>
                                    <p:set>
                                      <p:cBhvr>
                                        <p:cTn id="227" dur="1000" fill="hold"/>
                                        <p:tgtEl>
                                          <p:spTgt spid="43"/>
                                        </p:tgtEl>
                                        <p:attrNameLst>
                                          <p:attrName>fill.type</p:attrName>
                                        </p:attrNameLst>
                                      </p:cBhvr>
                                      <p:to>
                                        <p:strVal val="solid"/>
                                      </p:to>
                                    </p:set>
                                  </p:childTnLst>
                                  <p:subTnLst>
                                    <p:audio>
                                      <p:cMediaNode>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22" presetClass="emph" presetSubtype="0" fill="hold" grpId="1" nodeType="withEffect">
                                  <p:stCondLst>
                                    <p:cond delay="0"/>
                                  </p:stCondLst>
                                  <p:childTnLst>
                                    <p:animClr clrSpc="hsl" dir="cw">
                                      <p:cBhvr override="childStyle">
                                        <p:cTn id="229" dur="1000" fill="hold"/>
                                        <p:tgtEl>
                                          <p:spTgt spid="39"/>
                                        </p:tgtEl>
                                        <p:attrNameLst>
                                          <p:attrName>style.color</p:attrName>
                                        </p:attrNameLst>
                                      </p:cBhvr>
                                      <p:by>
                                        <p:hsl h="-7200000" s="0" l="0"/>
                                      </p:by>
                                    </p:animClr>
                                    <p:animClr clrSpc="hsl" dir="cw">
                                      <p:cBhvr>
                                        <p:cTn id="230" dur="1000" fill="hold"/>
                                        <p:tgtEl>
                                          <p:spTgt spid="39"/>
                                        </p:tgtEl>
                                        <p:attrNameLst>
                                          <p:attrName>fillcolor</p:attrName>
                                        </p:attrNameLst>
                                      </p:cBhvr>
                                      <p:by>
                                        <p:hsl h="-7200000" s="0" l="0"/>
                                      </p:by>
                                    </p:animClr>
                                    <p:animClr clrSpc="hsl" dir="cw">
                                      <p:cBhvr>
                                        <p:cTn id="231" dur="1000" fill="hold"/>
                                        <p:tgtEl>
                                          <p:spTgt spid="39"/>
                                        </p:tgtEl>
                                        <p:attrNameLst>
                                          <p:attrName>stroke.color</p:attrName>
                                        </p:attrNameLst>
                                      </p:cBhvr>
                                      <p:by>
                                        <p:hsl h="-7200000" s="0" l="0"/>
                                      </p:by>
                                    </p:animClr>
                                    <p:set>
                                      <p:cBhvr>
                                        <p:cTn id="232" dur="1000" fill="hold"/>
                                        <p:tgtEl>
                                          <p:spTgt spid="39"/>
                                        </p:tgtEl>
                                        <p:attrNameLst>
                                          <p:attrName>fill.type</p:attrName>
                                        </p:attrNameLst>
                                      </p:cBhvr>
                                      <p:to>
                                        <p:strVal val="solid"/>
                                      </p:to>
                                    </p:set>
                                  </p:childTnLst>
                                  <p:subTnLst>
                                    <p:audio>
                                      <p:cMediaNode>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3" presetID="37" presetClass="exit" presetSubtype="0" fill="hold" grpId="1" nodeType="withEffect">
                                  <p:stCondLst>
                                    <p:cond delay="0"/>
                                  </p:stCondLst>
                                  <p:childTnLst>
                                    <p:animEffect transition="out" filter="fade">
                                      <p:cBhvr>
                                        <p:cTn id="234" dur="1000"/>
                                        <p:tgtEl>
                                          <p:spTgt spid="38"/>
                                        </p:tgtEl>
                                      </p:cBhvr>
                                    </p:animEffect>
                                    <p:anim calcmode="lin" valueType="num">
                                      <p:cBhvr>
                                        <p:cTn id="235" dur="1000"/>
                                        <p:tgtEl>
                                          <p:spTgt spid="38"/>
                                        </p:tgtEl>
                                        <p:attrNameLst>
                                          <p:attrName>ppt_x</p:attrName>
                                        </p:attrNameLst>
                                      </p:cBhvr>
                                      <p:tavLst>
                                        <p:tav tm="0">
                                          <p:val>
                                            <p:strVal val="ppt_x"/>
                                          </p:val>
                                        </p:tav>
                                        <p:tav tm="100000">
                                          <p:val>
                                            <p:strVal val="ppt_x"/>
                                          </p:val>
                                        </p:tav>
                                      </p:tavLst>
                                    </p:anim>
                                    <p:anim calcmode="lin" valueType="num">
                                      <p:cBhvr>
                                        <p:cTn id="236" dur="100" decel="100000"/>
                                        <p:tgtEl>
                                          <p:spTgt spid="38"/>
                                        </p:tgtEl>
                                        <p:attrNameLst>
                                          <p:attrName>ppt_y</p:attrName>
                                        </p:attrNameLst>
                                      </p:cBhvr>
                                      <p:tavLst>
                                        <p:tav tm="0">
                                          <p:val>
                                            <p:strVal val="ppt_y"/>
                                          </p:val>
                                        </p:tav>
                                        <p:tav tm="100000">
                                          <p:val>
                                            <p:strVal val="ppt_y-.03"/>
                                          </p:val>
                                        </p:tav>
                                      </p:tavLst>
                                    </p:anim>
                                    <p:anim calcmode="lin" valueType="num">
                                      <p:cBhvr>
                                        <p:cTn id="237" dur="900" accel="100000">
                                          <p:stCondLst>
                                            <p:cond delay="100"/>
                                          </p:stCondLst>
                                        </p:cTn>
                                        <p:tgtEl>
                                          <p:spTgt spid="38"/>
                                        </p:tgtEl>
                                        <p:attrNameLst>
                                          <p:attrName>ppt_y</p:attrName>
                                        </p:attrNameLst>
                                      </p:cBhvr>
                                      <p:tavLst>
                                        <p:tav tm="0">
                                          <p:val>
                                            <p:strVal val="ppt_y"/>
                                          </p:val>
                                        </p:tav>
                                        <p:tav tm="100000">
                                          <p:val>
                                            <p:strVal val="ppt_y+1"/>
                                          </p:val>
                                        </p:tav>
                                      </p:tavLst>
                                    </p:anim>
                                    <p:set>
                                      <p:cBhvr>
                                        <p:cTn id="238" dur="1" fill="hold">
                                          <p:stCondLst>
                                            <p:cond delay="999"/>
                                          </p:stCondLst>
                                        </p:cTn>
                                        <p:tgtEl>
                                          <p:spTgt spid="38"/>
                                        </p:tgtEl>
                                        <p:attrNameLst>
                                          <p:attrName>style.visibility</p:attrName>
                                        </p:attrNameLst>
                                      </p:cBhvr>
                                      <p:to>
                                        <p:strVal val="hidden"/>
                                      </p:to>
                                    </p:set>
                                  </p:childTnLst>
                                  <p:subTnLst>
                                    <p:audio>
                                      <p:cMediaNode>
                                        <p:cTn display="0" masterRel="sameClick">
                                          <p:stCondLst>
                                            <p:cond evt="begin" delay="0">
                                              <p:tn val="233"/>
                                            </p:cond>
                                          </p:stCondLst>
                                          <p:endCondLst>
                                            <p:cond evt="onStopAudio" delay="0">
                                              <p:tgtEl>
                                                <p:sldTgt/>
                                              </p:tgtEl>
                                            </p:cond>
                                          </p:endCondLst>
                                        </p:cTn>
                                        <p:tgtEl>
                                          <p:sndTgt r:embed="rId10" name="cashreg.wav"/>
                                        </p:tgtEl>
                                      </p:cMediaNode>
                                    </p:audio>
                                  </p:subTnLst>
                                </p:cTn>
                              </p:par>
                              <p:par>
                                <p:cTn id="239" presetID="37" presetClass="exit" presetSubtype="0" fill="hold" grpId="1" nodeType="withEffect">
                                  <p:stCondLst>
                                    <p:cond delay="0"/>
                                  </p:stCondLst>
                                  <p:childTnLst>
                                    <p:animEffect transition="out" filter="fade">
                                      <p:cBhvr>
                                        <p:cTn id="240" dur="1000"/>
                                        <p:tgtEl>
                                          <p:spTgt spid="44"/>
                                        </p:tgtEl>
                                      </p:cBhvr>
                                    </p:animEffect>
                                    <p:anim calcmode="lin" valueType="num">
                                      <p:cBhvr>
                                        <p:cTn id="241" dur="1000"/>
                                        <p:tgtEl>
                                          <p:spTgt spid="44"/>
                                        </p:tgtEl>
                                        <p:attrNameLst>
                                          <p:attrName>ppt_x</p:attrName>
                                        </p:attrNameLst>
                                      </p:cBhvr>
                                      <p:tavLst>
                                        <p:tav tm="0">
                                          <p:val>
                                            <p:strVal val="ppt_x"/>
                                          </p:val>
                                        </p:tav>
                                        <p:tav tm="100000">
                                          <p:val>
                                            <p:strVal val="ppt_x"/>
                                          </p:val>
                                        </p:tav>
                                      </p:tavLst>
                                    </p:anim>
                                    <p:anim calcmode="lin" valueType="num">
                                      <p:cBhvr>
                                        <p:cTn id="242" dur="100" decel="100000"/>
                                        <p:tgtEl>
                                          <p:spTgt spid="44"/>
                                        </p:tgtEl>
                                        <p:attrNameLst>
                                          <p:attrName>ppt_y</p:attrName>
                                        </p:attrNameLst>
                                      </p:cBhvr>
                                      <p:tavLst>
                                        <p:tav tm="0">
                                          <p:val>
                                            <p:strVal val="ppt_y"/>
                                          </p:val>
                                        </p:tav>
                                        <p:tav tm="100000">
                                          <p:val>
                                            <p:strVal val="ppt_y-.03"/>
                                          </p:val>
                                        </p:tav>
                                      </p:tavLst>
                                    </p:anim>
                                    <p:anim calcmode="lin" valueType="num">
                                      <p:cBhvr>
                                        <p:cTn id="243" dur="900" accel="100000">
                                          <p:stCondLst>
                                            <p:cond delay="100"/>
                                          </p:stCondLst>
                                        </p:cTn>
                                        <p:tgtEl>
                                          <p:spTgt spid="44"/>
                                        </p:tgtEl>
                                        <p:attrNameLst>
                                          <p:attrName>ppt_y</p:attrName>
                                        </p:attrNameLst>
                                      </p:cBhvr>
                                      <p:tavLst>
                                        <p:tav tm="0">
                                          <p:val>
                                            <p:strVal val="ppt_y"/>
                                          </p:val>
                                        </p:tav>
                                        <p:tav tm="100000">
                                          <p:val>
                                            <p:strVal val="ppt_y+1"/>
                                          </p:val>
                                        </p:tav>
                                      </p:tavLst>
                                    </p:anim>
                                    <p:set>
                                      <p:cBhvr>
                                        <p:cTn id="244" dur="1" fill="hold">
                                          <p:stCondLst>
                                            <p:cond delay="999"/>
                                          </p:stCondLst>
                                        </p:cTn>
                                        <p:tgtEl>
                                          <p:spTgt spid="44"/>
                                        </p:tgtEl>
                                        <p:attrNameLst>
                                          <p:attrName>style.visibility</p:attrName>
                                        </p:attrNameLst>
                                      </p:cBhvr>
                                      <p:to>
                                        <p:strVal val="hidden"/>
                                      </p:to>
                                    </p:set>
                                  </p:childTnLst>
                                  <p:subTnLst>
                                    <p:audio>
                                      <p:cMediaNode>
                                        <p:cTn display="0" masterRel="sameClick">
                                          <p:stCondLst>
                                            <p:cond evt="begin" delay="0">
                                              <p:tn val="239"/>
                                            </p:cond>
                                          </p:stCondLst>
                                          <p:endCondLst>
                                            <p:cond evt="onStopAudio" delay="0">
                                              <p:tgtEl>
                                                <p:sldTgt/>
                                              </p:tgtEl>
                                            </p:cond>
                                          </p:endCondLst>
                                        </p:cTn>
                                        <p:tgtEl>
                                          <p:sndTgt r:embed="rId10" name="cashreg.wav"/>
                                        </p:tgtEl>
                                      </p:cMediaNode>
                                    </p:audio>
                                  </p:subTnLst>
                                </p:cTn>
                              </p:par>
                              <p:par>
                                <p:cTn id="245" presetID="37" presetClass="exit" presetSubtype="0" fill="hold" grpId="1" nodeType="withEffect">
                                  <p:stCondLst>
                                    <p:cond delay="0"/>
                                  </p:stCondLst>
                                  <p:childTnLst>
                                    <p:animEffect transition="out" filter="fade">
                                      <p:cBhvr>
                                        <p:cTn id="246" dur="1000"/>
                                        <p:tgtEl>
                                          <p:spTgt spid="40"/>
                                        </p:tgtEl>
                                      </p:cBhvr>
                                    </p:animEffect>
                                    <p:anim calcmode="lin" valueType="num">
                                      <p:cBhvr>
                                        <p:cTn id="247" dur="1000"/>
                                        <p:tgtEl>
                                          <p:spTgt spid="40"/>
                                        </p:tgtEl>
                                        <p:attrNameLst>
                                          <p:attrName>ppt_x</p:attrName>
                                        </p:attrNameLst>
                                      </p:cBhvr>
                                      <p:tavLst>
                                        <p:tav tm="0">
                                          <p:val>
                                            <p:strVal val="ppt_x"/>
                                          </p:val>
                                        </p:tav>
                                        <p:tav tm="100000">
                                          <p:val>
                                            <p:strVal val="ppt_x"/>
                                          </p:val>
                                        </p:tav>
                                      </p:tavLst>
                                    </p:anim>
                                    <p:anim calcmode="lin" valueType="num">
                                      <p:cBhvr>
                                        <p:cTn id="248" dur="100" decel="100000"/>
                                        <p:tgtEl>
                                          <p:spTgt spid="40"/>
                                        </p:tgtEl>
                                        <p:attrNameLst>
                                          <p:attrName>ppt_y</p:attrName>
                                        </p:attrNameLst>
                                      </p:cBhvr>
                                      <p:tavLst>
                                        <p:tav tm="0">
                                          <p:val>
                                            <p:strVal val="ppt_y"/>
                                          </p:val>
                                        </p:tav>
                                        <p:tav tm="100000">
                                          <p:val>
                                            <p:strVal val="ppt_y-.03"/>
                                          </p:val>
                                        </p:tav>
                                      </p:tavLst>
                                    </p:anim>
                                    <p:anim calcmode="lin" valueType="num">
                                      <p:cBhvr>
                                        <p:cTn id="249" dur="900" accel="100000">
                                          <p:stCondLst>
                                            <p:cond delay="100"/>
                                          </p:stCondLst>
                                        </p:cTn>
                                        <p:tgtEl>
                                          <p:spTgt spid="40"/>
                                        </p:tgtEl>
                                        <p:attrNameLst>
                                          <p:attrName>ppt_y</p:attrName>
                                        </p:attrNameLst>
                                      </p:cBhvr>
                                      <p:tavLst>
                                        <p:tav tm="0">
                                          <p:val>
                                            <p:strVal val="ppt_y"/>
                                          </p:val>
                                        </p:tav>
                                        <p:tav tm="100000">
                                          <p:val>
                                            <p:strVal val="ppt_y+1"/>
                                          </p:val>
                                        </p:tav>
                                      </p:tavLst>
                                    </p:anim>
                                    <p:set>
                                      <p:cBhvr>
                                        <p:cTn id="250" dur="1" fill="hold">
                                          <p:stCondLst>
                                            <p:cond delay="999"/>
                                          </p:stCondLst>
                                        </p:cTn>
                                        <p:tgtEl>
                                          <p:spTgt spid="40"/>
                                        </p:tgtEl>
                                        <p:attrNameLst>
                                          <p:attrName>style.visibility</p:attrName>
                                        </p:attrNameLst>
                                      </p:cBhvr>
                                      <p:to>
                                        <p:strVal val="hidden"/>
                                      </p:to>
                                    </p:set>
                                  </p:childTnLst>
                                  <p:subTnLst>
                                    <p:audio>
                                      <p:cMediaNode>
                                        <p:cTn display="0" masterRel="sameClick">
                                          <p:stCondLst>
                                            <p:cond evt="begin" delay="0">
                                              <p:tn val="245"/>
                                            </p:cond>
                                          </p:stCondLst>
                                          <p:endCondLst>
                                            <p:cond evt="onStopAudio" delay="0">
                                              <p:tgtEl>
                                                <p:sldTgt/>
                                              </p:tgtEl>
                                            </p:cond>
                                          </p:endCondLst>
                                        </p:cTn>
                                        <p:tgtEl>
                                          <p:sndTgt r:embed="rId10" name="cashreg.wav"/>
                                        </p:tgtEl>
                                      </p:cMediaNode>
                                    </p:audio>
                                  </p:subTnLst>
                                </p:cTn>
                              </p:par>
                              <p:par>
                                <p:cTn id="251" presetID="37" presetClass="exit" presetSubtype="0" fill="hold" grpId="1" nodeType="withEffect">
                                  <p:stCondLst>
                                    <p:cond delay="0"/>
                                  </p:stCondLst>
                                  <p:childTnLst>
                                    <p:animEffect transition="out" filter="fade">
                                      <p:cBhvr>
                                        <p:cTn id="252" dur="1000"/>
                                        <p:tgtEl>
                                          <p:spTgt spid="37"/>
                                        </p:tgtEl>
                                      </p:cBhvr>
                                    </p:animEffect>
                                    <p:anim calcmode="lin" valueType="num">
                                      <p:cBhvr>
                                        <p:cTn id="253" dur="1000"/>
                                        <p:tgtEl>
                                          <p:spTgt spid="37"/>
                                        </p:tgtEl>
                                        <p:attrNameLst>
                                          <p:attrName>ppt_x</p:attrName>
                                        </p:attrNameLst>
                                      </p:cBhvr>
                                      <p:tavLst>
                                        <p:tav tm="0">
                                          <p:val>
                                            <p:strVal val="ppt_x"/>
                                          </p:val>
                                        </p:tav>
                                        <p:tav tm="100000">
                                          <p:val>
                                            <p:strVal val="ppt_x"/>
                                          </p:val>
                                        </p:tav>
                                      </p:tavLst>
                                    </p:anim>
                                    <p:anim calcmode="lin" valueType="num">
                                      <p:cBhvr>
                                        <p:cTn id="254" dur="100" decel="100000"/>
                                        <p:tgtEl>
                                          <p:spTgt spid="37"/>
                                        </p:tgtEl>
                                        <p:attrNameLst>
                                          <p:attrName>ppt_y</p:attrName>
                                        </p:attrNameLst>
                                      </p:cBhvr>
                                      <p:tavLst>
                                        <p:tav tm="0">
                                          <p:val>
                                            <p:strVal val="ppt_y"/>
                                          </p:val>
                                        </p:tav>
                                        <p:tav tm="100000">
                                          <p:val>
                                            <p:strVal val="ppt_y-.03"/>
                                          </p:val>
                                        </p:tav>
                                      </p:tavLst>
                                    </p:anim>
                                    <p:anim calcmode="lin" valueType="num">
                                      <p:cBhvr>
                                        <p:cTn id="255" dur="900" accel="100000">
                                          <p:stCondLst>
                                            <p:cond delay="100"/>
                                          </p:stCondLst>
                                        </p:cTn>
                                        <p:tgtEl>
                                          <p:spTgt spid="37"/>
                                        </p:tgtEl>
                                        <p:attrNameLst>
                                          <p:attrName>ppt_y</p:attrName>
                                        </p:attrNameLst>
                                      </p:cBhvr>
                                      <p:tavLst>
                                        <p:tav tm="0">
                                          <p:val>
                                            <p:strVal val="ppt_y"/>
                                          </p:val>
                                        </p:tav>
                                        <p:tav tm="100000">
                                          <p:val>
                                            <p:strVal val="ppt_y+1"/>
                                          </p:val>
                                        </p:tav>
                                      </p:tavLst>
                                    </p:anim>
                                    <p:set>
                                      <p:cBhvr>
                                        <p:cTn id="256" dur="1" fill="hold">
                                          <p:stCondLst>
                                            <p:cond delay="999"/>
                                          </p:stCondLst>
                                        </p:cTn>
                                        <p:tgtEl>
                                          <p:spTgt spid="37"/>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10" name="cashreg.wav"/>
                                        </p:tgtEl>
                                      </p:cMediaNode>
                                    </p:audio>
                                  </p:subTnLst>
                                </p:cTn>
                              </p:par>
                              <p:par>
                                <p:cTn id="257" presetID="37" presetClass="exit" presetSubtype="0" fill="hold" grpId="1" nodeType="withEffect">
                                  <p:stCondLst>
                                    <p:cond delay="0"/>
                                  </p:stCondLst>
                                  <p:childTnLst>
                                    <p:animEffect transition="out" filter="fade">
                                      <p:cBhvr>
                                        <p:cTn id="258" dur="1000"/>
                                        <p:tgtEl>
                                          <p:spTgt spid="45"/>
                                        </p:tgtEl>
                                      </p:cBhvr>
                                    </p:animEffect>
                                    <p:anim calcmode="lin" valueType="num">
                                      <p:cBhvr>
                                        <p:cTn id="259" dur="1000"/>
                                        <p:tgtEl>
                                          <p:spTgt spid="45"/>
                                        </p:tgtEl>
                                        <p:attrNameLst>
                                          <p:attrName>ppt_x</p:attrName>
                                        </p:attrNameLst>
                                      </p:cBhvr>
                                      <p:tavLst>
                                        <p:tav tm="0">
                                          <p:val>
                                            <p:strVal val="ppt_x"/>
                                          </p:val>
                                        </p:tav>
                                        <p:tav tm="100000">
                                          <p:val>
                                            <p:strVal val="ppt_x"/>
                                          </p:val>
                                        </p:tav>
                                      </p:tavLst>
                                    </p:anim>
                                    <p:anim calcmode="lin" valueType="num">
                                      <p:cBhvr>
                                        <p:cTn id="260" dur="100" decel="100000"/>
                                        <p:tgtEl>
                                          <p:spTgt spid="45"/>
                                        </p:tgtEl>
                                        <p:attrNameLst>
                                          <p:attrName>ppt_y</p:attrName>
                                        </p:attrNameLst>
                                      </p:cBhvr>
                                      <p:tavLst>
                                        <p:tav tm="0">
                                          <p:val>
                                            <p:strVal val="ppt_y"/>
                                          </p:val>
                                        </p:tav>
                                        <p:tav tm="100000">
                                          <p:val>
                                            <p:strVal val="ppt_y-.03"/>
                                          </p:val>
                                        </p:tav>
                                      </p:tavLst>
                                    </p:anim>
                                    <p:anim calcmode="lin" valueType="num">
                                      <p:cBhvr>
                                        <p:cTn id="261" dur="900" accel="100000">
                                          <p:stCondLst>
                                            <p:cond delay="100"/>
                                          </p:stCondLst>
                                        </p:cTn>
                                        <p:tgtEl>
                                          <p:spTgt spid="45"/>
                                        </p:tgtEl>
                                        <p:attrNameLst>
                                          <p:attrName>ppt_y</p:attrName>
                                        </p:attrNameLst>
                                      </p:cBhvr>
                                      <p:tavLst>
                                        <p:tav tm="0">
                                          <p:val>
                                            <p:strVal val="ppt_y"/>
                                          </p:val>
                                        </p:tav>
                                        <p:tav tm="100000">
                                          <p:val>
                                            <p:strVal val="ppt_y+1"/>
                                          </p:val>
                                        </p:tav>
                                      </p:tavLst>
                                    </p:anim>
                                    <p:set>
                                      <p:cBhvr>
                                        <p:cTn id="262" dur="1" fill="hold">
                                          <p:stCondLst>
                                            <p:cond delay="999"/>
                                          </p:stCondLst>
                                        </p:cTn>
                                        <p:tgtEl>
                                          <p:spTgt spid="45"/>
                                        </p:tgtEl>
                                        <p:attrNameLst>
                                          <p:attrName>style.visibility</p:attrName>
                                        </p:attrNameLst>
                                      </p:cBhvr>
                                      <p:to>
                                        <p:strVal val="hidden"/>
                                      </p:to>
                                    </p:set>
                                  </p:childTnLst>
                                  <p:subTnLst>
                                    <p:audio>
                                      <p:cMediaNode>
                                        <p:cTn display="0" masterRel="sameClick">
                                          <p:stCondLst>
                                            <p:cond evt="begin" delay="0">
                                              <p:tn val="257"/>
                                            </p:cond>
                                          </p:stCondLst>
                                          <p:endCondLst>
                                            <p:cond evt="onStopAudio" delay="0">
                                              <p:tgtEl>
                                                <p:sldTgt/>
                                              </p:tgtEl>
                                            </p:cond>
                                          </p:endCondLst>
                                        </p:cTn>
                                        <p:tgtEl>
                                          <p:sndTgt r:embed="rId10" name="cashreg.wav"/>
                                        </p:tgtEl>
                                      </p:cMediaNode>
                                    </p:audio>
                                  </p:subTnLst>
                                </p:cTn>
                              </p:par>
                              <p:par>
                                <p:cTn id="263" presetID="37" presetClass="exit" presetSubtype="0" fill="hold" grpId="1" nodeType="withEffect">
                                  <p:stCondLst>
                                    <p:cond delay="0"/>
                                  </p:stCondLst>
                                  <p:childTnLst>
                                    <p:animEffect transition="out" filter="fade">
                                      <p:cBhvr>
                                        <p:cTn id="264" dur="1000"/>
                                        <p:tgtEl>
                                          <p:spTgt spid="41"/>
                                        </p:tgtEl>
                                      </p:cBhvr>
                                    </p:animEffect>
                                    <p:anim calcmode="lin" valueType="num">
                                      <p:cBhvr>
                                        <p:cTn id="265" dur="1000"/>
                                        <p:tgtEl>
                                          <p:spTgt spid="41"/>
                                        </p:tgtEl>
                                        <p:attrNameLst>
                                          <p:attrName>ppt_x</p:attrName>
                                        </p:attrNameLst>
                                      </p:cBhvr>
                                      <p:tavLst>
                                        <p:tav tm="0">
                                          <p:val>
                                            <p:strVal val="ppt_x"/>
                                          </p:val>
                                        </p:tav>
                                        <p:tav tm="100000">
                                          <p:val>
                                            <p:strVal val="ppt_x"/>
                                          </p:val>
                                        </p:tav>
                                      </p:tavLst>
                                    </p:anim>
                                    <p:anim calcmode="lin" valueType="num">
                                      <p:cBhvr>
                                        <p:cTn id="266" dur="100" decel="100000"/>
                                        <p:tgtEl>
                                          <p:spTgt spid="41"/>
                                        </p:tgtEl>
                                        <p:attrNameLst>
                                          <p:attrName>ppt_y</p:attrName>
                                        </p:attrNameLst>
                                      </p:cBhvr>
                                      <p:tavLst>
                                        <p:tav tm="0">
                                          <p:val>
                                            <p:strVal val="ppt_y"/>
                                          </p:val>
                                        </p:tav>
                                        <p:tav tm="100000">
                                          <p:val>
                                            <p:strVal val="ppt_y-.03"/>
                                          </p:val>
                                        </p:tav>
                                      </p:tavLst>
                                    </p:anim>
                                    <p:anim calcmode="lin" valueType="num">
                                      <p:cBhvr>
                                        <p:cTn id="267" dur="900" accel="100000">
                                          <p:stCondLst>
                                            <p:cond delay="100"/>
                                          </p:stCondLst>
                                        </p:cTn>
                                        <p:tgtEl>
                                          <p:spTgt spid="41"/>
                                        </p:tgtEl>
                                        <p:attrNameLst>
                                          <p:attrName>ppt_y</p:attrName>
                                        </p:attrNameLst>
                                      </p:cBhvr>
                                      <p:tavLst>
                                        <p:tav tm="0">
                                          <p:val>
                                            <p:strVal val="ppt_y"/>
                                          </p:val>
                                        </p:tav>
                                        <p:tav tm="100000">
                                          <p:val>
                                            <p:strVal val="ppt_y+1"/>
                                          </p:val>
                                        </p:tav>
                                      </p:tavLst>
                                    </p:anim>
                                    <p:set>
                                      <p:cBhvr>
                                        <p:cTn id="268" dur="1" fill="hold">
                                          <p:stCondLst>
                                            <p:cond delay="999"/>
                                          </p:stCondLst>
                                        </p:cTn>
                                        <p:tgtEl>
                                          <p:spTgt spid="41"/>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458002" y="114941"/>
            <a:ext cx="6341998" cy="1142702"/>
          </a:xfrm>
          <a:prstGeom prst="roundRect">
            <a:avLst/>
          </a:prstGeom>
          <a:solidFill>
            <a:srgbClr val="C00000"/>
          </a:solidFill>
          <a:scene3d>
            <a:camera prst="orthographicFront"/>
            <a:lightRig rig="threePt" dir="t"/>
          </a:scene3d>
          <a:sp3d>
            <a:bevelT w="101600" prst="riblet"/>
          </a:sp3d>
        </p:spPr>
        <p:style>
          <a:lnRef idx="1">
            <a:schemeClr val="accent1"/>
          </a:lnRef>
          <a:fillRef idx="2">
            <a:schemeClr val="accent1"/>
          </a:fillRef>
          <a:effectRef idx="1">
            <a:schemeClr val="accent1"/>
          </a:effectRef>
          <a:fontRef idx="minor">
            <a:schemeClr val="dk1"/>
          </a:fontRef>
        </p:style>
        <p:txBody>
          <a:bodyPr rtlCol="0" anchor="ctr"/>
          <a:lstStyle/>
          <a:p>
            <a:pPr algn="ctr" defTabSz="685595">
              <a:defRPr/>
            </a:pPr>
            <a:r>
              <a:rPr lang="en-US" sz="2100" dirty="0" err="1">
                <a:solidFill>
                  <a:schemeClr val="bg1"/>
                </a:solidFill>
              </a:rPr>
              <a:t>Một</a:t>
            </a:r>
            <a:r>
              <a:rPr lang="en-US" sz="2100" dirty="0">
                <a:solidFill>
                  <a:schemeClr val="bg1"/>
                </a:solidFill>
              </a:rPr>
              <a:t> </a:t>
            </a:r>
            <a:r>
              <a:rPr lang="en-US" sz="2100" dirty="0" err="1">
                <a:solidFill>
                  <a:schemeClr val="bg1"/>
                </a:solidFill>
              </a:rPr>
              <a:t>tế</a:t>
            </a:r>
            <a:r>
              <a:rPr lang="en-US" sz="2100" dirty="0">
                <a:solidFill>
                  <a:schemeClr val="bg1"/>
                </a:solidFill>
              </a:rPr>
              <a:t> </a:t>
            </a:r>
            <a:r>
              <a:rPr lang="en-US" sz="2100" dirty="0" err="1">
                <a:solidFill>
                  <a:schemeClr val="bg1"/>
                </a:solidFill>
              </a:rPr>
              <a:t>bào</a:t>
            </a:r>
            <a:r>
              <a:rPr lang="en-US" sz="2100" dirty="0">
                <a:solidFill>
                  <a:schemeClr val="bg1"/>
                </a:solidFill>
              </a:rPr>
              <a:t> </a:t>
            </a:r>
            <a:r>
              <a:rPr lang="en-US" sz="2100" dirty="0" err="1">
                <a:solidFill>
                  <a:schemeClr val="bg1"/>
                </a:solidFill>
              </a:rPr>
              <a:t>mô</a:t>
            </a:r>
            <a:r>
              <a:rPr lang="en-US" sz="2100" dirty="0">
                <a:solidFill>
                  <a:schemeClr val="bg1"/>
                </a:solidFill>
              </a:rPr>
              <a:t> </a:t>
            </a:r>
            <a:r>
              <a:rPr lang="en-US" sz="2100" dirty="0" err="1">
                <a:solidFill>
                  <a:schemeClr val="bg1"/>
                </a:solidFill>
              </a:rPr>
              <a:t>phân</a:t>
            </a:r>
            <a:r>
              <a:rPr lang="en-US" sz="2100" dirty="0">
                <a:solidFill>
                  <a:schemeClr val="bg1"/>
                </a:solidFill>
              </a:rPr>
              <a:t> </a:t>
            </a:r>
            <a:r>
              <a:rPr lang="en-US" sz="2100" dirty="0" err="1">
                <a:solidFill>
                  <a:schemeClr val="bg1"/>
                </a:solidFill>
              </a:rPr>
              <a:t>sinh</a:t>
            </a:r>
            <a:r>
              <a:rPr lang="en-US" sz="2100" dirty="0">
                <a:solidFill>
                  <a:schemeClr val="bg1"/>
                </a:solidFill>
              </a:rPr>
              <a:t> ở </a:t>
            </a:r>
            <a:r>
              <a:rPr lang="en-US" sz="2100" dirty="0" err="1">
                <a:solidFill>
                  <a:schemeClr val="bg1"/>
                </a:solidFill>
              </a:rPr>
              <a:t>thực</a:t>
            </a:r>
            <a:r>
              <a:rPr lang="en-US" sz="2100" dirty="0">
                <a:solidFill>
                  <a:schemeClr val="bg1"/>
                </a:solidFill>
              </a:rPr>
              <a:t> </a:t>
            </a:r>
            <a:r>
              <a:rPr lang="en-US" sz="2100" dirty="0" err="1">
                <a:solidFill>
                  <a:schemeClr val="bg1"/>
                </a:solidFill>
              </a:rPr>
              <a:t>vật</a:t>
            </a:r>
            <a:r>
              <a:rPr lang="en-US" sz="2100" dirty="0">
                <a:solidFill>
                  <a:schemeClr val="bg1"/>
                </a:solidFill>
              </a:rPr>
              <a:t> </a:t>
            </a:r>
            <a:r>
              <a:rPr lang="en-US" sz="2100" dirty="0" err="1">
                <a:solidFill>
                  <a:schemeClr val="bg1"/>
                </a:solidFill>
              </a:rPr>
              <a:t>tiến</a:t>
            </a:r>
            <a:r>
              <a:rPr lang="en-US" sz="2100" dirty="0">
                <a:solidFill>
                  <a:schemeClr val="bg1"/>
                </a:solidFill>
              </a:rPr>
              <a:t> </a:t>
            </a:r>
            <a:r>
              <a:rPr lang="en-US" sz="2100" dirty="0" err="1">
                <a:solidFill>
                  <a:schemeClr val="bg1"/>
                </a:solidFill>
              </a:rPr>
              <a:t>hành</a:t>
            </a:r>
            <a:r>
              <a:rPr lang="en-US" sz="2100" dirty="0">
                <a:solidFill>
                  <a:schemeClr val="bg1"/>
                </a:solidFill>
              </a:rPr>
              <a:t> </a:t>
            </a:r>
            <a:r>
              <a:rPr lang="en-US" sz="2100" dirty="0" err="1">
                <a:solidFill>
                  <a:schemeClr val="bg1"/>
                </a:solidFill>
              </a:rPr>
              <a:t>phân</a:t>
            </a:r>
            <a:r>
              <a:rPr lang="en-US" sz="2100" dirty="0">
                <a:solidFill>
                  <a:schemeClr val="bg1"/>
                </a:solidFill>
              </a:rPr>
              <a:t> chia </a:t>
            </a:r>
            <a:r>
              <a:rPr lang="en-US" sz="2100" dirty="0" err="1">
                <a:solidFill>
                  <a:schemeClr val="bg1"/>
                </a:solidFill>
              </a:rPr>
              <a:t>liên</a:t>
            </a:r>
            <a:r>
              <a:rPr lang="en-US" sz="2100" dirty="0">
                <a:solidFill>
                  <a:schemeClr val="bg1"/>
                </a:solidFill>
              </a:rPr>
              <a:t> </a:t>
            </a:r>
            <a:r>
              <a:rPr lang="en-US" sz="2100" dirty="0" err="1">
                <a:solidFill>
                  <a:schemeClr val="bg1"/>
                </a:solidFill>
              </a:rPr>
              <a:t>tiếp</a:t>
            </a:r>
            <a:r>
              <a:rPr lang="en-US" sz="2100" dirty="0">
                <a:solidFill>
                  <a:schemeClr val="bg1"/>
                </a:solidFill>
              </a:rPr>
              <a:t> 4 </a:t>
            </a:r>
            <a:r>
              <a:rPr lang="en-US" sz="2100" dirty="0" err="1">
                <a:solidFill>
                  <a:schemeClr val="bg1"/>
                </a:solidFill>
              </a:rPr>
              <a:t>lần</a:t>
            </a:r>
            <a:r>
              <a:rPr lang="en-US" sz="2100" dirty="0">
                <a:solidFill>
                  <a:schemeClr val="bg1"/>
                </a:solidFill>
              </a:rPr>
              <a:t>. </a:t>
            </a:r>
            <a:r>
              <a:rPr lang="en-US" sz="2100" dirty="0" err="1">
                <a:solidFill>
                  <a:schemeClr val="bg1"/>
                </a:solidFill>
              </a:rPr>
              <a:t>Hỏi</a:t>
            </a:r>
            <a:r>
              <a:rPr lang="en-US" sz="2100" dirty="0">
                <a:solidFill>
                  <a:schemeClr val="bg1"/>
                </a:solidFill>
              </a:rPr>
              <a:t> </a:t>
            </a:r>
            <a:r>
              <a:rPr lang="en-US" sz="2100" dirty="0" err="1">
                <a:solidFill>
                  <a:schemeClr val="bg1"/>
                </a:solidFill>
              </a:rPr>
              <a:t>sau</a:t>
            </a:r>
            <a:r>
              <a:rPr lang="en-US" sz="2100" dirty="0">
                <a:solidFill>
                  <a:schemeClr val="bg1"/>
                </a:solidFill>
              </a:rPr>
              <a:t> </a:t>
            </a:r>
            <a:r>
              <a:rPr lang="en-US" sz="2100" dirty="0" err="1">
                <a:solidFill>
                  <a:schemeClr val="bg1"/>
                </a:solidFill>
              </a:rPr>
              <a:t>quá</a:t>
            </a:r>
            <a:r>
              <a:rPr lang="en-US" sz="2100" dirty="0">
                <a:solidFill>
                  <a:schemeClr val="bg1"/>
                </a:solidFill>
              </a:rPr>
              <a:t> </a:t>
            </a:r>
            <a:r>
              <a:rPr lang="en-US" sz="2100" dirty="0" err="1">
                <a:solidFill>
                  <a:schemeClr val="bg1"/>
                </a:solidFill>
              </a:rPr>
              <a:t>trình</a:t>
            </a:r>
            <a:r>
              <a:rPr lang="en-US" sz="2100" dirty="0">
                <a:solidFill>
                  <a:schemeClr val="bg1"/>
                </a:solidFill>
              </a:rPr>
              <a:t> </a:t>
            </a:r>
            <a:r>
              <a:rPr lang="en-US" sz="2100" dirty="0" err="1">
                <a:solidFill>
                  <a:schemeClr val="bg1"/>
                </a:solidFill>
              </a:rPr>
              <a:t>này</a:t>
            </a:r>
            <a:r>
              <a:rPr lang="en-US" sz="2100" dirty="0">
                <a:solidFill>
                  <a:schemeClr val="bg1"/>
                </a:solidFill>
              </a:rPr>
              <a:t>, </a:t>
            </a:r>
            <a:r>
              <a:rPr lang="en-US" sz="2100" dirty="0" err="1">
                <a:solidFill>
                  <a:schemeClr val="bg1"/>
                </a:solidFill>
              </a:rPr>
              <a:t>số</a:t>
            </a:r>
            <a:r>
              <a:rPr lang="en-US" sz="2100" dirty="0">
                <a:solidFill>
                  <a:schemeClr val="bg1"/>
                </a:solidFill>
              </a:rPr>
              <a:t> </a:t>
            </a:r>
            <a:r>
              <a:rPr lang="en-US" sz="2100" dirty="0" err="1">
                <a:solidFill>
                  <a:schemeClr val="bg1"/>
                </a:solidFill>
              </a:rPr>
              <a:t>tế</a:t>
            </a:r>
            <a:r>
              <a:rPr lang="en-US" sz="2100" dirty="0">
                <a:solidFill>
                  <a:schemeClr val="bg1"/>
                </a:solidFill>
              </a:rPr>
              <a:t> </a:t>
            </a:r>
            <a:r>
              <a:rPr lang="en-US" sz="2100" dirty="0" err="1">
                <a:solidFill>
                  <a:schemeClr val="bg1"/>
                </a:solidFill>
              </a:rPr>
              <a:t>bào</a:t>
            </a:r>
            <a:r>
              <a:rPr lang="en-US" sz="2100" dirty="0">
                <a:solidFill>
                  <a:schemeClr val="bg1"/>
                </a:solidFill>
              </a:rPr>
              <a:t> con </a:t>
            </a:r>
            <a:r>
              <a:rPr lang="en-US" sz="2100" dirty="0" err="1">
                <a:solidFill>
                  <a:schemeClr val="bg1"/>
                </a:solidFill>
              </a:rPr>
              <a:t>được</a:t>
            </a:r>
            <a:r>
              <a:rPr lang="en-US" sz="2100" dirty="0">
                <a:solidFill>
                  <a:schemeClr val="bg1"/>
                </a:solidFill>
              </a:rPr>
              <a:t> </a:t>
            </a:r>
            <a:r>
              <a:rPr lang="en-US" sz="2100" dirty="0" err="1">
                <a:solidFill>
                  <a:schemeClr val="bg1"/>
                </a:solidFill>
              </a:rPr>
              <a:t>tạo</a:t>
            </a:r>
            <a:r>
              <a:rPr lang="en-US" sz="2100" dirty="0">
                <a:solidFill>
                  <a:schemeClr val="bg1"/>
                </a:solidFill>
              </a:rPr>
              <a:t> </a:t>
            </a:r>
            <a:r>
              <a:rPr lang="en-US" sz="2100" dirty="0" err="1">
                <a:solidFill>
                  <a:schemeClr val="bg1"/>
                </a:solidFill>
              </a:rPr>
              <a:t>thành</a:t>
            </a:r>
            <a:r>
              <a:rPr lang="en-US" sz="2100" dirty="0">
                <a:solidFill>
                  <a:schemeClr val="bg1"/>
                </a:solidFill>
              </a:rPr>
              <a:t> </a:t>
            </a:r>
            <a:r>
              <a:rPr lang="en-US" sz="2100" dirty="0" err="1">
                <a:solidFill>
                  <a:schemeClr val="bg1"/>
                </a:solidFill>
              </a:rPr>
              <a:t>là</a:t>
            </a:r>
            <a:r>
              <a:rPr lang="en-US" sz="2100" dirty="0">
                <a:solidFill>
                  <a:schemeClr val="bg1"/>
                </a:solidFill>
              </a:rPr>
              <a:t> bao </a:t>
            </a:r>
            <a:r>
              <a:rPr lang="en-US" sz="2100" dirty="0" err="1">
                <a:solidFill>
                  <a:schemeClr val="bg1"/>
                </a:solidFill>
              </a:rPr>
              <a:t>nhiêu</a:t>
            </a:r>
            <a:r>
              <a:rPr lang="en-US" sz="2100" dirty="0">
                <a:solidFill>
                  <a:schemeClr val="bg1"/>
                </a:solidFill>
              </a:rPr>
              <a:t> ?</a:t>
            </a:r>
            <a:endParaRPr lang="en-US" sz="4500" b="1" dirty="0">
              <a:solidFill>
                <a:schemeClr val="bg1"/>
              </a:solidFill>
              <a:latin typeface="Calibri" panose="020F0502020204030204" pitchFamily="34" charset="0"/>
              <a:cs typeface="Times New Roman" panose="02020603050405020304" pitchFamily="18" charset="0"/>
            </a:endParaRPr>
          </a:p>
        </p:txBody>
      </p:sp>
      <p:grpSp>
        <p:nvGrpSpPr>
          <p:cNvPr id="5" name="Group 142"/>
          <p:cNvGrpSpPr>
            <a:grpSpLocks/>
          </p:cNvGrpSpPr>
          <p:nvPr/>
        </p:nvGrpSpPr>
        <p:grpSpPr bwMode="auto">
          <a:xfrm>
            <a:off x="-570161" y="-342141"/>
            <a:ext cx="2285405" cy="2342540"/>
            <a:chOff x="819" y="1243"/>
            <a:chExt cx="454" cy="518"/>
          </a:xfrm>
        </p:grpSpPr>
        <p:grpSp>
          <p:nvGrpSpPr>
            <p:cNvPr id="9" name="Group 143"/>
            <p:cNvGrpSpPr>
              <a:grpSpLocks/>
            </p:cNvGrpSpPr>
            <p:nvPr/>
          </p:nvGrpSpPr>
          <p:grpSpPr bwMode="auto">
            <a:xfrm>
              <a:off x="819" y="1243"/>
              <a:ext cx="454" cy="518"/>
              <a:chOff x="192" y="1917"/>
              <a:chExt cx="1042" cy="1102"/>
            </a:xfrm>
          </p:grpSpPr>
          <p:pic>
            <p:nvPicPr>
              <p:cNvPr id="11" name="Picture 144" descr="light_shadow"/>
              <p:cNvPicPr>
                <a:picLocks noChangeAspect="1" noChangeArrowheads="1"/>
              </p:cNvPicPr>
              <p:nvPr/>
            </p:nvPicPr>
            <p:blipFill>
              <a:blip r:embed="rId11">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5" descr="circuler_1"/>
              <p:cNvPicPr>
                <a:picLocks noChangeAspect="1" noChangeArrowheads="1"/>
              </p:cNvPicPr>
              <p:nvPr/>
            </p:nvPicPr>
            <p:blipFill>
              <a:blip r:embed="rId1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46"/>
              <p:cNvSpPr>
                <a:spLocks noChangeArrowheads="1"/>
              </p:cNvSpPr>
              <p:nvPr/>
            </p:nvSpPr>
            <p:spPr bwMode="gray">
              <a:xfrm>
                <a:off x="192" y="1917"/>
                <a:ext cx="1035" cy="1019"/>
              </a:xfrm>
              <a:prstGeom prst="ellipse">
                <a:avLst/>
              </a:prstGeom>
              <a:ln/>
            </p:spPr>
            <p:style>
              <a:lnRef idx="1">
                <a:schemeClr val="accent2"/>
              </a:lnRef>
              <a:fillRef idx="3">
                <a:schemeClr val="accent2"/>
              </a:fillRef>
              <a:effectRef idx="2">
                <a:schemeClr val="accent2"/>
              </a:effectRef>
              <a:fontRef idx="minor">
                <a:schemeClr val="lt1"/>
              </a:fontRef>
            </p:style>
            <p:txBody>
              <a:bodyPr wrap="none" anchor="ctr"/>
              <a:lstStyle/>
              <a:p>
                <a:pPr defTabSz="685595" fontAlgn="base">
                  <a:spcBef>
                    <a:spcPct val="0"/>
                  </a:spcBef>
                  <a:spcAft>
                    <a:spcPct val="0"/>
                  </a:spcAft>
                  <a:defRPr/>
                </a:pPr>
                <a:r>
                  <a:rPr lang="en-US" sz="14925" i="1" kern="0" dirty="0">
                    <a:solidFill>
                      <a:srgbClr val="FFFFFF"/>
                    </a:solidFill>
                    <a:latin typeface="Arial" panose="020B0604020202020204" pitchFamily="34" charset="0"/>
                  </a:rPr>
                  <a:t>5</a:t>
                </a:r>
              </a:p>
            </p:txBody>
          </p:sp>
        </p:grpSp>
        <p:pic>
          <p:nvPicPr>
            <p:cNvPr id="10" name="Picture 147" descr="Picture2"/>
            <p:cNvPicPr>
              <a:picLocks noChangeAspect="1" noChangeArrowheads="1"/>
            </p:cNvPicPr>
            <p:nvPr/>
          </p:nvPicPr>
          <p:blipFill>
            <a:blip r:embed="rId13"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gray">
            <a:xfrm>
              <a:off x="864" y="1248"/>
              <a:ext cx="35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p:cNvPicPr>
            <a:picLocks noChangeAspect="1"/>
          </p:cNvPicPr>
          <p:nvPr/>
        </p:nvPicPr>
        <p:blipFill rotWithShape="1">
          <a:blip r:embed="rId14" cstate="print">
            <a:extLst>
              <a:ext uri="{28A0092B-C50C-407E-A947-70E740481C1C}">
                <a14:useLocalDpi xmlns:a14="http://schemas.microsoft.com/office/drawing/2010/main" val="0"/>
              </a:ext>
            </a:extLst>
          </a:blip>
          <a:srcRect l="50000" b="49512"/>
          <a:stretch/>
        </p:blipFill>
        <p:spPr>
          <a:xfrm>
            <a:off x="79160" y="1504869"/>
            <a:ext cx="571352" cy="57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nhac 10s 2.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5" cstate="print"/>
          <a:stretch>
            <a:fillRect/>
          </a:stretch>
        </p:blipFill>
        <p:spPr>
          <a:xfrm>
            <a:off x="-1741613" y="238551"/>
            <a:ext cx="411182" cy="411182"/>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772380" y="210205"/>
            <a:ext cx="590357" cy="590357"/>
          </a:xfrm>
          <a:prstGeom prst="rect">
            <a:avLst/>
          </a:prstGeom>
        </p:spPr>
      </p:pic>
      <p:pic>
        <p:nvPicPr>
          <p:cNvPr id="18" name="nhac thoi gian 15s.wav">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5" cstate="print"/>
          <a:stretch>
            <a:fillRect/>
          </a:stretch>
        </p:blipFill>
        <p:spPr>
          <a:xfrm>
            <a:off x="-1611019" y="800563"/>
            <a:ext cx="411182" cy="411182"/>
          </a:xfrm>
          <a:prstGeom prst="rect">
            <a:avLst/>
          </a:prstGeom>
        </p:spPr>
      </p:pic>
      <p:sp>
        <p:nvSpPr>
          <p:cNvPr id="19" name="TextBox 1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00</a:t>
            </a:r>
            <a:endParaRPr lang="vi-VN" sz="3599" b="1" kern="0">
              <a:solidFill>
                <a:sysClr val="windowText" lastClr="000000"/>
              </a:solidFill>
              <a:latin typeface="Arial" panose="020B0604020202020204" pitchFamily="34" charset="0"/>
            </a:endParaRPr>
          </a:p>
        </p:txBody>
      </p:sp>
      <p:sp>
        <p:nvSpPr>
          <p:cNvPr id="20" name="TextBox 1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01</a:t>
            </a:r>
            <a:endParaRPr lang="vi-VN" sz="3599" b="1" kern="0">
              <a:solidFill>
                <a:sysClr val="windowText" lastClr="000000"/>
              </a:solidFill>
              <a:latin typeface="Arial" panose="020B0604020202020204" pitchFamily="34" charset="0"/>
            </a:endParaRPr>
          </a:p>
        </p:txBody>
      </p:sp>
      <p:sp>
        <p:nvSpPr>
          <p:cNvPr id="21" name="TextBox 2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02</a:t>
            </a:r>
            <a:endParaRPr lang="vi-VN" sz="3599" b="1" kern="0">
              <a:solidFill>
                <a:sysClr val="windowText" lastClr="000000"/>
              </a:solidFill>
              <a:latin typeface="Arial" panose="020B0604020202020204" pitchFamily="34" charset="0"/>
            </a:endParaRPr>
          </a:p>
        </p:txBody>
      </p:sp>
      <p:sp>
        <p:nvSpPr>
          <p:cNvPr id="22" name="TextBox 2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03</a:t>
            </a:r>
            <a:endParaRPr lang="vi-VN" sz="3599" b="1" kern="0">
              <a:solidFill>
                <a:sysClr val="windowText" lastClr="000000"/>
              </a:solidFill>
              <a:latin typeface="Arial" panose="020B0604020202020204" pitchFamily="34" charset="0"/>
            </a:endParaRPr>
          </a:p>
        </p:txBody>
      </p:sp>
      <p:sp>
        <p:nvSpPr>
          <p:cNvPr id="23" name="TextBox 2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04</a:t>
            </a:r>
            <a:endParaRPr lang="vi-VN" sz="3599" b="1" kern="0">
              <a:solidFill>
                <a:sysClr val="windowText" lastClr="000000"/>
              </a:solidFill>
              <a:latin typeface="Arial" panose="020B0604020202020204" pitchFamily="34" charset="0"/>
            </a:endParaRPr>
          </a:p>
        </p:txBody>
      </p:sp>
      <p:sp>
        <p:nvSpPr>
          <p:cNvPr id="24" name="TextBox 2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05</a:t>
            </a:r>
            <a:endParaRPr lang="vi-VN" sz="3599" b="1" kern="0">
              <a:solidFill>
                <a:sysClr val="windowText" lastClr="000000"/>
              </a:solidFill>
              <a:latin typeface="Arial" panose="020B0604020202020204" pitchFamily="34" charset="0"/>
            </a:endParaRPr>
          </a:p>
        </p:txBody>
      </p:sp>
      <p:sp>
        <p:nvSpPr>
          <p:cNvPr id="25" name="TextBox 24"/>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06</a:t>
            </a:r>
            <a:endParaRPr lang="vi-VN" sz="3599" b="1" kern="0">
              <a:solidFill>
                <a:sysClr val="windowText" lastClr="000000"/>
              </a:solidFill>
              <a:latin typeface="Arial" panose="020B0604020202020204" pitchFamily="34" charset="0"/>
            </a:endParaRPr>
          </a:p>
        </p:txBody>
      </p:sp>
      <p:sp>
        <p:nvSpPr>
          <p:cNvPr id="26" name="TextBox 25"/>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07</a:t>
            </a:r>
            <a:endParaRPr lang="vi-VN" sz="3599" b="1" kern="0">
              <a:solidFill>
                <a:sysClr val="windowText" lastClr="000000"/>
              </a:solidFill>
              <a:latin typeface="Arial" panose="020B0604020202020204" pitchFamily="34" charset="0"/>
            </a:endParaRPr>
          </a:p>
        </p:txBody>
      </p:sp>
      <p:sp>
        <p:nvSpPr>
          <p:cNvPr id="27" name="TextBox 26"/>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08</a:t>
            </a:r>
            <a:endParaRPr lang="vi-VN" sz="3599" b="1" kern="0">
              <a:solidFill>
                <a:sysClr val="windowText" lastClr="000000"/>
              </a:solidFill>
              <a:latin typeface="Arial" panose="020B0604020202020204" pitchFamily="34" charset="0"/>
            </a:endParaRPr>
          </a:p>
        </p:txBody>
      </p:sp>
      <p:sp>
        <p:nvSpPr>
          <p:cNvPr id="28" name="TextBox 27"/>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09</a:t>
            </a:r>
            <a:endParaRPr lang="vi-VN" sz="3599" b="1" kern="0">
              <a:solidFill>
                <a:sysClr val="windowText" lastClr="000000"/>
              </a:solidFill>
              <a:latin typeface="Arial" panose="020B0604020202020204" pitchFamily="34" charset="0"/>
            </a:endParaRPr>
          </a:p>
        </p:txBody>
      </p:sp>
      <p:sp>
        <p:nvSpPr>
          <p:cNvPr id="29" name="TextBox 28"/>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10</a:t>
            </a:r>
            <a:endParaRPr lang="vi-VN" sz="3599" b="1" kern="0">
              <a:solidFill>
                <a:sysClr val="windowText" lastClr="000000"/>
              </a:solidFill>
              <a:latin typeface="Arial" panose="020B0604020202020204" pitchFamily="34" charset="0"/>
            </a:endParaRPr>
          </a:p>
        </p:txBody>
      </p:sp>
      <p:sp>
        <p:nvSpPr>
          <p:cNvPr id="30" name="TextBox 29"/>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11</a:t>
            </a:r>
            <a:endParaRPr lang="vi-VN" sz="3599" b="1" kern="0">
              <a:solidFill>
                <a:sysClr val="windowText" lastClr="000000"/>
              </a:solidFill>
              <a:latin typeface="Arial" panose="020B0604020202020204" pitchFamily="34" charset="0"/>
            </a:endParaRPr>
          </a:p>
        </p:txBody>
      </p:sp>
      <p:sp>
        <p:nvSpPr>
          <p:cNvPr id="31" name="TextBox 30"/>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12</a:t>
            </a:r>
            <a:endParaRPr lang="vi-VN" sz="3599" b="1" kern="0">
              <a:solidFill>
                <a:sysClr val="windowText" lastClr="000000"/>
              </a:solidFill>
              <a:latin typeface="Arial" panose="020B0604020202020204" pitchFamily="34" charset="0"/>
            </a:endParaRPr>
          </a:p>
        </p:txBody>
      </p:sp>
      <p:sp>
        <p:nvSpPr>
          <p:cNvPr id="32" name="TextBox 31"/>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13</a:t>
            </a:r>
            <a:endParaRPr lang="vi-VN" sz="3599" b="1" kern="0">
              <a:solidFill>
                <a:sysClr val="windowText" lastClr="000000"/>
              </a:solidFill>
              <a:latin typeface="Arial" panose="020B0604020202020204" pitchFamily="34" charset="0"/>
            </a:endParaRPr>
          </a:p>
        </p:txBody>
      </p:sp>
      <p:sp>
        <p:nvSpPr>
          <p:cNvPr id="33" name="TextBox 32"/>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14</a:t>
            </a:r>
            <a:endParaRPr lang="vi-VN" sz="3599" b="1" kern="0">
              <a:solidFill>
                <a:sysClr val="windowText" lastClr="000000"/>
              </a:solidFill>
              <a:latin typeface="Arial" panose="020B0604020202020204" pitchFamily="34" charset="0"/>
            </a:endParaRPr>
          </a:p>
        </p:txBody>
      </p:sp>
      <p:sp>
        <p:nvSpPr>
          <p:cNvPr id="34" name="TextBox 33"/>
          <p:cNvSpPr txBox="1"/>
          <p:nvPr/>
        </p:nvSpPr>
        <p:spPr>
          <a:xfrm>
            <a:off x="1548444" y="1060411"/>
            <a:ext cx="966694" cy="908683"/>
          </a:xfrm>
          <a:prstGeom prst="flowChartConnector">
            <a:avLst/>
          </a:prstGeom>
          <a:solidFill>
            <a:sysClr val="window" lastClr="FFFFFF"/>
          </a:solidFill>
          <a:ln w="25400" cap="flat" cmpd="sng" algn="ctr">
            <a:noFill/>
            <a:prstDash val="solid"/>
          </a:ln>
          <a:effectLst/>
        </p:spPr>
        <p:txBody>
          <a:bodyPr wrap="square" rtlCol="0" anchor="ctr">
            <a:spAutoFit/>
          </a:bodyPr>
          <a:lstStyle/>
          <a:p>
            <a:pPr algn="ctr" defTabSz="685595">
              <a:defRPr/>
            </a:pPr>
            <a:r>
              <a:rPr lang="en-US" sz="3599" b="1" kern="0">
                <a:solidFill>
                  <a:sysClr val="windowText" lastClr="000000"/>
                </a:solidFill>
                <a:latin typeface="Calibri"/>
              </a:rPr>
              <a:t>15</a:t>
            </a:r>
            <a:endParaRPr lang="vi-VN" sz="3599" b="1" kern="0">
              <a:solidFill>
                <a:sysClr val="windowText" lastClr="000000"/>
              </a:solidFill>
              <a:latin typeface="Arial" panose="020B0604020202020204" pitchFamily="34" charset="0"/>
            </a:endParaRPr>
          </a:p>
        </p:txBody>
      </p:sp>
      <p:sp>
        <p:nvSpPr>
          <p:cNvPr id="35" name="Donut 34"/>
          <p:cNvSpPr/>
          <p:nvPr/>
        </p:nvSpPr>
        <p:spPr>
          <a:xfrm>
            <a:off x="1548444" y="1029103"/>
            <a:ext cx="966694" cy="971297"/>
          </a:xfrm>
          <a:prstGeom prst="donut">
            <a:avLst>
              <a:gd name="adj" fmla="val 10370"/>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defTabSz="685595">
              <a:defRPr/>
            </a:pPr>
            <a:endParaRPr lang="vi-VN" sz="2999" kern="0">
              <a:solidFill>
                <a:sysClr val="windowText" lastClr="000000"/>
              </a:solidFill>
              <a:latin typeface="Arial" panose="020B0604020202020204" pitchFamily="34" charset="0"/>
            </a:endParaRPr>
          </a:p>
        </p:txBody>
      </p:sp>
      <p:sp>
        <p:nvSpPr>
          <p:cNvPr id="2" name="Isosceles Triangle 1"/>
          <p:cNvSpPr/>
          <p:nvPr/>
        </p:nvSpPr>
        <p:spPr>
          <a:xfrm rot="5400000">
            <a:off x="193429" y="2198559"/>
            <a:ext cx="680372" cy="563710"/>
          </a:xfrm>
          <a:prstGeom prst="triangl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6" name="Isosceles Triangle 35"/>
          <p:cNvSpPr/>
          <p:nvPr/>
        </p:nvSpPr>
        <p:spPr>
          <a:xfrm rot="5400000">
            <a:off x="193429" y="2932809"/>
            <a:ext cx="680372" cy="563710"/>
          </a:xfrm>
          <a:prstGeom prst="triangl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7" name="Isosceles Triangle 36"/>
          <p:cNvSpPr/>
          <p:nvPr/>
        </p:nvSpPr>
        <p:spPr>
          <a:xfrm rot="5400000">
            <a:off x="193429" y="4463656"/>
            <a:ext cx="680372" cy="563710"/>
          </a:xfrm>
          <a:prstGeom prst="triangle">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38" name="Isosceles Triangle 37"/>
          <p:cNvSpPr/>
          <p:nvPr/>
        </p:nvSpPr>
        <p:spPr>
          <a:xfrm rot="5400000">
            <a:off x="193429" y="3696660"/>
            <a:ext cx="680372" cy="563710"/>
          </a:xfrm>
          <a:prstGeom prst="triangl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595">
              <a:defRPr/>
            </a:pPr>
            <a:endParaRPr lang="en-US" sz="1349">
              <a:solidFill>
                <a:prstClr val="white"/>
              </a:solidFill>
              <a:latin typeface="Calibri"/>
            </a:endParaRPr>
          </a:p>
        </p:txBody>
      </p:sp>
      <p:sp>
        <p:nvSpPr>
          <p:cNvPr id="4" name="Rounded Rectangle 3"/>
          <p:cNvSpPr/>
          <p:nvPr/>
        </p:nvSpPr>
        <p:spPr>
          <a:xfrm>
            <a:off x="815471" y="2099633"/>
            <a:ext cx="8098799" cy="714875"/>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595">
              <a:defRPr/>
            </a:pPr>
            <a:r>
              <a:rPr lang="en-US" sz="2400" dirty="0"/>
              <a:t>16 </a:t>
            </a:r>
            <a:r>
              <a:rPr lang="en-US" sz="2400" dirty="0" err="1"/>
              <a:t>tế</a:t>
            </a:r>
            <a:r>
              <a:rPr lang="en-US" sz="2400" dirty="0"/>
              <a:t> </a:t>
            </a:r>
            <a:r>
              <a:rPr lang="en-US" sz="2400" dirty="0" err="1"/>
              <a:t>bào</a:t>
            </a:r>
            <a:r>
              <a:rPr lang="en-US" sz="2400" dirty="0"/>
              <a:t>     </a:t>
            </a:r>
            <a:endParaRPr lang="en-US" sz="4050" b="1" dirty="0">
              <a:solidFill>
                <a:prstClr val="white"/>
              </a:solidFill>
              <a:latin typeface="Calibri"/>
              <a:cs typeface="Times New Roman" panose="02020603050405020304" pitchFamily="18" charset="0"/>
            </a:endParaRPr>
          </a:p>
        </p:txBody>
      </p:sp>
      <p:sp>
        <p:nvSpPr>
          <p:cNvPr id="39" name="Rounded Rectangle 38"/>
          <p:cNvSpPr/>
          <p:nvPr/>
        </p:nvSpPr>
        <p:spPr>
          <a:xfrm>
            <a:off x="825859" y="2857426"/>
            <a:ext cx="8098799" cy="714875"/>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2700" dirty="0"/>
              <a:t> 32 </a:t>
            </a:r>
            <a:r>
              <a:rPr lang="en-US" sz="2700" dirty="0" err="1"/>
              <a:t>tế</a:t>
            </a:r>
            <a:r>
              <a:rPr lang="en-US" sz="2700" dirty="0"/>
              <a:t> </a:t>
            </a:r>
            <a:r>
              <a:rPr lang="en-US" sz="2700" dirty="0" err="1"/>
              <a:t>bào</a:t>
            </a:r>
            <a:r>
              <a:rPr lang="en-US" sz="2700" dirty="0"/>
              <a:t> </a:t>
            </a:r>
            <a:endParaRPr lang="en-US" sz="2700" b="1" dirty="0">
              <a:solidFill>
                <a:prstClr val="white"/>
              </a:solidFill>
              <a:latin typeface="Calibri"/>
              <a:cs typeface="Times New Roman" panose="02020603050405020304" pitchFamily="18" charset="0"/>
            </a:endParaRPr>
          </a:p>
        </p:txBody>
      </p:sp>
      <p:sp>
        <p:nvSpPr>
          <p:cNvPr id="40" name="Rounded Rectangle 39"/>
          <p:cNvSpPr/>
          <p:nvPr/>
        </p:nvSpPr>
        <p:spPr>
          <a:xfrm>
            <a:off x="825859" y="3621076"/>
            <a:ext cx="8098799" cy="714875"/>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2700" dirty="0"/>
              <a:t>4 </a:t>
            </a:r>
            <a:r>
              <a:rPr lang="en-US" sz="2700" dirty="0" err="1"/>
              <a:t>tế</a:t>
            </a:r>
            <a:r>
              <a:rPr lang="en-US" sz="2700" dirty="0"/>
              <a:t> </a:t>
            </a:r>
            <a:r>
              <a:rPr lang="en-US" sz="2700" dirty="0" err="1"/>
              <a:t>bào</a:t>
            </a:r>
            <a:r>
              <a:rPr lang="en-US" sz="2700" dirty="0"/>
              <a:t> </a:t>
            </a:r>
            <a:endParaRPr lang="en-US" sz="2700" b="1" dirty="0">
              <a:solidFill>
                <a:prstClr val="white"/>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a:off x="825859" y="4374033"/>
            <a:ext cx="8098799" cy="714875"/>
          </a:xfrm>
          <a:prstGeom prst="roundRect">
            <a:avLst/>
          </a:prstGeom>
          <a:solidFill>
            <a:schemeClr val="bg2">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595">
              <a:defRPr/>
            </a:pPr>
            <a:r>
              <a:rPr lang="en-US" sz="2700" dirty="0"/>
              <a:t>8 </a:t>
            </a:r>
            <a:r>
              <a:rPr lang="en-US" sz="2700" dirty="0" err="1"/>
              <a:t>tế</a:t>
            </a:r>
            <a:r>
              <a:rPr lang="en-US" sz="2700" dirty="0"/>
              <a:t> </a:t>
            </a:r>
            <a:r>
              <a:rPr lang="en-US" sz="2700" dirty="0" err="1"/>
              <a:t>bào</a:t>
            </a:r>
            <a:r>
              <a:rPr lang="en-US" sz="2700" dirty="0"/>
              <a:t> </a:t>
            </a:r>
            <a:endParaRPr lang="en-US" sz="2700" b="1" dirty="0">
              <a:solidFill>
                <a:prstClr val="white"/>
              </a:solidFill>
              <a:latin typeface="Times New Roman" panose="02020603050405020304" pitchFamily="18" charset="0"/>
              <a:cs typeface="Times New Roman" panose="02020603050405020304" pitchFamily="18" charset="0"/>
            </a:endParaRPr>
          </a:p>
        </p:txBody>
      </p:sp>
      <p:sp>
        <p:nvSpPr>
          <p:cNvPr id="42" name="TextBox 41"/>
          <p:cNvSpPr txBox="1"/>
          <p:nvPr/>
        </p:nvSpPr>
        <p:spPr>
          <a:xfrm>
            <a:off x="229732" y="22434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A</a:t>
            </a:r>
          </a:p>
        </p:txBody>
      </p:sp>
      <p:sp>
        <p:nvSpPr>
          <p:cNvPr id="43" name="TextBox 42"/>
          <p:cNvSpPr txBox="1"/>
          <p:nvPr/>
        </p:nvSpPr>
        <p:spPr>
          <a:xfrm>
            <a:off x="217797" y="2972352"/>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B</a:t>
            </a:r>
          </a:p>
        </p:txBody>
      </p:sp>
      <p:sp>
        <p:nvSpPr>
          <p:cNvPr id="44" name="TextBox 43"/>
          <p:cNvSpPr txBox="1"/>
          <p:nvPr/>
        </p:nvSpPr>
        <p:spPr>
          <a:xfrm>
            <a:off x="204444" y="3736204"/>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C</a:t>
            </a:r>
          </a:p>
        </p:txBody>
      </p:sp>
      <p:sp>
        <p:nvSpPr>
          <p:cNvPr id="45" name="TextBox 44"/>
          <p:cNvSpPr txBox="1"/>
          <p:nvPr/>
        </p:nvSpPr>
        <p:spPr>
          <a:xfrm>
            <a:off x="229732" y="4503199"/>
            <a:ext cx="320783" cy="507703"/>
          </a:xfrm>
          <a:prstGeom prst="rect">
            <a:avLst/>
          </a:prstGeom>
          <a:noFill/>
        </p:spPr>
        <p:txBody>
          <a:bodyPr wrap="square" rtlCol="0">
            <a:spAutoFit/>
          </a:bodyPr>
          <a:lstStyle/>
          <a:p>
            <a:pPr algn="ctr" defTabSz="685595">
              <a:defRPr/>
            </a:pPr>
            <a:r>
              <a:rPr lang="en-US" sz="2699" b="1">
                <a:solidFill>
                  <a:prstClr val="white"/>
                </a:solidFill>
                <a:effectLst>
                  <a:outerShdw blurRad="38100" dist="38100" dir="2700000" algn="tl">
                    <a:srgbClr val="000000">
                      <a:alpha val="43137"/>
                    </a:srgbClr>
                  </a:outerShdw>
                </a:effectLst>
                <a:latin typeface="Calibri"/>
              </a:rPr>
              <a:t>D</a:t>
            </a:r>
          </a:p>
        </p:txBody>
      </p:sp>
      <p:pic>
        <p:nvPicPr>
          <p:cNvPr id="46" name="Đồ họa 45" descr="Cuốn sách đang mở">
            <a:hlinkClick r:id="rId17" action="ppaction://hlinksldjump"/>
            <a:extLst>
              <a:ext uri="{FF2B5EF4-FFF2-40B4-BE49-F238E27FC236}">
                <a16:creationId xmlns:a16="http://schemas.microsoft.com/office/drawing/2014/main" id="{10372981-526C-4441-8BC4-8D4C4F33DD4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628868" y="1306418"/>
            <a:ext cx="685800" cy="685800"/>
          </a:xfrm>
          <a:prstGeom prst="rect">
            <a:avLst/>
          </a:prstGeom>
        </p:spPr>
      </p:pic>
    </p:spTree>
    <p:custDataLst>
      <p:tags r:id="rId1"/>
    </p:custDataLst>
    <p:extLst>
      <p:ext uri="{BB962C8B-B14F-4D97-AF65-F5344CB8AC3E}">
        <p14:creationId xmlns:p14="http://schemas.microsoft.com/office/powerpoint/2010/main" val="3445910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sndAc>
          <p:stSnd>
            <p:snd r:embed="rId7" name="chimes.wav"/>
          </p:stSnd>
        </p:sndAc>
      </p:transition>
    </mc:Choice>
    <mc:Fallback xmlns="">
      <p:transition spd="slow">
        <p:fade/>
        <p:sndAc>
          <p:stSnd>
            <p:snd r:embed="rId2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731" fill="hold"/>
                                        <p:tgtEl>
                                          <p:spTgt spid="16"/>
                                        </p:tgtEl>
                                      </p:cBhvr>
                                    </p:cmd>
                                  </p:childTnLst>
                                </p:cTn>
                              </p:par>
                              <p:par>
                                <p:cTn id="7" presetID="6" presetClass="entr" presetSubtype="16"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in)">
                                      <p:cBhvr>
                                        <p:cTn id="9" dur="1250"/>
                                        <p:tgtEl>
                                          <p:spTgt spid="5"/>
                                        </p:tgtEl>
                                      </p:cBhvr>
                                    </p:animEffect>
                                  </p:childTnLst>
                                </p:cTn>
                              </p:par>
                              <p:par>
                                <p:cTn id="10" presetID="6"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125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1750"/>
                                        <p:tgtEl>
                                          <p:spTgt spid="6"/>
                                        </p:tgtEl>
                                      </p:cBhvr>
                                    </p:animEffect>
                                  </p:childTnLst>
                                </p:cTn>
                              </p:par>
                              <p:par>
                                <p:cTn id="16" presetID="21"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heel(1)">
                                      <p:cBhvr>
                                        <p:cTn id="18" dur="3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750" fill="hold"/>
                                        <p:tgtEl>
                                          <p:spTgt spid="2"/>
                                        </p:tgtEl>
                                        <p:attrNameLst>
                                          <p:attrName>ppt_x</p:attrName>
                                        </p:attrNameLst>
                                      </p:cBhvr>
                                      <p:tavLst>
                                        <p:tav tm="0">
                                          <p:val>
                                            <p:strVal val="0-#ppt_w/2"/>
                                          </p:val>
                                        </p:tav>
                                        <p:tav tm="100000">
                                          <p:val>
                                            <p:strVal val="#ppt_x"/>
                                          </p:val>
                                        </p:tav>
                                      </p:tavLst>
                                    </p:anim>
                                    <p:anim calcmode="lin" valueType="num">
                                      <p:cBhvr additive="base">
                                        <p:cTn id="24" dur="750" fill="hold"/>
                                        <p:tgtEl>
                                          <p:spTgt spid="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750" fill="hold"/>
                                        <p:tgtEl>
                                          <p:spTgt spid="42"/>
                                        </p:tgtEl>
                                        <p:attrNameLst>
                                          <p:attrName>ppt_x</p:attrName>
                                        </p:attrNameLst>
                                      </p:cBhvr>
                                      <p:tavLst>
                                        <p:tav tm="0">
                                          <p:val>
                                            <p:strVal val="0-#ppt_w/2"/>
                                          </p:val>
                                        </p:tav>
                                        <p:tav tm="100000">
                                          <p:val>
                                            <p:strVal val="#ppt_x"/>
                                          </p:val>
                                        </p:tav>
                                      </p:tavLst>
                                    </p:anim>
                                    <p:anim calcmode="lin" valueType="num">
                                      <p:cBhvr additive="base">
                                        <p:cTn id="28" dur="750" fill="hold"/>
                                        <p:tgtEl>
                                          <p:spTgt spid="42"/>
                                        </p:tgtEl>
                                        <p:attrNameLst>
                                          <p:attrName>ppt_y</p:attrName>
                                        </p:attrNameLst>
                                      </p:cBhvr>
                                      <p:tavLst>
                                        <p:tav tm="0">
                                          <p:val>
                                            <p:strVal val="#ppt_y"/>
                                          </p:val>
                                        </p:tav>
                                        <p:tav tm="100000">
                                          <p:val>
                                            <p:strVal val="#ppt_y"/>
                                          </p:val>
                                        </p:tav>
                                      </p:tavLst>
                                    </p:anim>
                                  </p:childTnLst>
                                </p:cTn>
                              </p:par>
                              <p:par>
                                <p:cTn id="29" presetID="22" presetClass="entr" presetSubtype="8" fill="hold" grpId="0" nodeType="withEffect">
                                  <p:stCondLst>
                                    <p:cond delay="75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1250"/>
                                        <p:tgtEl>
                                          <p:spTgt spid="4"/>
                                        </p:tgtEl>
                                      </p:cBhvr>
                                    </p:animEffect>
                                  </p:childTnLst>
                                  <p:subTnLst>
                                    <p:audio>
                                      <p:cMediaNode vol="100000">
                                        <p:cTn display="0" masterRel="sameClick">
                                          <p:stCondLst>
                                            <p:cond evt="begin" delay="0">
                                              <p:tn val="29"/>
                                            </p:cond>
                                          </p:stCondLst>
                                          <p:endCondLst>
                                            <p:cond evt="onStopAudio" delay="0">
                                              <p:tgtEl>
                                                <p:sldTgt/>
                                              </p:tgtEl>
                                            </p:cond>
                                          </p:endCondLst>
                                        </p:cTn>
                                        <p:tgtEl>
                                          <p:sndTgt r:embed="rId8" name="bomb.wav"/>
                                        </p:tgtEl>
                                      </p:cMediaNode>
                                    </p:audio>
                                  </p:sub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750" fill="hold"/>
                                        <p:tgtEl>
                                          <p:spTgt spid="36"/>
                                        </p:tgtEl>
                                        <p:attrNameLst>
                                          <p:attrName>ppt_x</p:attrName>
                                        </p:attrNameLst>
                                      </p:cBhvr>
                                      <p:tavLst>
                                        <p:tav tm="0">
                                          <p:val>
                                            <p:strVal val="0-#ppt_w/2"/>
                                          </p:val>
                                        </p:tav>
                                        <p:tav tm="100000">
                                          <p:val>
                                            <p:strVal val="#ppt_x"/>
                                          </p:val>
                                        </p:tav>
                                      </p:tavLst>
                                    </p:anim>
                                    <p:anim calcmode="lin" valueType="num">
                                      <p:cBhvr additive="base">
                                        <p:cTn id="37" dur="750" fill="hold"/>
                                        <p:tgtEl>
                                          <p:spTgt spid="3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additive="base">
                                        <p:cTn id="40" dur="750" fill="hold"/>
                                        <p:tgtEl>
                                          <p:spTgt spid="43"/>
                                        </p:tgtEl>
                                        <p:attrNameLst>
                                          <p:attrName>ppt_x</p:attrName>
                                        </p:attrNameLst>
                                      </p:cBhvr>
                                      <p:tavLst>
                                        <p:tav tm="0">
                                          <p:val>
                                            <p:strVal val="0-#ppt_w/2"/>
                                          </p:val>
                                        </p:tav>
                                        <p:tav tm="100000">
                                          <p:val>
                                            <p:strVal val="#ppt_x"/>
                                          </p:val>
                                        </p:tav>
                                      </p:tavLst>
                                    </p:anim>
                                    <p:anim calcmode="lin" valueType="num">
                                      <p:cBhvr additive="base">
                                        <p:cTn id="41" dur="750" fill="hold"/>
                                        <p:tgtEl>
                                          <p:spTgt spid="43"/>
                                        </p:tgtEl>
                                        <p:attrNameLst>
                                          <p:attrName>ppt_y</p:attrName>
                                        </p:attrNameLst>
                                      </p:cBhvr>
                                      <p:tavLst>
                                        <p:tav tm="0">
                                          <p:val>
                                            <p:strVal val="#ppt_y"/>
                                          </p:val>
                                        </p:tav>
                                        <p:tav tm="100000">
                                          <p:val>
                                            <p:strVal val="#ppt_y"/>
                                          </p:val>
                                        </p:tav>
                                      </p:tavLst>
                                    </p:anim>
                                  </p:childTnLst>
                                </p:cTn>
                              </p:par>
                              <p:par>
                                <p:cTn id="42" presetID="22" presetClass="entr" presetSubtype="8" fill="hold" grpId="0" nodeType="withEffect">
                                  <p:stCondLst>
                                    <p:cond delay="750"/>
                                  </p:stCondLst>
                                  <p:childTnLst>
                                    <p:set>
                                      <p:cBhvr>
                                        <p:cTn id="43" dur="1" fill="hold">
                                          <p:stCondLst>
                                            <p:cond delay="0"/>
                                          </p:stCondLst>
                                        </p:cTn>
                                        <p:tgtEl>
                                          <p:spTgt spid="39"/>
                                        </p:tgtEl>
                                        <p:attrNameLst>
                                          <p:attrName>style.visibility</p:attrName>
                                        </p:attrNameLst>
                                      </p:cBhvr>
                                      <p:to>
                                        <p:strVal val="visible"/>
                                      </p:to>
                                    </p:set>
                                    <p:animEffect transition="in" filter="wipe(left)">
                                      <p:cBhvr>
                                        <p:cTn id="44" dur="1250"/>
                                        <p:tgtEl>
                                          <p:spTgt spid="39"/>
                                        </p:tgtEl>
                                      </p:cBhvr>
                                    </p:animEffect>
                                  </p:childTnLst>
                                  <p:subTnLst>
                                    <p:audio>
                                      <p:cMediaNode vol="100000">
                                        <p:cTn display="0" masterRel="sameClick">
                                          <p:stCondLst>
                                            <p:cond evt="begin" delay="0">
                                              <p:tn val="42"/>
                                            </p:cond>
                                          </p:stCondLst>
                                          <p:endCondLst>
                                            <p:cond evt="onStopAudio" delay="0">
                                              <p:tgtEl>
                                                <p:sldTgt/>
                                              </p:tgtEl>
                                            </p:cond>
                                          </p:endCondLst>
                                        </p:cTn>
                                        <p:tgtEl>
                                          <p:sndTgt r:embed="rId8" name="bomb.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750" fill="hold"/>
                                        <p:tgtEl>
                                          <p:spTgt spid="38"/>
                                        </p:tgtEl>
                                        <p:attrNameLst>
                                          <p:attrName>ppt_x</p:attrName>
                                        </p:attrNameLst>
                                      </p:cBhvr>
                                      <p:tavLst>
                                        <p:tav tm="0">
                                          <p:val>
                                            <p:strVal val="0-#ppt_w/2"/>
                                          </p:val>
                                        </p:tav>
                                        <p:tav tm="100000">
                                          <p:val>
                                            <p:strVal val="#ppt_x"/>
                                          </p:val>
                                        </p:tav>
                                      </p:tavLst>
                                    </p:anim>
                                    <p:anim calcmode="lin" valueType="num">
                                      <p:cBhvr additive="base">
                                        <p:cTn id="50" dur="750" fill="hold"/>
                                        <p:tgtEl>
                                          <p:spTgt spid="3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750" fill="hold"/>
                                        <p:tgtEl>
                                          <p:spTgt spid="44"/>
                                        </p:tgtEl>
                                        <p:attrNameLst>
                                          <p:attrName>ppt_x</p:attrName>
                                        </p:attrNameLst>
                                      </p:cBhvr>
                                      <p:tavLst>
                                        <p:tav tm="0">
                                          <p:val>
                                            <p:strVal val="0-#ppt_w/2"/>
                                          </p:val>
                                        </p:tav>
                                        <p:tav tm="100000">
                                          <p:val>
                                            <p:strVal val="#ppt_x"/>
                                          </p:val>
                                        </p:tav>
                                      </p:tavLst>
                                    </p:anim>
                                    <p:anim calcmode="lin" valueType="num">
                                      <p:cBhvr additive="base">
                                        <p:cTn id="54" dur="750" fill="hold"/>
                                        <p:tgtEl>
                                          <p:spTgt spid="44"/>
                                        </p:tgtEl>
                                        <p:attrNameLst>
                                          <p:attrName>ppt_y</p:attrName>
                                        </p:attrNameLst>
                                      </p:cBhvr>
                                      <p:tavLst>
                                        <p:tav tm="0">
                                          <p:val>
                                            <p:strVal val="#ppt_y"/>
                                          </p:val>
                                        </p:tav>
                                        <p:tav tm="100000">
                                          <p:val>
                                            <p:strVal val="#ppt_y"/>
                                          </p:val>
                                        </p:tav>
                                      </p:tavLst>
                                    </p:anim>
                                  </p:childTnLst>
                                </p:cTn>
                              </p:par>
                              <p:par>
                                <p:cTn id="55" presetID="22" presetClass="entr" presetSubtype="8" fill="hold" grpId="0" nodeType="withEffect">
                                  <p:stCondLst>
                                    <p:cond delay="750"/>
                                  </p:stCondLst>
                                  <p:childTnLst>
                                    <p:set>
                                      <p:cBhvr>
                                        <p:cTn id="56" dur="1" fill="hold">
                                          <p:stCondLst>
                                            <p:cond delay="0"/>
                                          </p:stCondLst>
                                        </p:cTn>
                                        <p:tgtEl>
                                          <p:spTgt spid="40"/>
                                        </p:tgtEl>
                                        <p:attrNameLst>
                                          <p:attrName>style.visibility</p:attrName>
                                        </p:attrNameLst>
                                      </p:cBhvr>
                                      <p:to>
                                        <p:strVal val="visible"/>
                                      </p:to>
                                    </p:set>
                                    <p:animEffect transition="in" filter="wipe(left)">
                                      <p:cBhvr>
                                        <p:cTn id="57" dur="1250"/>
                                        <p:tgtEl>
                                          <p:spTgt spid="40"/>
                                        </p:tgtEl>
                                      </p:cBhvr>
                                    </p:animEffect>
                                  </p:childTnLst>
                                  <p:subTnLst>
                                    <p:audio>
                                      <p:cMediaNode vol="100000">
                                        <p:cTn display="0" masterRel="sameClick">
                                          <p:stCondLst>
                                            <p:cond evt="begin" delay="0">
                                              <p:tn val="55"/>
                                            </p:cond>
                                          </p:stCondLst>
                                          <p:endCondLst>
                                            <p:cond evt="onStopAudio" delay="0">
                                              <p:tgtEl>
                                                <p:sldTgt/>
                                              </p:tgtEl>
                                            </p:cond>
                                          </p:endCondLst>
                                        </p:cTn>
                                        <p:tgtEl>
                                          <p:sndTgt r:embed="rId8" name="bomb.wav"/>
                                        </p:tgtEl>
                                      </p:cMediaNode>
                                    </p:audio>
                                  </p:sub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 calcmode="lin" valueType="num">
                                      <p:cBhvr additive="base">
                                        <p:cTn id="62" dur="750" fill="hold"/>
                                        <p:tgtEl>
                                          <p:spTgt spid="37"/>
                                        </p:tgtEl>
                                        <p:attrNameLst>
                                          <p:attrName>ppt_x</p:attrName>
                                        </p:attrNameLst>
                                      </p:cBhvr>
                                      <p:tavLst>
                                        <p:tav tm="0">
                                          <p:val>
                                            <p:strVal val="0-#ppt_w/2"/>
                                          </p:val>
                                        </p:tav>
                                        <p:tav tm="100000">
                                          <p:val>
                                            <p:strVal val="#ppt_x"/>
                                          </p:val>
                                        </p:tav>
                                      </p:tavLst>
                                    </p:anim>
                                    <p:anim calcmode="lin" valueType="num">
                                      <p:cBhvr additive="base">
                                        <p:cTn id="63" dur="750" fill="hold"/>
                                        <p:tgtEl>
                                          <p:spTgt spid="37"/>
                                        </p:tgtEl>
                                        <p:attrNameLst>
                                          <p:attrName>ppt_y</p:attrName>
                                        </p:attrNameLst>
                                      </p:cBhvr>
                                      <p:tavLst>
                                        <p:tav tm="0">
                                          <p:val>
                                            <p:strVal val="#ppt_y"/>
                                          </p:val>
                                        </p:tav>
                                        <p:tav tm="100000">
                                          <p:val>
                                            <p:strVal val="#ppt_y"/>
                                          </p:val>
                                        </p:tav>
                                      </p:tavLst>
                                    </p:anim>
                                  </p:childTnLst>
                                </p:cTn>
                              </p:par>
                              <p:par>
                                <p:cTn id="64" presetID="2" presetClass="entr" presetSubtype="8" fill="hold" grpId="0" nodeType="withEffect">
                                  <p:stCondLst>
                                    <p:cond delay="0"/>
                                  </p:stCondLst>
                                  <p:childTnLst>
                                    <p:set>
                                      <p:cBhvr>
                                        <p:cTn id="65" dur="1" fill="hold">
                                          <p:stCondLst>
                                            <p:cond delay="0"/>
                                          </p:stCondLst>
                                        </p:cTn>
                                        <p:tgtEl>
                                          <p:spTgt spid="45"/>
                                        </p:tgtEl>
                                        <p:attrNameLst>
                                          <p:attrName>style.visibility</p:attrName>
                                        </p:attrNameLst>
                                      </p:cBhvr>
                                      <p:to>
                                        <p:strVal val="visible"/>
                                      </p:to>
                                    </p:set>
                                    <p:anim calcmode="lin" valueType="num">
                                      <p:cBhvr additive="base">
                                        <p:cTn id="66" dur="750" fill="hold"/>
                                        <p:tgtEl>
                                          <p:spTgt spid="45"/>
                                        </p:tgtEl>
                                        <p:attrNameLst>
                                          <p:attrName>ppt_x</p:attrName>
                                        </p:attrNameLst>
                                      </p:cBhvr>
                                      <p:tavLst>
                                        <p:tav tm="0">
                                          <p:val>
                                            <p:strVal val="0-#ppt_w/2"/>
                                          </p:val>
                                        </p:tav>
                                        <p:tav tm="100000">
                                          <p:val>
                                            <p:strVal val="#ppt_x"/>
                                          </p:val>
                                        </p:tav>
                                      </p:tavLst>
                                    </p:anim>
                                    <p:anim calcmode="lin" valueType="num">
                                      <p:cBhvr additive="base">
                                        <p:cTn id="67" dur="750" fill="hold"/>
                                        <p:tgtEl>
                                          <p:spTgt spid="45"/>
                                        </p:tgtEl>
                                        <p:attrNameLst>
                                          <p:attrName>ppt_y</p:attrName>
                                        </p:attrNameLst>
                                      </p:cBhvr>
                                      <p:tavLst>
                                        <p:tav tm="0">
                                          <p:val>
                                            <p:strVal val="#ppt_y"/>
                                          </p:val>
                                        </p:tav>
                                        <p:tav tm="100000">
                                          <p:val>
                                            <p:strVal val="#ppt_y"/>
                                          </p:val>
                                        </p:tav>
                                      </p:tavLst>
                                    </p:anim>
                                  </p:childTnLst>
                                </p:cTn>
                              </p:par>
                              <p:par>
                                <p:cTn id="68" presetID="22" presetClass="entr" presetSubtype="8" fill="hold" grpId="0" nodeType="withEffect">
                                  <p:stCondLst>
                                    <p:cond delay="750"/>
                                  </p:stCondLst>
                                  <p:childTnLst>
                                    <p:set>
                                      <p:cBhvr>
                                        <p:cTn id="69" dur="1" fill="hold">
                                          <p:stCondLst>
                                            <p:cond delay="0"/>
                                          </p:stCondLst>
                                        </p:cTn>
                                        <p:tgtEl>
                                          <p:spTgt spid="41"/>
                                        </p:tgtEl>
                                        <p:attrNameLst>
                                          <p:attrName>style.visibility</p:attrName>
                                        </p:attrNameLst>
                                      </p:cBhvr>
                                      <p:to>
                                        <p:strVal val="visible"/>
                                      </p:to>
                                    </p:set>
                                    <p:animEffect transition="in" filter="wipe(left)">
                                      <p:cBhvr>
                                        <p:cTn id="70" dur="1250"/>
                                        <p:tgtEl>
                                          <p:spTgt spid="41"/>
                                        </p:tgtEl>
                                      </p:cBhvr>
                                    </p:animEffect>
                                  </p:childTnLst>
                                  <p:subTnLst>
                                    <p:audio>
                                      <p:cMediaNode vol="100000">
                                        <p:cTn display="0" masterRel="sameClick">
                                          <p:stCondLst>
                                            <p:cond evt="begin" delay="0">
                                              <p:tn val="68"/>
                                            </p:cond>
                                          </p:stCondLst>
                                          <p:endCondLst>
                                            <p:cond evt="onStopAudio" delay="0">
                                              <p:tgtEl>
                                                <p:sldTgt/>
                                              </p:tgtEl>
                                            </p:cond>
                                          </p:endCondLst>
                                        </p:cTn>
                                        <p:tgtEl>
                                          <p:sndTgt r:embed="rId8"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71" fill="hold" display="0">
                  <p:stCondLst>
                    <p:cond delay="indefinite"/>
                  </p:stCondLst>
                  <p:endCondLst>
                    <p:cond evt="onStopAudio" delay="0">
                      <p:tgtEl>
                        <p:sldTgt/>
                      </p:tgtEl>
                    </p:cond>
                  </p:endCondLst>
                </p:cTn>
                <p:tgtEl>
                  <p:spTgt spid="16"/>
                </p:tgtEl>
              </p:cMediaNode>
            </p:audio>
            <p:seq concurrent="1" nextAc="seek">
              <p:cTn id="72" restart="whenNotActive" fill="hold" evtFilter="cancelBubble" nodeType="interactiveSeq">
                <p:stCondLst>
                  <p:cond evt="onClick" delay="0">
                    <p:tgtEl>
                      <p:spTgt spid="17"/>
                    </p:tgtEl>
                  </p:cond>
                </p:stCondLst>
                <p:endSync evt="end" delay="0">
                  <p:rtn val="all"/>
                </p:endSync>
                <p:childTnLst>
                  <p:par>
                    <p:cTn id="73" fill="hold">
                      <p:stCondLst>
                        <p:cond delay="0"/>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16735" fill="hold"/>
                                        <p:tgtEl>
                                          <p:spTgt spid="18"/>
                                        </p:tgtEl>
                                      </p:cBhvr>
                                    </p:cmd>
                                  </p:childTnLst>
                                </p:cTn>
                              </p:par>
                              <p:par>
                                <p:cTn id="77" presetID="1" presetClass="entr" presetSubtype="0" fill="hold" grpId="1" nodeType="withEffect">
                                  <p:stCondLst>
                                    <p:cond delay="0"/>
                                  </p:stCondLst>
                                  <p:childTnLst>
                                    <p:set>
                                      <p:cBhvr>
                                        <p:cTn id="78" dur="1" fill="hold">
                                          <p:stCondLst>
                                            <p:cond delay="0"/>
                                          </p:stCondLst>
                                        </p:cTn>
                                        <p:tgtEl>
                                          <p:spTgt spid="34"/>
                                        </p:tgtEl>
                                        <p:attrNameLst>
                                          <p:attrName>style.visibility</p:attrName>
                                        </p:attrNameLst>
                                      </p:cBhvr>
                                      <p:to>
                                        <p:strVal val="visible"/>
                                      </p:to>
                                    </p:set>
                                  </p:childTnLst>
                                </p:cTn>
                              </p:par>
                              <p:par>
                                <p:cTn id="79" presetID="1" presetClass="exit" presetSubtype="0" fill="hold" grpId="0" nodeType="withEffect">
                                  <p:stCondLst>
                                    <p:cond delay="1000"/>
                                  </p:stCondLst>
                                  <p:childTnLst>
                                    <p:set>
                                      <p:cBhvr>
                                        <p:cTn id="80" dur="1" fill="hold">
                                          <p:stCondLst>
                                            <p:cond delay="0"/>
                                          </p:stCondLst>
                                        </p:cTn>
                                        <p:tgtEl>
                                          <p:spTgt spid="34"/>
                                        </p:tgtEl>
                                        <p:attrNameLst>
                                          <p:attrName>style.visibility</p:attrName>
                                        </p:attrNameLst>
                                      </p:cBhvr>
                                      <p:to>
                                        <p:strVal val="hidden"/>
                                      </p:to>
                                    </p:set>
                                  </p:childTnLst>
                                </p:cTn>
                              </p:par>
                              <p:par>
                                <p:cTn id="81" presetID="21" presetClass="entr" presetSubtype="1" fill="hold" grpId="16"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wheel(1)">
                                      <p:cBhvr>
                                        <p:cTn id="83" dur="1000"/>
                                        <p:tgtEl>
                                          <p:spTgt spid="35"/>
                                        </p:tgtEl>
                                      </p:cBhvr>
                                    </p:animEffect>
                                  </p:childTnLst>
                                </p:cTn>
                              </p:par>
                              <p:par>
                                <p:cTn id="84" presetID="1" presetClass="entr" presetSubtype="0" fill="hold" grpId="1" nodeType="withEffect">
                                  <p:stCondLst>
                                    <p:cond delay="1000"/>
                                  </p:stCondLst>
                                  <p:childTnLst>
                                    <p:set>
                                      <p:cBhvr>
                                        <p:cTn id="85" dur="1" fill="hold">
                                          <p:stCondLst>
                                            <p:cond delay="0"/>
                                          </p:stCondLst>
                                        </p:cTn>
                                        <p:tgtEl>
                                          <p:spTgt spid="33"/>
                                        </p:tgtEl>
                                        <p:attrNameLst>
                                          <p:attrName>style.visibility</p:attrName>
                                        </p:attrNameLst>
                                      </p:cBhvr>
                                      <p:to>
                                        <p:strVal val="visible"/>
                                      </p:to>
                                    </p:set>
                                  </p:childTnLst>
                                </p:cTn>
                              </p:par>
                              <p:par>
                                <p:cTn id="86" presetID="1" presetClass="exit" presetSubtype="0" fill="hold" grpId="0" nodeType="withEffect">
                                  <p:stCondLst>
                                    <p:cond delay="2000"/>
                                  </p:stCondLst>
                                  <p:childTnLst>
                                    <p:set>
                                      <p:cBhvr>
                                        <p:cTn id="87" dur="1" fill="hold">
                                          <p:stCondLst>
                                            <p:cond delay="0"/>
                                          </p:stCondLst>
                                        </p:cTn>
                                        <p:tgtEl>
                                          <p:spTgt spid="33"/>
                                        </p:tgtEl>
                                        <p:attrNameLst>
                                          <p:attrName>style.visibility</p:attrName>
                                        </p:attrNameLst>
                                      </p:cBhvr>
                                      <p:to>
                                        <p:strVal val="hidden"/>
                                      </p:to>
                                    </p:set>
                                  </p:childTnLst>
                                </p:cTn>
                              </p:par>
                              <p:par>
                                <p:cTn id="88" presetID="21" presetClass="entr" presetSubtype="1" fill="hold" grpId="1" nodeType="withEffect">
                                  <p:stCondLst>
                                    <p:cond delay="1000"/>
                                  </p:stCondLst>
                                  <p:childTnLst>
                                    <p:set>
                                      <p:cBhvr>
                                        <p:cTn id="89" dur="1" fill="hold">
                                          <p:stCondLst>
                                            <p:cond delay="0"/>
                                          </p:stCondLst>
                                        </p:cTn>
                                        <p:tgtEl>
                                          <p:spTgt spid="35"/>
                                        </p:tgtEl>
                                        <p:attrNameLst>
                                          <p:attrName>style.visibility</p:attrName>
                                        </p:attrNameLst>
                                      </p:cBhvr>
                                      <p:to>
                                        <p:strVal val="visible"/>
                                      </p:to>
                                    </p:set>
                                    <p:animEffect transition="in" filter="wheel(1)">
                                      <p:cBhvr>
                                        <p:cTn id="90" dur="1000"/>
                                        <p:tgtEl>
                                          <p:spTgt spid="35"/>
                                        </p:tgtEl>
                                      </p:cBhvr>
                                    </p:animEffect>
                                  </p:childTnLst>
                                  <p:subTnLst>
                                    <p:audio>
                                      <p:cMediaNode>
                                        <p:cTn display="0" masterRel="sameClick">
                                          <p:stCondLst>
                                            <p:cond evt="begin" delay="0">
                                              <p:tn val="88"/>
                                            </p:cond>
                                          </p:stCondLst>
                                          <p:endCondLst>
                                            <p:cond evt="onStopAudio" delay="0">
                                              <p:tgtEl>
                                                <p:sldTgt/>
                                              </p:tgtEl>
                                            </p:cond>
                                          </p:endCondLst>
                                        </p:cTn>
                                        <p:tgtEl>
                                          <p:sndTgt r:embed="rId9" name="coin.wav"/>
                                        </p:tgtEl>
                                      </p:cMediaNode>
                                    </p:audio>
                                  </p:subTnLst>
                                </p:cTn>
                              </p:par>
                              <p:par>
                                <p:cTn id="91" presetID="1" presetClass="entr" presetSubtype="0" fill="hold" grpId="1" nodeType="withEffect">
                                  <p:stCondLst>
                                    <p:cond delay="2000"/>
                                  </p:stCondLst>
                                  <p:childTnLst>
                                    <p:set>
                                      <p:cBhvr>
                                        <p:cTn id="92" dur="1" fill="hold">
                                          <p:stCondLst>
                                            <p:cond delay="0"/>
                                          </p:stCondLst>
                                        </p:cTn>
                                        <p:tgtEl>
                                          <p:spTgt spid="32"/>
                                        </p:tgtEl>
                                        <p:attrNameLst>
                                          <p:attrName>style.visibility</p:attrName>
                                        </p:attrNameLst>
                                      </p:cBhvr>
                                      <p:to>
                                        <p:strVal val="visible"/>
                                      </p:to>
                                    </p:set>
                                  </p:childTnLst>
                                </p:cTn>
                              </p:par>
                              <p:par>
                                <p:cTn id="93" presetID="1" presetClass="exit" presetSubtype="0" fill="hold" grpId="0" nodeType="withEffect">
                                  <p:stCondLst>
                                    <p:cond delay="3000"/>
                                  </p:stCondLst>
                                  <p:childTnLst>
                                    <p:set>
                                      <p:cBhvr>
                                        <p:cTn id="94" dur="1" fill="hold">
                                          <p:stCondLst>
                                            <p:cond delay="0"/>
                                          </p:stCondLst>
                                        </p:cTn>
                                        <p:tgtEl>
                                          <p:spTgt spid="32"/>
                                        </p:tgtEl>
                                        <p:attrNameLst>
                                          <p:attrName>style.visibility</p:attrName>
                                        </p:attrNameLst>
                                      </p:cBhvr>
                                      <p:to>
                                        <p:strVal val="hidden"/>
                                      </p:to>
                                    </p:set>
                                  </p:childTnLst>
                                </p:cTn>
                              </p:par>
                              <p:par>
                                <p:cTn id="95" presetID="21" presetClass="entr" presetSubtype="1" fill="hold" grpId="3" nodeType="withEffect">
                                  <p:stCondLst>
                                    <p:cond delay="2000"/>
                                  </p:stCondLst>
                                  <p:childTnLst>
                                    <p:set>
                                      <p:cBhvr>
                                        <p:cTn id="96" dur="1" fill="hold">
                                          <p:stCondLst>
                                            <p:cond delay="0"/>
                                          </p:stCondLst>
                                        </p:cTn>
                                        <p:tgtEl>
                                          <p:spTgt spid="35"/>
                                        </p:tgtEl>
                                        <p:attrNameLst>
                                          <p:attrName>style.visibility</p:attrName>
                                        </p:attrNameLst>
                                      </p:cBhvr>
                                      <p:to>
                                        <p:strVal val="visible"/>
                                      </p:to>
                                    </p:set>
                                    <p:animEffect transition="in" filter="wheel(1)">
                                      <p:cBhvr>
                                        <p:cTn id="97" dur="1000"/>
                                        <p:tgtEl>
                                          <p:spTgt spid="35"/>
                                        </p:tgtEl>
                                      </p:cBhvr>
                                    </p:animEffect>
                                  </p:childTnLst>
                                  <p:subTnLst>
                                    <p:audio>
                                      <p:cMediaNode>
                                        <p:cTn display="0" masterRel="sameClick">
                                          <p:stCondLst>
                                            <p:cond evt="begin" delay="0">
                                              <p:tn val="95"/>
                                            </p:cond>
                                          </p:stCondLst>
                                          <p:endCondLst>
                                            <p:cond evt="onStopAudio" delay="0">
                                              <p:tgtEl>
                                                <p:sldTgt/>
                                              </p:tgtEl>
                                            </p:cond>
                                          </p:endCondLst>
                                        </p:cTn>
                                        <p:tgtEl>
                                          <p:sndTgt r:embed="rId9" name="coin.wav"/>
                                        </p:tgtEl>
                                      </p:cMediaNode>
                                    </p:audio>
                                  </p:subTnLst>
                                </p:cTn>
                              </p:par>
                              <p:par>
                                <p:cTn id="98" presetID="1" presetClass="entr" presetSubtype="0" fill="hold" grpId="1" nodeType="withEffect">
                                  <p:stCondLst>
                                    <p:cond delay="3000"/>
                                  </p:stCondLst>
                                  <p:childTnLst>
                                    <p:set>
                                      <p:cBhvr>
                                        <p:cTn id="99" dur="1" fill="hold">
                                          <p:stCondLst>
                                            <p:cond delay="0"/>
                                          </p:stCondLst>
                                        </p:cTn>
                                        <p:tgtEl>
                                          <p:spTgt spid="31"/>
                                        </p:tgtEl>
                                        <p:attrNameLst>
                                          <p:attrName>style.visibility</p:attrName>
                                        </p:attrNameLst>
                                      </p:cBhvr>
                                      <p:to>
                                        <p:strVal val="visible"/>
                                      </p:to>
                                    </p:set>
                                  </p:childTnLst>
                                </p:cTn>
                              </p:par>
                              <p:par>
                                <p:cTn id="100" presetID="1" presetClass="exit" presetSubtype="0" fill="hold" grpId="0" nodeType="withEffect">
                                  <p:stCondLst>
                                    <p:cond delay="4000"/>
                                  </p:stCondLst>
                                  <p:childTnLst>
                                    <p:set>
                                      <p:cBhvr>
                                        <p:cTn id="101" dur="1" fill="hold">
                                          <p:stCondLst>
                                            <p:cond delay="0"/>
                                          </p:stCondLst>
                                        </p:cTn>
                                        <p:tgtEl>
                                          <p:spTgt spid="31"/>
                                        </p:tgtEl>
                                        <p:attrNameLst>
                                          <p:attrName>style.visibility</p:attrName>
                                        </p:attrNameLst>
                                      </p:cBhvr>
                                      <p:to>
                                        <p:strVal val="hidden"/>
                                      </p:to>
                                    </p:set>
                                  </p:childTnLst>
                                </p:cTn>
                              </p:par>
                              <p:par>
                                <p:cTn id="102" presetID="21" presetClass="entr" presetSubtype="1" fill="hold" grpId="4" nodeType="withEffect">
                                  <p:stCondLst>
                                    <p:cond delay="3000"/>
                                  </p:stCondLst>
                                  <p:childTnLst>
                                    <p:set>
                                      <p:cBhvr>
                                        <p:cTn id="103" dur="1" fill="hold">
                                          <p:stCondLst>
                                            <p:cond delay="0"/>
                                          </p:stCondLst>
                                        </p:cTn>
                                        <p:tgtEl>
                                          <p:spTgt spid="35"/>
                                        </p:tgtEl>
                                        <p:attrNameLst>
                                          <p:attrName>style.visibility</p:attrName>
                                        </p:attrNameLst>
                                      </p:cBhvr>
                                      <p:to>
                                        <p:strVal val="visible"/>
                                      </p:to>
                                    </p:set>
                                    <p:animEffect transition="in" filter="wheel(1)">
                                      <p:cBhvr>
                                        <p:cTn id="104" dur="1000"/>
                                        <p:tgtEl>
                                          <p:spTgt spid="35"/>
                                        </p:tgtEl>
                                      </p:cBhvr>
                                    </p:animEffect>
                                  </p:childTnLst>
                                  <p:subTnLst>
                                    <p:audio>
                                      <p:cMediaNode>
                                        <p:cTn display="0" masterRel="sameClick">
                                          <p:stCondLst>
                                            <p:cond evt="begin" delay="0">
                                              <p:tn val="102"/>
                                            </p:cond>
                                          </p:stCondLst>
                                          <p:endCondLst>
                                            <p:cond evt="onStopAudio" delay="0">
                                              <p:tgtEl>
                                                <p:sldTgt/>
                                              </p:tgtEl>
                                            </p:cond>
                                          </p:endCondLst>
                                        </p:cTn>
                                        <p:tgtEl>
                                          <p:sndTgt r:embed="rId9" name="coin.wav"/>
                                        </p:tgtEl>
                                      </p:cMediaNode>
                                    </p:audio>
                                  </p:subTnLst>
                                </p:cTn>
                              </p:par>
                              <p:par>
                                <p:cTn id="105" presetID="1" presetClass="entr" presetSubtype="0" fill="hold" grpId="1" nodeType="withEffect">
                                  <p:stCondLst>
                                    <p:cond delay="4000"/>
                                  </p:stCondLst>
                                  <p:childTnLst>
                                    <p:set>
                                      <p:cBhvr>
                                        <p:cTn id="106" dur="1" fill="hold">
                                          <p:stCondLst>
                                            <p:cond delay="0"/>
                                          </p:stCondLst>
                                        </p:cTn>
                                        <p:tgtEl>
                                          <p:spTgt spid="30"/>
                                        </p:tgtEl>
                                        <p:attrNameLst>
                                          <p:attrName>style.visibility</p:attrName>
                                        </p:attrNameLst>
                                      </p:cBhvr>
                                      <p:to>
                                        <p:strVal val="visible"/>
                                      </p:to>
                                    </p:set>
                                  </p:childTnLst>
                                </p:cTn>
                              </p:par>
                              <p:par>
                                <p:cTn id="107" presetID="1" presetClass="exit" presetSubtype="0" fill="hold" grpId="0" nodeType="withEffect">
                                  <p:stCondLst>
                                    <p:cond delay="5000"/>
                                  </p:stCondLst>
                                  <p:childTnLst>
                                    <p:set>
                                      <p:cBhvr>
                                        <p:cTn id="108" dur="1" fill="hold">
                                          <p:stCondLst>
                                            <p:cond delay="0"/>
                                          </p:stCondLst>
                                        </p:cTn>
                                        <p:tgtEl>
                                          <p:spTgt spid="30"/>
                                        </p:tgtEl>
                                        <p:attrNameLst>
                                          <p:attrName>style.visibility</p:attrName>
                                        </p:attrNameLst>
                                      </p:cBhvr>
                                      <p:to>
                                        <p:strVal val="hidden"/>
                                      </p:to>
                                    </p:set>
                                  </p:childTnLst>
                                </p:cTn>
                              </p:par>
                              <p:par>
                                <p:cTn id="109" presetID="21" presetClass="entr" presetSubtype="1" fill="hold" grpId="5" nodeType="withEffect">
                                  <p:stCondLst>
                                    <p:cond delay="4000"/>
                                  </p:stCondLst>
                                  <p:childTnLst>
                                    <p:set>
                                      <p:cBhvr>
                                        <p:cTn id="110" dur="1" fill="hold">
                                          <p:stCondLst>
                                            <p:cond delay="0"/>
                                          </p:stCondLst>
                                        </p:cTn>
                                        <p:tgtEl>
                                          <p:spTgt spid="35"/>
                                        </p:tgtEl>
                                        <p:attrNameLst>
                                          <p:attrName>style.visibility</p:attrName>
                                        </p:attrNameLst>
                                      </p:cBhvr>
                                      <p:to>
                                        <p:strVal val="visible"/>
                                      </p:to>
                                    </p:set>
                                    <p:animEffect transition="in" filter="wheel(1)">
                                      <p:cBhvr>
                                        <p:cTn id="111" dur="1000"/>
                                        <p:tgtEl>
                                          <p:spTgt spid="35"/>
                                        </p:tgtEl>
                                      </p:cBhvr>
                                    </p:animEffect>
                                  </p:childTnLst>
                                  <p:subTnLst>
                                    <p:audio>
                                      <p:cMediaNode>
                                        <p:cTn display="0" masterRel="sameClick">
                                          <p:stCondLst>
                                            <p:cond evt="begin" delay="0">
                                              <p:tn val="109"/>
                                            </p:cond>
                                          </p:stCondLst>
                                          <p:endCondLst>
                                            <p:cond evt="onStopAudio" delay="0">
                                              <p:tgtEl>
                                                <p:sldTgt/>
                                              </p:tgtEl>
                                            </p:cond>
                                          </p:endCondLst>
                                        </p:cTn>
                                        <p:tgtEl>
                                          <p:sndTgt r:embed="rId9" name="coin.wav"/>
                                        </p:tgtEl>
                                      </p:cMediaNode>
                                    </p:audio>
                                  </p:subTnLst>
                                </p:cTn>
                              </p:par>
                              <p:par>
                                <p:cTn id="112" presetID="1" presetClass="entr" presetSubtype="0" fill="hold" grpId="1" nodeType="withEffect">
                                  <p:stCondLst>
                                    <p:cond delay="5000"/>
                                  </p:stCondLst>
                                  <p:childTnLst>
                                    <p:set>
                                      <p:cBhvr>
                                        <p:cTn id="113" dur="1" fill="hold">
                                          <p:stCondLst>
                                            <p:cond delay="0"/>
                                          </p:stCondLst>
                                        </p:cTn>
                                        <p:tgtEl>
                                          <p:spTgt spid="29"/>
                                        </p:tgtEl>
                                        <p:attrNameLst>
                                          <p:attrName>style.visibility</p:attrName>
                                        </p:attrNameLst>
                                      </p:cBhvr>
                                      <p:to>
                                        <p:strVal val="visible"/>
                                      </p:to>
                                    </p:set>
                                  </p:childTnLst>
                                </p:cTn>
                              </p:par>
                              <p:par>
                                <p:cTn id="114" presetID="1" presetClass="exit" presetSubtype="0" fill="hold" grpId="0" nodeType="withEffect">
                                  <p:stCondLst>
                                    <p:cond delay="6000"/>
                                  </p:stCondLst>
                                  <p:childTnLst>
                                    <p:set>
                                      <p:cBhvr>
                                        <p:cTn id="115" dur="1" fill="hold">
                                          <p:stCondLst>
                                            <p:cond delay="0"/>
                                          </p:stCondLst>
                                        </p:cTn>
                                        <p:tgtEl>
                                          <p:spTgt spid="29"/>
                                        </p:tgtEl>
                                        <p:attrNameLst>
                                          <p:attrName>style.visibility</p:attrName>
                                        </p:attrNameLst>
                                      </p:cBhvr>
                                      <p:to>
                                        <p:strVal val="hidden"/>
                                      </p:to>
                                    </p:set>
                                  </p:childTnLst>
                                </p:cTn>
                              </p:par>
                              <p:par>
                                <p:cTn id="116" presetID="21" presetClass="entr" presetSubtype="1" fill="hold" grpId="6" nodeType="withEffect">
                                  <p:stCondLst>
                                    <p:cond delay="5000"/>
                                  </p:stCondLst>
                                  <p:childTnLst>
                                    <p:set>
                                      <p:cBhvr>
                                        <p:cTn id="117" dur="1" fill="hold">
                                          <p:stCondLst>
                                            <p:cond delay="0"/>
                                          </p:stCondLst>
                                        </p:cTn>
                                        <p:tgtEl>
                                          <p:spTgt spid="35"/>
                                        </p:tgtEl>
                                        <p:attrNameLst>
                                          <p:attrName>style.visibility</p:attrName>
                                        </p:attrNameLst>
                                      </p:cBhvr>
                                      <p:to>
                                        <p:strVal val="visible"/>
                                      </p:to>
                                    </p:set>
                                    <p:animEffect transition="in" filter="wheel(1)">
                                      <p:cBhvr>
                                        <p:cTn id="118" dur="1000"/>
                                        <p:tgtEl>
                                          <p:spTgt spid="35"/>
                                        </p:tgtEl>
                                      </p:cBhvr>
                                    </p:animEffect>
                                  </p:childTnLst>
                                  <p:subTnLst>
                                    <p:audio>
                                      <p:cMediaNode>
                                        <p:cTn display="0" masterRel="sameClick">
                                          <p:stCondLst>
                                            <p:cond evt="begin" delay="0">
                                              <p:tn val="116"/>
                                            </p:cond>
                                          </p:stCondLst>
                                          <p:endCondLst>
                                            <p:cond evt="onStopAudio" delay="0">
                                              <p:tgtEl>
                                                <p:sldTgt/>
                                              </p:tgtEl>
                                            </p:cond>
                                          </p:endCondLst>
                                        </p:cTn>
                                        <p:tgtEl>
                                          <p:sndTgt r:embed="rId9" name="coin.wav"/>
                                        </p:tgtEl>
                                      </p:cMediaNode>
                                    </p:audio>
                                  </p:subTnLst>
                                </p:cTn>
                              </p:par>
                              <p:par>
                                <p:cTn id="119" presetID="1" presetClass="entr" presetSubtype="0" fill="hold" grpId="1" nodeType="withEffect">
                                  <p:stCondLst>
                                    <p:cond delay="6000"/>
                                  </p:stCondLst>
                                  <p:childTnLst>
                                    <p:set>
                                      <p:cBhvr>
                                        <p:cTn id="120" dur="1" fill="hold">
                                          <p:stCondLst>
                                            <p:cond delay="0"/>
                                          </p:stCondLst>
                                        </p:cTn>
                                        <p:tgtEl>
                                          <p:spTgt spid="28"/>
                                        </p:tgtEl>
                                        <p:attrNameLst>
                                          <p:attrName>style.visibility</p:attrName>
                                        </p:attrNameLst>
                                      </p:cBhvr>
                                      <p:to>
                                        <p:strVal val="visible"/>
                                      </p:to>
                                    </p:set>
                                  </p:childTnLst>
                                </p:cTn>
                              </p:par>
                              <p:par>
                                <p:cTn id="121" presetID="1" presetClass="exit" presetSubtype="0" fill="hold" grpId="0" nodeType="withEffect">
                                  <p:stCondLst>
                                    <p:cond delay="7000"/>
                                  </p:stCondLst>
                                  <p:childTnLst>
                                    <p:set>
                                      <p:cBhvr>
                                        <p:cTn id="122" dur="1" fill="hold">
                                          <p:stCondLst>
                                            <p:cond delay="0"/>
                                          </p:stCondLst>
                                        </p:cTn>
                                        <p:tgtEl>
                                          <p:spTgt spid="28"/>
                                        </p:tgtEl>
                                        <p:attrNameLst>
                                          <p:attrName>style.visibility</p:attrName>
                                        </p:attrNameLst>
                                      </p:cBhvr>
                                      <p:to>
                                        <p:strVal val="hidden"/>
                                      </p:to>
                                    </p:set>
                                  </p:childTnLst>
                                </p:cTn>
                              </p:par>
                              <p:par>
                                <p:cTn id="123" presetID="21" presetClass="entr" presetSubtype="1" fill="hold" grpId="7" nodeType="withEffect">
                                  <p:stCondLst>
                                    <p:cond delay="6000"/>
                                  </p:stCondLst>
                                  <p:childTnLst>
                                    <p:set>
                                      <p:cBhvr>
                                        <p:cTn id="124" dur="1" fill="hold">
                                          <p:stCondLst>
                                            <p:cond delay="0"/>
                                          </p:stCondLst>
                                        </p:cTn>
                                        <p:tgtEl>
                                          <p:spTgt spid="35"/>
                                        </p:tgtEl>
                                        <p:attrNameLst>
                                          <p:attrName>style.visibility</p:attrName>
                                        </p:attrNameLst>
                                      </p:cBhvr>
                                      <p:to>
                                        <p:strVal val="visible"/>
                                      </p:to>
                                    </p:set>
                                    <p:animEffect transition="in" filter="wheel(1)">
                                      <p:cBhvr>
                                        <p:cTn id="125" dur="1000"/>
                                        <p:tgtEl>
                                          <p:spTgt spid="35"/>
                                        </p:tgtEl>
                                      </p:cBhvr>
                                    </p:animEffect>
                                  </p:childTnLst>
                                  <p:subTnLst>
                                    <p:audio>
                                      <p:cMediaNode>
                                        <p:cTn display="0" masterRel="sameClick">
                                          <p:stCondLst>
                                            <p:cond evt="begin" delay="0">
                                              <p:tn val="123"/>
                                            </p:cond>
                                          </p:stCondLst>
                                          <p:endCondLst>
                                            <p:cond evt="onStopAudio" delay="0">
                                              <p:tgtEl>
                                                <p:sldTgt/>
                                              </p:tgtEl>
                                            </p:cond>
                                          </p:endCondLst>
                                        </p:cTn>
                                        <p:tgtEl>
                                          <p:sndTgt r:embed="rId9" name="coin.wav"/>
                                        </p:tgtEl>
                                      </p:cMediaNode>
                                    </p:audio>
                                  </p:subTnLst>
                                </p:cTn>
                              </p:par>
                              <p:par>
                                <p:cTn id="126" presetID="1" presetClass="entr" presetSubtype="0" fill="hold" grpId="1" nodeType="withEffect">
                                  <p:stCondLst>
                                    <p:cond delay="7000"/>
                                  </p:stCondLst>
                                  <p:childTnLst>
                                    <p:set>
                                      <p:cBhvr>
                                        <p:cTn id="127" dur="1" fill="hold">
                                          <p:stCondLst>
                                            <p:cond delay="0"/>
                                          </p:stCondLst>
                                        </p:cTn>
                                        <p:tgtEl>
                                          <p:spTgt spid="27"/>
                                        </p:tgtEl>
                                        <p:attrNameLst>
                                          <p:attrName>style.visibility</p:attrName>
                                        </p:attrNameLst>
                                      </p:cBhvr>
                                      <p:to>
                                        <p:strVal val="visible"/>
                                      </p:to>
                                    </p:set>
                                  </p:childTnLst>
                                </p:cTn>
                              </p:par>
                              <p:par>
                                <p:cTn id="128" presetID="1" presetClass="exit" presetSubtype="0" fill="hold" grpId="0" nodeType="withEffect">
                                  <p:stCondLst>
                                    <p:cond delay="8000"/>
                                  </p:stCondLst>
                                  <p:childTnLst>
                                    <p:set>
                                      <p:cBhvr>
                                        <p:cTn id="129" dur="1" fill="hold">
                                          <p:stCondLst>
                                            <p:cond delay="0"/>
                                          </p:stCondLst>
                                        </p:cTn>
                                        <p:tgtEl>
                                          <p:spTgt spid="27"/>
                                        </p:tgtEl>
                                        <p:attrNameLst>
                                          <p:attrName>style.visibility</p:attrName>
                                        </p:attrNameLst>
                                      </p:cBhvr>
                                      <p:to>
                                        <p:strVal val="hidden"/>
                                      </p:to>
                                    </p:set>
                                  </p:childTnLst>
                                </p:cTn>
                              </p:par>
                              <p:par>
                                <p:cTn id="130" presetID="21" presetClass="entr" presetSubtype="1" fill="hold" grpId="8" nodeType="withEffect">
                                  <p:stCondLst>
                                    <p:cond delay="7000"/>
                                  </p:stCondLst>
                                  <p:childTnLst>
                                    <p:set>
                                      <p:cBhvr>
                                        <p:cTn id="131" dur="1" fill="hold">
                                          <p:stCondLst>
                                            <p:cond delay="0"/>
                                          </p:stCondLst>
                                        </p:cTn>
                                        <p:tgtEl>
                                          <p:spTgt spid="35"/>
                                        </p:tgtEl>
                                        <p:attrNameLst>
                                          <p:attrName>style.visibility</p:attrName>
                                        </p:attrNameLst>
                                      </p:cBhvr>
                                      <p:to>
                                        <p:strVal val="visible"/>
                                      </p:to>
                                    </p:set>
                                    <p:animEffect transition="in" filter="wheel(1)">
                                      <p:cBhvr>
                                        <p:cTn id="132" dur="1000"/>
                                        <p:tgtEl>
                                          <p:spTgt spid="35"/>
                                        </p:tgtEl>
                                      </p:cBhvr>
                                    </p:animEffect>
                                  </p:childTnLst>
                                  <p:subTnLst>
                                    <p:audio>
                                      <p:cMediaNode>
                                        <p:cTn display="0" masterRel="sameClick">
                                          <p:stCondLst>
                                            <p:cond evt="begin" delay="0">
                                              <p:tn val="130"/>
                                            </p:cond>
                                          </p:stCondLst>
                                          <p:endCondLst>
                                            <p:cond evt="onStopAudio" delay="0">
                                              <p:tgtEl>
                                                <p:sldTgt/>
                                              </p:tgtEl>
                                            </p:cond>
                                          </p:endCondLst>
                                        </p:cTn>
                                        <p:tgtEl>
                                          <p:sndTgt r:embed="rId9" name="coin.wav"/>
                                        </p:tgtEl>
                                      </p:cMediaNode>
                                    </p:audio>
                                  </p:subTnLst>
                                </p:cTn>
                              </p:par>
                              <p:par>
                                <p:cTn id="133" presetID="1" presetClass="entr" presetSubtype="0" fill="hold" grpId="1" nodeType="withEffect">
                                  <p:stCondLst>
                                    <p:cond delay="8000"/>
                                  </p:stCondLst>
                                  <p:childTnLst>
                                    <p:set>
                                      <p:cBhvr>
                                        <p:cTn id="134" dur="1" fill="hold">
                                          <p:stCondLst>
                                            <p:cond delay="0"/>
                                          </p:stCondLst>
                                        </p:cTn>
                                        <p:tgtEl>
                                          <p:spTgt spid="26"/>
                                        </p:tgtEl>
                                        <p:attrNameLst>
                                          <p:attrName>style.visibility</p:attrName>
                                        </p:attrNameLst>
                                      </p:cBhvr>
                                      <p:to>
                                        <p:strVal val="visible"/>
                                      </p:to>
                                    </p:set>
                                  </p:childTnLst>
                                </p:cTn>
                              </p:par>
                              <p:par>
                                <p:cTn id="135" presetID="1" presetClass="exit" presetSubtype="0" fill="hold" grpId="0" nodeType="withEffect">
                                  <p:stCondLst>
                                    <p:cond delay="9000"/>
                                  </p:stCondLst>
                                  <p:childTnLst>
                                    <p:set>
                                      <p:cBhvr>
                                        <p:cTn id="136" dur="1" fill="hold">
                                          <p:stCondLst>
                                            <p:cond delay="0"/>
                                          </p:stCondLst>
                                        </p:cTn>
                                        <p:tgtEl>
                                          <p:spTgt spid="26"/>
                                        </p:tgtEl>
                                        <p:attrNameLst>
                                          <p:attrName>style.visibility</p:attrName>
                                        </p:attrNameLst>
                                      </p:cBhvr>
                                      <p:to>
                                        <p:strVal val="hidden"/>
                                      </p:to>
                                    </p:set>
                                  </p:childTnLst>
                                </p:cTn>
                              </p:par>
                              <p:par>
                                <p:cTn id="137" presetID="21" presetClass="entr" presetSubtype="1" fill="hold" grpId="2" nodeType="withEffect">
                                  <p:stCondLst>
                                    <p:cond delay="8000"/>
                                  </p:stCondLst>
                                  <p:childTnLst>
                                    <p:set>
                                      <p:cBhvr>
                                        <p:cTn id="138" dur="1" fill="hold">
                                          <p:stCondLst>
                                            <p:cond delay="0"/>
                                          </p:stCondLst>
                                        </p:cTn>
                                        <p:tgtEl>
                                          <p:spTgt spid="35"/>
                                        </p:tgtEl>
                                        <p:attrNameLst>
                                          <p:attrName>style.visibility</p:attrName>
                                        </p:attrNameLst>
                                      </p:cBhvr>
                                      <p:to>
                                        <p:strVal val="visible"/>
                                      </p:to>
                                    </p:set>
                                    <p:animEffect transition="in" filter="wheel(1)">
                                      <p:cBhvr>
                                        <p:cTn id="139" dur="1000"/>
                                        <p:tgtEl>
                                          <p:spTgt spid="35"/>
                                        </p:tgtEl>
                                      </p:cBhvr>
                                    </p:animEffect>
                                  </p:childTnLst>
                                  <p:subTnLst>
                                    <p:audio>
                                      <p:cMediaNode>
                                        <p:cTn display="0" masterRel="sameClick">
                                          <p:stCondLst>
                                            <p:cond evt="begin" delay="0">
                                              <p:tn val="137"/>
                                            </p:cond>
                                          </p:stCondLst>
                                          <p:endCondLst>
                                            <p:cond evt="onStopAudio" delay="0">
                                              <p:tgtEl>
                                                <p:sldTgt/>
                                              </p:tgtEl>
                                            </p:cond>
                                          </p:endCondLst>
                                        </p:cTn>
                                        <p:tgtEl>
                                          <p:sndTgt r:embed="rId9" name="coin.wav"/>
                                        </p:tgtEl>
                                      </p:cMediaNode>
                                    </p:audio>
                                  </p:subTnLst>
                                </p:cTn>
                              </p:par>
                              <p:par>
                                <p:cTn id="140" presetID="1" presetClass="entr" presetSubtype="0" fill="hold" grpId="1" nodeType="withEffect">
                                  <p:stCondLst>
                                    <p:cond delay="9000"/>
                                  </p:stCondLst>
                                  <p:childTnLst>
                                    <p:set>
                                      <p:cBhvr>
                                        <p:cTn id="141" dur="1" fill="hold">
                                          <p:stCondLst>
                                            <p:cond delay="0"/>
                                          </p:stCondLst>
                                        </p:cTn>
                                        <p:tgtEl>
                                          <p:spTgt spid="25"/>
                                        </p:tgtEl>
                                        <p:attrNameLst>
                                          <p:attrName>style.visibility</p:attrName>
                                        </p:attrNameLst>
                                      </p:cBhvr>
                                      <p:to>
                                        <p:strVal val="visible"/>
                                      </p:to>
                                    </p:set>
                                  </p:childTnLst>
                                </p:cTn>
                              </p:par>
                              <p:par>
                                <p:cTn id="142" presetID="1" presetClass="exit" presetSubtype="0" fill="hold" grpId="0" nodeType="withEffect">
                                  <p:stCondLst>
                                    <p:cond delay="10000"/>
                                  </p:stCondLst>
                                  <p:childTnLst>
                                    <p:set>
                                      <p:cBhvr>
                                        <p:cTn id="143" dur="1" fill="hold">
                                          <p:stCondLst>
                                            <p:cond delay="0"/>
                                          </p:stCondLst>
                                        </p:cTn>
                                        <p:tgtEl>
                                          <p:spTgt spid="25"/>
                                        </p:tgtEl>
                                        <p:attrNameLst>
                                          <p:attrName>style.visibility</p:attrName>
                                        </p:attrNameLst>
                                      </p:cBhvr>
                                      <p:to>
                                        <p:strVal val="hidden"/>
                                      </p:to>
                                    </p:set>
                                  </p:childTnLst>
                                </p:cTn>
                              </p:par>
                              <p:par>
                                <p:cTn id="144" presetID="21" presetClass="entr" presetSubtype="1" fill="hold" grpId="10" nodeType="withEffect">
                                  <p:stCondLst>
                                    <p:cond delay="9000"/>
                                  </p:stCondLst>
                                  <p:childTnLst>
                                    <p:set>
                                      <p:cBhvr>
                                        <p:cTn id="145" dur="1" fill="hold">
                                          <p:stCondLst>
                                            <p:cond delay="0"/>
                                          </p:stCondLst>
                                        </p:cTn>
                                        <p:tgtEl>
                                          <p:spTgt spid="35"/>
                                        </p:tgtEl>
                                        <p:attrNameLst>
                                          <p:attrName>style.visibility</p:attrName>
                                        </p:attrNameLst>
                                      </p:cBhvr>
                                      <p:to>
                                        <p:strVal val="visible"/>
                                      </p:to>
                                    </p:set>
                                    <p:animEffect transition="in" filter="wheel(1)">
                                      <p:cBhvr>
                                        <p:cTn id="146" dur="1000"/>
                                        <p:tgtEl>
                                          <p:spTgt spid="35"/>
                                        </p:tgtEl>
                                      </p:cBhvr>
                                    </p:animEffect>
                                  </p:childTnLst>
                                  <p:subTnLst>
                                    <p:audio>
                                      <p:cMediaNode>
                                        <p:cTn display="0" masterRel="sameClick">
                                          <p:stCondLst>
                                            <p:cond evt="begin" delay="0">
                                              <p:tn val="144"/>
                                            </p:cond>
                                          </p:stCondLst>
                                          <p:endCondLst>
                                            <p:cond evt="onStopAudio" delay="0">
                                              <p:tgtEl>
                                                <p:sldTgt/>
                                              </p:tgtEl>
                                            </p:cond>
                                          </p:endCondLst>
                                        </p:cTn>
                                        <p:tgtEl>
                                          <p:sndTgt r:embed="rId9" name="coin.wav"/>
                                        </p:tgtEl>
                                      </p:cMediaNode>
                                    </p:audio>
                                  </p:subTnLst>
                                </p:cTn>
                              </p:par>
                              <p:par>
                                <p:cTn id="147" presetID="1" presetClass="entr" presetSubtype="0" fill="hold" grpId="1" nodeType="withEffect">
                                  <p:stCondLst>
                                    <p:cond delay="10000"/>
                                  </p:stCondLst>
                                  <p:childTnLst>
                                    <p:set>
                                      <p:cBhvr>
                                        <p:cTn id="148" dur="1" fill="hold">
                                          <p:stCondLst>
                                            <p:cond delay="0"/>
                                          </p:stCondLst>
                                        </p:cTn>
                                        <p:tgtEl>
                                          <p:spTgt spid="24"/>
                                        </p:tgtEl>
                                        <p:attrNameLst>
                                          <p:attrName>style.visibility</p:attrName>
                                        </p:attrNameLst>
                                      </p:cBhvr>
                                      <p:to>
                                        <p:strVal val="visible"/>
                                      </p:to>
                                    </p:set>
                                  </p:childTnLst>
                                </p:cTn>
                              </p:par>
                              <p:par>
                                <p:cTn id="149" presetID="1" presetClass="exit" presetSubtype="0" fill="hold" grpId="0" nodeType="withEffect">
                                  <p:stCondLst>
                                    <p:cond delay="11000"/>
                                  </p:stCondLst>
                                  <p:childTnLst>
                                    <p:set>
                                      <p:cBhvr>
                                        <p:cTn id="150" dur="1" fill="hold">
                                          <p:stCondLst>
                                            <p:cond delay="0"/>
                                          </p:stCondLst>
                                        </p:cTn>
                                        <p:tgtEl>
                                          <p:spTgt spid="24"/>
                                        </p:tgtEl>
                                        <p:attrNameLst>
                                          <p:attrName>style.visibility</p:attrName>
                                        </p:attrNameLst>
                                      </p:cBhvr>
                                      <p:to>
                                        <p:strVal val="hidden"/>
                                      </p:to>
                                    </p:set>
                                  </p:childTnLst>
                                </p:cTn>
                              </p:par>
                              <p:par>
                                <p:cTn id="151" presetID="21" presetClass="entr" presetSubtype="1" fill="hold" grpId="11" nodeType="withEffect">
                                  <p:stCondLst>
                                    <p:cond delay="10000"/>
                                  </p:stCondLst>
                                  <p:childTnLst>
                                    <p:set>
                                      <p:cBhvr>
                                        <p:cTn id="152" dur="1" fill="hold">
                                          <p:stCondLst>
                                            <p:cond delay="0"/>
                                          </p:stCondLst>
                                        </p:cTn>
                                        <p:tgtEl>
                                          <p:spTgt spid="35"/>
                                        </p:tgtEl>
                                        <p:attrNameLst>
                                          <p:attrName>style.visibility</p:attrName>
                                        </p:attrNameLst>
                                      </p:cBhvr>
                                      <p:to>
                                        <p:strVal val="visible"/>
                                      </p:to>
                                    </p:set>
                                    <p:animEffect transition="in" filter="wheel(1)">
                                      <p:cBhvr>
                                        <p:cTn id="153" dur="1000"/>
                                        <p:tgtEl>
                                          <p:spTgt spid="35"/>
                                        </p:tgtEl>
                                      </p:cBhvr>
                                    </p:animEffect>
                                  </p:childTnLst>
                                  <p:subTnLst>
                                    <p:audio>
                                      <p:cMediaNode>
                                        <p:cTn display="0" masterRel="sameClick">
                                          <p:stCondLst>
                                            <p:cond evt="begin" delay="0">
                                              <p:tn val="151"/>
                                            </p:cond>
                                          </p:stCondLst>
                                          <p:endCondLst>
                                            <p:cond evt="onStopAudio" delay="0">
                                              <p:tgtEl>
                                                <p:sldTgt/>
                                              </p:tgtEl>
                                            </p:cond>
                                          </p:endCondLst>
                                        </p:cTn>
                                        <p:tgtEl>
                                          <p:sndTgt r:embed="rId9" name="coin.wav"/>
                                        </p:tgtEl>
                                      </p:cMediaNode>
                                    </p:audio>
                                  </p:subTnLst>
                                </p:cTn>
                              </p:par>
                              <p:par>
                                <p:cTn id="154" presetID="1" presetClass="entr" presetSubtype="0" fill="hold" grpId="1" nodeType="withEffect">
                                  <p:stCondLst>
                                    <p:cond delay="11000"/>
                                  </p:stCondLst>
                                  <p:childTnLst>
                                    <p:set>
                                      <p:cBhvr>
                                        <p:cTn id="155" dur="1" fill="hold">
                                          <p:stCondLst>
                                            <p:cond delay="0"/>
                                          </p:stCondLst>
                                        </p:cTn>
                                        <p:tgtEl>
                                          <p:spTgt spid="23"/>
                                        </p:tgtEl>
                                        <p:attrNameLst>
                                          <p:attrName>style.visibility</p:attrName>
                                        </p:attrNameLst>
                                      </p:cBhvr>
                                      <p:to>
                                        <p:strVal val="visible"/>
                                      </p:to>
                                    </p:set>
                                  </p:childTnLst>
                                </p:cTn>
                              </p:par>
                              <p:par>
                                <p:cTn id="156" presetID="1" presetClass="exit" presetSubtype="0" fill="hold" grpId="0" nodeType="withEffect">
                                  <p:stCondLst>
                                    <p:cond delay="12000"/>
                                  </p:stCondLst>
                                  <p:childTnLst>
                                    <p:set>
                                      <p:cBhvr>
                                        <p:cTn id="157" dur="1" fill="hold">
                                          <p:stCondLst>
                                            <p:cond delay="0"/>
                                          </p:stCondLst>
                                        </p:cTn>
                                        <p:tgtEl>
                                          <p:spTgt spid="23"/>
                                        </p:tgtEl>
                                        <p:attrNameLst>
                                          <p:attrName>style.visibility</p:attrName>
                                        </p:attrNameLst>
                                      </p:cBhvr>
                                      <p:to>
                                        <p:strVal val="hidden"/>
                                      </p:to>
                                    </p:set>
                                  </p:childTnLst>
                                </p:cTn>
                              </p:par>
                              <p:par>
                                <p:cTn id="158" presetID="21" presetClass="entr" presetSubtype="1" fill="hold" grpId="12" nodeType="withEffect">
                                  <p:stCondLst>
                                    <p:cond delay="11000"/>
                                  </p:stCondLst>
                                  <p:childTnLst>
                                    <p:set>
                                      <p:cBhvr>
                                        <p:cTn id="159" dur="1" fill="hold">
                                          <p:stCondLst>
                                            <p:cond delay="0"/>
                                          </p:stCondLst>
                                        </p:cTn>
                                        <p:tgtEl>
                                          <p:spTgt spid="35"/>
                                        </p:tgtEl>
                                        <p:attrNameLst>
                                          <p:attrName>style.visibility</p:attrName>
                                        </p:attrNameLst>
                                      </p:cBhvr>
                                      <p:to>
                                        <p:strVal val="visible"/>
                                      </p:to>
                                    </p:set>
                                    <p:animEffect transition="in" filter="wheel(1)">
                                      <p:cBhvr>
                                        <p:cTn id="160" dur="1000"/>
                                        <p:tgtEl>
                                          <p:spTgt spid="35"/>
                                        </p:tgtEl>
                                      </p:cBhvr>
                                    </p:animEffect>
                                  </p:childTnLst>
                                  <p:subTnLst>
                                    <p:audio>
                                      <p:cMediaNode>
                                        <p:cTn display="0" masterRel="sameClick">
                                          <p:stCondLst>
                                            <p:cond evt="begin" delay="0">
                                              <p:tn val="158"/>
                                            </p:cond>
                                          </p:stCondLst>
                                          <p:endCondLst>
                                            <p:cond evt="onStopAudio" delay="0">
                                              <p:tgtEl>
                                                <p:sldTgt/>
                                              </p:tgtEl>
                                            </p:cond>
                                          </p:endCondLst>
                                        </p:cTn>
                                        <p:tgtEl>
                                          <p:sndTgt r:embed="rId9" name="coin.wav"/>
                                        </p:tgtEl>
                                      </p:cMediaNode>
                                    </p:audio>
                                  </p:subTnLst>
                                </p:cTn>
                              </p:par>
                              <p:par>
                                <p:cTn id="161" presetID="1" presetClass="entr" presetSubtype="0" fill="hold" grpId="1" nodeType="withEffect">
                                  <p:stCondLst>
                                    <p:cond delay="12000"/>
                                  </p:stCondLst>
                                  <p:childTnLst>
                                    <p:set>
                                      <p:cBhvr>
                                        <p:cTn id="162" dur="1" fill="hold">
                                          <p:stCondLst>
                                            <p:cond delay="0"/>
                                          </p:stCondLst>
                                        </p:cTn>
                                        <p:tgtEl>
                                          <p:spTgt spid="22"/>
                                        </p:tgtEl>
                                        <p:attrNameLst>
                                          <p:attrName>style.visibility</p:attrName>
                                        </p:attrNameLst>
                                      </p:cBhvr>
                                      <p:to>
                                        <p:strVal val="visible"/>
                                      </p:to>
                                    </p:set>
                                  </p:childTnLst>
                                </p:cTn>
                              </p:par>
                              <p:par>
                                <p:cTn id="163" presetID="1" presetClass="exit" presetSubtype="0" fill="hold" grpId="0" nodeType="withEffect">
                                  <p:stCondLst>
                                    <p:cond delay="13000"/>
                                  </p:stCondLst>
                                  <p:childTnLst>
                                    <p:set>
                                      <p:cBhvr>
                                        <p:cTn id="164" dur="1" fill="hold">
                                          <p:stCondLst>
                                            <p:cond delay="0"/>
                                          </p:stCondLst>
                                        </p:cTn>
                                        <p:tgtEl>
                                          <p:spTgt spid="22"/>
                                        </p:tgtEl>
                                        <p:attrNameLst>
                                          <p:attrName>style.visibility</p:attrName>
                                        </p:attrNameLst>
                                      </p:cBhvr>
                                      <p:to>
                                        <p:strVal val="hidden"/>
                                      </p:to>
                                    </p:set>
                                  </p:childTnLst>
                                </p:cTn>
                              </p:par>
                              <p:par>
                                <p:cTn id="165" presetID="21" presetClass="entr" presetSubtype="1" fill="hold" grpId="13" nodeType="withEffect">
                                  <p:stCondLst>
                                    <p:cond delay="12000"/>
                                  </p:stCondLst>
                                  <p:childTnLst>
                                    <p:set>
                                      <p:cBhvr>
                                        <p:cTn id="166" dur="1" fill="hold">
                                          <p:stCondLst>
                                            <p:cond delay="0"/>
                                          </p:stCondLst>
                                        </p:cTn>
                                        <p:tgtEl>
                                          <p:spTgt spid="35"/>
                                        </p:tgtEl>
                                        <p:attrNameLst>
                                          <p:attrName>style.visibility</p:attrName>
                                        </p:attrNameLst>
                                      </p:cBhvr>
                                      <p:to>
                                        <p:strVal val="visible"/>
                                      </p:to>
                                    </p:set>
                                    <p:animEffect transition="in" filter="wheel(1)">
                                      <p:cBhvr>
                                        <p:cTn id="167" dur="1000"/>
                                        <p:tgtEl>
                                          <p:spTgt spid="35"/>
                                        </p:tgtEl>
                                      </p:cBhvr>
                                    </p:animEffect>
                                  </p:childTnLst>
                                  <p:subTnLst>
                                    <p:audio>
                                      <p:cMediaNode>
                                        <p:cTn display="0" masterRel="sameClick">
                                          <p:stCondLst>
                                            <p:cond evt="begin" delay="0">
                                              <p:tn val="165"/>
                                            </p:cond>
                                          </p:stCondLst>
                                          <p:endCondLst>
                                            <p:cond evt="onStopAudio" delay="0">
                                              <p:tgtEl>
                                                <p:sldTgt/>
                                              </p:tgtEl>
                                            </p:cond>
                                          </p:endCondLst>
                                        </p:cTn>
                                        <p:tgtEl>
                                          <p:sndTgt r:embed="rId9" name="coin.wav"/>
                                        </p:tgtEl>
                                      </p:cMediaNode>
                                    </p:audio>
                                  </p:subTnLst>
                                </p:cTn>
                              </p:par>
                              <p:par>
                                <p:cTn id="168" presetID="1" presetClass="entr" presetSubtype="0" fill="hold" grpId="1" nodeType="withEffect">
                                  <p:stCondLst>
                                    <p:cond delay="13000"/>
                                  </p:stCondLst>
                                  <p:childTnLst>
                                    <p:set>
                                      <p:cBhvr>
                                        <p:cTn id="169" dur="1" fill="hold">
                                          <p:stCondLst>
                                            <p:cond delay="0"/>
                                          </p:stCondLst>
                                        </p:cTn>
                                        <p:tgtEl>
                                          <p:spTgt spid="21"/>
                                        </p:tgtEl>
                                        <p:attrNameLst>
                                          <p:attrName>style.visibility</p:attrName>
                                        </p:attrNameLst>
                                      </p:cBhvr>
                                      <p:to>
                                        <p:strVal val="visible"/>
                                      </p:to>
                                    </p:set>
                                  </p:childTnLst>
                                </p:cTn>
                              </p:par>
                              <p:par>
                                <p:cTn id="170" presetID="1" presetClass="exit" presetSubtype="0" fill="hold" grpId="0" nodeType="withEffect">
                                  <p:stCondLst>
                                    <p:cond delay="14000"/>
                                  </p:stCondLst>
                                  <p:childTnLst>
                                    <p:set>
                                      <p:cBhvr>
                                        <p:cTn id="171" dur="1" fill="hold">
                                          <p:stCondLst>
                                            <p:cond delay="0"/>
                                          </p:stCondLst>
                                        </p:cTn>
                                        <p:tgtEl>
                                          <p:spTgt spid="21"/>
                                        </p:tgtEl>
                                        <p:attrNameLst>
                                          <p:attrName>style.visibility</p:attrName>
                                        </p:attrNameLst>
                                      </p:cBhvr>
                                      <p:to>
                                        <p:strVal val="hidden"/>
                                      </p:to>
                                    </p:set>
                                  </p:childTnLst>
                                </p:cTn>
                              </p:par>
                              <p:par>
                                <p:cTn id="172" presetID="21" presetClass="entr" presetSubtype="1" fill="hold" grpId="14" nodeType="withEffect">
                                  <p:stCondLst>
                                    <p:cond delay="13000"/>
                                  </p:stCondLst>
                                  <p:childTnLst>
                                    <p:set>
                                      <p:cBhvr>
                                        <p:cTn id="173" dur="1" fill="hold">
                                          <p:stCondLst>
                                            <p:cond delay="0"/>
                                          </p:stCondLst>
                                        </p:cTn>
                                        <p:tgtEl>
                                          <p:spTgt spid="35"/>
                                        </p:tgtEl>
                                        <p:attrNameLst>
                                          <p:attrName>style.visibility</p:attrName>
                                        </p:attrNameLst>
                                      </p:cBhvr>
                                      <p:to>
                                        <p:strVal val="visible"/>
                                      </p:to>
                                    </p:set>
                                    <p:animEffect transition="in" filter="wheel(1)">
                                      <p:cBhvr>
                                        <p:cTn id="174" dur="1000"/>
                                        <p:tgtEl>
                                          <p:spTgt spid="35"/>
                                        </p:tgtEl>
                                      </p:cBhvr>
                                    </p:animEffect>
                                  </p:childTnLst>
                                  <p:subTnLst>
                                    <p:audio>
                                      <p:cMediaNode>
                                        <p:cTn display="0" masterRel="sameClick">
                                          <p:stCondLst>
                                            <p:cond evt="begin" delay="0">
                                              <p:tn val="172"/>
                                            </p:cond>
                                          </p:stCondLst>
                                          <p:endCondLst>
                                            <p:cond evt="onStopAudio" delay="0">
                                              <p:tgtEl>
                                                <p:sldTgt/>
                                              </p:tgtEl>
                                            </p:cond>
                                          </p:endCondLst>
                                        </p:cTn>
                                        <p:tgtEl>
                                          <p:sndTgt r:embed="rId9" name="coin.wav"/>
                                        </p:tgtEl>
                                      </p:cMediaNode>
                                    </p:audio>
                                  </p:subTnLst>
                                </p:cTn>
                              </p:par>
                              <p:par>
                                <p:cTn id="175" presetID="1" presetClass="entr" presetSubtype="0" fill="hold" grpId="1" nodeType="withEffect">
                                  <p:stCondLst>
                                    <p:cond delay="14000"/>
                                  </p:stCondLst>
                                  <p:childTnLst>
                                    <p:set>
                                      <p:cBhvr>
                                        <p:cTn id="176" dur="1" fill="hold">
                                          <p:stCondLst>
                                            <p:cond delay="0"/>
                                          </p:stCondLst>
                                        </p:cTn>
                                        <p:tgtEl>
                                          <p:spTgt spid="20"/>
                                        </p:tgtEl>
                                        <p:attrNameLst>
                                          <p:attrName>style.visibility</p:attrName>
                                        </p:attrNameLst>
                                      </p:cBhvr>
                                      <p:to>
                                        <p:strVal val="visible"/>
                                      </p:to>
                                    </p:set>
                                  </p:childTnLst>
                                </p:cTn>
                              </p:par>
                              <p:par>
                                <p:cTn id="177" presetID="1" presetClass="exit" presetSubtype="0" fill="hold" grpId="0" nodeType="withEffect">
                                  <p:stCondLst>
                                    <p:cond delay="15000"/>
                                  </p:stCondLst>
                                  <p:childTnLst>
                                    <p:set>
                                      <p:cBhvr>
                                        <p:cTn id="178" dur="1" fill="hold">
                                          <p:stCondLst>
                                            <p:cond delay="0"/>
                                          </p:stCondLst>
                                        </p:cTn>
                                        <p:tgtEl>
                                          <p:spTgt spid="20"/>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9" name="coin.wav"/>
                                        </p:tgtEl>
                                      </p:cMediaNode>
                                    </p:audio>
                                  </p:subTnLst>
                                </p:cTn>
                              </p:par>
                              <p:par>
                                <p:cTn id="179" presetID="21" presetClass="entr" presetSubtype="1" fill="hold" grpId="9" nodeType="withEffect">
                                  <p:stCondLst>
                                    <p:cond delay="14000"/>
                                  </p:stCondLst>
                                  <p:childTnLst>
                                    <p:set>
                                      <p:cBhvr>
                                        <p:cTn id="180" dur="1" fill="hold">
                                          <p:stCondLst>
                                            <p:cond delay="0"/>
                                          </p:stCondLst>
                                        </p:cTn>
                                        <p:tgtEl>
                                          <p:spTgt spid="35"/>
                                        </p:tgtEl>
                                        <p:attrNameLst>
                                          <p:attrName>style.visibility</p:attrName>
                                        </p:attrNameLst>
                                      </p:cBhvr>
                                      <p:to>
                                        <p:strVal val="visible"/>
                                      </p:to>
                                    </p:set>
                                    <p:animEffect transition="in" filter="wheel(1)">
                                      <p:cBhvr>
                                        <p:cTn id="181" dur="1000"/>
                                        <p:tgtEl>
                                          <p:spTgt spid="35"/>
                                        </p:tgtEl>
                                      </p:cBhvr>
                                    </p:animEffect>
                                  </p:childTnLst>
                                  <p:subTnLst>
                                    <p:audio>
                                      <p:cMediaNode vol="100000">
                                        <p:cTn display="0" masterRel="sameClick">
                                          <p:stCondLst>
                                            <p:cond evt="begin" delay="0">
                                              <p:tn val="179"/>
                                            </p:cond>
                                          </p:stCondLst>
                                          <p:endCondLst>
                                            <p:cond evt="onStopAudio" delay="0">
                                              <p:tgtEl>
                                                <p:sldTgt/>
                                              </p:tgtEl>
                                            </p:cond>
                                          </p:endCondLst>
                                        </p:cTn>
                                        <p:tgtEl>
                                          <p:sndTgt r:embed="rId9" name="coin.wav"/>
                                        </p:tgtEl>
                                      </p:cMediaNode>
                                    </p:audio>
                                  </p:subTnLst>
                                </p:cTn>
                              </p:par>
                              <p:par>
                                <p:cTn id="182" presetID="1" presetClass="entr" presetSubtype="0" fill="hold" grpId="1" nodeType="withEffect">
                                  <p:stCondLst>
                                    <p:cond delay="15000"/>
                                  </p:stCondLst>
                                  <p:childTnLst>
                                    <p:set>
                                      <p:cBhvr>
                                        <p:cTn id="183" dur="1" fill="hold">
                                          <p:stCondLst>
                                            <p:cond delay="0"/>
                                          </p:stCondLst>
                                        </p:cTn>
                                        <p:tgtEl>
                                          <p:spTgt spid="19"/>
                                        </p:tgtEl>
                                        <p:attrNameLst>
                                          <p:attrName>style.visibility</p:attrName>
                                        </p:attrNameLst>
                                      </p:cBhvr>
                                      <p:to>
                                        <p:strVal val="visible"/>
                                      </p:to>
                                    </p:set>
                                  </p:childTnLst>
                                  <p:subTnLst>
                                    <p:audio>
                                      <p:cMediaNode vol="100000">
                                        <p:cTn display="0" masterRel="sameClick">
                                          <p:stCondLst>
                                            <p:cond evt="begin" delay="0">
                                              <p:tn val="182"/>
                                            </p:cond>
                                          </p:stCondLst>
                                          <p:endCondLst>
                                            <p:cond evt="onStopAudio" delay="0">
                                              <p:tgtEl>
                                                <p:sldTgt/>
                                              </p:tgtEl>
                                            </p:cond>
                                          </p:endCondLst>
                                        </p:cTn>
                                        <p:tgtEl>
                                          <p:sndTgt r:embed="rId10" name="cashreg.wav"/>
                                        </p:tgtEl>
                                      </p:cMediaNode>
                                    </p:audio>
                                  </p:subTnLst>
                                </p:cTn>
                              </p:par>
                              <p:par>
                                <p:cTn id="184" presetID="1" presetClass="exit" presetSubtype="0" fill="hold" grpId="0" nodeType="withEffect">
                                  <p:stCondLst>
                                    <p:cond delay="16000"/>
                                  </p:stCondLst>
                                  <p:childTnLst>
                                    <p:set>
                                      <p:cBhvr>
                                        <p:cTn id="185" dur="1" fill="hold">
                                          <p:stCondLst>
                                            <p:cond delay="0"/>
                                          </p:stCondLst>
                                        </p:cTn>
                                        <p:tgtEl>
                                          <p:spTgt spid="19"/>
                                        </p:tgtEl>
                                        <p:attrNameLst>
                                          <p:attrName>style.visibility</p:attrName>
                                        </p:attrNameLst>
                                      </p:cBhvr>
                                      <p:to>
                                        <p:strVal val="hidden"/>
                                      </p:to>
                                    </p:set>
                                  </p:childTnLst>
                                </p:cTn>
                              </p:par>
                              <p:par>
                                <p:cTn id="186" presetID="21" presetClass="entr" presetSubtype="1" fill="hold" grpId="0" nodeType="withEffect">
                                  <p:stCondLst>
                                    <p:cond delay="15000"/>
                                  </p:stCondLst>
                                  <p:childTnLst>
                                    <p:set>
                                      <p:cBhvr>
                                        <p:cTn id="187" dur="1" fill="hold">
                                          <p:stCondLst>
                                            <p:cond delay="0"/>
                                          </p:stCondLst>
                                        </p:cTn>
                                        <p:tgtEl>
                                          <p:spTgt spid="35"/>
                                        </p:tgtEl>
                                        <p:attrNameLst>
                                          <p:attrName>style.visibility</p:attrName>
                                        </p:attrNameLst>
                                      </p:cBhvr>
                                      <p:to>
                                        <p:strVal val="visible"/>
                                      </p:to>
                                    </p:set>
                                    <p:animEffect transition="in" filter="wheel(1)">
                                      <p:cBhvr>
                                        <p:cTn id="188" dur="1000"/>
                                        <p:tgtEl>
                                          <p:spTgt spid="35"/>
                                        </p:tgtEl>
                                      </p:cBhvr>
                                    </p:animEffect>
                                  </p:childTnLst>
                                  <p:subTnLst>
                                    <p:audio>
                                      <p:cMediaNode vol="100000">
                                        <p:cTn display="0" masterRel="sameClick">
                                          <p:stCondLst>
                                            <p:cond evt="begin" delay="0">
                                              <p:tn val="186"/>
                                            </p:cond>
                                          </p:stCondLst>
                                          <p:endCondLst>
                                            <p:cond evt="onStopAudio" delay="0">
                                              <p:tgtEl>
                                                <p:sldTgt/>
                                              </p:tgtEl>
                                            </p:cond>
                                          </p:endCondLst>
                                        </p:cTn>
                                        <p:tgtEl>
                                          <p:sndTgt r:embed="rId10" name="cashreg.wav"/>
                                        </p:tgtEl>
                                      </p:cMediaNode>
                                    </p:audio>
                                  </p:subTnLst>
                                </p:cTn>
                              </p:par>
                              <p:par>
                                <p:cTn id="189" presetID="1" presetClass="exit" presetSubtype="0" fill="hold" grpId="15" nodeType="withEffect">
                                  <p:stCondLst>
                                    <p:cond delay="16000"/>
                                  </p:stCondLst>
                                  <p:childTnLst>
                                    <p:set>
                                      <p:cBhvr>
                                        <p:cTn id="190"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100000">
                <p:cTn id="191" fill="hold" display="0">
                  <p:stCondLst>
                    <p:cond delay="indefinite"/>
                  </p:stCondLst>
                  <p:endCondLst>
                    <p:cond evt="onStopAudio" delay="0">
                      <p:tgtEl>
                        <p:sldTgt/>
                      </p:tgtEl>
                    </p:cond>
                  </p:endCondLst>
                </p:cTn>
                <p:tgtEl>
                  <p:spTgt spid="18"/>
                </p:tgtEl>
              </p:cMediaNode>
            </p:audio>
            <p:seq concurrent="1" nextAc="seek">
              <p:cTn id="192" restart="whenNotActive" fill="hold" evtFilter="cancelBubble" nodeType="interactiveSeq">
                <p:stCondLst>
                  <p:cond evt="onClick" delay="0">
                    <p:tgtEl>
                      <p:spTgt spid="15"/>
                    </p:tgtEl>
                  </p:cond>
                </p:stCondLst>
                <p:endSync evt="end" delay="0">
                  <p:rtn val="all"/>
                </p:endSync>
                <p:childTnLst>
                  <p:par>
                    <p:cTn id="193" fill="hold">
                      <p:stCondLst>
                        <p:cond delay="0"/>
                      </p:stCondLst>
                      <p:childTnLst>
                        <p:par>
                          <p:cTn id="194" fill="hold">
                            <p:stCondLst>
                              <p:cond delay="0"/>
                            </p:stCondLst>
                            <p:childTnLst>
                              <p:par>
                                <p:cTn id="195" presetID="37" presetClass="exit" presetSubtype="0" fill="hold" grpId="1" nodeType="clickEffect">
                                  <p:stCondLst>
                                    <p:cond delay="0"/>
                                  </p:stCondLst>
                                  <p:childTnLst>
                                    <p:animEffect transition="out" filter="fade">
                                      <p:cBhvr>
                                        <p:cTn id="196" dur="1000"/>
                                        <p:tgtEl>
                                          <p:spTgt spid="38"/>
                                        </p:tgtEl>
                                      </p:cBhvr>
                                    </p:animEffect>
                                    <p:anim calcmode="lin" valueType="num">
                                      <p:cBhvr>
                                        <p:cTn id="197" dur="1000"/>
                                        <p:tgtEl>
                                          <p:spTgt spid="38"/>
                                        </p:tgtEl>
                                        <p:attrNameLst>
                                          <p:attrName>ppt_x</p:attrName>
                                        </p:attrNameLst>
                                      </p:cBhvr>
                                      <p:tavLst>
                                        <p:tav tm="0">
                                          <p:val>
                                            <p:strVal val="ppt_x"/>
                                          </p:val>
                                        </p:tav>
                                        <p:tav tm="100000">
                                          <p:val>
                                            <p:strVal val="ppt_x"/>
                                          </p:val>
                                        </p:tav>
                                      </p:tavLst>
                                    </p:anim>
                                    <p:anim calcmode="lin" valueType="num">
                                      <p:cBhvr>
                                        <p:cTn id="198" dur="100" decel="100000"/>
                                        <p:tgtEl>
                                          <p:spTgt spid="38"/>
                                        </p:tgtEl>
                                        <p:attrNameLst>
                                          <p:attrName>ppt_y</p:attrName>
                                        </p:attrNameLst>
                                      </p:cBhvr>
                                      <p:tavLst>
                                        <p:tav tm="0">
                                          <p:val>
                                            <p:strVal val="ppt_y"/>
                                          </p:val>
                                        </p:tav>
                                        <p:tav tm="100000">
                                          <p:val>
                                            <p:strVal val="ppt_y-.03"/>
                                          </p:val>
                                        </p:tav>
                                      </p:tavLst>
                                    </p:anim>
                                    <p:anim calcmode="lin" valueType="num">
                                      <p:cBhvr>
                                        <p:cTn id="199" dur="900" accel="100000">
                                          <p:stCondLst>
                                            <p:cond delay="100"/>
                                          </p:stCondLst>
                                        </p:cTn>
                                        <p:tgtEl>
                                          <p:spTgt spid="38"/>
                                        </p:tgtEl>
                                        <p:attrNameLst>
                                          <p:attrName>ppt_y</p:attrName>
                                        </p:attrNameLst>
                                      </p:cBhvr>
                                      <p:tavLst>
                                        <p:tav tm="0">
                                          <p:val>
                                            <p:strVal val="ppt_y"/>
                                          </p:val>
                                        </p:tav>
                                        <p:tav tm="100000">
                                          <p:val>
                                            <p:strVal val="ppt_y+1"/>
                                          </p:val>
                                        </p:tav>
                                      </p:tavLst>
                                    </p:anim>
                                    <p:set>
                                      <p:cBhvr>
                                        <p:cTn id="200" dur="1" fill="hold">
                                          <p:stCondLst>
                                            <p:cond delay="999"/>
                                          </p:stCondLst>
                                        </p:cTn>
                                        <p:tgtEl>
                                          <p:spTgt spid="38"/>
                                        </p:tgtEl>
                                        <p:attrNameLst>
                                          <p:attrName>style.visibility</p:attrName>
                                        </p:attrNameLst>
                                      </p:cBhvr>
                                      <p:to>
                                        <p:strVal val="hidden"/>
                                      </p:to>
                                    </p:set>
                                  </p:childTnLst>
                                </p:cTn>
                              </p:par>
                              <p:par>
                                <p:cTn id="201" presetID="37" presetClass="exit" presetSubtype="0" fill="hold" grpId="1" nodeType="withEffect">
                                  <p:stCondLst>
                                    <p:cond delay="0"/>
                                  </p:stCondLst>
                                  <p:childTnLst>
                                    <p:animEffect transition="out" filter="fade">
                                      <p:cBhvr>
                                        <p:cTn id="202" dur="1000"/>
                                        <p:tgtEl>
                                          <p:spTgt spid="44"/>
                                        </p:tgtEl>
                                      </p:cBhvr>
                                    </p:animEffect>
                                    <p:anim calcmode="lin" valueType="num">
                                      <p:cBhvr>
                                        <p:cTn id="203" dur="1000"/>
                                        <p:tgtEl>
                                          <p:spTgt spid="44"/>
                                        </p:tgtEl>
                                        <p:attrNameLst>
                                          <p:attrName>ppt_x</p:attrName>
                                        </p:attrNameLst>
                                      </p:cBhvr>
                                      <p:tavLst>
                                        <p:tav tm="0">
                                          <p:val>
                                            <p:strVal val="ppt_x"/>
                                          </p:val>
                                        </p:tav>
                                        <p:tav tm="100000">
                                          <p:val>
                                            <p:strVal val="ppt_x"/>
                                          </p:val>
                                        </p:tav>
                                      </p:tavLst>
                                    </p:anim>
                                    <p:anim calcmode="lin" valueType="num">
                                      <p:cBhvr>
                                        <p:cTn id="204" dur="100" decel="100000"/>
                                        <p:tgtEl>
                                          <p:spTgt spid="44"/>
                                        </p:tgtEl>
                                        <p:attrNameLst>
                                          <p:attrName>ppt_y</p:attrName>
                                        </p:attrNameLst>
                                      </p:cBhvr>
                                      <p:tavLst>
                                        <p:tav tm="0">
                                          <p:val>
                                            <p:strVal val="ppt_y"/>
                                          </p:val>
                                        </p:tav>
                                        <p:tav tm="100000">
                                          <p:val>
                                            <p:strVal val="ppt_y-.03"/>
                                          </p:val>
                                        </p:tav>
                                      </p:tavLst>
                                    </p:anim>
                                    <p:anim calcmode="lin" valueType="num">
                                      <p:cBhvr>
                                        <p:cTn id="205" dur="900" accel="100000">
                                          <p:stCondLst>
                                            <p:cond delay="100"/>
                                          </p:stCondLst>
                                        </p:cTn>
                                        <p:tgtEl>
                                          <p:spTgt spid="44"/>
                                        </p:tgtEl>
                                        <p:attrNameLst>
                                          <p:attrName>ppt_y</p:attrName>
                                        </p:attrNameLst>
                                      </p:cBhvr>
                                      <p:tavLst>
                                        <p:tav tm="0">
                                          <p:val>
                                            <p:strVal val="ppt_y"/>
                                          </p:val>
                                        </p:tav>
                                        <p:tav tm="100000">
                                          <p:val>
                                            <p:strVal val="ppt_y+1"/>
                                          </p:val>
                                        </p:tav>
                                      </p:tavLst>
                                    </p:anim>
                                    <p:set>
                                      <p:cBhvr>
                                        <p:cTn id="206" dur="1" fill="hold">
                                          <p:stCondLst>
                                            <p:cond delay="999"/>
                                          </p:stCondLst>
                                        </p:cTn>
                                        <p:tgtEl>
                                          <p:spTgt spid="44"/>
                                        </p:tgtEl>
                                        <p:attrNameLst>
                                          <p:attrName>style.visibility</p:attrName>
                                        </p:attrNameLst>
                                      </p:cBhvr>
                                      <p:to>
                                        <p:strVal val="hidden"/>
                                      </p:to>
                                    </p:set>
                                  </p:childTnLst>
                                </p:cTn>
                              </p:par>
                              <p:par>
                                <p:cTn id="207" presetID="37" presetClass="exit" presetSubtype="0" fill="hold" grpId="1" nodeType="withEffect">
                                  <p:stCondLst>
                                    <p:cond delay="0"/>
                                  </p:stCondLst>
                                  <p:childTnLst>
                                    <p:animEffect transition="out" filter="fade">
                                      <p:cBhvr>
                                        <p:cTn id="208" dur="1000"/>
                                        <p:tgtEl>
                                          <p:spTgt spid="40"/>
                                        </p:tgtEl>
                                      </p:cBhvr>
                                    </p:animEffect>
                                    <p:anim calcmode="lin" valueType="num">
                                      <p:cBhvr>
                                        <p:cTn id="209" dur="1000"/>
                                        <p:tgtEl>
                                          <p:spTgt spid="40"/>
                                        </p:tgtEl>
                                        <p:attrNameLst>
                                          <p:attrName>ppt_x</p:attrName>
                                        </p:attrNameLst>
                                      </p:cBhvr>
                                      <p:tavLst>
                                        <p:tav tm="0">
                                          <p:val>
                                            <p:strVal val="ppt_x"/>
                                          </p:val>
                                        </p:tav>
                                        <p:tav tm="100000">
                                          <p:val>
                                            <p:strVal val="ppt_x"/>
                                          </p:val>
                                        </p:tav>
                                      </p:tavLst>
                                    </p:anim>
                                    <p:anim calcmode="lin" valueType="num">
                                      <p:cBhvr>
                                        <p:cTn id="210" dur="100" decel="100000"/>
                                        <p:tgtEl>
                                          <p:spTgt spid="40"/>
                                        </p:tgtEl>
                                        <p:attrNameLst>
                                          <p:attrName>ppt_y</p:attrName>
                                        </p:attrNameLst>
                                      </p:cBhvr>
                                      <p:tavLst>
                                        <p:tav tm="0">
                                          <p:val>
                                            <p:strVal val="ppt_y"/>
                                          </p:val>
                                        </p:tav>
                                        <p:tav tm="100000">
                                          <p:val>
                                            <p:strVal val="ppt_y-.03"/>
                                          </p:val>
                                        </p:tav>
                                      </p:tavLst>
                                    </p:anim>
                                    <p:anim calcmode="lin" valueType="num">
                                      <p:cBhvr>
                                        <p:cTn id="211" dur="900" accel="100000">
                                          <p:stCondLst>
                                            <p:cond delay="100"/>
                                          </p:stCondLst>
                                        </p:cTn>
                                        <p:tgtEl>
                                          <p:spTgt spid="40"/>
                                        </p:tgtEl>
                                        <p:attrNameLst>
                                          <p:attrName>ppt_y</p:attrName>
                                        </p:attrNameLst>
                                      </p:cBhvr>
                                      <p:tavLst>
                                        <p:tav tm="0">
                                          <p:val>
                                            <p:strVal val="ppt_y"/>
                                          </p:val>
                                        </p:tav>
                                        <p:tav tm="100000">
                                          <p:val>
                                            <p:strVal val="ppt_y+1"/>
                                          </p:val>
                                        </p:tav>
                                      </p:tavLst>
                                    </p:anim>
                                    <p:set>
                                      <p:cBhvr>
                                        <p:cTn id="212" dur="1" fill="hold">
                                          <p:stCondLst>
                                            <p:cond delay="999"/>
                                          </p:stCondLst>
                                        </p:cTn>
                                        <p:tgtEl>
                                          <p:spTgt spid="40"/>
                                        </p:tgtEl>
                                        <p:attrNameLst>
                                          <p:attrName>style.visibility</p:attrName>
                                        </p:attrNameLst>
                                      </p:cBhvr>
                                      <p:to>
                                        <p:strVal val="hidden"/>
                                      </p:to>
                                    </p:set>
                                  </p:childTnLst>
                                </p:cTn>
                              </p:par>
                              <p:par>
                                <p:cTn id="213" presetID="22" presetClass="emph" presetSubtype="0" fill="hold" grpId="1" nodeType="withEffect">
                                  <p:stCondLst>
                                    <p:cond delay="0"/>
                                  </p:stCondLst>
                                  <p:childTnLst>
                                    <p:animClr clrSpc="hsl" dir="cw">
                                      <p:cBhvr override="childStyle">
                                        <p:cTn id="214" dur="1000" fill="hold"/>
                                        <p:tgtEl>
                                          <p:spTgt spid="2"/>
                                        </p:tgtEl>
                                        <p:attrNameLst>
                                          <p:attrName>style.color</p:attrName>
                                        </p:attrNameLst>
                                      </p:cBhvr>
                                      <p:by>
                                        <p:hsl h="-7200000" s="0" l="0"/>
                                      </p:by>
                                    </p:animClr>
                                    <p:animClr clrSpc="hsl" dir="cw">
                                      <p:cBhvr>
                                        <p:cTn id="215" dur="1000" fill="hold"/>
                                        <p:tgtEl>
                                          <p:spTgt spid="2"/>
                                        </p:tgtEl>
                                        <p:attrNameLst>
                                          <p:attrName>fillcolor</p:attrName>
                                        </p:attrNameLst>
                                      </p:cBhvr>
                                      <p:by>
                                        <p:hsl h="-7200000" s="0" l="0"/>
                                      </p:by>
                                    </p:animClr>
                                    <p:animClr clrSpc="hsl" dir="cw">
                                      <p:cBhvr>
                                        <p:cTn id="216" dur="1000" fill="hold"/>
                                        <p:tgtEl>
                                          <p:spTgt spid="2"/>
                                        </p:tgtEl>
                                        <p:attrNameLst>
                                          <p:attrName>stroke.color</p:attrName>
                                        </p:attrNameLst>
                                      </p:cBhvr>
                                      <p:by>
                                        <p:hsl h="-7200000" s="0" l="0"/>
                                      </p:by>
                                    </p:animClr>
                                    <p:set>
                                      <p:cBhvr>
                                        <p:cTn id="217" dur="1000" fill="hold"/>
                                        <p:tgtEl>
                                          <p:spTgt spid="2"/>
                                        </p:tgtEl>
                                        <p:attrNameLst>
                                          <p:attrName>fill.type</p:attrName>
                                        </p:attrNameLst>
                                      </p:cBhvr>
                                      <p:to>
                                        <p:strVal val="solid"/>
                                      </p:to>
                                    </p:set>
                                  </p:childTnLst>
                                  <p:subTnLst>
                                    <p:audio>
                                      <p:cMediaNode vol="100000">
                                        <p:cTn display="0" masterRel="sameClick">
                                          <p:stCondLst>
                                            <p:cond evt="begin" delay="0">
                                              <p:tn val="213"/>
                                            </p:cond>
                                          </p:stCondLst>
                                          <p:endCondLst>
                                            <p:cond evt="onStopAudio" delay="0">
                                              <p:tgtEl>
                                                <p:sldTgt/>
                                              </p:tgtEl>
                                            </p:cond>
                                          </p:endCondLst>
                                        </p:cTn>
                                        <p:tgtEl>
                                          <p:sndTgt r:embed="rId10" name="cashreg.wav"/>
                                        </p:tgtEl>
                                      </p:cMediaNode>
                                    </p:audio>
                                  </p:subTnLst>
                                </p:cTn>
                              </p:par>
                              <p:par>
                                <p:cTn id="218" presetID="22" presetClass="emph" presetSubtype="0" fill="hold" grpId="1" nodeType="withEffect">
                                  <p:stCondLst>
                                    <p:cond delay="0"/>
                                  </p:stCondLst>
                                  <p:childTnLst>
                                    <p:animClr clrSpc="hsl" dir="cw">
                                      <p:cBhvr override="childStyle">
                                        <p:cTn id="219" dur="1000" fill="hold"/>
                                        <p:tgtEl>
                                          <p:spTgt spid="42"/>
                                        </p:tgtEl>
                                        <p:attrNameLst>
                                          <p:attrName>style.color</p:attrName>
                                        </p:attrNameLst>
                                      </p:cBhvr>
                                      <p:by>
                                        <p:hsl h="-7200000" s="0" l="0"/>
                                      </p:by>
                                    </p:animClr>
                                    <p:animClr clrSpc="hsl" dir="cw">
                                      <p:cBhvr>
                                        <p:cTn id="220" dur="1000" fill="hold"/>
                                        <p:tgtEl>
                                          <p:spTgt spid="42"/>
                                        </p:tgtEl>
                                        <p:attrNameLst>
                                          <p:attrName>fillcolor</p:attrName>
                                        </p:attrNameLst>
                                      </p:cBhvr>
                                      <p:by>
                                        <p:hsl h="-7200000" s="0" l="0"/>
                                      </p:by>
                                    </p:animClr>
                                    <p:animClr clrSpc="hsl" dir="cw">
                                      <p:cBhvr>
                                        <p:cTn id="221" dur="1000" fill="hold"/>
                                        <p:tgtEl>
                                          <p:spTgt spid="42"/>
                                        </p:tgtEl>
                                        <p:attrNameLst>
                                          <p:attrName>stroke.color</p:attrName>
                                        </p:attrNameLst>
                                      </p:cBhvr>
                                      <p:by>
                                        <p:hsl h="-7200000" s="0" l="0"/>
                                      </p:by>
                                    </p:animClr>
                                    <p:set>
                                      <p:cBhvr>
                                        <p:cTn id="222" dur="1000" fill="hold"/>
                                        <p:tgtEl>
                                          <p:spTgt spid="42"/>
                                        </p:tgtEl>
                                        <p:attrNameLst>
                                          <p:attrName>fill.type</p:attrName>
                                        </p:attrNameLst>
                                      </p:cBhvr>
                                      <p:to>
                                        <p:strVal val="solid"/>
                                      </p:to>
                                    </p:set>
                                  </p:childTnLst>
                                  <p:subTnLst>
                                    <p:audio>
                                      <p:cMediaNode vol="100000">
                                        <p:cTn display="0" masterRel="sameClick">
                                          <p:stCondLst>
                                            <p:cond evt="begin" delay="0">
                                              <p:tn val="218"/>
                                            </p:cond>
                                          </p:stCondLst>
                                          <p:endCondLst>
                                            <p:cond evt="onStopAudio" delay="0">
                                              <p:tgtEl>
                                                <p:sldTgt/>
                                              </p:tgtEl>
                                            </p:cond>
                                          </p:endCondLst>
                                        </p:cTn>
                                        <p:tgtEl>
                                          <p:sndTgt r:embed="rId10" name="cashreg.wav"/>
                                        </p:tgtEl>
                                      </p:cMediaNode>
                                    </p:audio>
                                  </p:subTnLst>
                                </p:cTn>
                              </p:par>
                              <p:par>
                                <p:cTn id="223" presetID="22" presetClass="emph" presetSubtype="0" fill="hold" grpId="1" nodeType="withEffect">
                                  <p:stCondLst>
                                    <p:cond delay="0"/>
                                  </p:stCondLst>
                                  <p:childTnLst>
                                    <p:animClr clrSpc="hsl" dir="cw">
                                      <p:cBhvr override="childStyle">
                                        <p:cTn id="224" dur="1000" fill="hold"/>
                                        <p:tgtEl>
                                          <p:spTgt spid="4"/>
                                        </p:tgtEl>
                                        <p:attrNameLst>
                                          <p:attrName>style.color</p:attrName>
                                        </p:attrNameLst>
                                      </p:cBhvr>
                                      <p:by>
                                        <p:hsl h="-7200000" s="0" l="0"/>
                                      </p:by>
                                    </p:animClr>
                                    <p:animClr clrSpc="hsl" dir="cw">
                                      <p:cBhvr>
                                        <p:cTn id="225" dur="1000" fill="hold"/>
                                        <p:tgtEl>
                                          <p:spTgt spid="4"/>
                                        </p:tgtEl>
                                        <p:attrNameLst>
                                          <p:attrName>fillcolor</p:attrName>
                                        </p:attrNameLst>
                                      </p:cBhvr>
                                      <p:by>
                                        <p:hsl h="-7200000" s="0" l="0"/>
                                      </p:by>
                                    </p:animClr>
                                    <p:animClr clrSpc="hsl" dir="cw">
                                      <p:cBhvr>
                                        <p:cTn id="226" dur="1000" fill="hold"/>
                                        <p:tgtEl>
                                          <p:spTgt spid="4"/>
                                        </p:tgtEl>
                                        <p:attrNameLst>
                                          <p:attrName>stroke.color</p:attrName>
                                        </p:attrNameLst>
                                      </p:cBhvr>
                                      <p:by>
                                        <p:hsl h="-7200000" s="0" l="0"/>
                                      </p:by>
                                    </p:animClr>
                                    <p:set>
                                      <p:cBhvr>
                                        <p:cTn id="227" dur="1000" fill="hold"/>
                                        <p:tgtEl>
                                          <p:spTgt spid="4"/>
                                        </p:tgtEl>
                                        <p:attrNameLst>
                                          <p:attrName>fill.type</p:attrName>
                                        </p:attrNameLst>
                                      </p:cBhvr>
                                      <p:to>
                                        <p:strVal val="solid"/>
                                      </p:to>
                                    </p:set>
                                  </p:childTnLst>
                                  <p:subTnLst>
                                    <p:audio>
                                      <p:cMediaNode vol="100000">
                                        <p:cTn display="0" masterRel="sameClick">
                                          <p:stCondLst>
                                            <p:cond evt="begin" delay="0">
                                              <p:tn val="223"/>
                                            </p:cond>
                                          </p:stCondLst>
                                          <p:endCondLst>
                                            <p:cond evt="onStopAudio" delay="0">
                                              <p:tgtEl>
                                                <p:sldTgt/>
                                              </p:tgtEl>
                                            </p:cond>
                                          </p:endCondLst>
                                        </p:cTn>
                                        <p:tgtEl>
                                          <p:sndTgt r:embed="rId10" name="cashreg.wav"/>
                                        </p:tgtEl>
                                      </p:cMediaNode>
                                    </p:audio>
                                  </p:subTnLst>
                                </p:cTn>
                              </p:par>
                              <p:par>
                                <p:cTn id="228" presetID="37" presetClass="exit" presetSubtype="0" fill="hold" grpId="1" nodeType="withEffect">
                                  <p:stCondLst>
                                    <p:cond delay="0"/>
                                  </p:stCondLst>
                                  <p:childTnLst>
                                    <p:animEffect transition="out" filter="fade">
                                      <p:cBhvr>
                                        <p:cTn id="229" dur="1000"/>
                                        <p:tgtEl>
                                          <p:spTgt spid="36"/>
                                        </p:tgtEl>
                                      </p:cBhvr>
                                    </p:animEffect>
                                    <p:anim calcmode="lin" valueType="num">
                                      <p:cBhvr>
                                        <p:cTn id="230" dur="1000"/>
                                        <p:tgtEl>
                                          <p:spTgt spid="36"/>
                                        </p:tgtEl>
                                        <p:attrNameLst>
                                          <p:attrName>ppt_x</p:attrName>
                                        </p:attrNameLst>
                                      </p:cBhvr>
                                      <p:tavLst>
                                        <p:tav tm="0">
                                          <p:val>
                                            <p:strVal val="ppt_x"/>
                                          </p:val>
                                        </p:tav>
                                        <p:tav tm="100000">
                                          <p:val>
                                            <p:strVal val="ppt_x"/>
                                          </p:val>
                                        </p:tav>
                                      </p:tavLst>
                                    </p:anim>
                                    <p:anim calcmode="lin" valueType="num">
                                      <p:cBhvr>
                                        <p:cTn id="231" dur="100" decel="100000"/>
                                        <p:tgtEl>
                                          <p:spTgt spid="36"/>
                                        </p:tgtEl>
                                        <p:attrNameLst>
                                          <p:attrName>ppt_y</p:attrName>
                                        </p:attrNameLst>
                                      </p:cBhvr>
                                      <p:tavLst>
                                        <p:tav tm="0">
                                          <p:val>
                                            <p:strVal val="ppt_y"/>
                                          </p:val>
                                        </p:tav>
                                        <p:tav tm="100000">
                                          <p:val>
                                            <p:strVal val="ppt_y-.03"/>
                                          </p:val>
                                        </p:tav>
                                      </p:tavLst>
                                    </p:anim>
                                    <p:anim calcmode="lin" valueType="num">
                                      <p:cBhvr>
                                        <p:cTn id="232" dur="900" accel="100000">
                                          <p:stCondLst>
                                            <p:cond delay="100"/>
                                          </p:stCondLst>
                                        </p:cTn>
                                        <p:tgtEl>
                                          <p:spTgt spid="36"/>
                                        </p:tgtEl>
                                        <p:attrNameLst>
                                          <p:attrName>ppt_y</p:attrName>
                                        </p:attrNameLst>
                                      </p:cBhvr>
                                      <p:tavLst>
                                        <p:tav tm="0">
                                          <p:val>
                                            <p:strVal val="ppt_y"/>
                                          </p:val>
                                        </p:tav>
                                        <p:tav tm="100000">
                                          <p:val>
                                            <p:strVal val="ppt_y+1"/>
                                          </p:val>
                                        </p:tav>
                                      </p:tavLst>
                                    </p:anim>
                                    <p:set>
                                      <p:cBhvr>
                                        <p:cTn id="233" dur="1" fill="hold">
                                          <p:stCondLst>
                                            <p:cond delay="999"/>
                                          </p:stCondLst>
                                        </p:cTn>
                                        <p:tgtEl>
                                          <p:spTgt spid="36"/>
                                        </p:tgtEl>
                                        <p:attrNameLst>
                                          <p:attrName>style.visibility</p:attrName>
                                        </p:attrNameLst>
                                      </p:cBhvr>
                                      <p:to>
                                        <p:strVal val="hidden"/>
                                      </p:to>
                                    </p:set>
                                  </p:childTnLst>
                                  <p:subTnLst>
                                    <p:audio>
                                      <p:cMediaNode vol="100000">
                                        <p:cTn display="0" masterRel="sameClick">
                                          <p:stCondLst>
                                            <p:cond evt="begin" delay="0">
                                              <p:tn val="228"/>
                                            </p:cond>
                                          </p:stCondLst>
                                          <p:endCondLst>
                                            <p:cond evt="onStopAudio" delay="0">
                                              <p:tgtEl>
                                                <p:sldTgt/>
                                              </p:tgtEl>
                                            </p:cond>
                                          </p:endCondLst>
                                        </p:cTn>
                                        <p:tgtEl>
                                          <p:sndTgt r:embed="rId10" name="cashreg.wav"/>
                                        </p:tgtEl>
                                      </p:cMediaNode>
                                    </p:audio>
                                  </p:subTnLst>
                                </p:cTn>
                              </p:par>
                              <p:par>
                                <p:cTn id="234" presetID="37" presetClass="exit" presetSubtype="0" fill="hold" grpId="1" nodeType="withEffect">
                                  <p:stCondLst>
                                    <p:cond delay="0"/>
                                  </p:stCondLst>
                                  <p:childTnLst>
                                    <p:animEffect transition="out" filter="fade">
                                      <p:cBhvr>
                                        <p:cTn id="235" dur="1000"/>
                                        <p:tgtEl>
                                          <p:spTgt spid="43"/>
                                        </p:tgtEl>
                                      </p:cBhvr>
                                    </p:animEffect>
                                    <p:anim calcmode="lin" valueType="num">
                                      <p:cBhvr>
                                        <p:cTn id="236" dur="1000"/>
                                        <p:tgtEl>
                                          <p:spTgt spid="43"/>
                                        </p:tgtEl>
                                        <p:attrNameLst>
                                          <p:attrName>ppt_x</p:attrName>
                                        </p:attrNameLst>
                                      </p:cBhvr>
                                      <p:tavLst>
                                        <p:tav tm="0">
                                          <p:val>
                                            <p:strVal val="ppt_x"/>
                                          </p:val>
                                        </p:tav>
                                        <p:tav tm="100000">
                                          <p:val>
                                            <p:strVal val="ppt_x"/>
                                          </p:val>
                                        </p:tav>
                                      </p:tavLst>
                                    </p:anim>
                                    <p:anim calcmode="lin" valueType="num">
                                      <p:cBhvr>
                                        <p:cTn id="237" dur="100" decel="100000"/>
                                        <p:tgtEl>
                                          <p:spTgt spid="43"/>
                                        </p:tgtEl>
                                        <p:attrNameLst>
                                          <p:attrName>ppt_y</p:attrName>
                                        </p:attrNameLst>
                                      </p:cBhvr>
                                      <p:tavLst>
                                        <p:tav tm="0">
                                          <p:val>
                                            <p:strVal val="ppt_y"/>
                                          </p:val>
                                        </p:tav>
                                        <p:tav tm="100000">
                                          <p:val>
                                            <p:strVal val="ppt_y-.03"/>
                                          </p:val>
                                        </p:tav>
                                      </p:tavLst>
                                    </p:anim>
                                    <p:anim calcmode="lin" valueType="num">
                                      <p:cBhvr>
                                        <p:cTn id="238" dur="900" accel="100000">
                                          <p:stCondLst>
                                            <p:cond delay="100"/>
                                          </p:stCondLst>
                                        </p:cTn>
                                        <p:tgtEl>
                                          <p:spTgt spid="43"/>
                                        </p:tgtEl>
                                        <p:attrNameLst>
                                          <p:attrName>ppt_y</p:attrName>
                                        </p:attrNameLst>
                                      </p:cBhvr>
                                      <p:tavLst>
                                        <p:tav tm="0">
                                          <p:val>
                                            <p:strVal val="ppt_y"/>
                                          </p:val>
                                        </p:tav>
                                        <p:tav tm="100000">
                                          <p:val>
                                            <p:strVal val="ppt_y+1"/>
                                          </p:val>
                                        </p:tav>
                                      </p:tavLst>
                                    </p:anim>
                                    <p:set>
                                      <p:cBhvr>
                                        <p:cTn id="239" dur="1" fill="hold">
                                          <p:stCondLst>
                                            <p:cond delay="999"/>
                                          </p:stCondLst>
                                        </p:cTn>
                                        <p:tgtEl>
                                          <p:spTgt spid="43"/>
                                        </p:tgtEl>
                                        <p:attrNameLst>
                                          <p:attrName>style.visibility</p:attrName>
                                        </p:attrNameLst>
                                      </p:cBhvr>
                                      <p:to>
                                        <p:strVal val="hidden"/>
                                      </p:to>
                                    </p:set>
                                  </p:childTnLst>
                                  <p:subTnLst>
                                    <p:audio>
                                      <p:cMediaNode vol="100000">
                                        <p:cTn display="0" masterRel="sameClick">
                                          <p:stCondLst>
                                            <p:cond evt="begin" delay="0">
                                              <p:tn val="234"/>
                                            </p:cond>
                                          </p:stCondLst>
                                          <p:endCondLst>
                                            <p:cond evt="onStopAudio" delay="0">
                                              <p:tgtEl>
                                                <p:sldTgt/>
                                              </p:tgtEl>
                                            </p:cond>
                                          </p:endCondLst>
                                        </p:cTn>
                                        <p:tgtEl>
                                          <p:sndTgt r:embed="rId10" name="cashreg.wav"/>
                                        </p:tgtEl>
                                      </p:cMediaNode>
                                    </p:audio>
                                  </p:subTnLst>
                                </p:cTn>
                              </p:par>
                              <p:par>
                                <p:cTn id="240" presetID="37" presetClass="exit" presetSubtype="0" fill="hold" grpId="1" nodeType="withEffect">
                                  <p:stCondLst>
                                    <p:cond delay="0"/>
                                  </p:stCondLst>
                                  <p:childTnLst>
                                    <p:animEffect transition="out" filter="fade">
                                      <p:cBhvr>
                                        <p:cTn id="241" dur="1000"/>
                                        <p:tgtEl>
                                          <p:spTgt spid="39"/>
                                        </p:tgtEl>
                                      </p:cBhvr>
                                    </p:animEffect>
                                    <p:anim calcmode="lin" valueType="num">
                                      <p:cBhvr>
                                        <p:cTn id="242" dur="1000"/>
                                        <p:tgtEl>
                                          <p:spTgt spid="39"/>
                                        </p:tgtEl>
                                        <p:attrNameLst>
                                          <p:attrName>ppt_x</p:attrName>
                                        </p:attrNameLst>
                                      </p:cBhvr>
                                      <p:tavLst>
                                        <p:tav tm="0">
                                          <p:val>
                                            <p:strVal val="ppt_x"/>
                                          </p:val>
                                        </p:tav>
                                        <p:tav tm="100000">
                                          <p:val>
                                            <p:strVal val="ppt_x"/>
                                          </p:val>
                                        </p:tav>
                                      </p:tavLst>
                                    </p:anim>
                                    <p:anim calcmode="lin" valueType="num">
                                      <p:cBhvr>
                                        <p:cTn id="243" dur="100" decel="100000"/>
                                        <p:tgtEl>
                                          <p:spTgt spid="39"/>
                                        </p:tgtEl>
                                        <p:attrNameLst>
                                          <p:attrName>ppt_y</p:attrName>
                                        </p:attrNameLst>
                                      </p:cBhvr>
                                      <p:tavLst>
                                        <p:tav tm="0">
                                          <p:val>
                                            <p:strVal val="ppt_y"/>
                                          </p:val>
                                        </p:tav>
                                        <p:tav tm="100000">
                                          <p:val>
                                            <p:strVal val="ppt_y-.03"/>
                                          </p:val>
                                        </p:tav>
                                      </p:tavLst>
                                    </p:anim>
                                    <p:anim calcmode="lin" valueType="num">
                                      <p:cBhvr>
                                        <p:cTn id="244" dur="900" accel="100000">
                                          <p:stCondLst>
                                            <p:cond delay="100"/>
                                          </p:stCondLst>
                                        </p:cTn>
                                        <p:tgtEl>
                                          <p:spTgt spid="39"/>
                                        </p:tgtEl>
                                        <p:attrNameLst>
                                          <p:attrName>ppt_y</p:attrName>
                                        </p:attrNameLst>
                                      </p:cBhvr>
                                      <p:tavLst>
                                        <p:tav tm="0">
                                          <p:val>
                                            <p:strVal val="ppt_y"/>
                                          </p:val>
                                        </p:tav>
                                        <p:tav tm="100000">
                                          <p:val>
                                            <p:strVal val="ppt_y+1"/>
                                          </p:val>
                                        </p:tav>
                                      </p:tavLst>
                                    </p:anim>
                                    <p:set>
                                      <p:cBhvr>
                                        <p:cTn id="245" dur="1" fill="hold">
                                          <p:stCondLst>
                                            <p:cond delay="999"/>
                                          </p:stCondLst>
                                        </p:cTn>
                                        <p:tgtEl>
                                          <p:spTgt spid="39"/>
                                        </p:tgtEl>
                                        <p:attrNameLst>
                                          <p:attrName>style.visibility</p:attrName>
                                        </p:attrNameLst>
                                      </p:cBhvr>
                                      <p:to>
                                        <p:strVal val="hidden"/>
                                      </p:to>
                                    </p:set>
                                  </p:childTnLst>
                                  <p:subTnLst>
                                    <p:audio>
                                      <p:cMediaNode vol="100000">
                                        <p:cTn display="0" masterRel="sameClick">
                                          <p:stCondLst>
                                            <p:cond evt="begin" delay="0">
                                              <p:tn val="240"/>
                                            </p:cond>
                                          </p:stCondLst>
                                          <p:endCondLst>
                                            <p:cond evt="onStopAudio" delay="0">
                                              <p:tgtEl>
                                                <p:sldTgt/>
                                              </p:tgtEl>
                                            </p:cond>
                                          </p:endCondLst>
                                        </p:cTn>
                                        <p:tgtEl>
                                          <p:sndTgt r:embed="rId10" name="cashreg.wav"/>
                                        </p:tgtEl>
                                      </p:cMediaNode>
                                    </p:audio>
                                  </p:subTnLst>
                                </p:cTn>
                              </p:par>
                              <p:par>
                                <p:cTn id="246" presetID="37" presetClass="exit" presetSubtype="0" fill="hold" grpId="1" nodeType="withEffect">
                                  <p:stCondLst>
                                    <p:cond delay="0"/>
                                  </p:stCondLst>
                                  <p:childTnLst>
                                    <p:animEffect transition="out" filter="fade">
                                      <p:cBhvr>
                                        <p:cTn id="247" dur="1000"/>
                                        <p:tgtEl>
                                          <p:spTgt spid="37"/>
                                        </p:tgtEl>
                                      </p:cBhvr>
                                    </p:animEffect>
                                    <p:anim calcmode="lin" valueType="num">
                                      <p:cBhvr>
                                        <p:cTn id="248" dur="1000"/>
                                        <p:tgtEl>
                                          <p:spTgt spid="37"/>
                                        </p:tgtEl>
                                        <p:attrNameLst>
                                          <p:attrName>ppt_x</p:attrName>
                                        </p:attrNameLst>
                                      </p:cBhvr>
                                      <p:tavLst>
                                        <p:tav tm="0">
                                          <p:val>
                                            <p:strVal val="ppt_x"/>
                                          </p:val>
                                        </p:tav>
                                        <p:tav tm="100000">
                                          <p:val>
                                            <p:strVal val="ppt_x"/>
                                          </p:val>
                                        </p:tav>
                                      </p:tavLst>
                                    </p:anim>
                                    <p:anim calcmode="lin" valueType="num">
                                      <p:cBhvr>
                                        <p:cTn id="249" dur="100" decel="100000"/>
                                        <p:tgtEl>
                                          <p:spTgt spid="37"/>
                                        </p:tgtEl>
                                        <p:attrNameLst>
                                          <p:attrName>ppt_y</p:attrName>
                                        </p:attrNameLst>
                                      </p:cBhvr>
                                      <p:tavLst>
                                        <p:tav tm="0">
                                          <p:val>
                                            <p:strVal val="ppt_y"/>
                                          </p:val>
                                        </p:tav>
                                        <p:tav tm="100000">
                                          <p:val>
                                            <p:strVal val="ppt_y-.03"/>
                                          </p:val>
                                        </p:tav>
                                      </p:tavLst>
                                    </p:anim>
                                    <p:anim calcmode="lin" valueType="num">
                                      <p:cBhvr>
                                        <p:cTn id="250" dur="900" accel="100000">
                                          <p:stCondLst>
                                            <p:cond delay="100"/>
                                          </p:stCondLst>
                                        </p:cTn>
                                        <p:tgtEl>
                                          <p:spTgt spid="37"/>
                                        </p:tgtEl>
                                        <p:attrNameLst>
                                          <p:attrName>ppt_y</p:attrName>
                                        </p:attrNameLst>
                                      </p:cBhvr>
                                      <p:tavLst>
                                        <p:tav tm="0">
                                          <p:val>
                                            <p:strVal val="ppt_y"/>
                                          </p:val>
                                        </p:tav>
                                        <p:tav tm="100000">
                                          <p:val>
                                            <p:strVal val="ppt_y+1"/>
                                          </p:val>
                                        </p:tav>
                                      </p:tavLst>
                                    </p:anim>
                                    <p:set>
                                      <p:cBhvr>
                                        <p:cTn id="251" dur="1" fill="hold">
                                          <p:stCondLst>
                                            <p:cond delay="999"/>
                                          </p:stCondLst>
                                        </p:cTn>
                                        <p:tgtEl>
                                          <p:spTgt spid="37"/>
                                        </p:tgtEl>
                                        <p:attrNameLst>
                                          <p:attrName>style.visibility</p:attrName>
                                        </p:attrNameLst>
                                      </p:cBhvr>
                                      <p:to>
                                        <p:strVal val="hidden"/>
                                      </p:to>
                                    </p:set>
                                  </p:childTnLst>
                                  <p:subTnLst>
                                    <p:audio>
                                      <p:cMediaNode vol="100000">
                                        <p:cTn display="0" masterRel="sameClick">
                                          <p:stCondLst>
                                            <p:cond evt="begin" delay="0">
                                              <p:tn val="246"/>
                                            </p:cond>
                                          </p:stCondLst>
                                          <p:endCondLst>
                                            <p:cond evt="onStopAudio" delay="0">
                                              <p:tgtEl>
                                                <p:sldTgt/>
                                              </p:tgtEl>
                                            </p:cond>
                                          </p:endCondLst>
                                        </p:cTn>
                                        <p:tgtEl>
                                          <p:sndTgt r:embed="rId10" name="cashreg.wav"/>
                                        </p:tgtEl>
                                      </p:cMediaNode>
                                    </p:audio>
                                  </p:subTnLst>
                                </p:cTn>
                              </p:par>
                              <p:par>
                                <p:cTn id="252" presetID="37" presetClass="exit" presetSubtype="0" fill="hold" grpId="1" nodeType="withEffect">
                                  <p:stCondLst>
                                    <p:cond delay="0"/>
                                  </p:stCondLst>
                                  <p:childTnLst>
                                    <p:animEffect transition="out" filter="fade">
                                      <p:cBhvr>
                                        <p:cTn id="253" dur="1000"/>
                                        <p:tgtEl>
                                          <p:spTgt spid="45"/>
                                        </p:tgtEl>
                                      </p:cBhvr>
                                    </p:animEffect>
                                    <p:anim calcmode="lin" valueType="num">
                                      <p:cBhvr>
                                        <p:cTn id="254" dur="1000"/>
                                        <p:tgtEl>
                                          <p:spTgt spid="45"/>
                                        </p:tgtEl>
                                        <p:attrNameLst>
                                          <p:attrName>ppt_x</p:attrName>
                                        </p:attrNameLst>
                                      </p:cBhvr>
                                      <p:tavLst>
                                        <p:tav tm="0">
                                          <p:val>
                                            <p:strVal val="ppt_x"/>
                                          </p:val>
                                        </p:tav>
                                        <p:tav tm="100000">
                                          <p:val>
                                            <p:strVal val="ppt_x"/>
                                          </p:val>
                                        </p:tav>
                                      </p:tavLst>
                                    </p:anim>
                                    <p:anim calcmode="lin" valueType="num">
                                      <p:cBhvr>
                                        <p:cTn id="255" dur="100" decel="100000"/>
                                        <p:tgtEl>
                                          <p:spTgt spid="45"/>
                                        </p:tgtEl>
                                        <p:attrNameLst>
                                          <p:attrName>ppt_y</p:attrName>
                                        </p:attrNameLst>
                                      </p:cBhvr>
                                      <p:tavLst>
                                        <p:tav tm="0">
                                          <p:val>
                                            <p:strVal val="ppt_y"/>
                                          </p:val>
                                        </p:tav>
                                        <p:tav tm="100000">
                                          <p:val>
                                            <p:strVal val="ppt_y-.03"/>
                                          </p:val>
                                        </p:tav>
                                      </p:tavLst>
                                    </p:anim>
                                    <p:anim calcmode="lin" valueType="num">
                                      <p:cBhvr>
                                        <p:cTn id="256" dur="900" accel="100000">
                                          <p:stCondLst>
                                            <p:cond delay="100"/>
                                          </p:stCondLst>
                                        </p:cTn>
                                        <p:tgtEl>
                                          <p:spTgt spid="45"/>
                                        </p:tgtEl>
                                        <p:attrNameLst>
                                          <p:attrName>ppt_y</p:attrName>
                                        </p:attrNameLst>
                                      </p:cBhvr>
                                      <p:tavLst>
                                        <p:tav tm="0">
                                          <p:val>
                                            <p:strVal val="ppt_y"/>
                                          </p:val>
                                        </p:tav>
                                        <p:tav tm="100000">
                                          <p:val>
                                            <p:strVal val="ppt_y+1"/>
                                          </p:val>
                                        </p:tav>
                                      </p:tavLst>
                                    </p:anim>
                                    <p:set>
                                      <p:cBhvr>
                                        <p:cTn id="257" dur="1" fill="hold">
                                          <p:stCondLst>
                                            <p:cond delay="999"/>
                                          </p:stCondLst>
                                        </p:cTn>
                                        <p:tgtEl>
                                          <p:spTgt spid="45"/>
                                        </p:tgtEl>
                                        <p:attrNameLst>
                                          <p:attrName>style.visibility</p:attrName>
                                        </p:attrNameLst>
                                      </p:cBhvr>
                                      <p:to>
                                        <p:strVal val="hidden"/>
                                      </p:to>
                                    </p:set>
                                  </p:childTnLst>
                                  <p:subTnLst>
                                    <p:audio>
                                      <p:cMediaNode vol="100000">
                                        <p:cTn display="0" masterRel="sameClick">
                                          <p:stCondLst>
                                            <p:cond evt="begin" delay="0">
                                              <p:tn val="252"/>
                                            </p:cond>
                                          </p:stCondLst>
                                          <p:endCondLst>
                                            <p:cond evt="onStopAudio" delay="0">
                                              <p:tgtEl>
                                                <p:sldTgt/>
                                              </p:tgtEl>
                                            </p:cond>
                                          </p:endCondLst>
                                        </p:cTn>
                                        <p:tgtEl>
                                          <p:sndTgt r:embed="rId10" name="cashreg.wav"/>
                                        </p:tgtEl>
                                      </p:cMediaNode>
                                    </p:audio>
                                  </p:subTnLst>
                                </p:cTn>
                              </p:par>
                              <p:par>
                                <p:cTn id="258" presetID="37" presetClass="exit" presetSubtype="0" fill="hold" grpId="1" nodeType="withEffect">
                                  <p:stCondLst>
                                    <p:cond delay="0"/>
                                  </p:stCondLst>
                                  <p:childTnLst>
                                    <p:animEffect transition="out" filter="fade">
                                      <p:cBhvr>
                                        <p:cTn id="259" dur="1000"/>
                                        <p:tgtEl>
                                          <p:spTgt spid="41"/>
                                        </p:tgtEl>
                                      </p:cBhvr>
                                    </p:animEffect>
                                    <p:anim calcmode="lin" valueType="num">
                                      <p:cBhvr>
                                        <p:cTn id="260" dur="1000"/>
                                        <p:tgtEl>
                                          <p:spTgt spid="41"/>
                                        </p:tgtEl>
                                        <p:attrNameLst>
                                          <p:attrName>ppt_x</p:attrName>
                                        </p:attrNameLst>
                                      </p:cBhvr>
                                      <p:tavLst>
                                        <p:tav tm="0">
                                          <p:val>
                                            <p:strVal val="ppt_x"/>
                                          </p:val>
                                        </p:tav>
                                        <p:tav tm="100000">
                                          <p:val>
                                            <p:strVal val="ppt_x"/>
                                          </p:val>
                                        </p:tav>
                                      </p:tavLst>
                                    </p:anim>
                                    <p:anim calcmode="lin" valueType="num">
                                      <p:cBhvr>
                                        <p:cTn id="261" dur="100" decel="100000"/>
                                        <p:tgtEl>
                                          <p:spTgt spid="41"/>
                                        </p:tgtEl>
                                        <p:attrNameLst>
                                          <p:attrName>ppt_y</p:attrName>
                                        </p:attrNameLst>
                                      </p:cBhvr>
                                      <p:tavLst>
                                        <p:tav tm="0">
                                          <p:val>
                                            <p:strVal val="ppt_y"/>
                                          </p:val>
                                        </p:tav>
                                        <p:tav tm="100000">
                                          <p:val>
                                            <p:strVal val="ppt_y-.03"/>
                                          </p:val>
                                        </p:tav>
                                      </p:tavLst>
                                    </p:anim>
                                    <p:anim calcmode="lin" valueType="num">
                                      <p:cBhvr>
                                        <p:cTn id="262" dur="900" accel="100000">
                                          <p:stCondLst>
                                            <p:cond delay="100"/>
                                          </p:stCondLst>
                                        </p:cTn>
                                        <p:tgtEl>
                                          <p:spTgt spid="41"/>
                                        </p:tgtEl>
                                        <p:attrNameLst>
                                          <p:attrName>ppt_y</p:attrName>
                                        </p:attrNameLst>
                                      </p:cBhvr>
                                      <p:tavLst>
                                        <p:tav tm="0">
                                          <p:val>
                                            <p:strVal val="ppt_y"/>
                                          </p:val>
                                        </p:tav>
                                        <p:tav tm="100000">
                                          <p:val>
                                            <p:strVal val="ppt_y+1"/>
                                          </p:val>
                                        </p:tav>
                                      </p:tavLst>
                                    </p:anim>
                                    <p:set>
                                      <p:cBhvr>
                                        <p:cTn id="263" dur="1" fill="hold">
                                          <p:stCondLst>
                                            <p:cond delay="999"/>
                                          </p:stCondLst>
                                        </p:cTn>
                                        <p:tgtEl>
                                          <p:spTgt spid="41"/>
                                        </p:tgtEl>
                                        <p:attrNameLst>
                                          <p:attrName>style.visibility</p:attrName>
                                        </p:attrNameLst>
                                      </p:cBhvr>
                                      <p:to>
                                        <p:strVal val="hidden"/>
                                      </p:to>
                                    </p:set>
                                  </p:childTnLst>
                                  <p:subTnLst>
                                    <p:audio>
                                      <p:cMediaNode vol="100000">
                                        <p:cTn display="0" masterRel="sameClick">
                                          <p:stCondLst>
                                            <p:cond evt="begin" delay="0">
                                              <p:tn val="258"/>
                                            </p:cond>
                                          </p:stCondLst>
                                          <p:endCondLst>
                                            <p:cond evt="onStopAudio" delay="0">
                                              <p:tgtEl>
                                                <p:sldTgt/>
                                              </p:tgtEl>
                                            </p:cond>
                                          </p:endCondLst>
                                        </p:cTn>
                                        <p:tgtEl>
                                          <p:sndTgt r:embed="rId10" name="cashreg.wav"/>
                                        </p:tgtEl>
                                      </p:cMediaNode>
                                    </p:audio>
                                  </p:subTnLst>
                                </p:cTn>
                              </p:par>
                            </p:childTnLst>
                          </p:cTn>
                        </p:par>
                      </p:childTnLst>
                    </p:cTn>
                  </p:par>
                </p:childTnLst>
              </p:cTn>
              <p:nextCondLst>
                <p:cond evt="onClick" delay="0">
                  <p:tgtEl>
                    <p:spTgt spid="15"/>
                  </p:tgtEl>
                </p:cond>
              </p:nextCondLst>
            </p:seq>
          </p:childTnLst>
        </p:cTn>
      </p:par>
    </p:tnLst>
    <p:bldLst>
      <p:bldP spid="6" grpId="0"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5" grpId="2" animBg="1"/>
      <p:bldP spid="35" grpId="3" animBg="1"/>
      <p:bldP spid="35" grpId="4" animBg="1"/>
      <p:bldP spid="35" grpId="5" animBg="1"/>
      <p:bldP spid="35" grpId="6" animBg="1"/>
      <p:bldP spid="35" grpId="7" animBg="1"/>
      <p:bldP spid="35" grpId="8" animBg="1"/>
      <p:bldP spid="35" grpId="9" animBg="1"/>
      <p:bldP spid="35" grpId="10" animBg="1"/>
      <p:bldP spid="35" grpId="11" animBg="1"/>
      <p:bldP spid="35" grpId="12" animBg="1"/>
      <p:bldP spid="35" grpId="13" animBg="1"/>
      <p:bldP spid="35" grpId="14" animBg="1"/>
      <p:bldP spid="35" grpId="15" animBg="1"/>
      <p:bldP spid="35" grpId="16" animBg="1"/>
      <p:bldP spid="2" grpId="0" animBg="1"/>
      <p:bldP spid="2" grpId="1" animBg="1"/>
      <p:bldP spid="36" grpId="0" animBg="1"/>
      <p:bldP spid="36" grpId="1" animBg="1"/>
      <p:bldP spid="37" grpId="0" animBg="1"/>
      <p:bldP spid="37" grpId="1" animBg="1"/>
      <p:bldP spid="38" grpId="0" animBg="1"/>
      <p:bldP spid="38" grpId="1" animBg="1"/>
      <p:bldP spid="4" grpId="0" animBg="1"/>
      <p:bldP spid="4" grpId="1" animBg="1"/>
      <p:bldP spid="39" grpId="0" animBg="1"/>
      <p:bldP spid="39" grpId="1" animBg="1"/>
      <p:bldP spid="40" grpId="0" animBg="1"/>
      <p:bldP spid="40" grpId="1" animBg="1"/>
      <p:bldP spid="41" grpId="0" animBg="1"/>
      <p:bldP spid="41" grpId="1" animBg="1"/>
      <p:bldP spid="42" grpId="0"/>
      <p:bldP spid="42" grpId="1"/>
      <p:bldP spid="43" grpId="0"/>
      <p:bldP spid="43" grpId="1"/>
      <p:bldP spid="44" grpId="0"/>
      <p:bldP spid="44" grpId="1"/>
      <p:bldP spid="45" grpId="0"/>
      <p:bldP spid="45"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2" name="Google Shape;182;p24"/>
          <p:cNvSpPr txBox="1">
            <a:spLocks noGrp="1"/>
          </p:cNvSpPr>
          <p:nvPr>
            <p:ph type="title"/>
          </p:nvPr>
        </p:nvSpPr>
        <p:spPr>
          <a:xfrm>
            <a:off x="0" y="575500"/>
            <a:ext cx="2583548" cy="100711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latin typeface="+mj-lt"/>
              </a:rPr>
              <a:t>Luyện tập</a:t>
            </a:r>
            <a:br>
              <a:rPr lang="en" b="1" dirty="0">
                <a:latin typeface="+mj-lt"/>
              </a:rPr>
            </a:br>
            <a:r>
              <a:rPr lang="en" b="1" dirty="0">
                <a:latin typeface="+mj-lt"/>
              </a:rPr>
              <a:t> mở rộng</a:t>
            </a:r>
            <a:endParaRPr b="1" dirty="0">
              <a:latin typeface="+mj-lt"/>
            </a:endParaRPr>
          </a:p>
        </p:txBody>
      </p:sp>
      <p:sp>
        <p:nvSpPr>
          <p:cNvPr id="181" name="Google Shape;181;p24"/>
          <p:cNvSpPr txBox="1">
            <a:spLocks noGrp="1"/>
          </p:cNvSpPr>
          <p:nvPr>
            <p:ph type="body" idx="1"/>
          </p:nvPr>
        </p:nvSpPr>
        <p:spPr>
          <a:xfrm>
            <a:off x="2574954" y="502583"/>
            <a:ext cx="6521936" cy="1481502"/>
          </a:xfrm>
          <a:prstGeom prst="rect">
            <a:avLst/>
          </a:prstGeom>
        </p:spPr>
        <p:txBody>
          <a:bodyPr spcFirstLastPara="1" wrap="square" lIns="91425" tIns="91425" rIns="91425" bIns="91425" anchor="t" anchorCtr="0">
            <a:noAutofit/>
          </a:bodyPr>
          <a:lstStyle/>
          <a:p>
            <a:pPr algn="just">
              <a:lnSpc>
                <a:spcPts val="2640"/>
              </a:lnSpc>
              <a:spcBef>
                <a:spcPts val="200"/>
              </a:spcBef>
              <a:spcAft>
                <a:spcPts val="200"/>
              </a:spcAft>
            </a:pPr>
            <a:r>
              <a:rPr lang="nl-NL" sz="2200" dirty="0">
                <a:latin typeface="+mj-lt"/>
              </a:rPr>
              <a:t>So sánh chiều cao của em lúc là học sinh lớp 1 và hiện tại là học sinh lớp 6. </a:t>
            </a:r>
          </a:p>
          <a:p>
            <a:pPr algn="just">
              <a:lnSpc>
                <a:spcPts val="2640"/>
              </a:lnSpc>
              <a:spcBef>
                <a:spcPts val="200"/>
              </a:spcBef>
              <a:spcAft>
                <a:spcPts val="200"/>
              </a:spcAft>
            </a:pPr>
            <a:r>
              <a:rPr lang="nl-NL" sz="2200" dirty="0">
                <a:latin typeface="+mj-lt"/>
              </a:rPr>
              <a:t>Từ đó, em hãy giải thích vì sao cơ thể lớn lên được?</a:t>
            </a:r>
            <a:endParaRPr lang="en-US" sz="2200" dirty="0">
              <a:latin typeface="+mj-lt"/>
            </a:endParaRPr>
          </a:p>
        </p:txBody>
      </p:sp>
      <p:sp>
        <p:nvSpPr>
          <p:cNvPr id="184" name="Google Shape;184;p2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36</a:t>
            </a:fld>
            <a:endParaRPr dirty="0"/>
          </a:p>
        </p:txBody>
      </p:sp>
      <p:sp>
        <p:nvSpPr>
          <p:cNvPr id="183" name="Google Shape;183;p24"/>
          <p:cNvSpPr txBox="1">
            <a:spLocks noGrp="1"/>
          </p:cNvSpPr>
          <p:nvPr>
            <p:ph type="body" idx="2"/>
          </p:nvPr>
        </p:nvSpPr>
        <p:spPr>
          <a:xfrm>
            <a:off x="3030578" y="3374651"/>
            <a:ext cx="2727000" cy="15720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Clr>
                <a:schemeClr val="dk1"/>
              </a:buClr>
              <a:buSzPts val="1100"/>
              <a:buFont typeface="Arial"/>
              <a:buNone/>
            </a:pPr>
            <a:r>
              <a:rPr lang="en-US" sz="2200" b="1" dirty="0">
                <a:solidFill>
                  <a:schemeClr val="accent1"/>
                </a:solidFill>
                <a:latin typeface="+mj-lt"/>
              </a:rPr>
              <a:t>Chiều cao:</a:t>
            </a:r>
            <a:endParaRPr sz="2200" dirty="0">
              <a:solidFill>
                <a:schemeClr val="accent1"/>
              </a:solidFill>
              <a:latin typeface="+mj-lt"/>
            </a:endParaRPr>
          </a:p>
          <a:p>
            <a:pPr marL="0" lvl="0" indent="0" algn="l" rtl="0">
              <a:spcBef>
                <a:spcPts val="600"/>
              </a:spcBef>
              <a:spcAft>
                <a:spcPts val="0"/>
              </a:spcAft>
              <a:buClr>
                <a:schemeClr val="dk1"/>
              </a:buClr>
              <a:buSzPts val="1100"/>
              <a:buFont typeface="Arial"/>
              <a:buNone/>
            </a:pPr>
            <a:endParaRPr dirty="0"/>
          </a:p>
          <a:p>
            <a:pPr marL="0" lvl="0" indent="0" algn="l" rtl="0">
              <a:spcBef>
                <a:spcPts val="600"/>
              </a:spcBef>
              <a:spcAft>
                <a:spcPts val="0"/>
              </a:spcAft>
              <a:buNone/>
            </a:pPr>
            <a:endParaRPr dirty="0"/>
          </a:p>
        </p:txBody>
      </p:sp>
      <p:sp>
        <p:nvSpPr>
          <p:cNvPr id="185" name="Google Shape;185;p24"/>
          <p:cNvSpPr txBox="1">
            <a:spLocks noGrp="1"/>
          </p:cNvSpPr>
          <p:nvPr>
            <p:ph type="body" idx="3"/>
          </p:nvPr>
        </p:nvSpPr>
        <p:spPr>
          <a:xfrm>
            <a:off x="6060610" y="3341558"/>
            <a:ext cx="2727000" cy="15720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Clr>
                <a:schemeClr val="dk1"/>
              </a:buClr>
              <a:buSzPts val="1100"/>
              <a:buFont typeface="Arial"/>
              <a:buNone/>
            </a:pPr>
            <a:r>
              <a:rPr lang="en-US" sz="2200" b="1" dirty="0">
                <a:solidFill>
                  <a:schemeClr val="accent1"/>
                </a:solidFill>
                <a:latin typeface="+mj-lt"/>
              </a:rPr>
              <a:t>Chiều cao: </a:t>
            </a:r>
            <a:endParaRPr sz="2200" dirty="0">
              <a:solidFill>
                <a:schemeClr val="accent1"/>
              </a:solidFill>
              <a:latin typeface="+mj-lt"/>
            </a:endParaRPr>
          </a:p>
        </p:txBody>
      </p:sp>
      <p:sp>
        <p:nvSpPr>
          <p:cNvPr id="186" name="Google Shape;186;p24"/>
          <p:cNvSpPr/>
          <p:nvPr/>
        </p:nvSpPr>
        <p:spPr>
          <a:xfrm rot="729144">
            <a:off x="3500687" y="2365464"/>
            <a:ext cx="916334" cy="857729"/>
          </a:xfrm>
          <a:prstGeom prst="wedgeEllipseCallout">
            <a:avLst>
              <a:gd name="adj1" fmla="val -20833"/>
              <a:gd name="adj2" fmla="val 62500"/>
            </a:avLst>
          </a:prstGeom>
          <a:solidFill>
            <a:srgbClr val="F67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BCD4"/>
              </a:solidFill>
            </a:endParaRPr>
          </a:p>
        </p:txBody>
      </p:sp>
      <p:sp>
        <p:nvSpPr>
          <p:cNvPr id="187" name="Google Shape;187;p24"/>
          <p:cNvSpPr/>
          <p:nvPr/>
        </p:nvSpPr>
        <p:spPr>
          <a:xfrm rot="-773137" flipH="1">
            <a:off x="3915693" y="2096502"/>
            <a:ext cx="1352069" cy="929054"/>
          </a:xfrm>
          <a:prstGeom prst="wedgeEllipseCallout">
            <a:avLst>
              <a:gd name="adj1" fmla="val -20833"/>
              <a:gd name="adj2" fmla="val 62500"/>
            </a:avLst>
          </a:prstGeom>
          <a:solidFill>
            <a:srgbClr val="ED0036">
              <a:alpha val="71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bg1"/>
                </a:solidFill>
              </a:rPr>
              <a:t>Lớp 1</a:t>
            </a:r>
            <a:endParaRPr sz="2000" b="1" dirty="0">
              <a:solidFill>
                <a:schemeClr val="bg1"/>
              </a:solidFill>
            </a:endParaRPr>
          </a:p>
        </p:txBody>
      </p:sp>
      <p:sp>
        <p:nvSpPr>
          <p:cNvPr id="188" name="Google Shape;188;p24"/>
          <p:cNvSpPr/>
          <p:nvPr/>
        </p:nvSpPr>
        <p:spPr>
          <a:xfrm rot="729144">
            <a:off x="6345062" y="2426239"/>
            <a:ext cx="916334" cy="857729"/>
          </a:xfrm>
          <a:prstGeom prst="wedgeEllipseCallout">
            <a:avLst>
              <a:gd name="adj1" fmla="val -20833"/>
              <a:gd name="adj2" fmla="val 62500"/>
            </a:avLst>
          </a:prstGeom>
          <a:solidFill>
            <a:srgbClr val="F67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BCD4"/>
              </a:solidFill>
            </a:endParaRPr>
          </a:p>
        </p:txBody>
      </p:sp>
      <p:sp>
        <p:nvSpPr>
          <p:cNvPr id="189" name="Google Shape;189;p24"/>
          <p:cNvSpPr/>
          <p:nvPr/>
        </p:nvSpPr>
        <p:spPr>
          <a:xfrm rot="-773137" flipH="1">
            <a:off x="6756322" y="2142769"/>
            <a:ext cx="1294271" cy="929054"/>
          </a:xfrm>
          <a:prstGeom prst="wedgeEllipseCallout">
            <a:avLst>
              <a:gd name="adj1" fmla="val -20833"/>
              <a:gd name="adj2" fmla="val 62500"/>
            </a:avLst>
          </a:prstGeom>
          <a:solidFill>
            <a:srgbClr val="FFA400">
              <a:alpha val="71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dirty="0">
                <a:solidFill>
                  <a:schemeClr val="bg1"/>
                </a:solidFill>
              </a:rPr>
              <a:t>Lớp 6</a:t>
            </a:r>
            <a:endParaRPr sz="2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barn(inVertical)">
                                      <p:cBhvr>
                                        <p:cTn id="7" dur="5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1">
                                            <p:txEl>
                                              <p:pRg st="0" end="0"/>
                                            </p:txEl>
                                          </p:spTgt>
                                        </p:tgtEl>
                                        <p:attrNameLst>
                                          <p:attrName>style.visibility</p:attrName>
                                        </p:attrNameLst>
                                      </p:cBhvr>
                                      <p:to>
                                        <p:strVal val="visible"/>
                                      </p:to>
                                    </p:set>
                                    <p:animEffect transition="in" filter="wipe(down)">
                                      <p:cBhvr>
                                        <p:cTn id="12" dur="500"/>
                                        <p:tgtEl>
                                          <p:spTgt spid="181">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81">
                                            <p:txEl>
                                              <p:pRg st="1" end="1"/>
                                            </p:txEl>
                                          </p:spTgt>
                                        </p:tgtEl>
                                        <p:attrNameLst>
                                          <p:attrName>style.visibility</p:attrName>
                                        </p:attrNameLst>
                                      </p:cBhvr>
                                      <p:to>
                                        <p:strVal val="visible"/>
                                      </p:to>
                                    </p:set>
                                    <p:animEffect transition="in" filter="wipe(down)">
                                      <p:cBhvr>
                                        <p:cTn id="15" dur="500"/>
                                        <p:tgtEl>
                                          <p:spTgt spid="18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86"/>
                                        </p:tgtEl>
                                        <p:attrNameLst>
                                          <p:attrName>style.visibility</p:attrName>
                                        </p:attrNameLst>
                                      </p:cBhvr>
                                      <p:to>
                                        <p:strVal val="visible"/>
                                      </p:to>
                                    </p:set>
                                    <p:animEffect transition="in" filter="wipe(down)">
                                      <p:cBhvr>
                                        <p:cTn id="20" dur="500"/>
                                        <p:tgtEl>
                                          <p:spTgt spid="18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87"/>
                                        </p:tgtEl>
                                        <p:attrNameLst>
                                          <p:attrName>style.visibility</p:attrName>
                                        </p:attrNameLst>
                                      </p:cBhvr>
                                      <p:to>
                                        <p:strVal val="visible"/>
                                      </p:to>
                                    </p:set>
                                    <p:animEffect transition="in" filter="wipe(down)">
                                      <p:cBhvr>
                                        <p:cTn id="23" dur="500"/>
                                        <p:tgtEl>
                                          <p:spTgt spid="18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83">
                                            <p:txEl>
                                              <p:pRg st="0" end="0"/>
                                            </p:txEl>
                                          </p:spTgt>
                                        </p:tgtEl>
                                        <p:attrNameLst>
                                          <p:attrName>style.visibility</p:attrName>
                                        </p:attrNameLst>
                                      </p:cBhvr>
                                      <p:to>
                                        <p:strVal val="visible"/>
                                      </p:to>
                                    </p:set>
                                    <p:animEffect transition="in" filter="wipe(down)">
                                      <p:cBhvr>
                                        <p:cTn id="26" dur="500"/>
                                        <p:tgtEl>
                                          <p:spTgt spid="18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89"/>
                                        </p:tgtEl>
                                        <p:attrNameLst>
                                          <p:attrName>style.visibility</p:attrName>
                                        </p:attrNameLst>
                                      </p:cBhvr>
                                      <p:to>
                                        <p:strVal val="visible"/>
                                      </p:to>
                                    </p:set>
                                    <p:animEffect transition="in" filter="wipe(down)">
                                      <p:cBhvr>
                                        <p:cTn id="31" dur="500"/>
                                        <p:tgtEl>
                                          <p:spTgt spid="189"/>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88"/>
                                        </p:tgtEl>
                                        <p:attrNameLst>
                                          <p:attrName>style.visibility</p:attrName>
                                        </p:attrNameLst>
                                      </p:cBhvr>
                                      <p:to>
                                        <p:strVal val="visible"/>
                                      </p:to>
                                    </p:set>
                                    <p:animEffect transition="in" filter="wipe(down)">
                                      <p:cBhvr>
                                        <p:cTn id="34" dur="500"/>
                                        <p:tgtEl>
                                          <p:spTgt spid="188"/>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85">
                                            <p:txEl>
                                              <p:pRg st="0" end="0"/>
                                            </p:txEl>
                                          </p:spTgt>
                                        </p:tgtEl>
                                        <p:attrNameLst>
                                          <p:attrName>style.visibility</p:attrName>
                                        </p:attrNameLst>
                                      </p:cBhvr>
                                      <p:to>
                                        <p:strVal val="visible"/>
                                      </p:to>
                                    </p:set>
                                    <p:animEffect transition="in" filter="wipe(down)">
                                      <p:cBhvr>
                                        <p:cTn id="37" dur="500"/>
                                        <p:tgtEl>
                                          <p:spTgt spid="1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p:bldP spid="183" grpId="0" build="p"/>
      <p:bldP spid="185" grpId="0" build="p"/>
      <p:bldP spid="186" grpId="0" animBg="1"/>
      <p:bldP spid="187" grpId="0" animBg="1"/>
      <p:bldP spid="188" grpId="0" animBg="1"/>
      <p:bldP spid="18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840241" y="586218"/>
            <a:ext cx="5449500" cy="609535"/>
          </a:xfrm>
        </p:spPr>
        <p:txBody>
          <a:bodyPr/>
          <a:lstStyle/>
          <a:p>
            <a:r>
              <a:rPr lang="en-US" b="1" i="0" dirty="0">
                <a:latin typeface="+mj-lt"/>
              </a:rPr>
              <a:t>Hướng dẫn về nhà</a:t>
            </a: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37</a:t>
            </a:fld>
            <a:endParaRPr lang="en">
              <a:solidFill>
                <a:schemeClr val="tx1"/>
              </a:solidFill>
            </a:endParaRPr>
          </a:p>
        </p:txBody>
      </p:sp>
      <p:cxnSp>
        <p:nvCxnSpPr>
          <p:cNvPr id="4" name="Google Shape;623;p58"/>
          <p:cNvCxnSpPr/>
          <p:nvPr/>
        </p:nvCxnSpPr>
        <p:spPr>
          <a:xfrm flipV="1">
            <a:off x="2029902" y="3400015"/>
            <a:ext cx="6213766" cy="18748"/>
          </a:xfrm>
          <a:prstGeom prst="straightConnector1">
            <a:avLst/>
          </a:prstGeom>
          <a:noFill/>
          <a:ln w="9525" cap="flat" cmpd="sng">
            <a:solidFill>
              <a:srgbClr val="4E6E9A"/>
            </a:solidFill>
            <a:prstDash val="dash"/>
            <a:round/>
            <a:headEnd type="none" w="med" len="med"/>
            <a:tailEnd type="none" w="med" len="med"/>
          </a:ln>
        </p:spPr>
      </p:cxnSp>
      <p:sp>
        <p:nvSpPr>
          <p:cNvPr id="5" name="Google Shape;624;p58"/>
          <p:cNvSpPr/>
          <p:nvPr/>
        </p:nvSpPr>
        <p:spPr>
          <a:xfrm>
            <a:off x="2296130" y="3026243"/>
            <a:ext cx="747545" cy="747545"/>
          </a:xfrm>
          <a:prstGeom prst="donut">
            <a:avLst>
              <a:gd name="adj" fmla="val 12366"/>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uli"/>
              <a:ea typeface="Muli"/>
              <a:cs typeface="Muli"/>
              <a:sym typeface="Muli"/>
            </a:endParaRPr>
          </a:p>
        </p:txBody>
      </p:sp>
      <p:sp>
        <p:nvSpPr>
          <p:cNvPr id="6" name="Google Shape;625;p58"/>
          <p:cNvSpPr/>
          <p:nvPr/>
        </p:nvSpPr>
        <p:spPr>
          <a:xfrm>
            <a:off x="3152393" y="3218930"/>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uli"/>
              <a:ea typeface="Muli"/>
              <a:cs typeface="Muli"/>
              <a:sym typeface="Muli"/>
            </a:endParaRPr>
          </a:p>
        </p:txBody>
      </p:sp>
      <p:sp>
        <p:nvSpPr>
          <p:cNvPr id="7" name="Google Shape;626;p58"/>
          <p:cNvSpPr/>
          <p:nvPr/>
        </p:nvSpPr>
        <p:spPr>
          <a:xfrm>
            <a:off x="3594615" y="3218930"/>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dirty="0">
              <a:latin typeface="Muli"/>
              <a:ea typeface="Muli"/>
              <a:cs typeface="Muli"/>
              <a:sym typeface="Muli"/>
            </a:endParaRPr>
          </a:p>
        </p:txBody>
      </p:sp>
      <p:sp>
        <p:nvSpPr>
          <p:cNvPr id="8" name="Google Shape;627;p58"/>
          <p:cNvSpPr/>
          <p:nvPr/>
        </p:nvSpPr>
        <p:spPr>
          <a:xfrm>
            <a:off x="4044225" y="3218931"/>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dirty="0">
              <a:latin typeface="Muli"/>
              <a:ea typeface="Muli"/>
              <a:cs typeface="Muli"/>
              <a:sym typeface="Muli"/>
            </a:endParaRPr>
          </a:p>
        </p:txBody>
      </p:sp>
      <p:sp>
        <p:nvSpPr>
          <p:cNvPr id="9" name="Google Shape;628;p58"/>
          <p:cNvSpPr/>
          <p:nvPr/>
        </p:nvSpPr>
        <p:spPr>
          <a:xfrm>
            <a:off x="4515429" y="3218931"/>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dirty="0">
              <a:latin typeface="Muli"/>
              <a:ea typeface="Muli"/>
              <a:cs typeface="Muli"/>
              <a:sym typeface="Muli"/>
            </a:endParaRPr>
          </a:p>
        </p:txBody>
      </p:sp>
      <p:sp>
        <p:nvSpPr>
          <p:cNvPr id="10" name="Google Shape;629;p58"/>
          <p:cNvSpPr/>
          <p:nvPr/>
        </p:nvSpPr>
        <p:spPr>
          <a:xfrm>
            <a:off x="4986633" y="3026244"/>
            <a:ext cx="747545" cy="747545"/>
          </a:xfrm>
          <a:prstGeom prst="donut">
            <a:avLst>
              <a:gd name="adj" fmla="val 12366"/>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dirty="0">
              <a:latin typeface="Muli"/>
              <a:ea typeface="Muli"/>
              <a:cs typeface="Muli"/>
              <a:sym typeface="Muli"/>
            </a:endParaRPr>
          </a:p>
        </p:txBody>
      </p:sp>
      <p:sp>
        <p:nvSpPr>
          <p:cNvPr id="11" name="Google Shape;630;p58"/>
          <p:cNvSpPr/>
          <p:nvPr/>
        </p:nvSpPr>
        <p:spPr>
          <a:xfrm>
            <a:off x="5842896" y="3218777"/>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uli"/>
              <a:ea typeface="Muli"/>
              <a:cs typeface="Muli"/>
              <a:sym typeface="Muli"/>
            </a:endParaRPr>
          </a:p>
        </p:txBody>
      </p:sp>
      <p:sp>
        <p:nvSpPr>
          <p:cNvPr id="12" name="Google Shape;631;p58"/>
          <p:cNvSpPr/>
          <p:nvPr/>
        </p:nvSpPr>
        <p:spPr>
          <a:xfrm>
            <a:off x="6314100" y="3218931"/>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dirty="0">
              <a:latin typeface="Muli"/>
              <a:ea typeface="Muli"/>
              <a:cs typeface="Muli"/>
              <a:sym typeface="Muli"/>
            </a:endParaRPr>
          </a:p>
        </p:txBody>
      </p:sp>
      <p:sp>
        <p:nvSpPr>
          <p:cNvPr id="13" name="Google Shape;632;p58"/>
          <p:cNvSpPr/>
          <p:nvPr/>
        </p:nvSpPr>
        <p:spPr>
          <a:xfrm>
            <a:off x="6785304" y="3218777"/>
            <a:ext cx="362490" cy="362490"/>
          </a:xfrm>
          <a:prstGeom prst="ellipse">
            <a:avLst/>
          </a:prstGeom>
          <a:solidFill>
            <a:srgbClr val="FFC000"/>
          </a:solidFill>
          <a:ln w="28575"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dirty="0">
              <a:latin typeface="Muli"/>
              <a:ea typeface="Muli"/>
              <a:cs typeface="Muli"/>
              <a:sym typeface="Muli"/>
            </a:endParaRPr>
          </a:p>
        </p:txBody>
      </p:sp>
      <p:sp>
        <p:nvSpPr>
          <p:cNvPr id="14" name="Google Shape;637;p58"/>
          <p:cNvSpPr txBox="1"/>
          <p:nvPr/>
        </p:nvSpPr>
        <p:spPr>
          <a:xfrm rot="684">
            <a:off x="1219011" y="1946685"/>
            <a:ext cx="2901782" cy="1009628"/>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dirty="0">
                <a:latin typeface="+mj-lt"/>
                <a:ea typeface="Muli"/>
                <a:cs typeface="Muli"/>
                <a:sym typeface="Muli"/>
              </a:rPr>
              <a:t>Quan sát tế bào trứng cá bằng kính lúp</a:t>
            </a:r>
            <a:endParaRPr lang="en" sz="2000" b="1" dirty="0">
              <a:latin typeface="+mj-lt"/>
              <a:ea typeface="Muli"/>
              <a:cs typeface="Muli"/>
              <a:sym typeface="Muli"/>
            </a:endParaRPr>
          </a:p>
        </p:txBody>
      </p:sp>
      <p:sp>
        <p:nvSpPr>
          <p:cNvPr id="15" name="Google Shape;638;p58"/>
          <p:cNvSpPr txBox="1"/>
          <p:nvPr/>
        </p:nvSpPr>
        <p:spPr>
          <a:xfrm rot="1297">
            <a:off x="3957108" y="1947034"/>
            <a:ext cx="3374069" cy="93918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latin typeface="+mj-lt"/>
                <a:ea typeface="Muli"/>
                <a:cs typeface="Muli"/>
                <a:sym typeface="Muli"/>
              </a:rPr>
              <a:t>Đọc trước Bài 13 – </a:t>
            </a:r>
          </a:p>
          <a:p>
            <a:pPr marL="0" lvl="0" indent="0" algn="ctr" rtl="0">
              <a:spcBef>
                <a:spcPts val="0"/>
              </a:spcBef>
              <a:spcAft>
                <a:spcPts val="0"/>
              </a:spcAft>
              <a:buNone/>
            </a:pPr>
            <a:r>
              <a:rPr lang="en" sz="2000" b="1" dirty="0">
                <a:latin typeface="+mj-lt"/>
                <a:ea typeface="Muli"/>
                <a:cs typeface="Muli"/>
                <a:sym typeface="Muli"/>
              </a:rPr>
              <a:t>Từ tế bào đến </a:t>
            </a:r>
            <a:r>
              <a:rPr lang="en" sz="2000" b="1">
                <a:latin typeface="+mj-lt"/>
                <a:ea typeface="Muli"/>
                <a:cs typeface="Muli"/>
                <a:sym typeface="Muli"/>
              </a:rPr>
              <a:t>cơ thể</a:t>
            </a:r>
            <a:endParaRPr sz="2000" b="1" dirty="0">
              <a:latin typeface="+mj-lt"/>
              <a:ea typeface="Muli"/>
              <a:cs typeface="Muli"/>
              <a:sym typeface="Muli"/>
            </a:endParaRPr>
          </a:p>
        </p:txBody>
      </p:sp>
    </p:spTree>
    <p:extLst>
      <p:ext uri="{BB962C8B-B14F-4D97-AF65-F5344CB8AC3E}">
        <p14:creationId xmlns:p14="http://schemas.microsoft.com/office/powerpoint/2010/main" val="7932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par>
                                <p:cTn id="37" presetID="16" presetClass="entr" presetSubtype="21"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arn(inVertical)">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4</a:t>
            </a:fld>
            <a:endParaRPr lang="en">
              <a:solidFill>
                <a:schemeClr val="tx1"/>
              </a:solidFill>
            </a:endParaRPr>
          </a:p>
        </p:txBody>
      </p:sp>
      <p:sp>
        <p:nvSpPr>
          <p:cNvPr id="4" name="Rectangle 3"/>
          <p:cNvSpPr/>
          <p:nvPr/>
        </p:nvSpPr>
        <p:spPr>
          <a:xfrm>
            <a:off x="464342" y="4058970"/>
            <a:ext cx="8218316" cy="830997"/>
          </a:xfrm>
          <a:prstGeom prst="rect">
            <a:avLst/>
          </a:prstGeom>
        </p:spPr>
        <p:txBody>
          <a:bodyPr wrap="square">
            <a:spAutoFit/>
          </a:bodyPr>
          <a:lstStyle/>
          <a:p>
            <a:pPr algn="just"/>
            <a:r>
              <a:rPr lang="en-US" sz="2400" i="1" dirty="0">
                <a:latin typeface="Times New Roman" panose="02020603050405020304" pitchFamily="18" charset="0"/>
                <a:cs typeface="Times New Roman" panose="02020603050405020304" pitchFamily="18" charset="0"/>
              </a:rPr>
              <a:t>Hãy kể tên một số loại tế bào cấu tạo </a:t>
            </a:r>
            <a:r>
              <a:rPr lang="en-US" sz="2400" i="1">
                <a:latin typeface="Times New Roman" panose="02020603050405020304" pitchFamily="18" charset="0"/>
                <a:cs typeface="Times New Roman" panose="02020603050405020304" pitchFamily="18" charset="0"/>
              </a:rPr>
              <a:t>nên vi khuẩn, nấm men, </a:t>
            </a:r>
            <a:r>
              <a:rPr lang="en-US" sz="2400" i="1" dirty="0">
                <a:latin typeface="Times New Roman" panose="02020603050405020304" pitchFamily="18" charset="0"/>
                <a:cs typeface="Times New Roman" panose="02020603050405020304" pitchFamily="18" charset="0"/>
              </a:rPr>
              <a:t>cây cà chua, cơ thể người.</a:t>
            </a:r>
          </a:p>
        </p:txBody>
      </p:sp>
      <p:pic>
        <p:nvPicPr>
          <p:cNvPr id="5" name="Picture 4"/>
          <p:cNvPicPr>
            <a:picLocks noChangeAspect="1"/>
          </p:cNvPicPr>
          <p:nvPr/>
        </p:nvPicPr>
        <p:blipFill>
          <a:blip r:embed="rId2"/>
          <a:stretch>
            <a:fillRect/>
          </a:stretch>
        </p:blipFill>
        <p:spPr>
          <a:xfrm>
            <a:off x="2761629" y="185305"/>
            <a:ext cx="2989089" cy="3910548"/>
          </a:xfrm>
          <a:prstGeom prst="rect">
            <a:avLst/>
          </a:prstGeom>
        </p:spPr>
      </p:pic>
      <p:pic>
        <p:nvPicPr>
          <p:cNvPr id="6" name="Picture 5"/>
          <p:cNvPicPr>
            <a:picLocks noChangeAspect="1"/>
          </p:cNvPicPr>
          <p:nvPr/>
        </p:nvPicPr>
        <p:blipFill>
          <a:blip r:embed="rId3"/>
          <a:stretch>
            <a:fillRect/>
          </a:stretch>
        </p:blipFill>
        <p:spPr>
          <a:xfrm>
            <a:off x="5693569" y="102393"/>
            <a:ext cx="2989089" cy="3993460"/>
          </a:xfrm>
          <a:prstGeom prst="rect">
            <a:avLst/>
          </a:prstGeom>
        </p:spPr>
      </p:pic>
      <p:pic>
        <p:nvPicPr>
          <p:cNvPr id="7" name="Picture 6">
            <a:extLst>
              <a:ext uri="{FF2B5EF4-FFF2-40B4-BE49-F238E27FC236}">
                <a16:creationId xmlns:a16="http://schemas.microsoft.com/office/drawing/2014/main" id="{901C9499-86D9-41E9-BC36-98025384FB1A}"/>
              </a:ext>
            </a:extLst>
          </p:cNvPr>
          <p:cNvPicPr>
            <a:picLocks noChangeAspect="1"/>
          </p:cNvPicPr>
          <p:nvPr/>
        </p:nvPicPr>
        <p:blipFill>
          <a:blip r:embed="rId4"/>
          <a:stretch>
            <a:fillRect/>
          </a:stretch>
        </p:blipFill>
        <p:spPr>
          <a:xfrm>
            <a:off x="141289" y="102393"/>
            <a:ext cx="2620340" cy="1939405"/>
          </a:xfrm>
          <a:prstGeom prst="rect">
            <a:avLst/>
          </a:prstGeom>
        </p:spPr>
      </p:pic>
      <p:pic>
        <p:nvPicPr>
          <p:cNvPr id="8" name="Picture 7">
            <a:extLst>
              <a:ext uri="{FF2B5EF4-FFF2-40B4-BE49-F238E27FC236}">
                <a16:creationId xmlns:a16="http://schemas.microsoft.com/office/drawing/2014/main" id="{6B5565CE-4815-4ED1-9B57-4DE86F702311}"/>
              </a:ext>
            </a:extLst>
          </p:cNvPr>
          <p:cNvPicPr>
            <a:picLocks noChangeAspect="1"/>
          </p:cNvPicPr>
          <p:nvPr/>
        </p:nvPicPr>
        <p:blipFill>
          <a:blip r:embed="rId5"/>
          <a:stretch>
            <a:fillRect/>
          </a:stretch>
        </p:blipFill>
        <p:spPr>
          <a:xfrm>
            <a:off x="141289" y="1946156"/>
            <a:ext cx="2620340" cy="1962797"/>
          </a:xfrm>
          <a:prstGeom prst="rect">
            <a:avLst/>
          </a:prstGeom>
        </p:spPr>
      </p:pic>
      <p:sp>
        <p:nvSpPr>
          <p:cNvPr id="9" name="TextBox 8">
            <a:extLst>
              <a:ext uri="{FF2B5EF4-FFF2-40B4-BE49-F238E27FC236}">
                <a16:creationId xmlns:a16="http://schemas.microsoft.com/office/drawing/2014/main" id="{2EA36313-008B-4185-8B57-42E485B71418}"/>
              </a:ext>
            </a:extLst>
          </p:cNvPr>
          <p:cNvSpPr txBox="1"/>
          <p:nvPr/>
        </p:nvSpPr>
        <p:spPr>
          <a:xfrm>
            <a:off x="302345" y="4058969"/>
            <a:ext cx="8266470"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Có phải số lượng tế bào trong các cơ thể vi khuẩn, nấm men, thực vật và động vật là giống nhau?</a:t>
            </a:r>
          </a:p>
        </p:txBody>
      </p:sp>
      <p:sp>
        <p:nvSpPr>
          <p:cNvPr id="10" name="TextBox 9">
            <a:extLst>
              <a:ext uri="{FF2B5EF4-FFF2-40B4-BE49-F238E27FC236}">
                <a16:creationId xmlns:a16="http://schemas.microsoft.com/office/drawing/2014/main" id="{487518D4-3ECC-4803-8DFD-01C6D5697235}"/>
              </a:ext>
            </a:extLst>
          </p:cNvPr>
          <p:cNvSpPr txBox="1"/>
          <p:nvPr/>
        </p:nvSpPr>
        <p:spPr>
          <a:xfrm>
            <a:off x="359267" y="4154458"/>
            <a:ext cx="8266470"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Vậy tế bào là gì? Tế bào có chức năng gì đối với cơ thể sống?</a:t>
            </a:r>
          </a:p>
        </p:txBody>
      </p:sp>
    </p:spTree>
    <p:extLst>
      <p:ext uri="{BB962C8B-B14F-4D97-AF65-F5344CB8AC3E}">
        <p14:creationId xmlns:p14="http://schemas.microsoft.com/office/powerpoint/2010/main" val="128594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grpId="1" nodeType="clickEffect">
                                  <p:stCondLst>
                                    <p:cond delay="0"/>
                                  </p:stCondLst>
                                  <p:childTnLst>
                                    <p:animEffect transition="out" filter="blinds(horizontal)">
                                      <p:cBhvr>
                                        <p:cTn id="25" dur="500"/>
                                        <p:tgtEl>
                                          <p:spTgt spid="4"/>
                                        </p:tgtEl>
                                      </p:cBhvr>
                                    </p:animEffect>
                                    <p:set>
                                      <p:cBhvr>
                                        <p:cTn id="26" dur="1" fill="hold">
                                          <p:stCondLst>
                                            <p:cond delay="499"/>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xit" presetSubtype="10" fill="hold" grpId="1" nodeType="clickEffect">
                                  <p:stCondLst>
                                    <p:cond delay="0"/>
                                  </p:stCondLst>
                                  <p:childTnLst>
                                    <p:animEffect transition="out" filter="blinds(horizontal)">
                                      <p:cBhvr>
                                        <p:cTn id="35" dur="500"/>
                                        <p:tgtEl>
                                          <p:spTgt spid="9"/>
                                        </p:tgtEl>
                                      </p:cBhvr>
                                    </p:animEffect>
                                    <p:set>
                                      <p:cBhvr>
                                        <p:cTn id="36" dur="1" fill="hold">
                                          <p:stCondLst>
                                            <p:cond delay="499"/>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xit" presetSubtype="10" fill="hold" grpId="1" nodeType="clickEffect">
                                  <p:stCondLst>
                                    <p:cond delay="0"/>
                                  </p:stCondLst>
                                  <p:childTnLst>
                                    <p:animEffect transition="out" filter="blinds(horizontal)">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P spid="9" grpId="1"/>
      <p:bldP spid="10" grpId="0"/>
      <p:bldP spid="1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4" name="Google Shape;144;p21"/>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tx1"/>
                </a:solidFill>
              </a:rPr>
              <a:t>5</a:t>
            </a:fld>
            <a:endParaRPr>
              <a:solidFill>
                <a:schemeClr val="tx1"/>
              </a:solidFill>
            </a:endParaRPr>
          </a:p>
        </p:txBody>
      </p:sp>
      <p:sp>
        <p:nvSpPr>
          <p:cNvPr id="9" name="Rectangle 8"/>
          <p:cNvSpPr/>
          <p:nvPr/>
        </p:nvSpPr>
        <p:spPr>
          <a:xfrm>
            <a:off x="678426" y="3324311"/>
            <a:ext cx="8001000" cy="956672"/>
          </a:xfrm>
          <a:prstGeom prst="rect">
            <a:avLst/>
          </a:prstGeom>
        </p:spPr>
        <p:txBody>
          <a:bodyPr wrap="square">
            <a:spAutoFit/>
          </a:bodyPr>
          <a:lstStyle/>
          <a:p>
            <a:pPr algn="just">
              <a:lnSpc>
                <a:spcPts val="2700"/>
              </a:lnSpc>
              <a:spcBef>
                <a:spcPts val="200"/>
              </a:spcBef>
              <a:spcAft>
                <a:spcPts val="200"/>
              </a:spcAft>
            </a:pPr>
            <a:r>
              <a:rPr lang="en-US" sz="3200">
                <a:latin typeface="Times New Roman" panose="02020603050405020304" pitchFamily="18" charset="0"/>
                <a:cs typeface="Times New Roman" panose="02020603050405020304" pitchFamily="18" charset="0"/>
              </a:rPr>
              <a:t>- Tế bào là đơn vị cấu trúc của sự sống </a:t>
            </a:r>
            <a:endParaRPr lang="en-US" sz="3200" dirty="0">
              <a:latin typeface="Times New Roman" panose="02020603050405020304" pitchFamily="18" charset="0"/>
              <a:cs typeface="Times New Roman" panose="02020603050405020304" pitchFamily="18" charset="0"/>
            </a:endParaRPr>
          </a:p>
          <a:p>
            <a:pPr algn="just"/>
            <a:endParaRPr lang="en-US" sz="3200" dirty="0">
              <a:latin typeface="Times New Roman" panose="02020603050405020304" pitchFamily="18" charset="0"/>
              <a:cs typeface="Times New Roman" panose="02020603050405020304" pitchFamily="18" charset="0"/>
            </a:endParaRPr>
          </a:p>
        </p:txBody>
      </p:sp>
      <p:pic>
        <p:nvPicPr>
          <p:cNvPr id="7" name="Picture 6" descr="A picture containing pen&#10;&#10;Description automatically generated">
            <a:extLst>
              <a:ext uri="{FF2B5EF4-FFF2-40B4-BE49-F238E27FC236}">
                <a16:creationId xmlns:a16="http://schemas.microsoft.com/office/drawing/2014/main" id="{DCB5F8F5-27E5-4546-A5BD-3E0A96DE4164}"/>
              </a:ext>
            </a:extLst>
          </p:cNvPr>
          <p:cNvPicPr>
            <a:picLocks noChangeAspect="1"/>
          </p:cNvPicPr>
          <p:nvPr/>
        </p:nvPicPr>
        <p:blipFill>
          <a:blip r:embed="rId3"/>
          <a:stretch>
            <a:fillRect/>
          </a:stretch>
        </p:blipFill>
        <p:spPr>
          <a:xfrm>
            <a:off x="7853516" y="472098"/>
            <a:ext cx="1084007" cy="772250"/>
          </a:xfrm>
          <a:prstGeom prst="rect">
            <a:avLst/>
          </a:prstGeom>
        </p:spPr>
      </p:pic>
      <p:sp>
        <p:nvSpPr>
          <p:cNvPr id="12" name="Rectangle 11">
            <a:extLst>
              <a:ext uri="{FF2B5EF4-FFF2-40B4-BE49-F238E27FC236}">
                <a16:creationId xmlns:a16="http://schemas.microsoft.com/office/drawing/2014/main" id="{2758CD45-5337-4492-9D4D-F4372BE9F1E2}"/>
              </a:ext>
            </a:extLst>
          </p:cNvPr>
          <p:cNvSpPr/>
          <p:nvPr/>
        </p:nvSpPr>
        <p:spPr>
          <a:xfrm>
            <a:off x="830134" y="1327091"/>
            <a:ext cx="8001000" cy="1833194"/>
          </a:xfrm>
          <a:prstGeom prst="rect">
            <a:avLst/>
          </a:prstGeom>
        </p:spPr>
        <p:txBody>
          <a:bodyPr wrap="square">
            <a:spAutoFit/>
          </a:bodyPr>
          <a:lstStyle/>
          <a:p>
            <a:pPr algn="just">
              <a:lnSpc>
                <a:spcPts val="2700"/>
              </a:lnSpc>
              <a:spcBef>
                <a:spcPts val="200"/>
              </a:spcBef>
              <a:spcAft>
                <a:spcPts val="200"/>
              </a:spcAft>
            </a:pPr>
            <a:r>
              <a:rPr lang="en-US" sz="3200">
                <a:latin typeface="Times New Roman" panose="02020603050405020304" pitchFamily="18" charset="0"/>
                <a:cs typeface="Times New Roman" panose="02020603050405020304" pitchFamily="18" charset="0"/>
              </a:rPr>
              <a:t>-Tất cả các sinh vật đều được tạo nên từ tế bào, tuy nhiên có những sinh vật được tạo nên từ 1 tế bào như vi khuẩn, nấm men nhưng cũng có những sinh vật được tạo nên từ hàng tỷ tế bào như Thực vật, Động vật và Người </a:t>
            </a:r>
            <a:endParaRPr lang="en-US" sz="3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BDE9629-2121-43DF-A3C5-E12CE4FB33BD}"/>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 TẾ BÀO LÀ GÌ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pic>
        <p:nvPicPr>
          <p:cNvPr id="3" name="Picture 2"/>
          <p:cNvPicPr>
            <a:picLocks noChangeAspect="1"/>
          </p:cNvPicPr>
          <p:nvPr/>
        </p:nvPicPr>
        <p:blipFill>
          <a:blip r:embed="rId2"/>
          <a:stretch>
            <a:fillRect/>
          </a:stretch>
        </p:blipFill>
        <p:spPr>
          <a:xfrm>
            <a:off x="192136" y="566008"/>
            <a:ext cx="4315968" cy="4402587"/>
          </a:xfrm>
          <a:prstGeom prst="rect">
            <a:avLst/>
          </a:prstGeom>
        </p:spPr>
      </p:pic>
      <p:pic>
        <p:nvPicPr>
          <p:cNvPr id="4" name="Picture 3"/>
          <p:cNvPicPr>
            <a:picLocks noChangeAspect="1"/>
          </p:cNvPicPr>
          <p:nvPr/>
        </p:nvPicPr>
        <p:blipFill>
          <a:blip r:embed="rId3"/>
          <a:stretch>
            <a:fillRect/>
          </a:stretch>
        </p:blipFill>
        <p:spPr>
          <a:xfrm>
            <a:off x="4623206" y="566008"/>
            <a:ext cx="4367176" cy="4402588"/>
          </a:xfrm>
          <a:prstGeom prst="rect">
            <a:avLst/>
          </a:prstGeom>
        </p:spPr>
      </p:pic>
      <p:sp>
        <p:nvSpPr>
          <p:cNvPr id="5" name="TextBox 4">
            <a:extLst>
              <a:ext uri="{FF2B5EF4-FFF2-40B4-BE49-F238E27FC236}">
                <a16:creationId xmlns:a16="http://schemas.microsoft.com/office/drawing/2014/main" id="{59669D81-CCA5-4ED1-9EDD-933F12683079}"/>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a:latin typeface="Cambria" panose="02040503050406030204" pitchFamily="18" charset="0"/>
                <a:ea typeface="Cambria" panose="02040503050406030204" pitchFamily="18" charset="0"/>
              </a:rPr>
              <a:t>II. HÌNH DẠNG VÀ KÍCH THƯỚC CỦA MỘT SỐ LOẠI TẾ BÀO</a:t>
            </a:r>
            <a:endParaRPr lang="en-SG" sz="21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0944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4D7D088-39A3-401C-BB0D-EE7E2EA625E1}"/>
              </a:ext>
            </a:extLst>
          </p:cNvPr>
          <p:cNvGraphicFramePr>
            <a:graphicFrameLocks noGrp="1"/>
          </p:cNvGraphicFramePr>
          <p:nvPr>
            <p:extLst>
              <p:ext uri="{D42A27DB-BD31-4B8C-83A1-F6EECF244321}">
                <p14:modId xmlns:p14="http://schemas.microsoft.com/office/powerpoint/2010/main" val="382896984"/>
              </p:ext>
            </p:extLst>
          </p:nvPr>
        </p:nvGraphicFramePr>
        <p:xfrm>
          <a:off x="4264818" y="1235870"/>
          <a:ext cx="4436032" cy="3553943"/>
        </p:xfrm>
        <a:graphic>
          <a:graphicData uri="http://schemas.openxmlformats.org/drawingml/2006/table">
            <a:tbl>
              <a:tblPr firstRow="1" firstCol="1" bandRow="1">
                <a:tableStyleId>{93296810-A885-4BE3-A3E7-6D5BEEA58F35}</a:tableStyleId>
              </a:tblPr>
              <a:tblGrid>
                <a:gridCol w="885376">
                  <a:extLst>
                    <a:ext uri="{9D8B030D-6E8A-4147-A177-3AD203B41FA5}">
                      <a16:colId xmlns:a16="http://schemas.microsoft.com/office/drawing/2014/main" val="1756547392"/>
                    </a:ext>
                  </a:extLst>
                </a:gridCol>
                <a:gridCol w="1775087">
                  <a:extLst>
                    <a:ext uri="{9D8B030D-6E8A-4147-A177-3AD203B41FA5}">
                      <a16:colId xmlns:a16="http://schemas.microsoft.com/office/drawing/2014/main" val="1840100401"/>
                    </a:ext>
                  </a:extLst>
                </a:gridCol>
                <a:gridCol w="1775569">
                  <a:extLst>
                    <a:ext uri="{9D8B030D-6E8A-4147-A177-3AD203B41FA5}">
                      <a16:colId xmlns:a16="http://schemas.microsoft.com/office/drawing/2014/main" val="3654967872"/>
                    </a:ext>
                  </a:extLst>
                </a:gridCol>
              </a:tblGrid>
              <a:tr h="426206">
                <a:tc>
                  <a:txBody>
                    <a:bodyPr/>
                    <a:lstStyle/>
                    <a:p>
                      <a:pPr algn="ctr">
                        <a:lnSpc>
                          <a:spcPct val="115000"/>
                        </a:lnSpc>
                      </a:pPr>
                      <a:r>
                        <a:rPr lang="en-SG" sz="1200" dirty="0" err="1">
                          <a:solidFill>
                            <a:schemeClr val="tx1"/>
                          </a:solidFill>
                          <a:effectLst/>
                        </a:rPr>
                        <a:t>Tế</a:t>
                      </a:r>
                      <a:r>
                        <a:rPr lang="en-SG" sz="1200" dirty="0">
                          <a:solidFill>
                            <a:schemeClr val="tx1"/>
                          </a:solidFill>
                          <a:effectLst/>
                        </a:rPr>
                        <a:t> </a:t>
                      </a:r>
                      <a:r>
                        <a:rPr lang="en-SG" sz="1200" dirty="0" err="1">
                          <a:solidFill>
                            <a:schemeClr val="tx1"/>
                          </a:solidFill>
                          <a:effectLst/>
                        </a:rPr>
                        <a:t>bào</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15000"/>
                        </a:lnSpc>
                      </a:pPr>
                      <a:r>
                        <a:rPr lang="en-SG" sz="1500" b="1" dirty="0" err="1">
                          <a:solidFill>
                            <a:schemeClr val="tx1"/>
                          </a:solidFill>
                          <a:effectLst/>
                        </a:rPr>
                        <a:t>Hình</a:t>
                      </a:r>
                      <a:r>
                        <a:rPr lang="en-SG" sz="1500" b="1" dirty="0">
                          <a:solidFill>
                            <a:schemeClr val="tx1"/>
                          </a:solidFill>
                          <a:effectLst/>
                        </a:rPr>
                        <a:t> </a:t>
                      </a:r>
                      <a:r>
                        <a:rPr lang="en-SG" sz="1500" b="1" dirty="0" err="1">
                          <a:solidFill>
                            <a:schemeClr val="tx1"/>
                          </a:solidFill>
                          <a:effectLst/>
                        </a:rPr>
                        <a:t>dạng</a:t>
                      </a:r>
                      <a:endParaRPr lang="en-SG" sz="15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15000"/>
                        </a:lnSpc>
                      </a:pPr>
                      <a:r>
                        <a:rPr lang="en-SG" sz="1500" b="1" dirty="0" err="1">
                          <a:solidFill>
                            <a:schemeClr val="tx1"/>
                          </a:solidFill>
                          <a:effectLst/>
                        </a:rPr>
                        <a:t>Kích</a:t>
                      </a:r>
                      <a:r>
                        <a:rPr lang="en-SG" sz="1500" b="1" dirty="0">
                          <a:solidFill>
                            <a:schemeClr val="tx1"/>
                          </a:solidFill>
                          <a:effectLst/>
                        </a:rPr>
                        <a:t> </a:t>
                      </a:r>
                      <a:r>
                        <a:rPr lang="en-SG" sz="1500" b="1" dirty="0" err="1">
                          <a:solidFill>
                            <a:schemeClr val="tx1"/>
                          </a:solidFill>
                          <a:effectLst/>
                        </a:rPr>
                        <a:t>thước</a:t>
                      </a:r>
                      <a:endParaRPr lang="en-SG" sz="15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051350888"/>
                  </a:ext>
                </a:extLst>
              </a:tr>
              <a:tr h="567426">
                <a:tc>
                  <a:txBody>
                    <a:bodyPr/>
                    <a:lstStyle/>
                    <a:p>
                      <a:pPr>
                        <a:lnSpc>
                          <a:spcPct val="115000"/>
                        </a:lnSpc>
                      </a:pPr>
                      <a:r>
                        <a:rPr lang="en-SG" sz="1200" dirty="0">
                          <a:solidFill>
                            <a:schemeClr val="tx1"/>
                          </a:solidFill>
                          <a:effectLst/>
                        </a:rPr>
                        <a:t>Vi </a:t>
                      </a:r>
                      <a:r>
                        <a:rPr lang="en-SG" sz="1200" dirty="0" err="1">
                          <a:solidFill>
                            <a:schemeClr val="tx1"/>
                          </a:solidFill>
                          <a:effectLst/>
                        </a:rPr>
                        <a:t>khuẩn</a:t>
                      </a:r>
                      <a:r>
                        <a:rPr lang="en-SG" sz="1200" dirty="0">
                          <a:solidFill>
                            <a:schemeClr val="tx1"/>
                          </a:solidFill>
                          <a:effectLst/>
                        </a:rPr>
                        <a:t> </a:t>
                      </a:r>
                    </a:p>
                    <a:p>
                      <a:pPr>
                        <a:lnSpc>
                          <a:spcPct val="115000"/>
                        </a:lnSpc>
                      </a:pPr>
                      <a:r>
                        <a:rPr lang="en-SG" sz="1200" dirty="0">
                          <a:solidFill>
                            <a:schemeClr val="tx1"/>
                          </a:solidFill>
                          <a:effectLst/>
                        </a:rPr>
                        <a:t>E.coli</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a:solidFill>
                            <a:schemeClr val="tx1"/>
                          </a:solidFill>
                          <a:effectLst/>
                        </a:rPr>
                        <a:t> </a:t>
                      </a:r>
                      <a:endParaRPr lang="en-SG" sz="1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4064268947"/>
                  </a:ext>
                </a:extLst>
              </a:tr>
              <a:tr h="396383">
                <a:tc>
                  <a:txBody>
                    <a:bodyPr/>
                    <a:lstStyle/>
                    <a:p>
                      <a:pPr>
                        <a:lnSpc>
                          <a:spcPct val="115000"/>
                        </a:lnSpc>
                      </a:pPr>
                      <a:r>
                        <a:rPr lang="en-SG" sz="1200" dirty="0" err="1">
                          <a:solidFill>
                            <a:schemeClr val="tx1"/>
                          </a:solidFill>
                          <a:effectLst/>
                        </a:rPr>
                        <a:t>Nấm</a:t>
                      </a:r>
                      <a:r>
                        <a:rPr lang="en-SG" sz="1200" dirty="0">
                          <a:solidFill>
                            <a:schemeClr val="tx1"/>
                          </a:solidFill>
                          <a:effectLst/>
                        </a:rPr>
                        <a:t> men</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p>
                    <a:p>
                      <a:pPr>
                        <a:lnSpc>
                          <a:spcPct val="115000"/>
                        </a:lnSpc>
                      </a:pP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a:solidFill>
                            <a:schemeClr val="tx1"/>
                          </a:solidFill>
                          <a:effectLst/>
                        </a:rPr>
                        <a:t> </a:t>
                      </a:r>
                      <a:endParaRPr lang="en-SG" sz="1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817072383"/>
                  </a:ext>
                </a:extLst>
              </a:tr>
              <a:tr h="567426">
                <a:tc>
                  <a:txBody>
                    <a:bodyPr/>
                    <a:lstStyle/>
                    <a:p>
                      <a:pPr>
                        <a:lnSpc>
                          <a:spcPct val="115000"/>
                        </a:lnSpc>
                      </a:pPr>
                      <a:r>
                        <a:rPr lang="en-SG" sz="1200" dirty="0" err="1">
                          <a:solidFill>
                            <a:schemeClr val="tx1"/>
                          </a:solidFill>
                          <a:effectLst/>
                        </a:rPr>
                        <a:t>Biểu</a:t>
                      </a:r>
                      <a:r>
                        <a:rPr lang="en-SG" sz="1200" dirty="0">
                          <a:solidFill>
                            <a:schemeClr val="tx1"/>
                          </a:solidFill>
                          <a:effectLst/>
                        </a:rPr>
                        <a:t> </a:t>
                      </a:r>
                      <a:r>
                        <a:rPr lang="en-SG" sz="1200" dirty="0" err="1">
                          <a:solidFill>
                            <a:schemeClr val="tx1"/>
                          </a:solidFill>
                          <a:effectLst/>
                        </a:rPr>
                        <a:t>bì</a:t>
                      </a:r>
                      <a:r>
                        <a:rPr lang="en-SG" sz="1200" dirty="0">
                          <a:solidFill>
                            <a:schemeClr val="tx1"/>
                          </a:solidFill>
                          <a:effectLst/>
                        </a:rPr>
                        <a:t> </a:t>
                      </a:r>
                    </a:p>
                    <a:p>
                      <a:pPr>
                        <a:lnSpc>
                          <a:spcPct val="115000"/>
                        </a:lnSpc>
                      </a:pPr>
                      <a:r>
                        <a:rPr lang="en-SG" sz="1200" dirty="0" err="1">
                          <a:solidFill>
                            <a:schemeClr val="tx1"/>
                          </a:solidFill>
                          <a:effectLst/>
                        </a:rPr>
                        <a:t>vảy</a:t>
                      </a:r>
                      <a:r>
                        <a:rPr lang="en-SG" sz="1200" dirty="0">
                          <a:solidFill>
                            <a:schemeClr val="tx1"/>
                          </a:solidFill>
                          <a:effectLst/>
                        </a:rPr>
                        <a:t> </a:t>
                      </a:r>
                      <a:r>
                        <a:rPr lang="en-SG" sz="1200" dirty="0" err="1">
                          <a:solidFill>
                            <a:schemeClr val="tx1"/>
                          </a:solidFill>
                          <a:effectLst/>
                        </a:rPr>
                        <a:t>hành</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a:solidFill>
                            <a:schemeClr val="tx1"/>
                          </a:solidFill>
                          <a:effectLst/>
                        </a:rPr>
                        <a:t> </a:t>
                      </a:r>
                      <a:endParaRPr lang="en-SG" sz="1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471739042"/>
                  </a:ext>
                </a:extLst>
              </a:tr>
              <a:tr h="396383">
                <a:tc>
                  <a:txBody>
                    <a:bodyPr/>
                    <a:lstStyle/>
                    <a:p>
                      <a:pPr>
                        <a:lnSpc>
                          <a:spcPct val="115000"/>
                        </a:lnSpc>
                      </a:pPr>
                      <a:r>
                        <a:rPr lang="en-SG" sz="1200" dirty="0" err="1">
                          <a:solidFill>
                            <a:schemeClr val="tx1"/>
                          </a:solidFill>
                          <a:effectLst/>
                        </a:rPr>
                        <a:t>Hồng</a:t>
                      </a:r>
                      <a:r>
                        <a:rPr lang="en-SG" sz="1200" dirty="0">
                          <a:solidFill>
                            <a:schemeClr val="tx1"/>
                          </a:solidFill>
                          <a:effectLst/>
                        </a:rPr>
                        <a:t> </a:t>
                      </a:r>
                      <a:r>
                        <a:rPr lang="en-SG" sz="1200" dirty="0" err="1">
                          <a:solidFill>
                            <a:schemeClr val="tx1"/>
                          </a:solidFill>
                          <a:effectLst/>
                        </a:rPr>
                        <a:t>cầu</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p>
                    <a:p>
                      <a:pPr>
                        <a:lnSpc>
                          <a:spcPct val="115000"/>
                        </a:lnSpc>
                      </a:pP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a:solidFill>
                            <a:schemeClr val="tx1"/>
                          </a:solidFill>
                          <a:effectLst/>
                        </a:rPr>
                        <a:t> </a:t>
                      </a:r>
                      <a:endParaRPr lang="en-SG" sz="1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003863735"/>
                  </a:ext>
                </a:extLst>
              </a:tr>
              <a:tr h="396383">
                <a:tc>
                  <a:txBody>
                    <a:bodyPr/>
                    <a:lstStyle/>
                    <a:p>
                      <a:pPr>
                        <a:lnSpc>
                          <a:spcPct val="115000"/>
                        </a:lnSpc>
                      </a:pPr>
                      <a:r>
                        <a:rPr lang="en-SG" sz="1200" dirty="0" err="1">
                          <a:solidFill>
                            <a:schemeClr val="tx1"/>
                          </a:solidFill>
                          <a:effectLst/>
                        </a:rPr>
                        <a:t>Xương</a:t>
                      </a:r>
                      <a:r>
                        <a:rPr lang="en-SG" sz="1200" dirty="0">
                          <a:solidFill>
                            <a:schemeClr val="tx1"/>
                          </a:solidFill>
                          <a:effectLst/>
                        </a:rPr>
                        <a:t> </a:t>
                      </a:r>
                      <a:r>
                        <a:rPr lang="en-SG" sz="1200" dirty="0" err="1">
                          <a:solidFill>
                            <a:schemeClr val="tx1"/>
                          </a:solidFill>
                          <a:effectLst/>
                        </a:rPr>
                        <a:t>người</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p>
                    <a:p>
                      <a:pPr>
                        <a:lnSpc>
                          <a:spcPct val="115000"/>
                        </a:lnSpc>
                      </a:pP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a:solidFill>
                            <a:schemeClr val="tx1"/>
                          </a:solidFill>
                          <a:effectLst/>
                        </a:rPr>
                        <a:t> </a:t>
                      </a:r>
                      <a:endParaRPr lang="en-SG" sz="1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136627978"/>
                  </a:ext>
                </a:extLst>
              </a:tr>
              <a:tr h="396383">
                <a:tc>
                  <a:txBody>
                    <a:bodyPr/>
                    <a:lstStyle/>
                    <a:p>
                      <a:pPr>
                        <a:lnSpc>
                          <a:spcPct val="115000"/>
                        </a:lnSpc>
                      </a:pPr>
                      <a:r>
                        <a:rPr lang="en-SG" sz="1200" dirty="0" err="1">
                          <a:solidFill>
                            <a:schemeClr val="tx1"/>
                          </a:solidFill>
                          <a:effectLst/>
                        </a:rPr>
                        <a:t>Thần</a:t>
                      </a:r>
                      <a:r>
                        <a:rPr lang="en-SG" sz="1200" dirty="0">
                          <a:solidFill>
                            <a:schemeClr val="tx1"/>
                          </a:solidFill>
                          <a:effectLst/>
                        </a:rPr>
                        <a:t> </a:t>
                      </a:r>
                      <a:r>
                        <a:rPr lang="en-SG" sz="1200" dirty="0" err="1">
                          <a:solidFill>
                            <a:schemeClr val="tx1"/>
                          </a:solidFill>
                          <a:effectLst/>
                        </a:rPr>
                        <a:t>kinh</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p>
                    <a:p>
                      <a:pPr>
                        <a:lnSpc>
                          <a:spcPct val="115000"/>
                        </a:lnSpc>
                      </a:pP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a:solidFill>
                            <a:schemeClr val="tx1"/>
                          </a:solidFill>
                          <a:effectLst/>
                        </a:rPr>
                        <a:t> </a:t>
                      </a:r>
                      <a:endParaRPr lang="en-SG" sz="1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187662974"/>
                  </a:ext>
                </a:extLst>
              </a:tr>
              <a:tr h="396383">
                <a:tc>
                  <a:txBody>
                    <a:bodyPr/>
                    <a:lstStyle/>
                    <a:p>
                      <a:pPr>
                        <a:lnSpc>
                          <a:spcPct val="115000"/>
                        </a:lnSpc>
                      </a:pPr>
                      <a:r>
                        <a:rPr lang="en-SG" sz="1200" dirty="0" err="1">
                          <a:solidFill>
                            <a:schemeClr val="tx1"/>
                          </a:solidFill>
                          <a:effectLst/>
                        </a:rPr>
                        <a:t>Tép</a:t>
                      </a:r>
                      <a:r>
                        <a:rPr lang="en-SG" sz="1200" dirty="0">
                          <a:solidFill>
                            <a:schemeClr val="tx1"/>
                          </a:solidFill>
                          <a:effectLst/>
                        </a:rPr>
                        <a:t> </a:t>
                      </a:r>
                      <a:r>
                        <a:rPr lang="en-SG" sz="1200" dirty="0" err="1">
                          <a:solidFill>
                            <a:schemeClr val="tx1"/>
                          </a:solidFill>
                          <a:effectLst/>
                        </a:rPr>
                        <a:t>bưởi</a:t>
                      </a:r>
                      <a:endParaRPr lang="en-SG"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p>
                    <a:p>
                      <a:pPr>
                        <a:lnSpc>
                          <a:spcPct val="115000"/>
                        </a:lnSpc>
                      </a:pP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pPr>
                      <a:r>
                        <a:rPr lang="en-SG" sz="1000" dirty="0">
                          <a:solidFill>
                            <a:schemeClr val="tx1"/>
                          </a:solidFill>
                          <a:effectLst/>
                        </a:rPr>
                        <a:t> </a:t>
                      </a:r>
                      <a:endParaRPr lang="en-SG" sz="1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158990899"/>
                  </a:ext>
                </a:extLst>
              </a:tr>
            </a:tbl>
          </a:graphicData>
        </a:graphic>
      </p:graphicFrame>
      <p:sp>
        <p:nvSpPr>
          <p:cNvPr id="3" name="TextBox 2">
            <a:extLst>
              <a:ext uri="{FF2B5EF4-FFF2-40B4-BE49-F238E27FC236}">
                <a16:creationId xmlns:a16="http://schemas.microsoft.com/office/drawing/2014/main" id="{6F7230E5-087A-41B4-A6A7-27EFE333C95C}"/>
              </a:ext>
            </a:extLst>
          </p:cNvPr>
          <p:cNvSpPr txBox="1"/>
          <p:nvPr/>
        </p:nvSpPr>
        <p:spPr>
          <a:xfrm>
            <a:off x="300038"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 HÌNH DẠNG, KÍCH THƯỚC CỦA MỘT SỐ LOẠI TẾ BÀO</a:t>
            </a:r>
          </a:p>
        </p:txBody>
      </p:sp>
      <p:sp>
        <p:nvSpPr>
          <p:cNvPr id="4" name="TextBox 3">
            <a:extLst>
              <a:ext uri="{FF2B5EF4-FFF2-40B4-BE49-F238E27FC236}">
                <a16:creationId xmlns:a16="http://schemas.microsoft.com/office/drawing/2014/main" id="{C70D3DB1-A759-45F6-B0C9-0EC238F0EEA7}"/>
              </a:ext>
            </a:extLst>
          </p:cNvPr>
          <p:cNvSpPr txBox="1"/>
          <p:nvPr/>
        </p:nvSpPr>
        <p:spPr>
          <a:xfrm>
            <a:off x="3678794" y="794655"/>
            <a:ext cx="5022056" cy="369332"/>
          </a:xfrm>
          <a:prstGeom prst="rect">
            <a:avLst/>
          </a:prstGeom>
          <a:noFill/>
        </p:spPr>
        <p:txBody>
          <a:bodyPr wrap="square" rtlCol="0">
            <a:spAutoFit/>
          </a:bodyPr>
          <a:lstStyle/>
          <a:p>
            <a:r>
              <a:rPr lang="en-SG" b="1" dirty="0" err="1"/>
              <a:t>Bảng</a:t>
            </a:r>
            <a:r>
              <a:rPr lang="en-SG" b="1" dirty="0"/>
              <a:t> 12.1 </a:t>
            </a:r>
            <a:r>
              <a:rPr lang="en-SG" b="1" dirty="0" err="1"/>
              <a:t>Hình</a:t>
            </a:r>
            <a:r>
              <a:rPr lang="en-SG" b="1" dirty="0"/>
              <a:t> </a:t>
            </a:r>
            <a:r>
              <a:rPr lang="en-SG" b="1" dirty="0" err="1"/>
              <a:t>dạng</a:t>
            </a:r>
            <a:r>
              <a:rPr lang="en-SG" b="1" dirty="0"/>
              <a:t> </a:t>
            </a:r>
            <a:r>
              <a:rPr lang="en-SG" b="1" dirty="0" err="1"/>
              <a:t>kích</a:t>
            </a:r>
            <a:r>
              <a:rPr lang="en-SG" b="1" dirty="0"/>
              <a:t> </a:t>
            </a:r>
            <a:r>
              <a:rPr lang="en-SG" b="1" dirty="0" err="1"/>
              <a:t>thước</a:t>
            </a:r>
            <a:r>
              <a:rPr lang="en-SG" b="1" dirty="0"/>
              <a:t> </a:t>
            </a:r>
            <a:r>
              <a:rPr lang="en-SG" b="1" dirty="0" err="1"/>
              <a:t>một</a:t>
            </a:r>
            <a:r>
              <a:rPr lang="en-SG" b="1" dirty="0"/>
              <a:t> </a:t>
            </a:r>
            <a:r>
              <a:rPr lang="en-SG" b="1" dirty="0" err="1"/>
              <a:t>số</a:t>
            </a:r>
            <a:r>
              <a:rPr lang="en-SG" b="1" dirty="0"/>
              <a:t> </a:t>
            </a:r>
            <a:r>
              <a:rPr lang="en-SG" b="1" dirty="0" err="1"/>
              <a:t>tế</a:t>
            </a:r>
            <a:r>
              <a:rPr lang="en-SG" b="1" dirty="0"/>
              <a:t> </a:t>
            </a:r>
            <a:r>
              <a:rPr lang="en-SG" b="1" dirty="0" err="1"/>
              <a:t>bào</a:t>
            </a:r>
            <a:endParaRPr lang="en-SG" b="1" dirty="0"/>
          </a:p>
        </p:txBody>
      </p:sp>
      <p:sp>
        <p:nvSpPr>
          <p:cNvPr id="8" name="TextBox 7">
            <a:extLst>
              <a:ext uri="{FF2B5EF4-FFF2-40B4-BE49-F238E27FC236}">
                <a16:creationId xmlns:a16="http://schemas.microsoft.com/office/drawing/2014/main" id="{A62281F9-11F3-40C1-A522-FAC343041129}"/>
              </a:ext>
            </a:extLst>
          </p:cNvPr>
          <p:cNvSpPr txBox="1"/>
          <p:nvPr/>
        </p:nvSpPr>
        <p:spPr>
          <a:xfrm>
            <a:off x="207169" y="783090"/>
            <a:ext cx="2871787" cy="646331"/>
          </a:xfrm>
          <a:prstGeom prst="rect">
            <a:avLst/>
          </a:prstGeom>
          <a:noFill/>
        </p:spPr>
        <p:txBody>
          <a:bodyPr wrap="square">
            <a:spAutoFit/>
          </a:bodyPr>
          <a:lstStyle/>
          <a:p>
            <a:r>
              <a:rPr lang="en-US" b="1" i="1" dirty="0" err="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Nhiệm</a:t>
            </a:r>
            <a:r>
              <a:rPr lang="en-US" b="1" i="1" dirty="0">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b="1" i="1" dirty="0" err="1">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vụ</a:t>
            </a:r>
            <a:r>
              <a:rPr lang="en-US" b="1" i="1" dirty="0">
                <a:solidFill>
                  <a:srgbClr val="FF000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Quan </a:t>
            </a:r>
            <a:r>
              <a:rPr lang="en-US"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sát</a:t>
            </a:r>
            <a:r>
              <a:rPr lang="en-US"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H12.6 SGK , </a:t>
            </a:r>
            <a:r>
              <a:rPr lang="en-US"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hoàn</a:t>
            </a:r>
            <a:r>
              <a:rPr lang="en-US"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thành</a:t>
            </a:r>
            <a:r>
              <a:rPr lang="en-US"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b="1" i="1" dirty="0" err="1">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bảng</a:t>
            </a:r>
            <a:r>
              <a:rPr lang="en-US" b="1" i="1"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12.1 </a:t>
            </a:r>
            <a:endParaRPr lang="en-SG" dirty="0"/>
          </a:p>
        </p:txBody>
      </p:sp>
      <p:pic>
        <p:nvPicPr>
          <p:cNvPr id="13" name="Picture 12">
            <a:extLst>
              <a:ext uri="{FF2B5EF4-FFF2-40B4-BE49-F238E27FC236}">
                <a16:creationId xmlns:a16="http://schemas.microsoft.com/office/drawing/2014/main" id="{158D169B-2528-497B-84C5-B638383147C1}"/>
              </a:ext>
            </a:extLst>
          </p:cNvPr>
          <p:cNvPicPr>
            <a:picLocks noChangeAspect="1"/>
          </p:cNvPicPr>
          <p:nvPr/>
        </p:nvPicPr>
        <p:blipFill>
          <a:blip r:embed="rId2"/>
          <a:stretch>
            <a:fillRect/>
          </a:stretch>
        </p:blipFill>
        <p:spPr>
          <a:xfrm>
            <a:off x="207169" y="1398541"/>
            <a:ext cx="1857480" cy="3594448"/>
          </a:xfrm>
          <a:prstGeom prst="rect">
            <a:avLst/>
          </a:prstGeom>
        </p:spPr>
      </p:pic>
      <p:pic>
        <p:nvPicPr>
          <p:cNvPr id="14" name="Picture 13">
            <a:extLst>
              <a:ext uri="{FF2B5EF4-FFF2-40B4-BE49-F238E27FC236}">
                <a16:creationId xmlns:a16="http://schemas.microsoft.com/office/drawing/2014/main" id="{FA7027D9-52F1-4D6D-A258-BAB0EB45AA67}"/>
              </a:ext>
            </a:extLst>
          </p:cNvPr>
          <p:cNvPicPr>
            <a:picLocks noChangeAspect="1"/>
          </p:cNvPicPr>
          <p:nvPr/>
        </p:nvPicPr>
        <p:blipFill>
          <a:blip r:embed="rId3"/>
          <a:stretch>
            <a:fillRect/>
          </a:stretch>
        </p:blipFill>
        <p:spPr>
          <a:xfrm>
            <a:off x="2175351" y="1398541"/>
            <a:ext cx="1978765" cy="3553943"/>
          </a:xfrm>
          <a:prstGeom prst="rect">
            <a:avLst/>
          </a:prstGeom>
        </p:spPr>
      </p:pic>
      <p:sp>
        <p:nvSpPr>
          <p:cNvPr id="16" name="TextBox 15">
            <a:extLst>
              <a:ext uri="{FF2B5EF4-FFF2-40B4-BE49-F238E27FC236}">
                <a16:creationId xmlns:a16="http://schemas.microsoft.com/office/drawing/2014/main" id="{603E59A0-DD78-4F41-9512-68833793D14D}"/>
              </a:ext>
            </a:extLst>
          </p:cNvPr>
          <p:cNvSpPr txBox="1"/>
          <p:nvPr/>
        </p:nvSpPr>
        <p:spPr>
          <a:xfrm>
            <a:off x="300037"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 HÌNH DẠNG, KÍCH THƯỚC CỦA MỘT SỐ LOẠI TẾ BÀO</a:t>
            </a:r>
          </a:p>
        </p:txBody>
      </p:sp>
    </p:spTree>
    <p:extLst>
      <p:ext uri="{BB962C8B-B14F-4D97-AF65-F5344CB8AC3E}">
        <p14:creationId xmlns:p14="http://schemas.microsoft.com/office/powerpoint/2010/main" val="62852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solidFill>
                  <a:schemeClr val="tx1"/>
                </a:solidFill>
              </a:rPr>
              <a:t>8</a:t>
            </a:fld>
            <a:endParaRPr lang="en">
              <a:solidFill>
                <a:schemeClr val="tx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390726746"/>
              </p:ext>
            </p:extLst>
          </p:nvPr>
        </p:nvGraphicFramePr>
        <p:xfrm>
          <a:off x="469173" y="872770"/>
          <a:ext cx="8205652" cy="3178623"/>
        </p:xfrm>
        <a:graphic>
          <a:graphicData uri="http://schemas.openxmlformats.org/drawingml/2006/table">
            <a:tbl>
              <a:tblPr firstRow="1" bandRow="1">
                <a:tableStyleId>{A21C09DD-20E4-490C-86EA-0C1ED17FF51C}</a:tableStyleId>
              </a:tblPr>
              <a:tblGrid>
                <a:gridCol w="3640653">
                  <a:extLst>
                    <a:ext uri="{9D8B030D-6E8A-4147-A177-3AD203B41FA5}">
                      <a16:colId xmlns:a16="http://schemas.microsoft.com/office/drawing/2014/main" val="20000"/>
                    </a:ext>
                  </a:extLst>
                </a:gridCol>
                <a:gridCol w="2818666">
                  <a:extLst>
                    <a:ext uri="{9D8B030D-6E8A-4147-A177-3AD203B41FA5}">
                      <a16:colId xmlns:a16="http://schemas.microsoft.com/office/drawing/2014/main" val="20001"/>
                    </a:ext>
                  </a:extLst>
                </a:gridCol>
                <a:gridCol w="1746333">
                  <a:extLst>
                    <a:ext uri="{9D8B030D-6E8A-4147-A177-3AD203B41FA5}">
                      <a16:colId xmlns:a16="http://schemas.microsoft.com/office/drawing/2014/main" val="20002"/>
                    </a:ext>
                  </a:extLst>
                </a:gridCol>
              </a:tblGrid>
              <a:tr h="370840">
                <a:tc>
                  <a:txBody>
                    <a:bodyPr/>
                    <a:lstStyle/>
                    <a:p>
                      <a:pPr algn="ctr">
                        <a:lnSpc>
                          <a:spcPts val="3200"/>
                        </a:lnSpc>
                        <a:spcBef>
                          <a:spcPts val="200"/>
                        </a:spcBef>
                        <a:spcAft>
                          <a:spcPts val="200"/>
                        </a:spcAft>
                      </a:pPr>
                      <a:r>
                        <a:rPr lang="en-US" sz="2000" b="1" dirty="0"/>
                        <a:t>Tế</a:t>
                      </a:r>
                      <a:r>
                        <a:rPr lang="en-US" sz="2000" b="1" baseline="0" dirty="0"/>
                        <a:t> bào</a:t>
                      </a:r>
                      <a:endParaRPr lang="en-US" sz="2000" b="1" dirty="0"/>
                    </a:p>
                  </a:txBody>
                  <a:tcPr>
                    <a:solidFill>
                      <a:schemeClr val="accent2">
                        <a:lumMod val="60000"/>
                        <a:lumOff val="40000"/>
                      </a:schemeClr>
                    </a:solidFill>
                  </a:tcPr>
                </a:tc>
                <a:tc>
                  <a:txBody>
                    <a:bodyPr/>
                    <a:lstStyle/>
                    <a:p>
                      <a:pPr algn="ctr">
                        <a:lnSpc>
                          <a:spcPts val="3200"/>
                        </a:lnSpc>
                        <a:spcBef>
                          <a:spcPts val="200"/>
                        </a:spcBef>
                        <a:spcAft>
                          <a:spcPts val="200"/>
                        </a:spcAft>
                      </a:pPr>
                      <a:r>
                        <a:rPr lang="en-US" sz="2000" b="1" dirty="0"/>
                        <a:t>Hình</a:t>
                      </a:r>
                      <a:r>
                        <a:rPr lang="en-US" sz="2000" b="1" baseline="0" dirty="0"/>
                        <a:t> dạng</a:t>
                      </a:r>
                      <a:endParaRPr lang="en-US" sz="2000" b="1" dirty="0"/>
                    </a:p>
                  </a:txBody>
                  <a:tcPr>
                    <a:solidFill>
                      <a:schemeClr val="accent2">
                        <a:lumMod val="60000"/>
                        <a:lumOff val="40000"/>
                      </a:schemeClr>
                    </a:solidFill>
                  </a:tcPr>
                </a:tc>
                <a:tc>
                  <a:txBody>
                    <a:bodyPr/>
                    <a:lstStyle/>
                    <a:p>
                      <a:pPr algn="ctr">
                        <a:lnSpc>
                          <a:spcPts val="3200"/>
                        </a:lnSpc>
                        <a:spcBef>
                          <a:spcPts val="200"/>
                        </a:spcBef>
                        <a:spcAft>
                          <a:spcPts val="200"/>
                        </a:spcAft>
                      </a:pPr>
                      <a:r>
                        <a:rPr lang="en-US" sz="2000" b="1" dirty="0"/>
                        <a:t>Kích</a:t>
                      </a:r>
                      <a:r>
                        <a:rPr lang="en-US" sz="2000" b="1" baseline="0" dirty="0"/>
                        <a:t> thước</a:t>
                      </a:r>
                      <a:endParaRPr lang="en-US" sz="2000" b="1" dirty="0"/>
                    </a:p>
                  </a:txBody>
                  <a:tcPr>
                    <a:solidFill>
                      <a:schemeClr val="accent2">
                        <a:lumMod val="60000"/>
                        <a:lumOff val="40000"/>
                      </a:schemeClr>
                    </a:solidFill>
                  </a:tcPr>
                </a:tc>
                <a:extLst>
                  <a:ext uri="{0D108BD9-81ED-4DB2-BD59-A6C34878D82A}">
                    <a16:rowId xmlns:a16="http://schemas.microsoft.com/office/drawing/2014/main" val="10000"/>
                  </a:ext>
                </a:extLst>
              </a:tr>
              <a:tr h="370840">
                <a:tc>
                  <a:txBody>
                    <a:bodyPr/>
                    <a:lstStyle/>
                    <a:p>
                      <a:pPr algn="ctr">
                        <a:lnSpc>
                          <a:spcPts val="3200"/>
                        </a:lnSpc>
                        <a:spcBef>
                          <a:spcPts val="200"/>
                        </a:spcBef>
                        <a:spcAft>
                          <a:spcPts val="200"/>
                        </a:spcAft>
                      </a:pPr>
                      <a:r>
                        <a:rPr lang="en-US" sz="2000" dirty="0">
                          <a:solidFill>
                            <a:schemeClr val="accent6">
                              <a:lumMod val="50000"/>
                            </a:schemeClr>
                          </a:solidFill>
                        </a:rPr>
                        <a:t>Tế</a:t>
                      </a:r>
                      <a:r>
                        <a:rPr lang="en-US" sz="2000" baseline="0" dirty="0">
                          <a:solidFill>
                            <a:schemeClr val="accent6">
                              <a:lumMod val="50000"/>
                            </a:schemeClr>
                          </a:solidFill>
                        </a:rPr>
                        <a:t> bào xương</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Hình</a:t>
                      </a:r>
                      <a:r>
                        <a:rPr lang="en-US" sz="2000" baseline="0" dirty="0">
                          <a:solidFill>
                            <a:schemeClr val="accent6">
                              <a:lumMod val="50000"/>
                            </a:schemeClr>
                          </a:solidFill>
                        </a:rPr>
                        <a:t> sao</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Lớn</a:t>
                      </a:r>
                    </a:p>
                  </a:txBody>
                  <a:tcPr/>
                </a:tc>
                <a:extLst>
                  <a:ext uri="{0D108BD9-81ED-4DB2-BD59-A6C34878D82A}">
                    <a16:rowId xmlns:a16="http://schemas.microsoft.com/office/drawing/2014/main" val="10001"/>
                  </a:ext>
                </a:extLst>
              </a:tr>
              <a:tr h="370840">
                <a:tc>
                  <a:txBody>
                    <a:bodyPr/>
                    <a:lstStyle/>
                    <a:p>
                      <a:pPr algn="ctr">
                        <a:lnSpc>
                          <a:spcPts val="3200"/>
                        </a:lnSpc>
                        <a:spcBef>
                          <a:spcPts val="200"/>
                        </a:spcBef>
                        <a:spcAft>
                          <a:spcPts val="200"/>
                        </a:spcAft>
                      </a:pPr>
                      <a:r>
                        <a:rPr lang="en-US" sz="2000" dirty="0">
                          <a:solidFill>
                            <a:schemeClr val="accent6">
                              <a:lumMod val="50000"/>
                            </a:schemeClr>
                          </a:solidFill>
                        </a:rPr>
                        <a:t>Tế</a:t>
                      </a:r>
                      <a:r>
                        <a:rPr lang="en-US" sz="2000" baseline="0" dirty="0">
                          <a:solidFill>
                            <a:schemeClr val="accent6">
                              <a:lumMod val="50000"/>
                            </a:schemeClr>
                          </a:solidFill>
                        </a:rPr>
                        <a:t> bào vi khuẩn E.coli</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Hình</a:t>
                      </a:r>
                      <a:r>
                        <a:rPr lang="en-US" sz="2000" baseline="0" dirty="0">
                          <a:solidFill>
                            <a:schemeClr val="accent6">
                              <a:lumMod val="50000"/>
                            </a:schemeClr>
                          </a:solidFill>
                        </a:rPr>
                        <a:t> que</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Nhỏ</a:t>
                      </a:r>
                    </a:p>
                  </a:txBody>
                  <a:tcPr/>
                </a:tc>
                <a:extLst>
                  <a:ext uri="{0D108BD9-81ED-4DB2-BD59-A6C34878D82A}">
                    <a16:rowId xmlns:a16="http://schemas.microsoft.com/office/drawing/2014/main" val="10002"/>
                  </a:ext>
                </a:extLst>
              </a:tr>
              <a:tr h="370840">
                <a:tc>
                  <a:txBody>
                    <a:bodyPr/>
                    <a:lstStyle/>
                    <a:p>
                      <a:pPr algn="ctr">
                        <a:lnSpc>
                          <a:spcPts val="3200"/>
                        </a:lnSpc>
                        <a:spcBef>
                          <a:spcPts val="200"/>
                        </a:spcBef>
                        <a:spcAft>
                          <a:spcPts val="200"/>
                        </a:spcAft>
                      </a:pPr>
                      <a:r>
                        <a:rPr lang="en-US" sz="2000" dirty="0">
                          <a:solidFill>
                            <a:schemeClr val="accent6">
                              <a:lumMod val="50000"/>
                            </a:schemeClr>
                          </a:solidFill>
                        </a:rPr>
                        <a:t>Tế</a:t>
                      </a:r>
                      <a:r>
                        <a:rPr lang="en-US" sz="2000" baseline="0" dirty="0">
                          <a:solidFill>
                            <a:schemeClr val="accent6">
                              <a:lumMod val="50000"/>
                            </a:schemeClr>
                          </a:solidFill>
                        </a:rPr>
                        <a:t> bào nấm men</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Hình</a:t>
                      </a:r>
                      <a:r>
                        <a:rPr lang="en-US" sz="2000" baseline="0" dirty="0">
                          <a:solidFill>
                            <a:schemeClr val="accent6">
                              <a:lumMod val="50000"/>
                            </a:schemeClr>
                          </a:solidFill>
                        </a:rPr>
                        <a:t> cầu</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Nhỏ</a:t>
                      </a:r>
                    </a:p>
                  </a:txBody>
                  <a:tcPr/>
                </a:tc>
                <a:extLst>
                  <a:ext uri="{0D108BD9-81ED-4DB2-BD59-A6C34878D82A}">
                    <a16:rowId xmlns:a16="http://schemas.microsoft.com/office/drawing/2014/main" val="10003"/>
                  </a:ext>
                </a:extLst>
              </a:tr>
              <a:tr h="370840">
                <a:tc>
                  <a:txBody>
                    <a:bodyPr/>
                    <a:lstStyle/>
                    <a:p>
                      <a:pPr algn="ctr">
                        <a:lnSpc>
                          <a:spcPts val="3200"/>
                        </a:lnSpc>
                        <a:spcBef>
                          <a:spcPts val="200"/>
                        </a:spcBef>
                        <a:spcAft>
                          <a:spcPts val="200"/>
                        </a:spcAft>
                      </a:pPr>
                      <a:r>
                        <a:rPr lang="en-US" sz="2000" dirty="0">
                          <a:solidFill>
                            <a:schemeClr val="accent6">
                              <a:lumMod val="50000"/>
                            </a:schemeClr>
                          </a:solidFill>
                        </a:rPr>
                        <a:t>Tế</a:t>
                      </a:r>
                      <a:r>
                        <a:rPr lang="en-US" sz="2000" baseline="0" dirty="0">
                          <a:solidFill>
                            <a:schemeClr val="accent6">
                              <a:lumMod val="50000"/>
                            </a:schemeClr>
                          </a:solidFill>
                        </a:rPr>
                        <a:t> bào biểu bì vảy hành</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Hình</a:t>
                      </a:r>
                      <a:r>
                        <a:rPr lang="en-US" sz="2000" baseline="0" dirty="0">
                          <a:solidFill>
                            <a:schemeClr val="accent6">
                              <a:lumMod val="50000"/>
                            </a:schemeClr>
                          </a:solidFill>
                        </a:rPr>
                        <a:t> nhiều cạnh</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Lớn</a:t>
                      </a:r>
                    </a:p>
                  </a:txBody>
                  <a:tcPr/>
                </a:tc>
                <a:extLst>
                  <a:ext uri="{0D108BD9-81ED-4DB2-BD59-A6C34878D82A}">
                    <a16:rowId xmlns:a16="http://schemas.microsoft.com/office/drawing/2014/main" val="10004"/>
                  </a:ext>
                </a:extLst>
              </a:tr>
              <a:tr h="370840">
                <a:tc>
                  <a:txBody>
                    <a:bodyPr/>
                    <a:lstStyle/>
                    <a:p>
                      <a:pPr algn="ctr">
                        <a:lnSpc>
                          <a:spcPts val="3200"/>
                        </a:lnSpc>
                        <a:spcBef>
                          <a:spcPts val="200"/>
                        </a:spcBef>
                        <a:spcAft>
                          <a:spcPts val="200"/>
                        </a:spcAft>
                      </a:pPr>
                      <a:r>
                        <a:rPr lang="en-US" sz="2000" dirty="0">
                          <a:solidFill>
                            <a:schemeClr val="accent6">
                              <a:lumMod val="50000"/>
                            </a:schemeClr>
                          </a:solidFill>
                        </a:rPr>
                        <a:t>Tế</a:t>
                      </a:r>
                      <a:r>
                        <a:rPr lang="en-US" sz="2000" baseline="0" dirty="0">
                          <a:solidFill>
                            <a:schemeClr val="accent6">
                              <a:lumMod val="50000"/>
                            </a:schemeClr>
                          </a:solidFill>
                        </a:rPr>
                        <a:t> bào hồng cầu ở người</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Hình</a:t>
                      </a:r>
                      <a:r>
                        <a:rPr lang="en-US" sz="2000" baseline="0" dirty="0">
                          <a:solidFill>
                            <a:schemeClr val="accent6">
                              <a:lumMod val="50000"/>
                            </a:schemeClr>
                          </a:solidFill>
                        </a:rPr>
                        <a:t> đĩa, lõm hai mặt</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Nhỏ</a:t>
                      </a:r>
                    </a:p>
                  </a:txBody>
                  <a:tcPr/>
                </a:tc>
                <a:extLst>
                  <a:ext uri="{0D108BD9-81ED-4DB2-BD59-A6C34878D82A}">
                    <a16:rowId xmlns:a16="http://schemas.microsoft.com/office/drawing/2014/main" val="10005"/>
                  </a:ext>
                </a:extLst>
              </a:tr>
              <a:tr h="370840">
                <a:tc>
                  <a:txBody>
                    <a:bodyPr/>
                    <a:lstStyle/>
                    <a:p>
                      <a:pPr algn="ctr">
                        <a:lnSpc>
                          <a:spcPts val="3200"/>
                        </a:lnSpc>
                        <a:spcBef>
                          <a:spcPts val="200"/>
                        </a:spcBef>
                        <a:spcAft>
                          <a:spcPts val="200"/>
                        </a:spcAft>
                      </a:pPr>
                      <a:r>
                        <a:rPr lang="en-US" sz="2000" dirty="0">
                          <a:solidFill>
                            <a:schemeClr val="accent6">
                              <a:lumMod val="50000"/>
                            </a:schemeClr>
                          </a:solidFill>
                        </a:rPr>
                        <a:t>Tế bào</a:t>
                      </a:r>
                      <a:r>
                        <a:rPr lang="en-US" sz="2000" baseline="0" dirty="0">
                          <a:solidFill>
                            <a:schemeClr val="accent6">
                              <a:lumMod val="50000"/>
                            </a:schemeClr>
                          </a:solidFill>
                        </a:rPr>
                        <a:t> thần kinh ở người</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Hình</a:t>
                      </a:r>
                      <a:r>
                        <a:rPr lang="en-US" sz="2000" baseline="0" dirty="0">
                          <a:solidFill>
                            <a:schemeClr val="accent6">
                              <a:lumMod val="50000"/>
                            </a:schemeClr>
                          </a:solidFill>
                        </a:rPr>
                        <a:t> các tua ngắn</a:t>
                      </a:r>
                      <a:endParaRPr lang="en-US" sz="2000" dirty="0">
                        <a:solidFill>
                          <a:schemeClr val="accent6">
                            <a:lumMod val="50000"/>
                          </a:schemeClr>
                        </a:solidFill>
                      </a:endParaRPr>
                    </a:p>
                  </a:txBody>
                  <a:tcPr/>
                </a:tc>
                <a:tc>
                  <a:txBody>
                    <a:bodyPr/>
                    <a:lstStyle/>
                    <a:p>
                      <a:pPr algn="ctr">
                        <a:lnSpc>
                          <a:spcPts val="3200"/>
                        </a:lnSpc>
                        <a:spcBef>
                          <a:spcPts val="200"/>
                        </a:spcBef>
                        <a:spcAft>
                          <a:spcPts val="200"/>
                        </a:spcAft>
                      </a:pPr>
                      <a:r>
                        <a:rPr lang="en-US" sz="2000" dirty="0">
                          <a:solidFill>
                            <a:schemeClr val="accent6">
                              <a:lumMod val="50000"/>
                            </a:schemeClr>
                          </a:solidFill>
                        </a:rPr>
                        <a:t>Lớn</a:t>
                      </a:r>
                    </a:p>
                  </a:txBody>
                  <a:tcPr/>
                </a:tc>
                <a:extLst>
                  <a:ext uri="{0D108BD9-81ED-4DB2-BD59-A6C34878D82A}">
                    <a16:rowId xmlns:a16="http://schemas.microsoft.com/office/drawing/2014/main" val="10006"/>
                  </a:ext>
                </a:extLst>
              </a:tr>
            </a:tbl>
          </a:graphicData>
        </a:graphic>
      </p:graphicFrame>
      <p:sp>
        <p:nvSpPr>
          <p:cNvPr id="7" name="TextBox 6">
            <a:extLst>
              <a:ext uri="{FF2B5EF4-FFF2-40B4-BE49-F238E27FC236}">
                <a16:creationId xmlns:a16="http://schemas.microsoft.com/office/drawing/2014/main" id="{8BBF102C-5521-4342-8B33-7656A9DE91A8}"/>
              </a:ext>
            </a:extLst>
          </p:cNvPr>
          <p:cNvSpPr txBox="1"/>
          <p:nvPr/>
        </p:nvSpPr>
        <p:spPr>
          <a:xfrm>
            <a:off x="300037"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 HÌNH DẠNG, KÍCH THƯỚC CỦA MỘT SỐ LOẠI TẾ BÀO</a:t>
            </a:r>
          </a:p>
        </p:txBody>
      </p:sp>
    </p:spTree>
    <p:extLst>
      <p:ext uri="{BB962C8B-B14F-4D97-AF65-F5344CB8AC3E}">
        <p14:creationId xmlns:p14="http://schemas.microsoft.com/office/powerpoint/2010/main" val="84911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a:xfrm>
            <a:off x="8456772" y="4657031"/>
            <a:ext cx="548700" cy="393600"/>
          </a:xfrm>
        </p:spPr>
        <p:txBody>
          <a:bodyPr/>
          <a:lstStyle/>
          <a:p>
            <a:pPr marL="0" lvl="0" indent="0" algn="r" rtl="0">
              <a:spcBef>
                <a:spcPts val="0"/>
              </a:spcBef>
              <a:spcAft>
                <a:spcPts val="0"/>
              </a:spcAft>
              <a:buNone/>
            </a:pPr>
            <a:fld id="{00000000-1234-1234-1234-123412341234}" type="slidenum">
              <a:rPr lang="en" smtClean="0">
                <a:solidFill>
                  <a:schemeClr val="tx1"/>
                </a:solidFill>
              </a:rPr>
              <a:t>9</a:t>
            </a:fld>
            <a:endParaRPr lang="en">
              <a:solidFill>
                <a:schemeClr val="tx1"/>
              </a:solidFill>
            </a:endParaRPr>
          </a:p>
        </p:txBody>
      </p:sp>
      <p:sp>
        <p:nvSpPr>
          <p:cNvPr id="7" name="Rectangle 6"/>
          <p:cNvSpPr/>
          <p:nvPr/>
        </p:nvSpPr>
        <p:spPr>
          <a:xfrm>
            <a:off x="226309" y="521664"/>
            <a:ext cx="1299779" cy="481350"/>
          </a:xfrm>
          <a:prstGeom prst="rect">
            <a:avLst/>
          </a:prstGeom>
        </p:spPr>
        <p:txBody>
          <a:bodyPr wrap="none">
            <a:spAutoFit/>
          </a:bodyPr>
          <a:lstStyle/>
          <a:p>
            <a:pPr algn="ctr">
              <a:lnSpc>
                <a:spcPts val="3200"/>
              </a:lnSpc>
              <a:spcBef>
                <a:spcPts val="200"/>
              </a:spcBef>
              <a:spcAft>
                <a:spcPts val="200"/>
              </a:spcAft>
            </a:pPr>
            <a:r>
              <a:rPr lang="en-US" sz="2400" b="1" dirty="0"/>
              <a:t>Mở rộng</a:t>
            </a:r>
          </a:p>
        </p:txBody>
      </p:sp>
      <p:sp>
        <p:nvSpPr>
          <p:cNvPr id="8" name="Rectangle 7"/>
          <p:cNvSpPr/>
          <p:nvPr/>
        </p:nvSpPr>
        <p:spPr>
          <a:xfrm>
            <a:off x="1762794" y="599355"/>
            <a:ext cx="6435435" cy="1926168"/>
          </a:xfrm>
          <a:prstGeom prst="rect">
            <a:avLst/>
          </a:prstGeom>
        </p:spPr>
        <p:txBody>
          <a:bodyPr wrap="square">
            <a:spAutoFit/>
          </a:bodyPr>
          <a:lstStyle/>
          <a:p>
            <a:pPr algn="just">
              <a:lnSpc>
                <a:spcPts val="2700"/>
              </a:lnSpc>
              <a:spcBef>
                <a:spcPts val="200"/>
              </a:spcBef>
              <a:spcAft>
                <a:spcPts val="200"/>
              </a:spcAft>
            </a:pPr>
            <a:r>
              <a:rPr lang="en-US" sz="2000" dirty="0"/>
              <a:t>Trong cơ thể người:</a:t>
            </a:r>
          </a:p>
          <a:p>
            <a:pPr marL="457200" indent="-457200" algn="just">
              <a:lnSpc>
                <a:spcPts val="2700"/>
              </a:lnSpc>
              <a:spcBef>
                <a:spcPts val="200"/>
              </a:spcBef>
              <a:spcAft>
                <a:spcPts val="200"/>
              </a:spcAft>
              <a:buFont typeface="Wingdings" panose="05000000000000000000" pitchFamily="2" charset="2"/>
              <a:buChar char="§"/>
            </a:pPr>
            <a:r>
              <a:rPr lang="en-US" sz="2000" i="1" dirty="0"/>
              <a:t>Tế bào thần kinh là tế bào có kích thước dài nhất.</a:t>
            </a:r>
          </a:p>
          <a:p>
            <a:pPr marL="457200" indent="-457200" algn="just">
              <a:lnSpc>
                <a:spcPts val="2700"/>
              </a:lnSpc>
              <a:spcBef>
                <a:spcPts val="200"/>
              </a:spcBef>
              <a:spcAft>
                <a:spcPts val="200"/>
              </a:spcAft>
              <a:buFont typeface="Wingdings" panose="05000000000000000000" pitchFamily="2" charset="2"/>
              <a:buChar char="§"/>
            </a:pPr>
            <a:r>
              <a:rPr lang="en-US" sz="2000" i="1" dirty="0"/>
              <a:t>Tế bào hồng cầu có hình dạng đĩa, lõm hai mặt, rất mềm dẻo, có thể thay đổi hình dạng khi đi qua các mao mạch hẹp. </a:t>
            </a:r>
          </a:p>
        </p:txBody>
      </p:sp>
      <p:pic>
        <p:nvPicPr>
          <p:cNvPr id="9" name="Picture 8"/>
          <p:cNvPicPr>
            <a:picLocks noChangeAspect="1"/>
          </p:cNvPicPr>
          <p:nvPr/>
        </p:nvPicPr>
        <p:blipFill>
          <a:blip r:embed="rId2"/>
          <a:stretch>
            <a:fillRect/>
          </a:stretch>
        </p:blipFill>
        <p:spPr>
          <a:xfrm>
            <a:off x="333465" y="2571749"/>
            <a:ext cx="3860825" cy="2353657"/>
          </a:xfrm>
          <a:prstGeom prst="rect">
            <a:avLst/>
          </a:prstGeom>
        </p:spPr>
      </p:pic>
      <p:pic>
        <p:nvPicPr>
          <p:cNvPr id="10" name="Picture 9"/>
          <p:cNvPicPr>
            <a:picLocks noChangeAspect="1"/>
          </p:cNvPicPr>
          <p:nvPr/>
        </p:nvPicPr>
        <p:blipFill>
          <a:blip r:embed="rId3"/>
          <a:stretch>
            <a:fillRect/>
          </a:stretch>
        </p:blipFill>
        <p:spPr>
          <a:xfrm>
            <a:off x="4507734" y="2571749"/>
            <a:ext cx="4081882" cy="2353658"/>
          </a:xfrm>
          <a:prstGeom prst="rect">
            <a:avLst/>
          </a:prstGeom>
        </p:spPr>
      </p:pic>
      <p:sp>
        <p:nvSpPr>
          <p:cNvPr id="11" name="TextBox 10">
            <a:extLst>
              <a:ext uri="{FF2B5EF4-FFF2-40B4-BE49-F238E27FC236}">
                <a16:creationId xmlns:a16="http://schemas.microsoft.com/office/drawing/2014/main" id="{533DF601-629D-426C-B818-D46F2363B5E6}"/>
              </a:ext>
            </a:extLst>
          </p:cNvPr>
          <p:cNvSpPr txBox="1"/>
          <p:nvPr/>
        </p:nvSpPr>
        <p:spPr>
          <a:xfrm>
            <a:off x="300037" y="150511"/>
            <a:ext cx="8543925" cy="415498"/>
          </a:xfrm>
          <a:prstGeom prst="rect">
            <a:avLst/>
          </a:prstGeom>
          <a:solidFill>
            <a:srgbClr val="00B050"/>
          </a:solidFill>
        </p:spPr>
        <p:txBody>
          <a:bodyPr wrap="square" rtlCol="0">
            <a:spAutoFit/>
          </a:bodyPr>
          <a:lstStyle/>
          <a:p>
            <a:pPr algn="ctr"/>
            <a:r>
              <a:rPr lang="en-SG" sz="2100" b="1" dirty="0">
                <a:latin typeface="Cambria" panose="02040503050406030204" pitchFamily="18" charset="0"/>
                <a:ea typeface="Cambria" panose="02040503050406030204" pitchFamily="18" charset="0"/>
              </a:rPr>
              <a:t>II. HÌNH DẠNG, KÍCH THƯỚC CỦA MỘT SỐ LOẠI TẾ BÀO</a:t>
            </a:r>
          </a:p>
        </p:txBody>
      </p:sp>
    </p:spTree>
    <p:extLst>
      <p:ext uri="{BB962C8B-B14F-4D97-AF65-F5344CB8AC3E}">
        <p14:creationId xmlns:p14="http://schemas.microsoft.com/office/powerpoint/2010/main" val="208285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down)">
                                      <p:cBhvr>
                                        <p:cTn id="15" dur="500"/>
                                        <p:tgtEl>
                                          <p:spTgt spid="8">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wipe(down)">
                                      <p:cBhvr>
                                        <p:cTn id="18" dur="500"/>
                                        <p:tgtEl>
                                          <p:spTgt spid="8">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1030</TotalTime>
  <Words>2487</Words>
  <Application>Microsoft Office PowerPoint</Application>
  <PresentationFormat>On-screen Show (16:9)</PresentationFormat>
  <Paragraphs>348</Paragraphs>
  <Slides>37</Slides>
  <Notes>5</Notes>
  <HiddenSlides>0</HiddenSlides>
  <MMClips>10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Times New Roman</vt:lpstr>
      <vt:lpstr>Wingdings 3</vt:lpstr>
      <vt:lpstr>Georgia</vt:lpstr>
      <vt:lpstr>Wingdings</vt:lpstr>
      <vt:lpstr>Cambria</vt:lpstr>
      <vt:lpstr>Arial</vt:lpstr>
      <vt:lpstr>Muli</vt:lpstr>
      <vt:lpstr>Trebuchet MS</vt:lpstr>
      <vt:lpstr>Calibri</vt:lpstr>
      <vt:lpstr>Tahoma</vt:lpstr>
      <vt:lpstr>A3.NotoSans-San</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 bảng trên em hãy rút ra kết luận gì về hình dạng, kích thước của các loại tế bào?</vt:lpstr>
      <vt:lpstr>PowerPoint Presentation</vt:lpstr>
      <vt:lpstr>Cấu tạo,chức năng của màng tế bào, tế bào chất và nhân tế bào </vt:lpstr>
      <vt:lpstr>Mở rộng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Mở rộng</vt:lpstr>
      <vt:lpstr>PowerPoint Presentation</vt:lpstr>
      <vt:lpstr>VI. THỰC HÀNH QUAN SÁT TẾ BÀO</vt:lpstr>
      <vt:lpstr>2. Tiến hành</vt:lpstr>
      <vt:lpstr>Quan sát tế bào vảy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  mở rộng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(OR SLIDEDOC) TITLE</dc:title>
  <dc:creator>Trần Bích Hà</dc:creator>
  <cp:lastModifiedBy>Phùng Thị Lượng</cp:lastModifiedBy>
  <cp:revision>102</cp:revision>
  <dcterms:modified xsi:type="dcterms:W3CDTF">2023-04-11T21:33:17Z</dcterms:modified>
</cp:coreProperties>
</file>