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07" r:id="rId1"/>
  </p:sldMasterIdLst>
  <p:notesMasterIdLst>
    <p:notesMasterId r:id="rId48"/>
  </p:notesMasterIdLst>
  <p:sldIdLst>
    <p:sldId id="256" r:id="rId2"/>
    <p:sldId id="259" r:id="rId3"/>
    <p:sldId id="260" r:id="rId4"/>
    <p:sldId id="295" r:id="rId5"/>
    <p:sldId id="316" r:id="rId6"/>
    <p:sldId id="261" r:id="rId7"/>
    <p:sldId id="262" r:id="rId8"/>
    <p:sldId id="258" r:id="rId9"/>
    <p:sldId id="263" r:id="rId10"/>
    <p:sldId id="323" r:id="rId11"/>
    <p:sldId id="324" r:id="rId12"/>
    <p:sldId id="325" r:id="rId13"/>
    <p:sldId id="326" r:id="rId14"/>
    <p:sldId id="321" r:id="rId15"/>
    <p:sldId id="327" r:id="rId16"/>
    <p:sldId id="265" r:id="rId17"/>
    <p:sldId id="296" r:id="rId18"/>
    <p:sldId id="264" r:id="rId19"/>
    <p:sldId id="322" r:id="rId20"/>
    <p:sldId id="297" r:id="rId21"/>
    <p:sldId id="298" r:id="rId22"/>
    <p:sldId id="319" r:id="rId23"/>
    <p:sldId id="299" r:id="rId24"/>
    <p:sldId id="300" r:id="rId25"/>
    <p:sldId id="301" r:id="rId26"/>
    <p:sldId id="302" r:id="rId27"/>
    <p:sldId id="303" r:id="rId28"/>
    <p:sldId id="328" r:id="rId29"/>
    <p:sldId id="329" r:id="rId30"/>
    <p:sldId id="330" r:id="rId31"/>
    <p:sldId id="331" r:id="rId32"/>
    <p:sldId id="332" r:id="rId33"/>
    <p:sldId id="304" r:id="rId34"/>
    <p:sldId id="305" r:id="rId35"/>
    <p:sldId id="281" r:id="rId36"/>
    <p:sldId id="320" r:id="rId37"/>
    <p:sldId id="306" r:id="rId38"/>
    <p:sldId id="307" r:id="rId39"/>
    <p:sldId id="308" r:id="rId40"/>
    <p:sldId id="309" r:id="rId41"/>
    <p:sldId id="310" r:id="rId42"/>
    <p:sldId id="311" r:id="rId43"/>
    <p:sldId id="312" r:id="rId44"/>
    <p:sldId id="313" r:id="rId45"/>
    <p:sldId id="314" r:id="rId46"/>
    <p:sldId id="333" r:id="rId47"/>
  </p:sldIdLst>
  <p:sldSz cx="9144000" cy="5143500" type="screen16x9"/>
  <p:notesSz cx="6858000" cy="9144000"/>
  <p:embeddedFontLst>
    <p:embeddedFont>
      <p:font typeface="Barlow Light" panose="00000400000000000000" pitchFamily="2" charset="0"/>
      <p:regular r:id="rId49"/>
      <p:bold r:id="rId50"/>
      <p:italic r:id="rId51"/>
      <p:boldItalic r:id="rId52"/>
    </p:embeddedFont>
    <p:embeddedFont>
      <p:font typeface="Barlow SemiBold" panose="00000700000000000000" pitchFamily="2" charset="0"/>
      <p:regular r:id="rId53"/>
      <p:bold r:id="rId54"/>
      <p:italic r:id="rId55"/>
      <p:boldItalic r:id="rId56"/>
    </p:embeddedFont>
    <p:embeddedFont>
      <p:font typeface="Euphemia" panose="020B0503040102020104" pitchFamily="34" charset="0"/>
      <p:regular r:id="rId57"/>
    </p:embeddedFont>
    <p:embeddedFont>
      <p:font typeface="Tahoma" panose="020B0604030504040204" pitchFamily="34" charset="0"/>
      <p:regular r:id="rId58"/>
      <p:bold r:id="rId59"/>
    </p:embeddedFont>
    <p:embeddedFont>
      <p:font typeface="Trebuchet MS" panose="020B0603020202020204" pitchFamily="34" charset="0"/>
      <p:regular r:id="rId60"/>
      <p:bold r:id="rId61"/>
      <p:italic r:id="rId62"/>
      <p:boldItalic r:id="rId63"/>
    </p:embeddedFont>
    <p:embeddedFont>
      <p:font typeface="Wingdings 3" panose="05040102010807070707" pitchFamily="18" charset="2"/>
      <p:regular r:id="rId6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1105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60CA2F-AD4F-43A7-B7A6-27E5CA5AA7E8}">
  <a:tblStyle styleId="{E960CA2F-AD4F-43A7-B7A6-27E5CA5AA7E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E31679FC-7606-471D-BB11-6C18445E7FCF}"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91" d="100"/>
          <a:sy n="91" d="100"/>
        </p:scale>
        <p:origin x="702"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font" Target="fonts/font15.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6777739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5164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EAB2277F-456F-4001-B70A-9652A06ECE50}"/>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84565716-553A-4A7B-B01B-9F43F5E70E7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vi-VN"/>
              <a:t>Giới nấm: nấm men, nấm mốc.</a:t>
            </a:r>
            <a:endParaRPr lang="vi-VN" altLang="vi-VN"/>
          </a:p>
        </p:txBody>
      </p:sp>
      <p:sp>
        <p:nvSpPr>
          <p:cNvPr id="4" name="Slide Number Placeholder 3">
            <a:extLst>
              <a:ext uri="{FF2B5EF4-FFF2-40B4-BE49-F238E27FC236}">
                <a16:creationId xmlns:a16="http://schemas.microsoft.com/office/drawing/2014/main" id="{D9C7473E-1FC0-4460-B673-AADA3E0A8DDE}"/>
              </a:ext>
            </a:extLst>
          </p:cNvPr>
          <p:cNvSpPr>
            <a:spLocks noGrp="1"/>
          </p:cNvSpPr>
          <p:nvPr>
            <p:ph type="sldNum" sz="quarter" idx="5"/>
          </p:nvPr>
        </p:nvSpPr>
        <p:spPr>
          <a:xfrm>
            <a:off x="3884613" y="8685213"/>
            <a:ext cx="2971800" cy="457200"/>
          </a:xfrm>
          <a:prstGeom prst="rect">
            <a:avLst/>
          </a:prstGeom>
        </p:spPr>
        <p:txBody>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fld id="{F9C5407A-5912-453F-AA86-07A828CA69C7}" type="slidenum">
              <a:rPr lang="vi-VN" altLang="en-US"/>
              <a:pPr/>
              <a:t>13</a:t>
            </a:fld>
            <a:endParaRPr lang="vi-VN" altLang="en-US"/>
          </a:p>
        </p:txBody>
      </p:sp>
    </p:spTree>
    <p:extLst>
      <p:ext uri="{BB962C8B-B14F-4D97-AF65-F5344CB8AC3E}">
        <p14:creationId xmlns:p14="http://schemas.microsoft.com/office/powerpoint/2010/main" val="1963656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85C59B6F-8300-450A-8C97-6BFA5AA0C6EA}"/>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4BA51C3B-6372-4B8B-8737-D7918356C8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6628" name="Slide Number Placeholder 3">
            <a:extLst>
              <a:ext uri="{FF2B5EF4-FFF2-40B4-BE49-F238E27FC236}">
                <a16:creationId xmlns:a16="http://schemas.microsoft.com/office/drawing/2014/main" id="{CCE59EB3-B67B-4C1B-A11B-2D11F95D42C1}"/>
              </a:ext>
            </a:extLst>
          </p:cNvPr>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fld id="{0CA07D6C-0905-42F3-A10F-F823B999E4A6}" type="slidenum">
              <a:rPr lang="en-US" altLang="en-US"/>
              <a:pPr/>
              <a:t>14</a:t>
            </a:fld>
            <a:endParaRPr lang="en-US" altLang="en-US"/>
          </a:p>
        </p:txBody>
      </p:sp>
    </p:spTree>
    <p:extLst>
      <p:ext uri="{BB962C8B-B14F-4D97-AF65-F5344CB8AC3E}">
        <p14:creationId xmlns:p14="http://schemas.microsoft.com/office/powerpoint/2010/main" val="2858602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A591C76B-B8FA-4A7A-8F84-84CFD13FF926}"/>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A8416DB1-196A-4DA2-B33A-AC06BCF540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Chromista là sắc khuẩn</a:t>
            </a:r>
          </a:p>
        </p:txBody>
      </p:sp>
      <p:sp>
        <p:nvSpPr>
          <p:cNvPr id="28676" name="Slide Number Placeholder 3">
            <a:extLst>
              <a:ext uri="{FF2B5EF4-FFF2-40B4-BE49-F238E27FC236}">
                <a16:creationId xmlns:a16="http://schemas.microsoft.com/office/drawing/2014/main" id="{B3798A5E-AE40-4811-857B-020F0D5353C4}"/>
              </a:ext>
            </a:extLst>
          </p:cNvPr>
          <p:cNvSpPr>
            <a:spLocks noGrp="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fld id="{E6E39BE4-9C2E-464C-B388-A9C72AA62C38}" type="slidenum">
              <a:rPr lang="en-US" altLang="en-US"/>
              <a:pPr/>
              <a:t>15</a:t>
            </a:fld>
            <a:endParaRPr lang="en-US" altLang="en-US"/>
          </a:p>
        </p:txBody>
      </p:sp>
    </p:spTree>
    <p:extLst>
      <p:ext uri="{BB962C8B-B14F-4D97-AF65-F5344CB8AC3E}">
        <p14:creationId xmlns:p14="http://schemas.microsoft.com/office/powerpoint/2010/main" val="3715497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8141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61949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860F6D55-4849-4393-BECC-846E00D2C314}"/>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0E3FB41C-A17D-4CE6-BEE3-B568F3BD73D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a:extLst>
              <a:ext uri="{FF2B5EF4-FFF2-40B4-BE49-F238E27FC236}">
                <a16:creationId xmlns:a16="http://schemas.microsoft.com/office/drawing/2014/main" id="{C2AD5771-93FE-469A-83F4-191835059333}"/>
              </a:ext>
            </a:extLst>
          </p:cNvPr>
          <p:cNvSpPr>
            <a:spLocks noGrp="1"/>
          </p:cNvSpPr>
          <p:nvPr>
            <p:ph type="sldNum" sz="quarter" idx="5"/>
          </p:nvPr>
        </p:nvSpPr>
        <p:spPr>
          <a:xfrm>
            <a:off x="3884613" y="8685213"/>
            <a:ext cx="2971800" cy="457200"/>
          </a:xfrm>
          <a:prstGeom prst="rect">
            <a:avLst/>
          </a:prstGeom>
        </p:spPr>
        <p:txBody>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fld id="{11CC9FA5-4071-4209-A72F-0F886EBC6708}" type="slidenum">
              <a:rPr lang="en-US" altLang="en-US"/>
              <a:pPr/>
              <a:t>19</a:t>
            </a:fld>
            <a:endParaRPr lang="en-US" altLang="en-US"/>
          </a:p>
        </p:txBody>
      </p:sp>
    </p:spTree>
    <p:extLst>
      <p:ext uri="{BB962C8B-B14F-4D97-AF65-F5344CB8AC3E}">
        <p14:creationId xmlns:p14="http://schemas.microsoft.com/office/powerpoint/2010/main" val="972195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caecd45acb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0" name="Google Shape;790;gcaecd45acb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8923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12849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4543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8" name="Google Shape;54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111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4067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 name="Google Shape;52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409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 name="Google Shape;57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05893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12B6176-D6C4-44F5-A133-DD5835555AE4}"/>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44F9EC14-5106-4442-9CD2-859C025834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vi-VN"/>
              <a:t>VK lam – VK e coli – xạ khuẩn – VK lactic</a:t>
            </a:r>
          </a:p>
          <a:p>
            <a:r>
              <a:rPr lang="vi-VN" altLang="vi-VN"/>
              <a:t>http://dantri.com.vn/khoa-hoc-cong-nghe/su-dung-vi-khuan-lam-o-dia-cung-20160625074746329.htm</a:t>
            </a:r>
            <a:endParaRPr lang="en-US" altLang="vi-VN"/>
          </a:p>
          <a:p>
            <a:r>
              <a:rPr lang="vi-VN" altLang="vi-VN"/>
              <a:t>http://genk.vn/kham-pha/giai-ngo-vi-khuan-da-hoc-duoc-cach-chong-lai-khang-sinh-nhu-the-nao-20160329034430086.chn</a:t>
            </a:r>
            <a:endParaRPr lang="en-US" altLang="vi-VN"/>
          </a:p>
          <a:p>
            <a:endParaRPr lang="vi-VN" altLang="vi-VN"/>
          </a:p>
        </p:txBody>
      </p:sp>
      <p:sp>
        <p:nvSpPr>
          <p:cNvPr id="4" name="Slide Number Placeholder 3">
            <a:extLst>
              <a:ext uri="{FF2B5EF4-FFF2-40B4-BE49-F238E27FC236}">
                <a16:creationId xmlns:a16="http://schemas.microsoft.com/office/drawing/2014/main" id="{7169444B-BB36-4CD5-BB90-CE80B2CA5D36}"/>
              </a:ext>
            </a:extLst>
          </p:cNvPr>
          <p:cNvSpPr>
            <a:spLocks noGrp="1"/>
          </p:cNvSpPr>
          <p:nvPr>
            <p:ph type="sldNum" sz="quarter" idx="5"/>
          </p:nvPr>
        </p:nvSpPr>
        <p:spPr>
          <a:xfrm>
            <a:off x="3884613" y="8685213"/>
            <a:ext cx="2971800" cy="457200"/>
          </a:xfrm>
          <a:prstGeom prst="rect">
            <a:avLst/>
          </a:prstGeom>
        </p:spPr>
        <p:txBody>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fld id="{A7CEC105-5013-4945-BAB0-B1DD6ED2D33B}" type="slidenum">
              <a:rPr lang="vi-VN" altLang="en-US"/>
              <a:pPr/>
              <a:t>10</a:t>
            </a:fld>
            <a:endParaRPr lang="vi-VN" altLang="en-US"/>
          </a:p>
        </p:txBody>
      </p:sp>
    </p:spTree>
    <p:extLst>
      <p:ext uri="{BB962C8B-B14F-4D97-AF65-F5344CB8AC3E}">
        <p14:creationId xmlns:p14="http://schemas.microsoft.com/office/powerpoint/2010/main" val="282593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61547AED-1438-425C-AE82-F3A123D2F26B}"/>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A155CEB0-5E4E-403A-A1BF-2BE765D1CB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vi-VN"/>
              <a:t>Tảo xoắn – nấm nhầy</a:t>
            </a:r>
          </a:p>
          <a:p>
            <a:r>
              <a:rPr lang="vi-VN" altLang="vi-VN"/>
              <a:t>http://phanvanbuoc.violet.vn/entry/show/entry_id/3884099</a:t>
            </a:r>
          </a:p>
        </p:txBody>
      </p:sp>
      <p:sp>
        <p:nvSpPr>
          <p:cNvPr id="4" name="Slide Number Placeholder 3">
            <a:extLst>
              <a:ext uri="{FF2B5EF4-FFF2-40B4-BE49-F238E27FC236}">
                <a16:creationId xmlns:a16="http://schemas.microsoft.com/office/drawing/2014/main" id="{2EAFECEA-0F51-4D76-8905-219454C1C656}"/>
              </a:ext>
            </a:extLst>
          </p:cNvPr>
          <p:cNvSpPr>
            <a:spLocks noGrp="1"/>
          </p:cNvSpPr>
          <p:nvPr>
            <p:ph type="sldNum" sz="quarter" idx="5"/>
          </p:nvPr>
        </p:nvSpPr>
        <p:spPr>
          <a:xfrm>
            <a:off x="3884613" y="8685213"/>
            <a:ext cx="2971800" cy="457200"/>
          </a:xfrm>
          <a:prstGeom prst="rect">
            <a:avLst/>
          </a:prstGeom>
        </p:spPr>
        <p:txBody>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fld id="{9B3EA4F0-2176-4C6E-A92F-0306D0973CBD}" type="slidenum">
              <a:rPr lang="vi-VN" altLang="en-US"/>
              <a:pPr/>
              <a:t>12</a:t>
            </a:fld>
            <a:endParaRPr lang="vi-VN" altLang="en-US"/>
          </a:p>
        </p:txBody>
      </p:sp>
    </p:spTree>
    <p:extLst>
      <p:ext uri="{BB962C8B-B14F-4D97-AF65-F5344CB8AC3E}">
        <p14:creationId xmlns:p14="http://schemas.microsoft.com/office/powerpoint/2010/main" val="3686067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6350"/>
            <a:ext cx="9144000" cy="5149850"/>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9BEB3CC-76AF-49FF-94C4-3A594C49201F}" type="slidenum">
              <a:rPr lang="en-US" smtClean="0"/>
              <a:pPr>
                <a:defRPr/>
              </a:pPr>
              <a:t>‹#›</a:t>
            </a:fld>
            <a:endParaRPr lang="en-US"/>
          </a:p>
        </p:txBody>
      </p:sp>
    </p:spTree>
    <p:extLst>
      <p:ext uri="{BB962C8B-B14F-4D97-AF65-F5344CB8AC3E}">
        <p14:creationId xmlns:p14="http://schemas.microsoft.com/office/powerpoint/2010/main" val="4186178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162354665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0346170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164606828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4469933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421396300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79937201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2080000943"/>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4" name="Google Shape;104;p2"/>
          <p:cNvSpPr txBox="1">
            <a:spLocks noGrp="1"/>
          </p:cNvSpPr>
          <p:nvPr>
            <p:ph type="ctrTitle"/>
          </p:nvPr>
        </p:nvSpPr>
        <p:spPr>
          <a:xfrm>
            <a:off x="685800" y="1541675"/>
            <a:ext cx="5740200" cy="2060100"/>
          </a:xfrm>
          <a:prstGeom prst="rect">
            <a:avLst/>
          </a:prstGeom>
        </p:spPr>
        <p:txBody>
          <a:bodyPr spcFirstLastPara="1" wrap="square" lIns="0" tIns="0" rIns="0" bIns="0"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extLst>
      <p:ext uri="{BB962C8B-B14F-4D97-AF65-F5344CB8AC3E}">
        <p14:creationId xmlns:p14="http://schemas.microsoft.com/office/powerpoint/2010/main" val="3139553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variant 2">
  <p:cSld name="Blank variant 2">
    <p:spTree>
      <p:nvGrpSpPr>
        <p:cNvPr id="1" name="Shape 483"/>
        <p:cNvGrpSpPr/>
        <p:nvPr/>
      </p:nvGrpSpPr>
      <p:grpSpPr>
        <a:xfrm>
          <a:off x="0" y="0"/>
          <a:ext cx="0" cy="0"/>
          <a:chOff x="0" y="0"/>
          <a:chExt cx="0" cy="0"/>
        </a:xfrm>
      </p:grpSpPr>
      <p:sp>
        <p:nvSpPr>
          <p:cNvPr id="511" name="Google Shape;511;p12"/>
          <p:cNvSpPr txBox="1">
            <a:spLocks noGrp="1"/>
          </p:cNvSpPr>
          <p:nvPr>
            <p:ph type="sldNum" idx="12"/>
          </p:nvPr>
        </p:nvSpPr>
        <p:spPr>
          <a:xfrm>
            <a:off x="8490504" y="4489800"/>
            <a:ext cx="653700" cy="653700"/>
          </a:xfrm>
          <a:prstGeom prst="rect">
            <a:avLst/>
          </a:prstGeom>
        </p:spPr>
        <p:txBody>
          <a:bodyPr spcFirstLastPara="1" wrap="square" lIns="0" tIns="0" rIns="0" bIns="0" anchor="ctr" anchorCtr="0">
            <a:noAutofit/>
          </a:bodyPr>
          <a:lstStyle>
            <a:lvl1pPr lvl="0" rtl="0">
              <a:buNone/>
              <a:defRPr>
                <a:solidFill>
                  <a:schemeClr val="dk1"/>
                </a:solidFill>
              </a:defRPr>
            </a:lvl1pPr>
            <a:lvl2pPr lvl="1" rtl="0">
              <a:buNone/>
              <a:defRPr>
                <a:solidFill>
                  <a:schemeClr val="dk1"/>
                </a:solidFill>
              </a:defRPr>
            </a:lvl2pPr>
            <a:lvl3pPr lvl="2" rtl="0">
              <a:buNone/>
              <a:defRPr>
                <a:solidFill>
                  <a:schemeClr val="dk1"/>
                </a:solidFill>
              </a:defRPr>
            </a:lvl3pPr>
            <a:lvl4pPr lvl="3" rtl="0">
              <a:buNone/>
              <a:defRPr>
                <a:solidFill>
                  <a:schemeClr val="dk1"/>
                </a:solidFill>
              </a:defRPr>
            </a:lvl4pPr>
            <a:lvl5pPr lvl="4" rtl="0">
              <a:buNone/>
              <a:defRPr>
                <a:solidFill>
                  <a:schemeClr val="dk1"/>
                </a:solidFill>
              </a:defRPr>
            </a:lvl5pPr>
            <a:lvl6pPr lvl="5" rtl="0">
              <a:buNone/>
              <a:defRPr>
                <a:solidFill>
                  <a:schemeClr val="dk1"/>
                </a:solidFill>
              </a:defRPr>
            </a:lvl6pPr>
            <a:lvl7pPr lvl="6" rtl="0">
              <a:buNone/>
              <a:defRPr>
                <a:solidFill>
                  <a:schemeClr val="dk1"/>
                </a:solidFill>
              </a:defRPr>
            </a:lvl7pPr>
            <a:lvl8pPr lvl="7" rtl="0">
              <a:buNone/>
              <a:defRPr>
                <a:solidFill>
                  <a:schemeClr val="dk1"/>
                </a:solidFill>
              </a:defRPr>
            </a:lvl8pPr>
            <a:lvl9pPr lvl="8" rtl="0">
              <a:buNone/>
              <a:defRPr>
                <a:solidFill>
                  <a:schemeClr val="dk1"/>
                </a:solidFill>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extLst>
      <p:ext uri="{BB962C8B-B14F-4D97-AF65-F5344CB8AC3E}">
        <p14:creationId xmlns:p14="http://schemas.microsoft.com/office/powerpoint/2010/main" val="2411729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90"/>
        <p:cNvGrpSpPr/>
        <p:nvPr/>
      </p:nvGrpSpPr>
      <p:grpSpPr>
        <a:xfrm>
          <a:off x="0" y="0"/>
          <a:ext cx="0" cy="0"/>
          <a:chOff x="0" y="0"/>
          <a:chExt cx="0" cy="0"/>
        </a:xfrm>
      </p:grpSpPr>
      <p:sp>
        <p:nvSpPr>
          <p:cNvPr id="253" name="Google Shape;253;p4"/>
          <p:cNvSpPr txBox="1">
            <a:spLocks noGrp="1"/>
          </p:cNvSpPr>
          <p:nvPr>
            <p:ph type="body" idx="1"/>
          </p:nvPr>
        </p:nvSpPr>
        <p:spPr>
          <a:xfrm>
            <a:off x="1699000" y="660475"/>
            <a:ext cx="5045400" cy="3829200"/>
          </a:xfrm>
          <a:prstGeom prst="rect">
            <a:avLst/>
          </a:prstGeom>
        </p:spPr>
        <p:txBody>
          <a:bodyPr spcFirstLastPara="1" wrap="square" lIns="0" tIns="0" rIns="0" bIns="0" anchor="t" anchorCtr="0">
            <a:noAutofit/>
          </a:bodyPr>
          <a:lstStyle>
            <a:lvl1pPr marL="457200" lvl="0" indent="-457200" rtl="0">
              <a:lnSpc>
                <a:spcPct val="100000"/>
              </a:lnSpc>
              <a:spcBef>
                <a:spcPts val="600"/>
              </a:spcBef>
              <a:spcAft>
                <a:spcPts val="0"/>
              </a:spcAft>
              <a:buClr>
                <a:schemeClr val="lt1"/>
              </a:buClr>
              <a:buSzPts val="3600"/>
              <a:buFont typeface="Barlow SemiBold"/>
              <a:buChar char="▪"/>
              <a:defRPr sz="3600">
                <a:latin typeface="Barlow SemiBold"/>
                <a:ea typeface="Barlow SemiBold"/>
                <a:cs typeface="Barlow SemiBold"/>
                <a:sym typeface="Barlow SemiBold"/>
              </a:defRPr>
            </a:lvl1pPr>
            <a:lvl2pPr marL="914400" lvl="1" indent="-457200" rtl="0">
              <a:lnSpc>
                <a:spcPct val="100000"/>
              </a:lnSpc>
              <a:spcBef>
                <a:spcPts val="0"/>
              </a:spcBef>
              <a:spcAft>
                <a:spcPts val="0"/>
              </a:spcAft>
              <a:buClr>
                <a:schemeClr val="lt1"/>
              </a:buClr>
              <a:buSzPts val="3600"/>
              <a:buFont typeface="Barlow SemiBold"/>
              <a:buChar char="▫"/>
              <a:defRPr sz="3600">
                <a:latin typeface="Barlow SemiBold"/>
                <a:ea typeface="Barlow SemiBold"/>
                <a:cs typeface="Barlow SemiBold"/>
                <a:sym typeface="Barlow SemiBold"/>
              </a:defRPr>
            </a:lvl2pPr>
            <a:lvl3pPr marL="1371600" lvl="2"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3pPr>
            <a:lvl4pPr marL="1828800" lvl="3"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4pPr>
            <a:lvl5pPr marL="2286000" lvl="4"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5pPr>
            <a:lvl6pPr marL="2743200" lvl="5"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6pPr>
            <a:lvl7pPr marL="3200400" lvl="6"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7pPr>
            <a:lvl8pPr marL="3657600" lvl="7"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8pPr>
            <a:lvl9pPr marL="4114800" lvl="8" indent="-457200" rtl="0">
              <a:lnSpc>
                <a:spcPct val="100000"/>
              </a:lnSpc>
              <a:spcBef>
                <a:spcPts val="0"/>
              </a:spcBef>
              <a:spcAft>
                <a:spcPts val="0"/>
              </a:spcAft>
              <a:buSzPts val="3600"/>
              <a:buFont typeface="Barlow SemiBold"/>
              <a:buChar char="▫"/>
              <a:defRPr sz="3600">
                <a:latin typeface="Barlow SemiBold"/>
                <a:ea typeface="Barlow SemiBold"/>
                <a:cs typeface="Barlow SemiBold"/>
                <a:sym typeface="Barlow SemiBold"/>
              </a:defRPr>
            </a:lvl9pPr>
          </a:lstStyle>
          <a:p>
            <a:endParaRPr/>
          </a:p>
        </p:txBody>
      </p:sp>
      <p:sp>
        <p:nvSpPr>
          <p:cNvPr id="255" name="Google Shape;255;p4"/>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extLst>
      <p:ext uri="{BB962C8B-B14F-4D97-AF65-F5344CB8AC3E}">
        <p14:creationId xmlns:p14="http://schemas.microsoft.com/office/powerpoint/2010/main" val="811875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64ECF5-20D0-41D5-AD49-0BB54D680DD8}" type="slidenum">
              <a:rPr lang="en-US" smtClean="0"/>
              <a:pPr>
                <a:defRPr/>
              </a:pPr>
              <a:t>‹#›</a:t>
            </a:fld>
            <a:endParaRPr lang="en-US"/>
          </a:p>
        </p:txBody>
      </p:sp>
    </p:spTree>
    <p:extLst>
      <p:ext uri="{BB962C8B-B14F-4D97-AF65-F5344CB8AC3E}">
        <p14:creationId xmlns:p14="http://schemas.microsoft.com/office/powerpoint/2010/main" val="32128556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321"/>
        <p:cNvGrpSpPr/>
        <p:nvPr/>
      </p:nvGrpSpPr>
      <p:grpSpPr>
        <a:xfrm>
          <a:off x="0" y="0"/>
          <a:ext cx="0" cy="0"/>
          <a:chOff x="0" y="0"/>
          <a:chExt cx="0" cy="0"/>
        </a:xfrm>
      </p:grpSpPr>
      <p:sp>
        <p:nvSpPr>
          <p:cNvPr id="351" name="Google Shape;351;p7"/>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52" name="Google Shape;352;p7"/>
          <p:cNvSpPr txBox="1">
            <a:spLocks noGrp="1"/>
          </p:cNvSpPr>
          <p:nvPr>
            <p:ph type="body" idx="1"/>
          </p:nvPr>
        </p:nvSpPr>
        <p:spPr>
          <a:xfrm>
            <a:off x="1172650" y="1599700"/>
            <a:ext cx="3447300" cy="28902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353" name="Google Shape;353;p7"/>
          <p:cNvSpPr txBox="1">
            <a:spLocks noGrp="1"/>
          </p:cNvSpPr>
          <p:nvPr>
            <p:ph type="body" idx="2"/>
          </p:nvPr>
        </p:nvSpPr>
        <p:spPr>
          <a:xfrm>
            <a:off x="5056888" y="1599700"/>
            <a:ext cx="3447300" cy="28902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354" name="Google Shape;354;p7"/>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extLst>
      <p:ext uri="{BB962C8B-B14F-4D97-AF65-F5344CB8AC3E}">
        <p14:creationId xmlns:p14="http://schemas.microsoft.com/office/powerpoint/2010/main" val="1915980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56"/>
        <p:cNvGrpSpPr/>
        <p:nvPr/>
      </p:nvGrpSpPr>
      <p:grpSpPr>
        <a:xfrm>
          <a:off x="0" y="0"/>
          <a:ext cx="0" cy="0"/>
          <a:chOff x="0" y="0"/>
          <a:chExt cx="0" cy="0"/>
        </a:xfrm>
      </p:grpSpPr>
      <p:sp>
        <p:nvSpPr>
          <p:cNvPr id="286" name="Google Shape;286;p5"/>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287" name="Google Shape;287;p5"/>
          <p:cNvSpPr txBox="1">
            <a:spLocks noGrp="1"/>
          </p:cNvSpPr>
          <p:nvPr>
            <p:ph type="body" idx="1"/>
          </p:nvPr>
        </p:nvSpPr>
        <p:spPr>
          <a:xfrm>
            <a:off x="1199775" y="1599700"/>
            <a:ext cx="6650700" cy="28860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288" name="Google Shape;288;p5"/>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extLst>
      <p:ext uri="{BB962C8B-B14F-4D97-AF65-F5344CB8AC3E}">
        <p14:creationId xmlns:p14="http://schemas.microsoft.com/office/powerpoint/2010/main" val="27194583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05"/>
        <p:cNvGrpSpPr/>
        <p:nvPr/>
      </p:nvGrpSpPr>
      <p:grpSpPr>
        <a:xfrm>
          <a:off x="0" y="0"/>
          <a:ext cx="0" cy="0"/>
          <a:chOff x="0" y="0"/>
          <a:chExt cx="0" cy="0"/>
        </a:xfrm>
      </p:grpSpPr>
      <p:sp>
        <p:nvSpPr>
          <p:cNvPr id="188" name="Google Shape;188;p3"/>
          <p:cNvSpPr txBox="1">
            <a:spLocks noGrp="1"/>
          </p:cNvSpPr>
          <p:nvPr>
            <p:ph type="ctrTitle"/>
          </p:nvPr>
        </p:nvSpPr>
        <p:spPr>
          <a:xfrm>
            <a:off x="603425" y="1794125"/>
            <a:ext cx="5497200" cy="872700"/>
          </a:xfrm>
          <a:prstGeom prst="rect">
            <a:avLst/>
          </a:prstGeom>
        </p:spPr>
        <p:txBody>
          <a:bodyPr spcFirstLastPara="1" wrap="square" lIns="0" tIns="0" rIns="0" bIns="0" anchor="b" anchorCtr="0">
            <a:noAutofit/>
          </a:bodyPr>
          <a:lstStyle>
            <a:lvl1pPr lvl="0" rtl="0">
              <a:spcBef>
                <a:spcPts val="0"/>
              </a:spcBef>
              <a:spcAft>
                <a:spcPts val="0"/>
              </a:spcAft>
              <a:buClr>
                <a:schemeClr val="dk1"/>
              </a:buClr>
              <a:buSzPts val="3600"/>
              <a:buNone/>
              <a:defRPr sz="3600">
                <a:solidFill>
                  <a:schemeClr val="dk1"/>
                </a:solidFill>
              </a:defRPr>
            </a:lvl1pPr>
            <a:lvl2pPr lvl="1" rtl="0">
              <a:spcBef>
                <a:spcPts val="0"/>
              </a:spcBef>
              <a:spcAft>
                <a:spcPts val="0"/>
              </a:spcAft>
              <a:buClr>
                <a:schemeClr val="dk1"/>
              </a:buClr>
              <a:buSzPts val="3600"/>
              <a:buNone/>
              <a:defRPr sz="3600">
                <a:solidFill>
                  <a:schemeClr val="dk1"/>
                </a:solidFill>
              </a:defRPr>
            </a:lvl2pPr>
            <a:lvl3pPr lvl="2" rtl="0">
              <a:spcBef>
                <a:spcPts val="0"/>
              </a:spcBef>
              <a:spcAft>
                <a:spcPts val="0"/>
              </a:spcAft>
              <a:buClr>
                <a:schemeClr val="dk1"/>
              </a:buClr>
              <a:buSzPts val="3600"/>
              <a:buNone/>
              <a:defRPr sz="3600">
                <a:solidFill>
                  <a:schemeClr val="dk1"/>
                </a:solidFill>
              </a:defRPr>
            </a:lvl3pPr>
            <a:lvl4pPr lvl="3" rtl="0">
              <a:spcBef>
                <a:spcPts val="0"/>
              </a:spcBef>
              <a:spcAft>
                <a:spcPts val="0"/>
              </a:spcAft>
              <a:buClr>
                <a:schemeClr val="dk1"/>
              </a:buClr>
              <a:buSzPts val="3600"/>
              <a:buNone/>
              <a:defRPr sz="3600">
                <a:solidFill>
                  <a:schemeClr val="dk1"/>
                </a:solidFill>
              </a:defRPr>
            </a:lvl4pPr>
            <a:lvl5pPr lvl="4" rtl="0">
              <a:spcBef>
                <a:spcPts val="0"/>
              </a:spcBef>
              <a:spcAft>
                <a:spcPts val="0"/>
              </a:spcAft>
              <a:buClr>
                <a:schemeClr val="dk1"/>
              </a:buClr>
              <a:buSzPts val="3600"/>
              <a:buNone/>
              <a:defRPr sz="3600">
                <a:solidFill>
                  <a:schemeClr val="dk1"/>
                </a:solidFill>
              </a:defRPr>
            </a:lvl5pPr>
            <a:lvl6pPr lvl="5" rtl="0">
              <a:spcBef>
                <a:spcPts val="0"/>
              </a:spcBef>
              <a:spcAft>
                <a:spcPts val="0"/>
              </a:spcAft>
              <a:buClr>
                <a:schemeClr val="dk1"/>
              </a:buClr>
              <a:buSzPts val="3600"/>
              <a:buNone/>
              <a:defRPr sz="3600">
                <a:solidFill>
                  <a:schemeClr val="dk1"/>
                </a:solidFill>
              </a:defRPr>
            </a:lvl6pPr>
            <a:lvl7pPr lvl="6" rtl="0">
              <a:spcBef>
                <a:spcPts val="0"/>
              </a:spcBef>
              <a:spcAft>
                <a:spcPts val="0"/>
              </a:spcAft>
              <a:buClr>
                <a:schemeClr val="dk1"/>
              </a:buClr>
              <a:buSzPts val="3600"/>
              <a:buNone/>
              <a:defRPr sz="3600">
                <a:solidFill>
                  <a:schemeClr val="dk1"/>
                </a:solidFill>
              </a:defRPr>
            </a:lvl7pPr>
            <a:lvl8pPr lvl="7" rtl="0">
              <a:spcBef>
                <a:spcPts val="0"/>
              </a:spcBef>
              <a:spcAft>
                <a:spcPts val="0"/>
              </a:spcAft>
              <a:buClr>
                <a:schemeClr val="dk1"/>
              </a:buClr>
              <a:buSzPts val="3600"/>
              <a:buNone/>
              <a:defRPr sz="3600">
                <a:solidFill>
                  <a:schemeClr val="dk1"/>
                </a:solidFill>
              </a:defRPr>
            </a:lvl8pPr>
            <a:lvl9pPr lvl="8" rtl="0">
              <a:spcBef>
                <a:spcPts val="0"/>
              </a:spcBef>
              <a:spcAft>
                <a:spcPts val="0"/>
              </a:spcAft>
              <a:buClr>
                <a:schemeClr val="dk1"/>
              </a:buClr>
              <a:buSzPts val="3600"/>
              <a:buNone/>
              <a:defRPr sz="3600">
                <a:solidFill>
                  <a:schemeClr val="dk1"/>
                </a:solidFill>
              </a:defRPr>
            </a:lvl9pPr>
          </a:lstStyle>
          <a:p>
            <a:endParaRPr/>
          </a:p>
        </p:txBody>
      </p:sp>
      <p:sp>
        <p:nvSpPr>
          <p:cNvPr id="189" name="Google Shape;189;p3"/>
          <p:cNvSpPr txBox="1">
            <a:spLocks noGrp="1"/>
          </p:cNvSpPr>
          <p:nvPr>
            <p:ph type="subTitle" idx="1"/>
          </p:nvPr>
        </p:nvSpPr>
        <p:spPr>
          <a:xfrm>
            <a:off x="603425" y="2604674"/>
            <a:ext cx="5497200" cy="379800"/>
          </a:xfrm>
          <a:prstGeom prst="rect">
            <a:avLst/>
          </a:prstGeom>
        </p:spPr>
        <p:txBody>
          <a:bodyPr spcFirstLastPara="1" wrap="square" lIns="0" tIns="0" rIns="0" bIns="0" anchor="t" anchorCtr="0">
            <a:noAutofit/>
          </a:bodyPr>
          <a:lstStyle>
            <a:lvl1pPr lvl="0" rtl="0">
              <a:spcBef>
                <a:spcPts val="0"/>
              </a:spcBef>
              <a:spcAft>
                <a:spcPts val="0"/>
              </a:spcAft>
              <a:buClr>
                <a:schemeClr val="lt1"/>
              </a:buClr>
              <a:buSzPts val="2400"/>
              <a:buNone/>
              <a:defRPr>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endParaRPr/>
          </a:p>
        </p:txBody>
      </p:sp>
    </p:spTree>
    <p:extLst>
      <p:ext uri="{BB962C8B-B14F-4D97-AF65-F5344CB8AC3E}">
        <p14:creationId xmlns:p14="http://schemas.microsoft.com/office/powerpoint/2010/main" val="1244861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289"/>
        <p:cNvGrpSpPr/>
        <p:nvPr/>
      </p:nvGrpSpPr>
      <p:grpSpPr>
        <a:xfrm>
          <a:off x="0" y="0"/>
          <a:ext cx="0" cy="0"/>
          <a:chOff x="0" y="0"/>
          <a:chExt cx="0" cy="0"/>
        </a:xfrm>
      </p:grpSpPr>
      <p:sp>
        <p:nvSpPr>
          <p:cNvPr id="318" name="Google Shape;318;p6"/>
          <p:cNvSpPr txBox="1">
            <a:spLocks noGrp="1"/>
          </p:cNvSpPr>
          <p:nvPr>
            <p:ph type="title"/>
          </p:nvPr>
        </p:nvSpPr>
        <p:spPr>
          <a:xfrm>
            <a:off x="508700" y="646500"/>
            <a:ext cx="4284300" cy="653700"/>
          </a:xfrm>
          <a:prstGeom prst="rect">
            <a:avLst/>
          </a:prstGeom>
        </p:spPr>
        <p:txBody>
          <a:bodyPr spcFirstLastPara="1" wrap="square" lIns="0" tIns="0" rIns="0" bIns="0" anchor="ctr" anchorCtr="0">
            <a:noAutofit/>
          </a:bodyPr>
          <a:lstStyle>
            <a:lvl1pPr lvl="0" rtl="0">
              <a:lnSpc>
                <a:spcPct val="80000"/>
              </a:lnSpc>
              <a:spcBef>
                <a:spcPts val="0"/>
              </a:spcBef>
              <a:spcAft>
                <a:spcPts val="0"/>
              </a:spcAft>
              <a:buSzPts val="2600"/>
              <a:buNone/>
              <a:defRPr/>
            </a:lvl1pPr>
            <a:lvl2pPr lvl="1" rtl="0">
              <a:lnSpc>
                <a:spcPct val="80000"/>
              </a:lnSpc>
              <a:spcBef>
                <a:spcPts val="0"/>
              </a:spcBef>
              <a:spcAft>
                <a:spcPts val="0"/>
              </a:spcAft>
              <a:buSzPts val="2400"/>
              <a:buNone/>
              <a:defRPr sz="2400"/>
            </a:lvl2pPr>
            <a:lvl3pPr lvl="2" rtl="0">
              <a:lnSpc>
                <a:spcPct val="80000"/>
              </a:lnSpc>
              <a:spcBef>
                <a:spcPts val="0"/>
              </a:spcBef>
              <a:spcAft>
                <a:spcPts val="0"/>
              </a:spcAft>
              <a:buSzPts val="2400"/>
              <a:buNone/>
              <a:defRPr sz="2400"/>
            </a:lvl3pPr>
            <a:lvl4pPr lvl="3" rtl="0">
              <a:lnSpc>
                <a:spcPct val="80000"/>
              </a:lnSpc>
              <a:spcBef>
                <a:spcPts val="0"/>
              </a:spcBef>
              <a:spcAft>
                <a:spcPts val="0"/>
              </a:spcAft>
              <a:buSzPts val="2400"/>
              <a:buNone/>
              <a:defRPr sz="2400"/>
            </a:lvl4pPr>
            <a:lvl5pPr lvl="4" rtl="0">
              <a:lnSpc>
                <a:spcPct val="80000"/>
              </a:lnSpc>
              <a:spcBef>
                <a:spcPts val="0"/>
              </a:spcBef>
              <a:spcAft>
                <a:spcPts val="0"/>
              </a:spcAft>
              <a:buSzPts val="2400"/>
              <a:buNone/>
              <a:defRPr sz="2400"/>
            </a:lvl5pPr>
            <a:lvl6pPr lvl="5" rtl="0">
              <a:lnSpc>
                <a:spcPct val="80000"/>
              </a:lnSpc>
              <a:spcBef>
                <a:spcPts val="0"/>
              </a:spcBef>
              <a:spcAft>
                <a:spcPts val="0"/>
              </a:spcAft>
              <a:buSzPts val="2400"/>
              <a:buNone/>
              <a:defRPr sz="2400"/>
            </a:lvl6pPr>
            <a:lvl7pPr lvl="6" rtl="0">
              <a:lnSpc>
                <a:spcPct val="80000"/>
              </a:lnSpc>
              <a:spcBef>
                <a:spcPts val="0"/>
              </a:spcBef>
              <a:spcAft>
                <a:spcPts val="0"/>
              </a:spcAft>
              <a:buSzPts val="2400"/>
              <a:buNone/>
              <a:defRPr sz="2400"/>
            </a:lvl7pPr>
            <a:lvl8pPr lvl="7" rtl="0">
              <a:lnSpc>
                <a:spcPct val="80000"/>
              </a:lnSpc>
              <a:spcBef>
                <a:spcPts val="0"/>
              </a:spcBef>
              <a:spcAft>
                <a:spcPts val="0"/>
              </a:spcAft>
              <a:buSzPts val="2400"/>
              <a:buNone/>
              <a:defRPr sz="2400"/>
            </a:lvl8pPr>
            <a:lvl9pPr lvl="8" rtl="0">
              <a:lnSpc>
                <a:spcPct val="80000"/>
              </a:lnSpc>
              <a:spcBef>
                <a:spcPts val="0"/>
              </a:spcBef>
              <a:spcAft>
                <a:spcPts val="0"/>
              </a:spcAft>
              <a:buSzPts val="2400"/>
              <a:buNone/>
              <a:defRPr sz="2400"/>
            </a:lvl9pPr>
          </a:lstStyle>
          <a:p>
            <a:endParaRPr/>
          </a:p>
        </p:txBody>
      </p:sp>
      <p:sp>
        <p:nvSpPr>
          <p:cNvPr id="319" name="Google Shape;319;p6"/>
          <p:cNvSpPr txBox="1">
            <a:spLocks noGrp="1"/>
          </p:cNvSpPr>
          <p:nvPr>
            <p:ph type="body" idx="1"/>
          </p:nvPr>
        </p:nvSpPr>
        <p:spPr>
          <a:xfrm>
            <a:off x="508700" y="1599700"/>
            <a:ext cx="4284300" cy="28860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320" name="Google Shape;320;p6"/>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extLst>
      <p:ext uri="{BB962C8B-B14F-4D97-AF65-F5344CB8AC3E}">
        <p14:creationId xmlns:p14="http://schemas.microsoft.com/office/powerpoint/2010/main" val="1351639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355"/>
        <p:cNvGrpSpPr/>
        <p:nvPr/>
      </p:nvGrpSpPr>
      <p:grpSpPr>
        <a:xfrm>
          <a:off x="0" y="0"/>
          <a:ext cx="0" cy="0"/>
          <a:chOff x="0" y="0"/>
          <a:chExt cx="0" cy="0"/>
        </a:xfrm>
      </p:grpSpPr>
      <p:sp>
        <p:nvSpPr>
          <p:cNvPr id="385" name="Google Shape;385;p8"/>
          <p:cNvSpPr txBox="1">
            <a:spLocks noGrp="1"/>
          </p:cNvSpPr>
          <p:nvPr>
            <p:ph type="title"/>
          </p:nvPr>
        </p:nvSpPr>
        <p:spPr>
          <a:xfrm>
            <a:off x="661100" y="664300"/>
            <a:ext cx="7843200" cy="653700"/>
          </a:xfrm>
          <a:prstGeom prst="rect">
            <a:avLst/>
          </a:prstGeom>
        </p:spPr>
        <p:txBody>
          <a:bodyPr spcFirstLastPara="1" wrap="square" lIns="0" tIns="0" rIns="0" bIns="0" anchor="ctr"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86" name="Google Shape;386;p8"/>
          <p:cNvSpPr txBox="1">
            <a:spLocks noGrp="1"/>
          </p:cNvSpPr>
          <p:nvPr>
            <p:ph type="body" idx="1"/>
          </p:nvPr>
        </p:nvSpPr>
        <p:spPr>
          <a:xfrm>
            <a:off x="1165875" y="1599700"/>
            <a:ext cx="2257200" cy="28902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87" name="Google Shape;387;p8"/>
          <p:cNvSpPr txBox="1">
            <a:spLocks noGrp="1"/>
          </p:cNvSpPr>
          <p:nvPr>
            <p:ph type="body" idx="2"/>
          </p:nvPr>
        </p:nvSpPr>
        <p:spPr>
          <a:xfrm>
            <a:off x="3706438" y="1599700"/>
            <a:ext cx="2257200" cy="28902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88" name="Google Shape;388;p8"/>
          <p:cNvSpPr txBox="1">
            <a:spLocks noGrp="1"/>
          </p:cNvSpPr>
          <p:nvPr>
            <p:ph type="body" idx="3"/>
          </p:nvPr>
        </p:nvSpPr>
        <p:spPr>
          <a:xfrm>
            <a:off x="6247001" y="1599700"/>
            <a:ext cx="2257200" cy="28902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89" name="Google Shape;389;p8"/>
          <p:cNvSpPr txBox="1">
            <a:spLocks noGrp="1"/>
          </p:cNvSpPr>
          <p:nvPr>
            <p:ph type="sldNum" idx="12"/>
          </p:nvPr>
        </p:nvSpPr>
        <p:spPr>
          <a:xfrm>
            <a:off x="8504254" y="4489800"/>
            <a:ext cx="653700" cy="653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extLst>
      <p:ext uri="{BB962C8B-B14F-4D97-AF65-F5344CB8AC3E}">
        <p14:creationId xmlns:p14="http://schemas.microsoft.com/office/powerpoint/2010/main" val="2098795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238133201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286917167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107711326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357031440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157903891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ABB29AE-5D68-4151-8C16-A50E8C82A8CC}" type="datetimeFigureOut">
              <a:rPr lang="en-US" smtClean="0"/>
              <a:pPr/>
              <a:t>12/04/2023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65417635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
        <p:nvSpPr>
          <p:cNvPr id="5" name="Date Placeholder 4"/>
          <p:cNvSpPr>
            <a:spLocks noGrp="1"/>
          </p:cNvSpPr>
          <p:nvPr>
            <p:ph type="dt" sz="half" idx="10"/>
          </p:nvPr>
        </p:nvSpPr>
        <p:spPr/>
        <p:txBody>
          <a:bodyPr/>
          <a:lstStyle/>
          <a:p>
            <a:fld id="{3ABB29AE-5D68-4151-8C16-A50E8C82A8CC}" type="datetimeFigureOut">
              <a:rPr lang="en-US" smtClean="0"/>
              <a:pPr/>
              <a:t>12/04/2023</a:t>
            </a:fld>
            <a:endParaRPr lang="en-US"/>
          </a:p>
        </p:txBody>
      </p:sp>
    </p:spTree>
    <p:extLst>
      <p:ext uri="{BB962C8B-B14F-4D97-AF65-F5344CB8AC3E}">
        <p14:creationId xmlns:p14="http://schemas.microsoft.com/office/powerpoint/2010/main" val="342567872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fld id="{3ABB29AE-5D68-4151-8C16-A50E8C82A8CC}" type="datetimeFigureOut">
              <a:rPr lang="en-US" smtClean="0"/>
              <a:pPr/>
              <a:t>12/04/2023</a:t>
            </a:fld>
            <a:endParaRPr lang="en-US"/>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a:t>
            </a:fld>
            <a:endParaRPr lang="en"/>
          </a:p>
        </p:txBody>
      </p:sp>
    </p:spTree>
    <p:extLst>
      <p:ext uri="{BB962C8B-B14F-4D97-AF65-F5344CB8AC3E}">
        <p14:creationId xmlns:p14="http://schemas.microsoft.com/office/powerpoint/2010/main" val="276243062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Lst>
  <p:transition>
    <p:fade thruBlk="1"/>
  </p:transition>
  <p:hf hdr="0" ftr="0" dt="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image" Target="../media/image35.jpeg"/><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image" Target="../media/image3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3.xml"/><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13"/>
          <p:cNvSpPr txBox="1">
            <a:spLocks noGrp="1"/>
          </p:cNvSpPr>
          <p:nvPr>
            <p:ph type="ctrTitle"/>
          </p:nvPr>
        </p:nvSpPr>
        <p:spPr>
          <a:xfrm>
            <a:off x="0" y="0"/>
            <a:ext cx="9144000" cy="2219443"/>
          </a:xfrm>
          <a:prstGeom prst="rect">
            <a:avLst/>
          </a:prstGeom>
          <a:solidFill>
            <a:schemeClr val="bg1"/>
          </a:solidFill>
        </p:spPr>
        <p:txBody>
          <a:bodyPr spcFirstLastPara="1" wrap="square" lIns="0" tIns="0" rIns="0" bIns="0" anchor="ctr" anchorCtr="0">
            <a:noAutofit/>
          </a:bodyPr>
          <a:lstStyle/>
          <a:p>
            <a:pPr marL="0" lvl="0" indent="0" algn="ctr" rtl="0">
              <a:lnSpc>
                <a:spcPts val="4000"/>
              </a:lnSpc>
              <a:spcBef>
                <a:spcPts val="400"/>
              </a:spcBef>
              <a:spcAft>
                <a:spcPts val="400"/>
              </a:spcAft>
              <a:buNone/>
            </a:pPr>
            <a:r>
              <a:rPr lang="en" sz="2800" b="1" dirty="0">
                <a:solidFill>
                  <a:srgbClr val="FF0000"/>
                </a:solidFill>
                <a:latin typeface="Times New Roman" panose="02020603050405020304" pitchFamily="18" charset="0"/>
                <a:cs typeface="Times New Roman" panose="02020603050405020304" pitchFamily="18" charset="0"/>
              </a:rPr>
              <a:t>CHỦ ĐỀ 8: ĐA DẠNG THẾ GIỚI SỐNG</a:t>
            </a:r>
            <a:br>
              <a:rPr lang="en" sz="2800" dirty="0">
                <a:solidFill>
                  <a:srgbClr val="FF0000"/>
                </a:solidFill>
                <a:latin typeface="Times New Roman" panose="02020603050405020304" pitchFamily="18" charset="0"/>
                <a:cs typeface="Times New Roman" panose="02020603050405020304" pitchFamily="18" charset="0"/>
              </a:rPr>
            </a:br>
            <a:r>
              <a:rPr lang="en" sz="2800" dirty="0">
                <a:solidFill>
                  <a:srgbClr val="FF0000"/>
                </a:solidFill>
                <a:latin typeface="Times New Roman" panose="02020603050405020304" pitchFamily="18" charset="0"/>
                <a:cs typeface="Times New Roman" panose="02020603050405020304" pitchFamily="18" charset="0"/>
              </a:rPr>
              <a:t>TIẾT: 12+13+14+ 15</a:t>
            </a:r>
            <a:br>
              <a:rPr lang="en" sz="2800" dirty="0">
                <a:solidFill>
                  <a:srgbClr val="FF0000"/>
                </a:solidFill>
                <a:latin typeface="Times New Roman" panose="02020603050405020304" pitchFamily="18" charset="0"/>
                <a:cs typeface="Times New Roman" panose="02020603050405020304" pitchFamily="18" charset="0"/>
              </a:rPr>
            </a:br>
            <a:r>
              <a:rPr lang="en" sz="2800" b="1" dirty="0">
                <a:solidFill>
                  <a:srgbClr val="FF0000"/>
                </a:solidFill>
                <a:latin typeface="Times New Roman" panose="02020603050405020304" pitchFamily="18" charset="0"/>
                <a:cs typeface="Times New Roman" panose="02020603050405020304" pitchFamily="18" charset="0"/>
              </a:rPr>
              <a:t>BÀI 14: PHÂN LOẠI THẾ GIỚI SỐNG</a:t>
            </a:r>
            <a:endParaRPr sz="28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16"/>
                                        </p:tgtEl>
                                        <p:attrNameLst>
                                          <p:attrName>style.visibility</p:attrName>
                                        </p:attrNameLst>
                                      </p:cBhvr>
                                      <p:to>
                                        <p:strVal val="visible"/>
                                      </p:to>
                                    </p:set>
                                    <p:animEffect transition="in" filter="wipe(down)">
                                      <p:cBhvr>
                                        <p:cTn id="7" dur="500"/>
                                        <p:tgtEl>
                                          <p:spTgt spid="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3111AF4-F559-447C-869F-BA0296138E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38804" y="2719388"/>
            <a:ext cx="2909455" cy="2331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9" name="Picture 5">
            <a:extLst>
              <a:ext uri="{FF2B5EF4-FFF2-40B4-BE49-F238E27FC236}">
                <a16:creationId xmlns:a16="http://schemas.microsoft.com/office/drawing/2014/main" id="{AAB5457A-6DB1-4B58-9118-D8968BD4A8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3448" y="60722"/>
            <a:ext cx="3843147"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6">
            <a:extLst>
              <a:ext uri="{FF2B5EF4-FFF2-40B4-BE49-F238E27FC236}">
                <a16:creationId xmlns:a16="http://schemas.microsoft.com/office/drawing/2014/main" id="{373E09C1-9B54-4E8E-A1EF-5DC3AC7A752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63818" y="109537"/>
            <a:ext cx="3372728" cy="252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1" name="Picture 7">
            <a:extLst>
              <a:ext uri="{FF2B5EF4-FFF2-40B4-BE49-F238E27FC236}">
                <a16:creationId xmlns:a16="http://schemas.microsoft.com/office/drawing/2014/main" id="{4C7B345A-2694-430C-B9E0-30DD08BF59E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963818" y="2697957"/>
            <a:ext cx="3381065" cy="2374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Box 8">
            <a:extLst>
              <a:ext uri="{FF2B5EF4-FFF2-40B4-BE49-F238E27FC236}">
                <a16:creationId xmlns:a16="http://schemas.microsoft.com/office/drawing/2014/main" id="{F2F89938-193B-47DE-9CED-6097E5245453}"/>
              </a:ext>
            </a:extLst>
          </p:cNvPr>
          <p:cNvSpPr txBox="1">
            <a:spLocks noChangeArrowheads="1"/>
          </p:cNvSpPr>
          <p:nvPr/>
        </p:nvSpPr>
        <p:spPr bwMode="auto">
          <a:xfrm>
            <a:off x="-257241" y="3090863"/>
            <a:ext cx="2341378" cy="832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gn="ctr">
              <a:lnSpc>
                <a:spcPct val="110000"/>
              </a:lnSpc>
              <a:spcBef>
                <a:spcPts val="450"/>
              </a:spcBef>
              <a:spcAft>
                <a:spcPts val="450"/>
              </a:spcAft>
            </a:pPr>
            <a:r>
              <a:rPr lang="en-US" altLang="vi-VN" sz="1800" b="1" dirty="0" err="1"/>
              <a:t>Giới</a:t>
            </a:r>
            <a:r>
              <a:rPr lang="en-US" altLang="vi-VN" sz="1800" b="1" dirty="0"/>
              <a:t> </a:t>
            </a:r>
            <a:r>
              <a:rPr lang="en-US" altLang="vi-VN" sz="1800" b="1" dirty="0" err="1"/>
              <a:t>khởi</a:t>
            </a:r>
            <a:r>
              <a:rPr lang="en-US" altLang="vi-VN" sz="1800" b="1" dirty="0"/>
              <a:t> </a:t>
            </a:r>
            <a:r>
              <a:rPr lang="en-US" altLang="vi-VN" sz="1800" b="1" dirty="0" err="1"/>
              <a:t>sinh</a:t>
            </a:r>
            <a:r>
              <a:rPr lang="en-US" altLang="vi-VN" sz="1800" b="1" dirty="0"/>
              <a:t>:</a:t>
            </a:r>
          </a:p>
          <a:p>
            <a:pPr algn="ctr">
              <a:lnSpc>
                <a:spcPct val="110000"/>
              </a:lnSpc>
              <a:spcBef>
                <a:spcPts val="450"/>
              </a:spcBef>
              <a:spcAft>
                <a:spcPts val="450"/>
              </a:spcAft>
            </a:pPr>
            <a:r>
              <a:rPr lang="en-US" altLang="vi-VN" sz="1800" b="1" dirty="0"/>
              <a:t>Vi </a:t>
            </a:r>
            <a:r>
              <a:rPr lang="en-US" altLang="vi-VN" sz="1800" b="1" dirty="0" err="1"/>
              <a:t>khuẩn</a:t>
            </a:r>
            <a:endParaRPr lang="vi-VN" altLang="vi-VN" sz="1800" b="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C6479FC-DA43-4A75-90B2-6516524B1E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00660" y="2786063"/>
            <a:ext cx="3257207"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EFB2731-4BE1-4B20-A780-1922C2DA1F3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42304" y="400050"/>
            <a:ext cx="3315563"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Box 5">
            <a:extLst>
              <a:ext uri="{FF2B5EF4-FFF2-40B4-BE49-F238E27FC236}">
                <a16:creationId xmlns:a16="http://schemas.microsoft.com/office/drawing/2014/main" id="{707CD174-7228-4C09-BDEF-275988F43BFC}"/>
              </a:ext>
            </a:extLst>
          </p:cNvPr>
          <p:cNvSpPr txBox="1">
            <a:spLocks noChangeArrowheads="1"/>
          </p:cNvSpPr>
          <p:nvPr/>
        </p:nvSpPr>
        <p:spPr bwMode="auto">
          <a:xfrm>
            <a:off x="222705" y="3943351"/>
            <a:ext cx="4058707" cy="832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gn="ctr">
              <a:lnSpc>
                <a:spcPct val="110000"/>
              </a:lnSpc>
              <a:spcBef>
                <a:spcPts val="450"/>
              </a:spcBef>
              <a:spcAft>
                <a:spcPts val="450"/>
              </a:spcAft>
            </a:pPr>
            <a:r>
              <a:rPr lang="en-US" altLang="vi-VN" sz="1800" b="1" dirty="0" err="1"/>
              <a:t>Giới</a:t>
            </a:r>
            <a:r>
              <a:rPr lang="en-US" altLang="vi-VN" sz="1800" b="1" dirty="0"/>
              <a:t> </a:t>
            </a:r>
            <a:r>
              <a:rPr lang="en-US" altLang="vi-VN" sz="1800" b="1" dirty="0" err="1"/>
              <a:t>nguyên</a:t>
            </a:r>
            <a:r>
              <a:rPr lang="en-US" altLang="vi-VN" sz="1800" b="1" dirty="0"/>
              <a:t> </a:t>
            </a:r>
            <a:r>
              <a:rPr lang="en-US" altLang="vi-VN" sz="1800" b="1" dirty="0" err="1"/>
              <a:t>sinh</a:t>
            </a:r>
            <a:r>
              <a:rPr lang="en-US" altLang="vi-VN" sz="1800" b="1" dirty="0"/>
              <a:t>:</a:t>
            </a:r>
          </a:p>
          <a:p>
            <a:pPr algn="ctr">
              <a:lnSpc>
                <a:spcPct val="110000"/>
              </a:lnSpc>
              <a:spcBef>
                <a:spcPts val="450"/>
              </a:spcBef>
              <a:spcAft>
                <a:spcPts val="450"/>
              </a:spcAft>
            </a:pPr>
            <a:r>
              <a:rPr lang="en-US" altLang="vi-VN" sz="1800" b="1" dirty="0" err="1"/>
              <a:t>Tảo</a:t>
            </a:r>
            <a:r>
              <a:rPr lang="en-US" altLang="vi-VN" sz="1800" b="1" dirty="0"/>
              <a:t> </a:t>
            </a:r>
            <a:r>
              <a:rPr lang="en-US" altLang="vi-VN" sz="1800" b="1" dirty="0" err="1"/>
              <a:t>xoắn</a:t>
            </a:r>
            <a:r>
              <a:rPr lang="en-US" altLang="vi-VN" sz="1800" b="1" dirty="0"/>
              <a:t> </a:t>
            </a:r>
            <a:r>
              <a:rPr lang="en-US" altLang="vi-VN" sz="1800" b="1" dirty="0" err="1"/>
              <a:t>và</a:t>
            </a:r>
            <a:r>
              <a:rPr lang="en-US" altLang="vi-VN" sz="1800" b="1" dirty="0"/>
              <a:t> </a:t>
            </a:r>
            <a:r>
              <a:rPr lang="en-US" altLang="vi-VN" sz="1800" b="1" dirty="0" err="1"/>
              <a:t>Động</a:t>
            </a:r>
            <a:r>
              <a:rPr lang="en-US" altLang="vi-VN" sz="1800" b="1" dirty="0"/>
              <a:t> </a:t>
            </a:r>
            <a:r>
              <a:rPr lang="en-US" altLang="vi-VN" sz="1800" b="1" dirty="0" err="1"/>
              <a:t>vật</a:t>
            </a:r>
            <a:r>
              <a:rPr lang="en-US" altLang="vi-VN" sz="1800" b="1" dirty="0"/>
              <a:t> </a:t>
            </a:r>
            <a:r>
              <a:rPr lang="en-US" altLang="vi-VN" sz="1800" b="1" dirty="0" err="1"/>
              <a:t>nguyên</a:t>
            </a:r>
            <a:r>
              <a:rPr lang="en-US" altLang="vi-VN" sz="1800" b="1" dirty="0"/>
              <a:t> </a:t>
            </a:r>
            <a:r>
              <a:rPr lang="en-US" altLang="vi-VN" sz="1800" b="1" dirty="0" err="1"/>
              <a:t>sinh</a:t>
            </a:r>
            <a:endParaRPr lang="vi-VN" altLang="vi-VN" sz="1800" b="1" dirty="0"/>
          </a:p>
        </p:txBody>
      </p:sp>
      <p:pic>
        <p:nvPicPr>
          <p:cNvPr id="7" name="Picture 6">
            <a:extLst>
              <a:ext uri="{FF2B5EF4-FFF2-40B4-BE49-F238E27FC236}">
                <a16:creationId xmlns:a16="http://schemas.microsoft.com/office/drawing/2014/main" id="{8B431DA1-3DC2-4725-ACF6-1E6C9BA0C0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7469" y="400050"/>
            <a:ext cx="3980105"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709184-BAF8-46F4-92AD-C0D18505F1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91557" y="188119"/>
            <a:ext cx="309524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1">
            <a:extLst>
              <a:ext uri="{FF2B5EF4-FFF2-40B4-BE49-F238E27FC236}">
                <a16:creationId xmlns:a16="http://schemas.microsoft.com/office/drawing/2014/main" id="{CB0960B3-A4EF-4377-BC44-A051FE5BB9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04653" y="2637235"/>
            <a:ext cx="2969001"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7">
            <a:extLst>
              <a:ext uri="{FF2B5EF4-FFF2-40B4-BE49-F238E27FC236}">
                <a16:creationId xmlns:a16="http://schemas.microsoft.com/office/drawing/2014/main" id="{3606D1F7-BE4C-409B-A332-C700A329910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04653" y="188119"/>
            <a:ext cx="2974956"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Picture 8">
            <a:extLst>
              <a:ext uri="{FF2B5EF4-FFF2-40B4-BE49-F238E27FC236}">
                <a16:creationId xmlns:a16="http://schemas.microsoft.com/office/drawing/2014/main" id="{103ED99D-A448-41B1-8A7C-46A2439CC4C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13140" y="648891"/>
            <a:ext cx="2525973" cy="3473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9">
            <a:extLst>
              <a:ext uri="{FF2B5EF4-FFF2-40B4-BE49-F238E27FC236}">
                <a16:creationId xmlns:a16="http://schemas.microsoft.com/office/drawing/2014/main" id="{457B0EFD-A651-4D57-AD09-4AB56ACE16B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86793" y="2628900"/>
            <a:ext cx="3100004" cy="223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TextBox 10">
            <a:extLst>
              <a:ext uri="{FF2B5EF4-FFF2-40B4-BE49-F238E27FC236}">
                <a16:creationId xmlns:a16="http://schemas.microsoft.com/office/drawing/2014/main" id="{D2AA2A79-42EE-4BA5-8861-EC73028DF003}"/>
              </a:ext>
            </a:extLst>
          </p:cNvPr>
          <p:cNvSpPr txBox="1">
            <a:spLocks noChangeArrowheads="1"/>
          </p:cNvSpPr>
          <p:nvPr/>
        </p:nvSpPr>
        <p:spPr bwMode="auto">
          <a:xfrm>
            <a:off x="206033" y="4229100"/>
            <a:ext cx="2341378" cy="832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gn="ctr">
              <a:lnSpc>
                <a:spcPct val="110000"/>
              </a:lnSpc>
              <a:spcBef>
                <a:spcPts val="450"/>
              </a:spcBef>
              <a:spcAft>
                <a:spcPts val="450"/>
              </a:spcAft>
            </a:pPr>
            <a:r>
              <a:rPr lang="en-US" altLang="vi-VN" sz="1800" b="1" dirty="0" err="1"/>
              <a:t>Giới</a:t>
            </a:r>
            <a:r>
              <a:rPr lang="en-US" altLang="vi-VN" sz="1800" b="1" dirty="0"/>
              <a:t> </a:t>
            </a:r>
            <a:r>
              <a:rPr lang="en-US" altLang="vi-VN" sz="1800" b="1" dirty="0" err="1"/>
              <a:t>nguyên</a:t>
            </a:r>
            <a:r>
              <a:rPr lang="en-US" altLang="vi-VN" sz="1800" b="1" dirty="0"/>
              <a:t> </a:t>
            </a:r>
            <a:r>
              <a:rPr lang="en-US" altLang="vi-VN" sz="1800" b="1" dirty="0" err="1"/>
              <a:t>sinh</a:t>
            </a:r>
            <a:r>
              <a:rPr lang="en-US" altLang="vi-VN" sz="1800" b="1" dirty="0"/>
              <a:t>:</a:t>
            </a:r>
          </a:p>
          <a:p>
            <a:pPr algn="ctr">
              <a:lnSpc>
                <a:spcPct val="110000"/>
              </a:lnSpc>
              <a:spcBef>
                <a:spcPts val="450"/>
              </a:spcBef>
              <a:spcAft>
                <a:spcPts val="450"/>
              </a:spcAft>
            </a:pPr>
            <a:r>
              <a:rPr lang="en-US" altLang="vi-VN" sz="1800" b="1" dirty="0" err="1"/>
              <a:t>Nấm</a:t>
            </a:r>
            <a:r>
              <a:rPr lang="en-US" altLang="vi-VN" sz="1800" b="1" dirty="0"/>
              <a:t> </a:t>
            </a:r>
            <a:r>
              <a:rPr lang="en-US" altLang="vi-VN" sz="1800" b="1" dirty="0" err="1"/>
              <a:t>nhầy</a:t>
            </a:r>
            <a:endParaRPr lang="vi-VN" altLang="vi-VN" sz="1800" b="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41F942-66E9-48D7-86EB-3AA2D5627E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469" y="319088"/>
            <a:ext cx="3810992"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57586AA8-E736-4007-A6BF-A271A866A9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29011" y="1109663"/>
            <a:ext cx="4763741"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6">
            <a:extLst>
              <a:ext uri="{FF2B5EF4-FFF2-40B4-BE49-F238E27FC236}">
                <a16:creationId xmlns:a16="http://schemas.microsoft.com/office/drawing/2014/main" id="{0924538D-7B59-4F1D-B336-221A26A55BFC}"/>
              </a:ext>
            </a:extLst>
          </p:cNvPr>
          <p:cNvSpPr txBox="1">
            <a:spLocks noChangeArrowheads="1"/>
          </p:cNvSpPr>
          <p:nvPr/>
        </p:nvSpPr>
        <p:spPr bwMode="auto">
          <a:xfrm>
            <a:off x="4686331" y="319088"/>
            <a:ext cx="2341378" cy="373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gn="ctr">
              <a:lnSpc>
                <a:spcPct val="110000"/>
              </a:lnSpc>
              <a:spcBef>
                <a:spcPts val="450"/>
              </a:spcBef>
              <a:spcAft>
                <a:spcPts val="450"/>
              </a:spcAft>
            </a:pPr>
            <a:r>
              <a:rPr lang="en-US" altLang="vi-VN" sz="1800" b="1" dirty="0" err="1"/>
              <a:t>Giới</a:t>
            </a:r>
            <a:r>
              <a:rPr lang="en-US" altLang="vi-VN" sz="1800" b="1" dirty="0"/>
              <a:t> </a:t>
            </a:r>
            <a:r>
              <a:rPr lang="en-US" altLang="vi-VN" sz="1800" b="1" dirty="0" err="1"/>
              <a:t>Nấm</a:t>
            </a:r>
            <a:endParaRPr lang="vi-VN" altLang="vi-VN" sz="1800" b="1"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13">
            <a:extLst>
              <a:ext uri="{FF2B5EF4-FFF2-40B4-BE49-F238E27FC236}">
                <a16:creationId xmlns:a16="http://schemas.microsoft.com/office/drawing/2014/main" id="{EF721F38-9D85-4E80-AE2F-F3860B145E41}"/>
              </a:ext>
            </a:extLst>
          </p:cNvPr>
          <p:cNvSpPr txBox="1">
            <a:spLocks/>
          </p:cNvSpPr>
          <p:nvPr/>
        </p:nvSpPr>
        <p:spPr bwMode="auto">
          <a:xfrm>
            <a:off x="456128" y="228600"/>
            <a:ext cx="3601388"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lstStyle>
            <a:lvl1pPr>
              <a:lnSpc>
                <a:spcPct val="90000"/>
              </a:lnSpc>
              <a:spcBef>
                <a:spcPts val="1800"/>
              </a:spcBef>
              <a:buClr>
                <a:schemeClr val="tx1"/>
              </a:buClr>
              <a:buSzPct val="100000"/>
              <a:buFont typeface="Arial" panose="020B0604020202020204" pitchFamily="34" charset="0"/>
              <a:buChar char="▪"/>
              <a:defRPr sz="2400">
                <a:solidFill>
                  <a:schemeClr val="tx1"/>
                </a:solidFill>
                <a:latin typeface="Euphemia" panose="020B0503040102020104" pitchFamily="34" charset="0"/>
              </a:defRPr>
            </a:lvl1pPr>
            <a:lvl2pPr marL="547688" indent="-228600">
              <a:lnSpc>
                <a:spcPct val="90000"/>
              </a:lnSpc>
              <a:spcBef>
                <a:spcPts val="1000"/>
              </a:spcBef>
              <a:buClr>
                <a:schemeClr val="tx1"/>
              </a:buClr>
              <a:buSzPct val="100000"/>
              <a:buFont typeface="Arial" panose="020B0604020202020204" pitchFamily="34" charset="0"/>
              <a:buChar char="–"/>
              <a:defRPr sz="2000">
                <a:solidFill>
                  <a:schemeClr val="tx1"/>
                </a:solidFill>
                <a:latin typeface="Euphemia" panose="020B0503040102020104" pitchFamily="34" charset="0"/>
              </a:defRPr>
            </a:lvl2pPr>
            <a:lvl3pPr marL="822325" indent="-228600">
              <a:lnSpc>
                <a:spcPct val="90000"/>
              </a:lnSpc>
              <a:spcBef>
                <a:spcPts val="800"/>
              </a:spcBef>
              <a:buClr>
                <a:schemeClr val="tx1"/>
              </a:buClr>
              <a:buSzPct val="100000"/>
              <a:buFont typeface="Arial" panose="020B0604020202020204" pitchFamily="34" charset="0"/>
              <a:buChar char="▪"/>
              <a:defRPr>
                <a:solidFill>
                  <a:schemeClr val="tx1"/>
                </a:solidFill>
                <a:latin typeface="Euphemia" panose="020B0503040102020104" pitchFamily="34" charset="0"/>
              </a:defRPr>
            </a:lvl3pPr>
            <a:lvl4pPr marL="1096963" indent="-228600">
              <a:lnSpc>
                <a:spcPct val="90000"/>
              </a:lnSpc>
              <a:spcBef>
                <a:spcPts val="800"/>
              </a:spcBef>
              <a:buClr>
                <a:schemeClr val="tx1"/>
              </a:buClr>
              <a:buSzPct val="100000"/>
              <a:buFont typeface="Arial" panose="020B0604020202020204" pitchFamily="34" charset="0"/>
              <a:buChar char="–"/>
              <a:defRPr sz="1600">
                <a:solidFill>
                  <a:schemeClr val="tx1"/>
                </a:solidFill>
                <a:latin typeface="Euphemia" panose="020B0503040102020104" pitchFamily="34" charset="0"/>
              </a:defRPr>
            </a:lvl4pPr>
            <a:lvl5pPr marL="1325563" indent="-228600">
              <a:lnSpc>
                <a:spcPct val="90000"/>
              </a:lnSpc>
              <a:spcBef>
                <a:spcPts val="800"/>
              </a:spcBef>
              <a:buClr>
                <a:schemeClr val="tx1"/>
              </a:buClr>
              <a:buSzPct val="100000"/>
              <a:buFont typeface="Arial" panose="020B0604020202020204" pitchFamily="34" charset="0"/>
              <a:buChar char="▪"/>
              <a:defRPr sz="1600">
                <a:solidFill>
                  <a:schemeClr val="tx1"/>
                </a:solidFill>
                <a:latin typeface="Euphemia" panose="020B0503040102020104" pitchFamily="34" charset="0"/>
              </a:defRPr>
            </a:lvl5pPr>
            <a:lvl6pPr marL="1782763" indent="-228600" eaLnBrk="0" fontAlgn="base" hangingPunct="0">
              <a:lnSpc>
                <a:spcPct val="90000"/>
              </a:lnSpc>
              <a:spcBef>
                <a:spcPts val="800"/>
              </a:spcBef>
              <a:spcAft>
                <a:spcPct val="0"/>
              </a:spcAft>
              <a:buClr>
                <a:schemeClr val="tx1"/>
              </a:buClr>
              <a:buSzPct val="100000"/>
              <a:buFont typeface="Arial" panose="020B0604020202020204" pitchFamily="34" charset="0"/>
              <a:buChar char="▪"/>
              <a:defRPr sz="1600">
                <a:solidFill>
                  <a:schemeClr val="tx1"/>
                </a:solidFill>
                <a:latin typeface="Euphemia" panose="020B0503040102020104" pitchFamily="34" charset="0"/>
              </a:defRPr>
            </a:lvl6pPr>
            <a:lvl7pPr marL="2239963" indent="-228600" eaLnBrk="0" fontAlgn="base" hangingPunct="0">
              <a:lnSpc>
                <a:spcPct val="90000"/>
              </a:lnSpc>
              <a:spcBef>
                <a:spcPts val="800"/>
              </a:spcBef>
              <a:spcAft>
                <a:spcPct val="0"/>
              </a:spcAft>
              <a:buClr>
                <a:schemeClr val="tx1"/>
              </a:buClr>
              <a:buSzPct val="100000"/>
              <a:buFont typeface="Arial" panose="020B0604020202020204" pitchFamily="34" charset="0"/>
              <a:buChar char="▪"/>
              <a:defRPr sz="1600">
                <a:solidFill>
                  <a:schemeClr val="tx1"/>
                </a:solidFill>
                <a:latin typeface="Euphemia" panose="020B0503040102020104" pitchFamily="34" charset="0"/>
              </a:defRPr>
            </a:lvl7pPr>
            <a:lvl8pPr marL="2697163" indent="-228600" eaLnBrk="0" fontAlgn="base" hangingPunct="0">
              <a:lnSpc>
                <a:spcPct val="90000"/>
              </a:lnSpc>
              <a:spcBef>
                <a:spcPts val="800"/>
              </a:spcBef>
              <a:spcAft>
                <a:spcPct val="0"/>
              </a:spcAft>
              <a:buClr>
                <a:schemeClr val="tx1"/>
              </a:buClr>
              <a:buSzPct val="100000"/>
              <a:buFont typeface="Arial" panose="020B0604020202020204" pitchFamily="34" charset="0"/>
              <a:buChar char="▪"/>
              <a:defRPr sz="1600">
                <a:solidFill>
                  <a:schemeClr val="tx1"/>
                </a:solidFill>
                <a:latin typeface="Euphemia" panose="020B0503040102020104" pitchFamily="34" charset="0"/>
              </a:defRPr>
            </a:lvl8pPr>
            <a:lvl9pPr marL="3154363" indent="-228600" eaLnBrk="0" fontAlgn="base" hangingPunct="0">
              <a:lnSpc>
                <a:spcPct val="90000"/>
              </a:lnSpc>
              <a:spcBef>
                <a:spcPts val="800"/>
              </a:spcBef>
              <a:spcAft>
                <a:spcPct val="0"/>
              </a:spcAft>
              <a:buClr>
                <a:schemeClr val="tx1"/>
              </a:buClr>
              <a:buSzPct val="100000"/>
              <a:buFont typeface="Arial" panose="020B0604020202020204" pitchFamily="34" charset="0"/>
              <a:buChar char="▪"/>
              <a:defRPr sz="1600">
                <a:solidFill>
                  <a:schemeClr val="tx1"/>
                </a:solidFill>
                <a:latin typeface="Euphemia" panose="020B0503040102020104" pitchFamily="34" charset="0"/>
              </a:defRPr>
            </a:lvl9pPr>
          </a:lstStyle>
          <a:p>
            <a:pPr eaLnBrk="1" hangingPunct="1">
              <a:buFont typeface="Arial" panose="020B0604020202020204" pitchFamily="34" charset="0"/>
              <a:buNone/>
            </a:pPr>
            <a:r>
              <a:rPr lang="en-US" altLang="en-US" sz="2100" b="1" dirty="0" err="1">
                <a:latin typeface="Times New Roman" panose="02020603050405020304" pitchFamily="18" charset="0"/>
                <a:cs typeface="Times New Roman" panose="02020603050405020304" pitchFamily="18" charset="0"/>
              </a:rPr>
              <a:t>Hệ</a:t>
            </a:r>
            <a:r>
              <a:rPr lang="en-US" altLang="en-US" sz="2100" b="1" dirty="0">
                <a:latin typeface="Times New Roman" panose="02020603050405020304" pitchFamily="18" charset="0"/>
                <a:cs typeface="Times New Roman" panose="02020603050405020304" pitchFamily="18" charset="0"/>
              </a:rPr>
              <a:t> </a:t>
            </a:r>
            <a:r>
              <a:rPr lang="en-US" altLang="en-US" sz="2100" b="1" dirty="0" err="1">
                <a:latin typeface="Times New Roman" panose="02020603050405020304" pitchFamily="18" charset="0"/>
                <a:cs typeface="Times New Roman" panose="02020603050405020304" pitchFamily="18" charset="0"/>
              </a:rPr>
              <a:t>thống</a:t>
            </a:r>
            <a:r>
              <a:rPr lang="en-US" altLang="en-US" sz="2100" b="1" dirty="0">
                <a:latin typeface="Times New Roman" panose="02020603050405020304" pitchFamily="18" charset="0"/>
                <a:cs typeface="Times New Roman" panose="02020603050405020304" pitchFamily="18" charset="0"/>
              </a:rPr>
              <a:t> </a:t>
            </a:r>
            <a:r>
              <a:rPr lang="en-US" altLang="en-US" sz="2100" b="1" dirty="0" err="1">
                <a:latin typeface="Times New Roman" panose="02020603050405020304" pitchFamily="18" charset="0"/>
                <a:cs typeface="Times New Roman" panose="02020603050405020304" pitchFamily="18" charset="0"/>
              </a:rPr>
              <a:t>phân</a:t>
            </a:r>
            <a:r>
              <a:rPr lang="en-US" altLang="en-US" sz="2100" b="1" dirty="0">
                <a:latin typeface="Times New Roman" panose="02020603050405020304" pitchFamily="18" charset="0"/>
                <a:cs typeface="Times New Roman" panose="02020603050405020304" pitchFamily="18" charset="0"/>
              </a:rPr>
              <a:t> </a:t>
            </a:r>
            <a:r>
              <a:rPr lang="en-US" altLang="en-US" sz="2100" b="1" dirty="0" err="1">
                <a:latin typeface="Times New Roman" panose="02020603050405020304" pitchFamily="18" charset="0"/>
                <a:cs typeface="Times New Roman" panose="02020603050405020304" pitchFamily="18" charset="0"/>
              </a:rPr>
              <a:t>loại</a:t>
            </a:r>
            <a:r>
              <a:rPr lang="en-US" altLang="en-US" sz="2100" b="1" dirty="0">
                <a:latin typeface="Times New Roman" panose="02020603050405020304" pitchFamily="18" charset="0"/>
                <a:cs typeface="Times New Roman" panose="02020603050405020304" pitchFamily="18" charset="0"/>
              </a:rPr>
              <a:t> 5 </a:t>
            </a:r>
            <a:r>
              <a:rPr lang="en-US" altLang="en-US" sz="2100" b="1" dirty="0" err="1">
                <a:latin typeface="Times New Roman" panose="02020603050405020304" pitchFamily="18" charset="0"/>
                <a:cs typeface="Times New Roman" panose="02020603050405020304" pitchFamily="18" charset="0"/>
              </a:rPr>
              <a:t>giới</a:t>
            </a:r>
            <a:endParaRPr lang="en-US" altLang="en-US" sz="2100" b="1" dirty="0">
              <a:latin typeface="Times New Roman" panose="02020603050405020304" pitchFamily="18" charset="0"/>
              <a:cs typeface="Times New Roman" panose="02020603050405020304" pitchFamily="18" charset="0"/>
            </a:endParaRPr>
          </a:p>
        </p:txBody>
      </p:sp>
      <p:pic>
        <p:nvPicPr>
          <p:cNvPr id="25603" name="Picture 4">
            <a:extLst>
              <a:ext uri="{FF2B5EF4-FFF2-40B4-BE49-F238E27FC236}">
                <a16:creationId xmlns:a16="http://schemas.microsoft.com/office/drawing/2014/main" id="{D74EE97B-8500-4EDC-A0D3-29A8DD2533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1953" y="800101"/>
            <a:ext cx="5945148" cy="4280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49383AA-70CF-4ACC-8D4E-3CEFC9FD9B7E}"/>
              </a:ext>
            </a:extLst>
          </p:cNvPr>
          <p:cNvSpPr/>
          <p:nvPr/>
        </p:nvSpPr>
        <p:spPr>
          <a:xfrm>
            <a:off x="2742724" y="4280297"/>
            <a:ext cx="1943606"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1800" b="1" dirty="0" err="1"/>
              <a:t>Giới</a:t>
            </a:r>
            <a:r>
              <a:rPr lang="en-US" sz="1800" b="1" dirty="0"/>
              <a:t> </a:t>
            </a:r>
            <a:r>
              <a:rPr lang="en-US" sz="1800" b="1" dirty="0" err="1"/>
              <a:t>khởi</a:t>
            </a:r>
            <a:r>
              <a:rPr lang="en-US" sz="1800" b="1" dirty="0"/>
              <a:t> </a:t>
            </a:r>
            <a:r>
              <a:rPr lang="en-US" sz="1800" b="1" dirty="0" err="1"/>
              <a:t>sinh</a:t>
            </a:r>
            <a:endParaRPr lang="vi-VN" sz="1800" b="1" dirty="0"/>
          </a:p>
        </p:txBody>
      </p:sp>
      <p:sp>
        <p:nvSpPr>
          <p:cNvPr id="5" name="Rectangle 4">
            <a:extLst>
              <a:ext uri="{FF2B5EF4-FFF2-40B4-BE49-F238E27FC236}">
                <a16:creationId xmlns:a16="http://schemas.microsoft.com/office/drawing/2014/main" id="{8822766B-1964-4767-B82F-59A2D6708674}"/>
              </a:ext>
            </a:extLst>
          </p:cNvPr>
          <p:cNvSpPr/>
          <p:nvPr/>
        </p:nvSpPr>
        <p:spPr>
          <a:xfrm>
            <a:off x="2656977" y="3680222"/>
            <a:ext cx="2115101"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1800" b="1" dirty="0" err="1"/>
              <a:t>Giới</a:t>
            </a:r>
            <a:r>
              <a:rPr lang="en-US" sz="1800" b="1" dirty="0"/>
              <a:t> </a:t>
            </a:r>
            <a:r>
              <a:rPr lang="en-US" sz="1800" b="1" dirty="0" err="1"/>
              <a:t>nguyên</a:t>
            </a:r>
            <a:r>
              <a:rPr lang="en-US" sz="1800" b="1" dirty="0"/>
              <a:t> </a:t>
            </a:r>
            <a:r>
              <a:rPr lang="en-US" sz="1800" b="1" dirty="0" err="1"/>
              <a:t>sinh</a:t>
            </a:r>
            <a:endParaRPr lang="vi-VN" sz="1800" b="1" dirty="0"/>
          </a:p>
        </p:txBody>
      </p:sp>
      <p:sp>
        <p:nvSpPr>
          <p:cNvPr id="6" name="Rectangle 5">
            <a:extLst>
              <a:ext uri="{FF2B5EF4-FFF2-40B4-BE49-F238E27FC236}">
                <a16:creationId xmlns:a16="http://schemas.microsoft.com/office/drawing/2014/main" id="{F3FA1D0C-393F-43C6-B6D5-52EA10168F22}"/>
              </a:ext>
            </a:extLst>
          </p:cNvPr>
          <p:cNvSpPr/>
          <p:nvPr/>
        </p:nvSpPr>
        <p:spPr>
          <a:xfrm>
            <a:off x="913448" y="967979"/>
            <a:ext cx="1743529"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1800" b="1" dirty="0" err="1"/>
              <a:t>Giới</a:t>
            </a:r>
            <a:r>
              <a:rPr lang="en-US" sz="1800" b="1" dirty="0"/>
              <a:t> </a:t>
            </a:r>
            <a:r>
              <a:rPr lang="en-US" sz="1800" b="1" dirty="0" err="1"/>
              <a:t>thực</a:t>
            </a:r>
            <a:r>
              <a:rPr lang="en-US" sz="1800" b="1" dirty="0"/>
              <a:t> </a:t>
            </a:r>
            <a:r>
              <a:rPr lang="en-US" sz="1800" b="1" dirty="0" err="1"/>
              <a:t>vật</a:t>
            </a:r>
            <a:endParaRPr lang="vi-VN" sz="1800" b="1" dirty="0"/>
          </a:p>
        </p:txBody>
      </p:sp>
      <p:sp>
        <p:nvSpPr>
          <p:cNvPr id="7" name="Rectangle 6">
            <a:extLst>
              <a:ext uri="{FF2B5EF4-FFF2-40B4-BE49-F238E27FC236}">
                <a16:creationId xmlns:a16="http://schemas.microsoft.com/office/drawing/2014/main" id="{098886DC-A398-4E08-B64C-B309123D2C4A}"/>
              </a:ext>
            </a:extLst>
          </p:cNvPr>
          <p:cNvSpPr/>
          <p:nvPr/>
        </p:nvSpPr>
        <p:spPr>
          <a:xfrm>
            <a:off x="3023785" y="979885"/>
            <a:ext cx="1381485"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1800" b="1" dirty="0" err="1"/>
              <a:t>Giới</a:t>
            </a:r>
            <a:r>
              <a:rPr lang="en-US" sz="1800" b="1" dirty="0"/>
              <a:t> </a:t>
            </a:r>
            <a:r>
              <a:rPr lang="en-US" sz="1800" b="1" dirty="0" err="1"/>
              <a:t>nấm</a:t>
            </a:r>
            <a:endParaRPr lang="vi-VN" sz="1800" b="1" dirty="0"/>
          </a:p>
        </p:txBody>
      </p:sp>
      <p:sp>
        <p:nvSpPr>
          <p:cNvPr id="8" name="Rectangle 7">
            <a:extLst>
              <a:ext uri="{FF2B5EF4-FFF2-40B4-BE49-F238E27FC236}">
                <a16:creationId xmlns:a16="http://schemas.microsoft.com/office/drawing/2014/main" id="{2D21B776-CF20-4465-8F5A-823063D03800}"/>
              </a:ext>
            </a:extLst>
          </p:cNvPr>
          <p:cNvSpPr/>
          <p:nvPr/>
        </p:nvSpPr>
        <p:spPr>
          <a:xfrm>
            <a:off x="4772078" y="967979"/>
            <a:ext cx="1743529" cy="400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1800" b="1" dirty="0" err="1"/>
              <a:t>Giới</a:t>
            </a:r>
            <a:r>
              <a:rPr lang="en-US" sz="1800" b="1" dirty="0"/>
              <a:t> </a:t>
            </a:r>
            <a:r>
              <a:rPr lang="en-US" sz="1800" b="1" dirty="0" err="1"/>
              <a:t>động</a:t>
            </a:r>
            <a:r>
              <a:rPr lang="en-US" sz="1800" b="1" dirty="0"/>
              <a:t> </a:t>
            </a:r>
            <a:r>
              <a:rPr lang="en-US" sz="1800" b="1" dirty="0" err="1"/>
              <a:t>vật</a:t>
            </a:r>
            <a:endParaRPr lang="vi-VN" sz="1800" b="1" dirty="0"/>
          </a:p>
        </p:txBody>
      </p:sp>
      <p:sp>
        <p:nvSpPr>
          <p:cNvPr id="9" name="Rectangle 8">
            <a:extLst>
              <a:ext uri="{FF2B5EF4-FFF2-40B4-BE49-F238E27FC236}">
                <a16:creationId xmlns:a16="http://schemas.microsoft.com/office/drawing/2014/main" id="{D876DD95-F3ED-4E58-9879-DC9913982818}"/>
              </a:ext>
            </a:extLst>
          </p:cNvPr>
          <p:cNvSpPr/>
          <p:nvPr/>
        </p:nvSpPr>
        <p:spPr>
          <a:xfrm>
            <a:off x="6858596" y="4280297"/>
            <a:ext cx="1657782" cy="400050"/>
          </a:xfrm>
          <a:prstGeom prst="rect">
            <a:avLst/>
          </a:prstGeom>
          <a:solidFill>
            <a:schemeClr val="accent4">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1800" b="1" dirty="0">
                <a:solidFill>
                  <a:srgbClr val="002060"/>
                </a:solidFill>
              </a:rPr>
              <a:t>TB </a:t>
            </a:r>
            <a:r>
              <a:rPr lang="en-US" sz="1800" b="1" dirty="0" err="1">
                <a:solidFill>
                  <a:srgbClr val="002060"/>
                </a:solidFill>
              </a:rPr>
              <a:t>nhân</a:t>
            </a:r>
            <a:r>
              <a:rPr lang="en-US" sz="1800" b="1" dirty="0">
                <a:solidFill>
                  <a:srgbClr val="002060"/>
                </a:solidFill>
              </a:rPr>
              <a:t> </a:t>
            </a:r>
            <a:r>
              <a:rPr lang="en-US" sz="1800" b="1" dirty="0" err="1">
                <a:solidFill>
                  <a:srgbClr val="002060"/>
                </a:solidFill>
              </a:rPr>
              <a:t>sơ</a:t>
            </a:r>
            <a:endParaRPr lang="vi-VN" sz="1800" b="1" dirty="0">
              <a:solidFill>
                <a:srgbClr val="002060"/>
              </a:solidFill>
            </a:endParaRPr>
          </a:p>
        </p:txBody>
      </p:sp>
      <p:sp>
        <p:nvSpPr>
          <p:cNvPr id="10" name="Rectangle 9">
            <a:extLst>
              <a:ext uri="{FF2B5EF4-FFF2-40B4-BE49-F238E27FC236}">
                <a16:creationId xmlns:a16="http://schemas.microsoft.com/office/drawing/2014/main" id="{E55CDF3E-0098-464E-A1BA-6746995C2C9D}"/>
              </a:ext>
            </a:extLst>
          </p:cNvPr>
          <p:cNvSpPr/>
          <p:nvPr/>
        </p:nvSpPr>
        <p:spPr>
          <a:xfrm>
            <a:off x="6858596" y="3680222"/>
            <a:ext cx="1657782" cy="400050"/>
          </a:xfrm>
          <a:prstGeom prst="rect">
            <a:avLst/>
          </a:prstGeom>
          <a:solidFill>
            <a:schemeClr val="accent4">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1800" b="1" dirty="0">
                <a:solidFill>
                  <a:srgbClr val="002060"/>
                </a:solidFill>
              </a:rPr>
              <a:t>TB </a:t>
            </a:r>
            <a:r>
              <a:rPr lang="en-US" sz="1800" b="1" dirty="0" err="1">
                <a:solidFill>
                  <a:srgbClr val="002060"/>
                </a:solidFill>
              </a:rPr>
              <a:t>nhân</a:t>
            </a:r>
            <a:r>
              <a:rPr lang="en-US" sz="1800" b="1" dirty="0">
                <a:solidFill>
                  <a:srgbClr val="002060"/>
                </a:solidFill>
              </a:rPr>
              <a:t> </a:t>
            </a:r>
            <a:r>
              <a:rPr lang="en-US" sz="1800" b="1" dirty="0" err="1">
                <a:solidFill>
                  <a:srgbClr val="002060"/>
                </a:solidFill>
              </a:rPr>
              <a:t>thực</a:t>
            </a:r>
            <a:endParaRPr lang="vi-VN" sz="1800" b="1" dirty="0">
              <a:solidFill>
                <a:srgbClr val="002060"/>
              </a:solidFill>
            </a:endParaRPr>
          </a:p>
        </p:txBody>
      </p:sp>
      <p:cxnSp>
        <p:nvCxnSpPr>
          <p:cNvPr id="4" name="Straight Connector 3">
            <a:extLst>
              <a:ext uri="{FF2B5EF4-FFF2-40B4-BE49-F238E27FC236}">
                <a16:creationId xmlns:a16="http://schemas.microsoft.com/office/drawing/2014/main" id="{B1D21109-B26E-49B9-BA5F-BB1B76229A8A}"/>
              </a:ext>
            </a:extLst>
          </p:cNvPr>
          <p:cNvCxnSpPr/>
          <p:nvPr/>
        </p:nvCxnSpPr>
        <p:spPr>
          <a:xfrm>
            <a:off x="6515606" y="4171950"/>
            <a:ext cx="2172266" cy="0"/>
          </a:xfrm>
          <a:prstGeom prst="line">
            <a:avLst/>
          </a:prstGeom>
          <a:ln w="28575"/>
        </p:spPr>
        <p:style>
          <a:lnRef idx="1">
            <a:schemeClr val="accent2"/>
          </a:lnRef>
          <a:fillRef idx="0">
            <a:schemeClr val="accent2"/>
          </a:fillRef>
          <a:effectRef idx="0">
            <a:schemeClr val="accent2"/>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a:extLst>
              <a:ext uri="{FF2B5EF4-FFF2-40B4-BE49-F238E27FC236}">
                <a16:creationId xmlns:a16="http://schemas.microsoft.com/office/drawing/2014/main" id="{79A06E3D-1E7B-4A46-B885-80504C37E0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530" y="742951"/>
            <a:ext cx="8122178" cy="4031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2">
            <a:extLst>
              <a:ext uri="{FF2B5EF4-FFF2-40B4-BE49-F238E27FC236}">
                <a16:creationId xmlns:a16="http://schemas.microsoft.com/office/drawing/2014/main" id="{5A25BDAE-1127-43BD-A267-1C0F0B5B745A}"/>
              </a:ext>
            </a:extLst>
          </p:cNvPr>
          <p:cNvSpPr txBox="1">
            <a:spLocks/>
          </p:cNvSpPr>
          <p:nvPr/>
        </p:nvSpPr>
        <p:spPr bwMode="auto">
          <a:xfrm>
            <a:off x="341799" y="171450"/>
            <a:ext cx="6859786"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gn="ctr" eaLnBrk="1" hangingPunct="1">
              <a:lnSpc>
                <a:spcPct val="90000"/>
              </a:lnSpc>
            </a:pPr>
            <a:r>
              <a:rPr lang="en-US" altLang="en-US" sz="2400" b="1" dirty="0" err="1">
                <a:solidFill>
                  <a:schemeClr val="accent1"/>
                </a:solidFill>
                <a:latin typeface="Times New Roman" panose="02020603050405020304" pitchFamily="18" charset="0"/>
                <a:cs typeface="Times New Roman" panose="02020603050405020304" pitchFamily="18" charset="0"/>
              </a:rPr>
              <a:t>Đặc</a:t>
            </a:r>
            <a:r>
              <a:rPr lang="en-US" altLang="en-US" sz="2400" b="1" dirty="0">
                <a:solidFill>
                  <a:schemeClr val="accent1"/>
                </a:solidFill>
                <a:latin typeface="Times New Roman" panose="02020603050405020304" pitchFamily="18" charset="0"/>
                <a:cs typeface="Times New Roman" panose="02020603050405020304" pitchFamily="18" charset="0"/>
              </a:rPr>
              <a:t> </a:t>
            </a:r>
            <a:r>
              <a:rPr lang="en-US" altLang="en-US" sz="2400" b="1" dirty="0" err="1">
                <a:solidFill>
                  <a:schemeClr val="accent1"/>
                </a:solidFill>
                <a:latin typeface="Times New Roman" panose="02020603050405020304" pitchFamily="18" charset="0"/>
                <a:cs typeface="Times New Roman" panose="02020603050405020304" pitchFamily="18" charset="0"/>
              </a:rPr>
              <a:t>điểm</a:t>
            </a:r>
            <a:r>
              <a:rPr lang="en-US" altLang="en-US" sz="2400" b="1" dirty="0">
                <a:solidFill>
                  <a:schemeClr val="accent1"/>
                </a:solidFill>
                <a:latin typeface="Times New Roman" panose="02020603050405020304" pitchFamily="18" charset="0"/>
                <a:cs typeface="Times New Roman" panose="02020603050405020304" pitchFamily="18" charset="0"/>
              </a:rPr>
              <a:t> </a:t>
            </a:r>
            <a:r>
              <a:rPr lang="en-US" altLang="en-US" sz="2400" b="1" dirty="0" err="1">
                <a:solidFill>
                  <a:schemeClr val="accent1"/>
                </a:solidFill>
                <a:latin typeface="Times New Roman" panose="02020603050405020304" pitchFamily="18" charset="0"/>
                <a:cs typeface="Times New Roman" panose="02020603050405020304" pitchFamily="18" charset="0"/>
              </a:rPr>
              <a:t>chính</a:t>
            </a:r>
            <a:r>
              <a:rPr lang="en-US" altLang="en-US" sz="2400" b="1" dirty="0">
                <a:solidFill>
                  <a:schemeClr val="accent1"/>
                </a:solidFill>
                <a:latin typeface="Times New Roman" panose="02020603050405020304" pitchFamily="18" charset="0"/>
                <a:cs typeface="Times New Roman" panose="02020603050405020304" pitchFamily="18" charset="0"/>
              </a:rPr>
              <a:t> </a:t>
            </a:r>
            <a:r>
              <a:rPr lang="en-US" altLang="en-US" sz="2400" b="1" dirty="0" err="1">
                <a:solidFill>
                  <a:schemeClr val="accent1"/>
                </a:solidFill>
                <a:latin typeface="Times New Roman" panose="02020603050405020304" pitchFamily="18" charset="0"/>
                <a:cs typeface="Times New Roman" panose="02020603050405020304" pitchFamily="18" charset="0"/>
              </a:rPr>
              <a:t>của</a:t>
            </a:r>
            <a:r>
              <a:rPr lang="en-US" altLang="en-US" sz="2400" b="1" dirty="0">
                <a:solidFill>
                  <a:schemeClr val="accent1"/>
                </a:solidFill>
                <a:latin typeface="Times New Roman" panose="02020603050405020304" pitchFamily="18" charset="0"/>
                <a:cs typeface="Times New Roman" panose="02020603050405020304" pitchFamily="18" charset="0"/>
              </a:rPr>
              <a:t> </a:t>
            </a:r>
            <a:r>
              <a:rPr lang="en-US" altLang="en-US" sz="2400" b="1" dirty="0" err="1">
                <a:solidFill>
                  <a:schemeClr val="accent1"/>
                </a:solidFill>
                <a:latin typeface="Times New Roman" panose="02020603050405020304" pitchFamily="18" charset="0"/>
                <a:cs typeface="Times New Roman" panose="02020603050405020304" pitchFamily="18" charset="0"/>
              </a:rPr>
              <a:t>mỗi</a:t>
            </a:r>
            <a:r>
              <a:rPr lang="en-US" altLang="en-US" sz="2400" b="1" dirty="0">
                <a:solidFill>
                  <a:schemeClr val="accent1"/>
                </a:solidFill>
                <a:latin typeface="Times New Roman" panose="02020603050405020304" pitchFamily="18" charset="0"/>
                <a:cs typeface="Times New Roman" panose="02020603050405020304" pitchFamily="18" charset="0"/>
              </a:rPr>
              <a:t> </a:t>
            </a:r>
            <a:r>
              <a:rPr lang="en-US" altLang="en-US" sz="2400" b="1" dirty="0" err="1">
                <a:solidFill>
                  <a:schemeClr val="accent1"/>
                </a:solidFill>
                <a:latin typeface="Times New Roman" panose="02020603050405020304" pitchFamily="18" charset="0"/>
                <a:cs typeface="Times New Roman" panose="02020603050405020304" pitchFamily="18" charset="0"/>
              </a:rPr>
              <a:t>giới</a:t>
            </a:r>
            <a:endParaRPr lang="en-US" altLang="en-US" sz="2400" b="1" dirty="0">
              <a:solidFill>
                <a:schemeClr val="accent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75F989E-4ACD-4CD2-82EC-86C68DA1A90A}"/>
              </a:ext>
            </a:extLst>
          </p:cNvPr>
          <p:cNvSpPr txBox="1">
            <a:spLocks noChangeArrowheads="1"/>
          </p:cNvSpPr>
          <p:nvPr/>
        </p:nvSpPr>
        <p:spPr bwMode="auto">
          <a:xfrm>
            <a:off x="5600969" y="143232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7" name="TextBox 6">
            <a:extLst>
              <a:ext uri="{FF2B5EF4-FFF2-40B4-BE49-F238E27FC236}">
                <a16:creationId xmlns:a16="http://schemas.microsoft.com/office/drawing/2014/main" id="{4A311195-E26F-4FE3-B2DF-80DF7273A9D7}"/>
              </a:ext>
            </a:extLst>
          </p:cNvPr>
          <p:cNvSpPr txBox="1">
            <a:spLocks noChangeArrowheads="1"/>
          </p:cNvSpPr>
          <p:nvPr/>
        </p:nvSpPr>
        <p:spPr bwMode="auto">
          <a:xfrm>
            <a:off x="3886022" y="143232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8" name="TextBox 7">
            <a:extLst>
              <a:ext uri="{FF2B5EF4-FFF2-40B4-BE49-F238E27FC236}">
                <a16:creationId xmlns:a16="http://schemas.microsoft.com/office/drawing/2014/main" id="{F3F5132B-BE66-4AFA-8AC3-BA3CB3D9D53F}"/>
              </a:ext>
            </a:extLst>
          </p:cNvPr>
          <p:cNvSpPr txBox="1">
            <a:spLocks noChangeArrowheads="1"/>
          </p:cNvSpPr>
          <p:nvPr/>
        </p:nvSpPr>
        <p:spPr bwMode="auto">
          <a:xfrm>
            <a:off x="7258750" y="143232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9" name="TextBox 8">
            <a:extLst>
              <a:ext uri="{FF2B5EF4-FFF2-40B4-BE49-F238E27FC236}">
                <a16:creationId xmlns:a16="http://schemas.microsoft.com/office/drawing/2014/main" id="{05C681B5-33B7-4D5D-A880-F34337386CBE}"/>
              </a:ext>
            </a:extLst>
          </p:cNvPr>
          <p:cNvSpPr txBox="1">
            <a:spLocks noChangeArrowheads="1"/>
          </p:cNvSpPr>
          <p:nvPr/>
        </p:nvSpPr>
        <p:spPr bwMode="auto">
          <a:xfrm>
            <a:off x="8059059" y="143232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0" name="TextBox 9">
            <a:extLst>
              <a:ext uri="{FF2B5EF4-FFF2-40B4-BE49-F238E27FC236}">
                <a16:creationId xmlns:a16="http://schemas.microsoft.com/office/drawing/2014/main" id="{1120BCD1-0BB2-47F8-A235-91999E4F0FAA}"/>
              </a:ext>
            </a:extLst>
          </p:cNvPr>
          <p:cNvSpPr txBox="1">
            <a:spLocks noChangeArrowheads="1"/>
          </p:cNvSpPr>
          <p:nvPr/>
        </p:nvSpPr>
        <p:spPr bwMode="auto">
          <a:xfrm>
            <a:off x="4743495" y="1799035"/>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1" name="TextBox 10">
            <a:extLst>
              <a:ext uri="{FF2B5EF4-FFF2-40B4-BE49-F238E27FC236}">
                <a16:creationId xmlns:a16="http://schemas.microsoft.com/office/drawing/2014/main" id="{B5A1B0F5-8BC4-4431-85AA-C7CA1101735D}"/>
              </a:ext>
            </a:extLst>
          </p:cNvPr>
          <p:cNvSpPr txBox="1">
            <a:spLocks noChangeArrowheads="1"/>
          </p:cNvSpPr>
          <p:nvPr/>
        </p:nvSpPr>
        <p:spPr bwMode="auto">
          <a:xfrm>
            <a:off x="5600969" y="1777604"/>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2" name="TextBox 11">
            <a:extLst>
              <a:ext uri="{FF2B5EF4-FFF2-40B4-BE49-F238E27FC236}">
                <a16:creationId xmlns:a16="http://schemas.microsoft.com/office/drawing/2014/main" id="{C1A14BFA-0057-440D-B44C-AD8D465CF5DC}"/>
              </a:ext>
            </a:extLst>
          </p:cNvPr>
          <p:cNvSpPr txBox="1">
            <a:spLocks noChangeArrowheads="1"/>
          </p:cNvSpPr>
          <p:nvPr/>
        </p:nvSpPr>
        <p:spPr bwMode="auto">
          <a:xfrm>
            <a:off x="6454869" y="1795462"/>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3" name="TextBox 12">
            <a:extLst>
              <a:ext uri="{FF2B5EF4-FFF2-40B4-BE49-F238E27FC236}">
                <a16:creationId xmlns:a16="http://schemas.microsoft.com/office/drawing/2014/main" id="{3D862CF1-3561-4BDA-A88C-8126DD7745F1}"/>
              </a:ext>
            </a:extLst>
          </p:cNvPr>
          <p:cNvSpPr txBox="1">
            <a:spLocks noChangeArrowheads="1"/>
          </p:cNvSpPr>
          <p:nvPr/>
        </p:nvSpPr>
        <p:spPr bwMode="auto">
          <a:xfrm>
            <a:off x="7255177" y="1777604"/>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4" name="TextBox 13">
            <a:extLst>
              <a:ext uri="{FF2B5EF4-FFF2-40B4-BE49-F238E27FC236}">
                <a16:creationId xmlns:a16="http://schemas.microsoft.com/office/drawing/2014/main" id="{245CDECC-35DD-49B1-956D-F7CE1DD31AD3}"/>
              </a:ext>
            </a:extLst>
          </p:cNvPr>
          <p:cNvSpPr txBox="1">
            <a:spLocks noChangeArrowheads="1"/>
          </p:cNvSpPr>
          <p:nvPr/>
        </p:nvSpPr>
        <p:spPr bwMode="auto">
          <a:xfrm>
            <a:off x="4743495" y="217527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5" name="TextBox 14">
            <a:extLst>
              <a:ext uri="{FF2B5EF4-FFF2-40B4-BE49-F238E27FC236}">
                <a16:creationId xmlns:a16="http://schemas.microsoft.com/office/drawing/2014/main" id="{D2AC0066-F40B-4357-AE40-6948DCA06830}"/>
              </a:ext>
            </a:extLst>
          </p:cNvPr>
          <p:cNvSpPr txBox="1">
            <a:spLocks noChangeArrowheads="1"/>
          </p:cNvSpPr>
          <p:nvPr/>
        </p:nvSpPr>
        <p:spPr bwMode="auto">
          <a:xfrm>
            <a:off x="5600969" y="2160985"/>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6" name="TextBox 15">
            <a:extLst>
              <a:ext uri="{FF2B5EF4-FFF2-40B4-BE49-F238E27FC236}">
                <a16:creationId xmlns:a16="http://schemas.microsoft.com/office/drawing/2014/main" id="{7E655ACD-61CD-49D6-8FAF-9D294A451F6A}"/>
              </a:ext>
            </a:extLst>
          </p:cNvPr>
          <p:cNvSpPr txBox="1">
            <a:spLocks noChangeArrowheads="1"/>
          </p:cNvSpPr>
          <p:nvPr/>
        </p:nvSpPr>
        <p:spPr bwMode="auto">
          <a:xfrm>
            <a:off x="4743495" y="2525316"/>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7" name="TextBox 16">
            <a:extLst>
              <a:ext uri="{FF2B5EF4-FFF2-40B4-BE49-F238E27FC236}">
                <a16:creationId xmlns:a16="http://schemas.microsoft.com/office/drawing/2014/main" id="{7B5B0452-54D7-47D6-8330-1F615736EAE0}"/>
              </a:ext>
            </a:extLst>
          </p:cNvPr>
          <p:cNvSpPr txBox="1">
            <a:spLocks noChangeArrowheads="1"/>
          </p:cNvSpPr>
          <p:nvPr/>
        </p:nvSpPr>
        <p:spPr bwMode="auto">
          <a:xfrm>
            <a:off x="4743495" y="2875360"/>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8" name="TextBox 17">
            <a:extLst>
              <a:ext uri="{FF2B5EF4-FFF2-40B4-BE49-F238E27FC236}">
                <a16:creationId xmlns:a16="http://schemas.microsoft.com/office/drawing/2014/main" id="{39A781A6-3B92-4CA3-A9ED-439C4E91807A}"/>
              </a:ext>
            </a:extLst>
          </p:cNvPr>
          <p:cNvSpPr txBox="1">
            <a:spLocks noChangeArrowheads="1"/>
          </p:cNvSpPr>
          <p:nvPr/>
        </p:nvSpPr>
        <p:spPr bwMode="auto">
          <a:xfrm>
            <a:off x="4743495" y="322659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19" name="TextBox 18">
            <a:extLst>
              <a:ext uri="{FF2B5EF4-FFF2-40B4-BE49-F238E27FC236}">
                <a16:creationId xmlns:a16="http://schemas.microsoft.com/office/drawing/2014/main" id="{EADF4912-F89A-4565-9A73-1101BD5E6FC5}"/>
              </a:ext>
            </a:extLst>
          </p:cNvPr>
          <p:cNvSpPr txBox="1">
            <a:spLocks noChangeArrowheads="1"/>
          </p:cNvSpPr>
          <p:nvPr/>
        </p:nvSpPr>
        <p:spPr bwMode="auto">
          <a:xfrm>
            <a:off x="4743495" y="3694510"/>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0" name="TextBox 19">
            <a:extLst>
              <a:ext uri="{FF2B5EF4-FFF2-40B4-BE49-F238E27FC236}">
                <a16:creationId xmlns:a16="http://schemas.microsoft.com/office/drawing/2014/main" id="{F3CA153C-15B2-49EF-9F26-BFDAF0EE1130}"/>
              </a:ext>
            </a:extLst>
          </p:cNvPr>
          <p:cNvSpPr txBox="1">
            <a:spLocks noChangeArrowheads="1"/>
          </p:cNvSpPr>
          <p:nvPr/>
        </p:nvSpPr>
        <p:spPr bwMode="auto">
          <a:xfrm>
            <a:off x="4743495" y="4294585"/>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1" name="TextBox 20">
            <a:extLst>
              <a:ext uri="{FF2B5EF4-FFF2-40B4-BE49-F238E27FC236}">
                <a16:creationId xmlns:a16="http://schemas.microsoft.com/office/drawing/2014/main" id="{4162DE98-B459-4E5A-9E51-2132AEFD1771}"/>
              </a:ext>
            </a:extLst>
          </p:cNvPr>
          <p:cNvSpPr txBox="1">
            <a:spLocks noChangeArrowheads="1"/>
          </p:cNvSpPr>
          <p:nvPr/>
        </p:nvSpPr>
        <p:spPr bwMode="auto">
          <a:xfrm>
            <a:off x="5600969" y="2544366"/>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3" name="TextBox 22">
            <a:extLst>
              <a:ext uri="{FF2B5EF4-FFF2-40B4-BE49-F238E27FC236}">
                <a16:creationId xmlns:a16="http://schemas.microsoft.com/office/drawing/2014/main" id="{1341C972-266C-43BC-9E2A-3DF937C1F2FF}"/>
              </a:ext>
            </a:extLst>
          </p:cNvPr>
          <p:cNvSpPr txBox="1">
            <a:spLocks noChangeArrowheads="1"/>
          </p:cNvSpPr>
          <p:nvPr/>
        </p:nvSpPr>
        <p:spPr bwMode="auto">
          <a:xfrm>
            <a:off x="5600969" y="2864644"/>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4" name="TextBox 23">
            <a:extLst>
              <a:ext uri="{FF2B5EF4-FFF2-40B4-BE49-F238E27FC236}">
                <a16:creationId xmlns:a16="http://schemas.microsoft.com/office/drawing/2014/main" id="{1C09A004-3C1F-4DA6-B704-7B0DA8059820}"/>
              </a:ext>
            </a:extLst>
          </p:cNvPr>
          <p:cNvSpPr txBox="1">
            <a:spLocks noChangeArrowheads="1"/>
          </p:cNvSpPr>
          <p:nvPr/>
        </p:nvSpPr>
        <p:spPr bwMode="auto">
          <a:xfrm>
            <a:off x="6454869" y="320397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5" name="TextBox 24">
            <a:extLst>
              <a:ext uri="{FF2B5EF4-FFF2-40B4-BE49-F238E27FC236}">
                <a16:creationId xmlns:a16="http://schemas.microsoft.com/office/drawing/2014/main" id="{B7050F3A-1CA3-470C-A571-D4611A785BA6}"/>
              </a:ext>
            </a:extLst>
          </p:cNvPr>
          <p:cNvSpPr txBox="1">
            <a:spLocks noChangeArrowheads="1"/>
          </p:cNvSpPr>
          <p:nvPr/>
        </p:nvSpPr>
        <p:spPr bwMode="auto">
          <a:xfrm>
            <a:off x="6454869" y="3694510"/>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6" name="TextBox 25">
            <a:extLst>
              <a:ext uri="{FF2B5EF4-FFF2-40B4-BE49-F238E27FC236}">
                <a16:creationId xmlns:a16="http://schemas.microsoft.com/office/drawing/2014/main" id="{24B994F0-55C7-4073-8037-67C729A3043B}"/>
              </a:ext>
            </a:extLst>
          </p:cNvPr>
          <p:cNvSpPr txBox="1">
            <a:spLocks noChangeArrowheads="1"/>
          </p:cNvSpPr>
          <p:nvPr/>
        </p:nvSpPr>
        <p:spPr bwMode="auto">
          <a:xfrm>
            <a:off x="6454869" y="430887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7" name="TextBox 26">
            <a:extLst>
              <a:ext uri="{FF2B5EF4-FFF2-40B4-BE49-F238E27FC236}">
                <a16:creationId xmlns:a16="http://schemas.microsoft.com/office/drawing/2014/main" id="{0C339BF2-8088-4F67-83B9-5FD7B47C56A2}"/>
              </a:ext>
            </a:extLst>
          </p:cNvPr>
          <p:cNvSpPr txBox="1">
            <a:spLocks noChangeArrowheads="1"/>
          </p:cNvSpPr>
          <p:nvPr/>
        </p:nvSpPr>
        <p:spPr bwMode="auto">
          <a:xfrm>
            <a:off x="7255177" y="251817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8" name="TextBox 27">
            <a:extLst>
              <a:ext uri="{FF2B5EF4-FFF2-40B4-BE49-F238E27FC236}">
                <a16:creationId xmlns:a16="http://schemas.microsoft.com/office/drawing/2014/main" id="{5EBAB161-E01A-4119-8451-223D7DFB11F7}"/>
              </a:ext>
            </a:extLst>
          </p:cNvPr>
          <p:cNvSpPr txBox="1">
            <a:spLocks noChangeArrowheads="1"/>
          </p:cNvSpPr>
          <p:nvPr/>
        </p:nvSpPr>
        <p:spPr bwMode="auto">
          <a:xfrm>
            <a:off x="7255177" y="371832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29" name="TextBox 28">
            <a:extLst>
              <a:ext uri="{FF2B5EF4-FFF2-40B4-BE49-F238E27FC236}">
                <a16:creationId xmlns:a16="http://schemas.microsoft.com/office/drawing/2014/main" id="{AB92BFB9-8D0B-49F1-A400-CFB2774FBDDE}"/>
              </a:ext>
            </a:extLst>
          </p:cNvPr>
          <p:cNvSpPr txBox="1">
            <a:spLocks noChangeArrowheads="1"/>
          </p:cNvSpPr>
          <p:nvPr/>
        </p:nvSpPr>
        <p:spPr bwMode="auto">
          <a:xfrm>
            <a:off x="8059059" y="4294585"/>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30" name="TextBox 29">
            <a:extLst>
              <a:ext uri="{FF2B5EF4-FFF2-40B4-BE49-F238E27FC236}">
                <a16:creationId xmlns:a16="http://schemas.microsoft.com/office/drawing/2014/main" id="{AA7189E4-25E5-49A9-ADAB-7A17D54B3618}"/>
              </a:ext>
            </a:extLst>
          </p:cNvPr>
          <p:cNvSpPr txBox="1">
            <a:spLocks noChangeArrowheads="1"/>
          </p:cNvSpPr>
          <p:nvPr/>
        </p:nvSpPr>
        <p:spPr bwMode="auto">
          <a:xfrm>
            <a:off x="8059059" y="2134791"/>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31" name="TextBox 30">
            <a:extLst>
              <a:ext uri="{FF2B5EF4-FFF2-40B4-BE49-F238E27FC236}">
                <a16:creationId xmlns:a16="http://schemas.microsoft.com/office/drawing/2014/main" id="{E066341F-A702-4745-9B90-BC6D4E3C82D6}"/>
              </a:ext>
            </a:extLst>
          </p:cNvPr>
          <p:cNvSpPr txBox="1">
            <a:spLocks noChangeArrowheads="1"/>
          </p:cNvSpPr>
          <p:nvPr/>
        </p:nvSpPr>
        <p:spPr bwMode="auto">
          <a:xfrm>
            <a:off x="8059059" y="2861073"/>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32" name="TextBox 31">
            <a:extLst>
              <a:ext uri="{FF2B5EF4-FFF2-40B4-BE49-F238E27FC236}">
                <a16:creationId xmlns:a16="http://schemas.microsoft.com/office/drawing/2014/main" id="{03193BE9-3556-4059-93E3-C53AE2A60092}"/>
              </a:ext>
            </a:extLst>
          </p:cNvPr>
          <p:cNvSpPr txBox="1">
            <a:spLocks noChangeArrowheads="1"/>
          </p:cNvSpPr>
          <p:nvPr/>
        </p:nvSpPr>
        <p:spPr bwMode="auto">
          <a:xfrm>
            <a:off x="8072159" y="2508648"/>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
        <p:nvSpPr>
          <p:cNvPr id="33" name="TextBox 32">
            <a:extLst>
              <a:ext uri="{FF2B5EF4-FFF2-40B4-BE49-F238E27FC236}">
                <a16:creationId xmlns:a16="http://schemas.microsoft.com/office/drawing/2014/main" id="{B1936241-8A87-44FC-88FC-75767274ACD1}"/>
              </a:ext>
            </a:extLst>
          </p:cNvPr>
          <p:cNvSpPr txBox="1">
            <a:spLocks noChangeArrowheads="1"/>
          </p:cNvSpPr>
          <p:nvPr/>
        </p:nvSpPr>
        <p:spPr bwMode="auto">
          <a:xfrm>
            <a:off x="8059059" y="3231356"/>
            <a:ext cx="285824" cy="401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eaLnBrk="1" hangingPunct="1">
              <a:lnSpc>
                <a:spcPct val="90000"/>
              </a:lnSpc>
            </a:pPr>
            <a:r>
              <a:rPr lang="en-US" altLang="en-US" sz="2400" b="1" dirty="0">
                <a:solidFill>
                  <a:srgbClr val="C00000"/>
                </a:solidFill>
                <a:latin typeface="Times New Roman" panose="02020603050405020304" pitchFamily="18" charset="0"/>
                <a:cs typeface="Times New Roman" panose="02020603050405020304" pitchFamily="18" charset="0"/>
              </a:rPr>
              <a:t>x</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barn(inVertical)">
                                      <p:cBhvr>
                                        <p:cTn id="38" dur="500"/>
                                        <p:tgtEl>
                                          <p:spTgt spid="15"/>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arn(inVertical)">
                                      <p:cBhvr>
                                        <p:cTn id="41" dur="500"/>
                                        <p:tgtEl>
                                          <p:spTgt spid="3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500"/>
                                        <p:tgtEl>
                                          <p:spTgt spid="21"/>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00"/>
                                        <p:tgtEl>
                                          <p:spTgt spid="27"/>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down)">
                                      <p:cBhvr>
                                        <p:cTn id="55" dur="500"/>
                                        <p:tgtEl>
                                          <p:spTgt spid="32"/>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childTnLst>
                                </p:cTn>
                              </p:par>
                            </p:childTnLst>
                          </p:cTn>
                        </p:par>
                      </p:childTnLst>
                    </p:cTn>
                  </p:par>
                  <p:par>
                    <p:cTn id="64" fill="hold" nodeType="clickPar">
                      <p:stCondLst>
                        <p:cond delay="indefinite"/>
                      </p:stCondLst>
                      <p:childTnLst>
                        <p:par>
                          <p:cTn id="65" fill="hold" nodeType="withGroup">
                            <p:stCondLst>
                              <p:cond delay="0"/>
                            </p:stCondLst>
                            <p:childTnLst>
                              <p:par>
                                <p:cTn id="66" presetID="16" presetClass="entr" presetSubtype="21" fill="hold" grpId="0"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barn(inVertical)">
                                      <p:cBhvr>
                                        <p:cTn id="68" dur="500"/>
                                        <p:tgtEl>
                                          <p:spTgt spid="18"/>
                                        </p:tgtEl>
                                      </p:cBhvr>
                                    </p:animEffect>
                                  </p:childTnLst>
                                </p:cTn>
                              </p:par>
                              <p:par>
                                <p:cTn id="69" presetID="16" presetClass="entr" presetSubtype="21" fill="hold" grpId="0" nodeType="with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barn(inVertical)">
                                      <p:cBhvr>
                                        <p:cTn id="71" dur="500"/>
                                        <p:tgtEl>
                                          <p:spTgt spid="24"/>
                                        </p:tgtEl>
                                      </p:cBhvr>
                                    </p:animEffect>
                                  </p:childTnLst>
                                </p:cTn>
                              </p:par>
                              <p:par>
                                <p:cTn id="72" presetID="16" presetClass="entr" presetSubtype="21" fill="hold" grpId="0" nodeType="with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barn(inVertical)">
                                      <p:cBhvr>
                                        <p:cTn id="74" dur="500"/>
                                        <p:tgtEl>
                                          <p:spTgt spid="33"/>
                                        </p:tgtEl>
                                      </p:cBhvr>
                                    </p:animEffect>
                                  </p:childTnLst>
                                </p:cTn>
                              </p:par>
                            </p:childTnLst>
                          </p:cTn>
                        </p:par>
                      </p:childTnLst>
                    </p:cTn>
                  </p:par>
                  <p:par>
                    <p:cTn id="75" fill="hold" nodeType="clickPar">
                      <p:stCondLst>
                        <p:cond delay="indefinite"/>
                      </p:stCondLst>
                      <p:childTnLst>
                        <p:par>
                          <p:cTn id="76" fill="hold" nodeType="withGroup">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19"/>
                                        </p:tgtEl>
                                        <p:attrNameLst>
                                          <p:attrName>style.visibility</p:attrName>
                                        </p:attrNameLst>
                                      </p:cBhvr>
                                      <p:to>
                                        <p:strVal val="visible"/>
                                      </p:to>
                                    </p:set>
                                    <p:animEffect transition="in" filter="wipe(down)">
                                      <p:cBhvr>
                                        <p:cTn id="79" dur="500"/>
                                        <p:tgtEl>
                                          <p:spTgt spid="19"/>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wipe(down)">
                                      <p:cBhvr>
                                        <p:cTn id="82" dur="500"/>
                                        <p:tgtEl>
                                          <p:spTgt spid="25"/>
                                        </p:tgtEl>
                                      </p:cBhvr>
                                    </p:animEffect>
                                  </p:childTnLst>
                                </p:cTn>
                              </p:par>
                              <p:par>
                                <p:cTn id="83" presetID="22" presetClass="entr" presetSubtype="4"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Effect transition="in" filter="wipe(down)">
                                      <p:cBhvr>
                                        <p:cTn id="85" dur="500"/>
                                        <p:tgtEl>
                                          <p:spTgt spid="28"/>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0"/>
                                        </p:tgtEl>
                                        <p:attrNameLst>
                                          <p:attrName>style.visibility</p:attrName>
                                        </p:attrNameLst>
                                      </p:cBhvr>
                                      <p:to>
                                        <p:strVal val="visible"/>
                                      </p:to>
                                    </p:set>
                                    <p:animEffect transition="in" filter="fade">
                                      <p:cBhvr>
                                        <p:cTn id="90" dur="500"/>
                                        <p:tgtEl>
                                          <p:spTgt spid="20"/>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fade">
                                      <p:cBhvr>
                                        <p:cTn id="93" dur="500"/>
                                        <p:tgtEl>
                                          <p:spTgt spid="26"/>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29"/>
                                        </p:tgtEl>
                                        <p:attrNameLst>
                                          <p:attrName>style.visibility</p:attrName>
                                        </p:attrNameLst>
                                      </p:cBhvr>
                                      <p:to>
                                        <p:strVal val="visible"/>
                                      </p:to>
                                    </p:set>
                                    <p:animEffect transition="in" filter="fade">
                                      <p:cBhvr>
                                        <p:cTn id="9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3" grpId="0"/>
      <p:bldP spid="24" grpId="0"/>
      <p:bldP spid="25" grpId="0"/>
      <p:bldP spid="26" grpId="0"/>
      <p:bldP spid="27" grpId="0"/>
      <p:bldP spid="28" grpId="0"/>
      <p:bldP spid="29" grpId="0"/>
      <p:bldP spid="30" grpId="0"/>
      <p:bldP spid="31" grpId="0"/>
      <p:bldP spid="32"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12" name="Google Shape;585;p21"/>
          <p:cNvSpPr txBox="1">
            <a:spLocks noGrp="1"/>
          </p:cNvSpPr>
          <p:nvPr>
            <p:ph type="title"/>
          </p:nvPr>
        </p:nvSpPr>
        <p:spPr>
          <a:xfrm>
            <a:off x="179032" y="107221"/>
            <a:ext cx="7843200" cy="653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2400" b="1" dirty="0">
                <a:solidFill>
                  <a:srgbClr val="C00000"/>
                </a:solidFill>
                <a:latin typeface="Times New Roman" panose="02020603050405020304" pitchFamily="18" charset="0"/>
                <a:cs typeface="Times New Roman" panose="02020603050405020304" pitchFamily="18" charset="0"/>
              </a:rPr>
              <a:t>Thảo luận và trả lời câu hỏi</a:t>
            </a:r>
            <a:endParaRPr sz="2400" b="1" dirty="0">
              <a:solidFill>
                <a:srgbClr val="C00000"/>
              </a:solidFill>
              <a:latin typeface="Times New Roman" panose="02020603050405020304" pitchFamily="18" charset="0"/>
              <a:cs typeface="Times New Roman" panose="02020603050405020304" pitchFamily="18" charset="0"/>
            </a:endParaRPr>
          </a:p>
        </p:txBody>
      </p:sp>
      <p:sp>
        <p:nvSpPr>
          <p:cNvPr id="597" name="Google Shape;597;p22"/>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2400">
                <a:solidFill>
                  <a:schemeClr val="lt1"/>
                </a:solidFill>
                <a:latin typeface="Times New Roman" panose="02020603050405020304" pitchFamily="18" charset="0"/>
                <a:cs typeface="Times New Roman" panose="02020603050405020304" pitchFamily="18" charset="0"/>
              </a:rPr>
              <a:pPr marL="0" lvl="0" indent="0" algn="ctr" rtl="0">
                <a:spcBef>
                  <a:spcPts val="0"/>
                </a:spcBef>
                <a:spcAft>
                  <a:spcPts val="0"/>
                </a:spcAft>
                <a:buNone/>
              </a:pPr>
              <a:t>16</a:t>
            </a:fld>
            <a:endParaRPr sz="2400">
              <a:solidFill>
                <a:schemeClr val="lt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5035490" y="824667"/>
            <a:ext cx="3795614" cy="4209105"/>
          </a:xfrm>
          <a:prstGeom prst="rect">
            <a:avLst/>
          </a:prstGeom>
        </p:spPr>
      </p:pic>
      <p:sp>
        <p:nvSpPr>
          <p:cNvPr id="4" name="Rectangle 3"/>
          <p:cNvSpPr/>
          <p:nvPr/>
        </p:nvSpPr>
        <p:spPr>
          <a:xfrm>
            <a:off x="136640" y="760921"/>
            <a:ext cx="4572000" cy="1015663"/>
          </a:xfrm>
          <a:prstGeom prst="rect">
            <a:avLst/>
          </a:prstGeom>
        </p:spPr>
        <p:txBody>
          <a:bodyPr>
            <a:spAutoFit/>
          </a:bodyPr>
          <a:lstStyle/>
          <a:p>
            <a:pPr algn="just">
              <a:lnSpc>
                <a:spcPts val="2400"/>
              </a:lnSpc>
              <a:spcBef>
                <a:spcPts val="200"/>
              </a:spcBef>
              <a:spcAft>
                <a:spcPts val="200"/>
              </a:spcAft>
            </a:pPr>
            <a:r>
              <a:rPr lang="en-US" sz="2400" dirty="0">
                <a:solidFill>
                  <a:srgbClr val="C00000"/>
                </a:solidFill>
                <a:latin typeface="Times New Roman" panose="02020603050405020304" pitchFamily="18" charset="0"/>
                <a:cs typeface="Times New Roman" panose="02020603050405020304" pitchFamily="18" charset="0"/>
              </a:rPr>
              <a:t>Quan sát Hình 14.4: </a:t>
            </a:r>
            <a:r>
              <a:rPr lang="en-US" sz="2400" i="1" dirty="0">
                <a:solidFill>
                  <a:srgbClr val="C00000"/>
                </a:solidFill>
                <a:latin typeface="Times New Roman" panose="02020603050405020304" pitchFamily="18" charset="0"/>
                <a:cs typeface="Times New Roman" panose="02020603050405020304" pitchFamily="18" charset="0"/>
              </a:rPr>
              <a:t>Em hãy kể tên các sinh vật mà em biết trong mỗi giới theo gợi ý trong bảng sau:</a:t>
            </a:r>
          </a:p>
        </p:txBody>
      </p:sp>
      <p:graphicFrame>
        <p:nvGraphicFramePr>
          <p:cNvPr id="14" name="Table 13"/>
          <p:cNvGraphicFramePr>
            <a:graphicFrameLocks noGrp="1"/>
          </p:cNvGraphicFramePr>
          <p:nvPr>
            <p:extLst>
              <p:ext uri="{D42A27DB-BD31-4B8C-83A1-F6EECF244321}">
                <p14:modId xmlns:p14="http://schemas.microsoft.com/office/powerpoint/2010/main" val="852382251"/>
              </p:ext>
            </p:extLst>
          </p:nvPr>
        </p:nvGraphicFramePr>
        <p:xfrm>
          <a:off x="312896" y="2005138"/>
          <a:ext cx="4030678" cy="2934726"/>
        </p:xfrm>
        <a:graphic>
          <a:graphicData uri="http://schemas.openxmlformats.org/drawingml/2006/table">
            <a:tbl>
              <a:tblPr firstRow="1" bandRow="1">
                <a:tableStyleId>{E960CA2F-AD4F-43A7-B7A6-27E5CA5AA7E8}</a:tableStyleId>
              </a:tblPr>
              <a:tblGrid>
                <a:gridCol w="2015339">
                  <a:extLst>
                    <a:ext uri="{9D8B030D-6E8A-4147-A177-3AD203B41FA5}">
                      <a16:colId xmlns:a16="http://schemas.microsoft.com/office/drawing/2014/main" val="20000"/>
                    </a:ext>
                  </a:extLst>
                </a:gridCol>
                <a:gridCol w="2015339">
                  <a:extLst>
                    <a:ext uri="{9D8B030D-6E8A-4147-A177-3AD203B41FA5}">
                      <a16:colId xmlns:a16="http://schemas.microsoft.com/office/drawing/2014/main" val="20001"/>
                    </a:ext>
                  </a:extLst>
                </a:gridCol>
              </a:tblGrid>
              <a:tr h="489121">
                <a:tc>
                  <a:txBody>
                    <a:bodyPr/>
                    <a:lstStyle/>
                    <a:p>
                      <a:pPr algn="ctr"/>
                      <a:r>
                        <a:rPr lang="en-US" sz="2400" b="1" dirty="0">
                          <a:latin typeface="Times New Roman" panose="02020603050405020304" pitchFamily="18" charset="0"/>
                          <a:cs typeface="Times New Roman" panose="02020603050405020304" pitchFamily="18" charset="0"/>
                        </a:rPr>
                        <a:t>Tên</a:t>
                      </a:r>
                      <a:r>
                        <a:rPr lang="en-US" sz="2400" b="1" baseline="0" dirty="0">
                          <a:latin typeface="Times New Roman" panose="02020603050405020304" pitchFamily="18" charset="0"/>
                          <a:cs typeface="Times New Roman" panose="02020603050405020304" pitchFamily="18" charset="0"/>
                        </a:rPr>
                        <a:t> giới</a:t>
                      </a:r>
                      <a:endParaRPr lang="en-US" sz="2400" b="1"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ctr"/>
                      <a:r>
                        <a:rPr lang="en-US" sz="2400" b="1" dirty="0">
                          <a:latin typeface="Times New Roman" panose="02020603050405020304" pitchFamily="18" charset="0"/>
                          <a:cs typeface="Times New Roman" panose="02020603050405020304" pitchFamily="18" charset="0"/>
                        </a:rPr>
                        <a:t>Tên</a:t>
                      </a:r>
                      <a:r>
                        <a:rPr lang="en-US" sz="2400" b="1" baseline="0" dirty="0">
                          <a:latin typeface="Times New Roman" panose="02020603050405020304" pitchFamily="18" charset="0"/>
                          <a:cs typeface="Times New Roman" panose="02020603050405020304" pitchFamily="18" charset="0"/>
                        </a:rPr>
                        <a:t> sinh vật</a:t>
                      </a:r>
                      <a:endParaRPr lang="en-US" sz="2400" b="1"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0000"/>
                  </a:ext>
                </a:extLst>
              </a:tr>
              <a:tr h="489121">
                <a:tc>
                  <a:txBody>
                    <a:bodyPr/>
                    <a:lstStyle/>
                    <a:p>
                      <a:pPr algn="ctr"/>
                      <a:r>
                        <a:rPr lang="en-US" sz="2400" dirty="0">
                          <a:latin typeface="Times New Roman" panose="02020603050405020304" pitchFamily="18" charset="0"/>
                          <a:cs typeface="Times New Roman" panose="02020603050405020304" pitchFamily="18" charset="0"/>
                        </a:rPr>
                        <a:t>Khởi</a:t>
                      </a:r>
                      <a:r>
                        <a:rPr lang="en-US" sz="2400" baseline="0" dirty="0">
                          <a:latin typeface="Times New Roman" panose="02020603050405020304" pitchFamily="18" charset="0"/>
                          <a:cs typeface="Times New Roman" panose="02020603050405020304" pitchFamily="18" charset="0"/>
                        </a:rPr>
                        <a:t> sinh</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a:latin typeface="Times New Roman" panose="02020603050405020304" pitchFamily="18" charset="0"/>
                          <a:cs typeface="Times New Roman" panose="02020603050405020304" pitchFamily="18" charset="0"/>
                        </a:rPr>
                        <a:t>Vi khuẩn</a:t>
                      </a:r>
                    </a:p>
                  </a:txBody>
                  <a:tcPr/>
                </a:tc>
                <a:extLst>
                  <a:ext uri="{0D108BD9-81ED-4DB2-BD59-A6C34878D82A}">
                    <a16:rowId xmlns:a16="http://schemas.microsoft.com/office/drawing/2014/main" val="10001"/>
                  </a:ext>
                </a:extLst>
              </a:tr>
              <a:tr h="489121">
                <a:tc>
                  <a:txBody>
                    <a:bodyPr/>
                    <a:lstStyle/>
                    <a:p>
                      <a:pPr algn="ctr"/>
                      <a:r>
                        <a:rPr lang="en-US" sz="2400" dirty="0">
                          <a:latin typeface="Times New Roman" panose="02020603050405020304" pitchFamily="18" charset="0"/>
                          <a:cs typeface="Times New Roman" panose="02020603050405020304" pitchFamily="18" charset="0"/>
                        </a:rPr>
                        <a:t>Nguyên</a:t>
                      </a:r>
                      <a:r>
                        <a:rPr lang="en-US" sz="2400" baseline="0" dirty="0">
                          <a:latin typeface="Times New Roman" panose="02020603050405020304" pitchFamily="18" charset="0"/>
                          <a:cs typeface="Times New Roman" panose="02020603050405020304" pitchFamily="18" charset="0"/>
                        </a:rPr>
                        <a:t> sinh</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0002"/>
                  </a:ext>
                </a:extLst>
              </a:tr>
              <a:tr h="489121">
                <a:tc>
                  <a:txBody>
                    <a:bodyPr/>
                    <a:lstStyle/>
                    <a:p>
                      <a:pPr algn="ctr"/>
                      <a:r>
                        <a:rPr lang="en-US" sz="2400" dirty="0">
                          <a:latin typeface="Times New Roman" panose="02020603050405020304" pitchFamily="18" charset="0"/>
                          <a:cs typeface="Times New Roman" panose="02020603050405020304" pitchFamily="18" charset="0"/>
                        </a:rPr>
                        <a:t>Nấm</a:t>
                      </a:r>
                    </a:p>
                  </a:txBody>
                  <a:tcPr/>
                </a:tc>
                <a:tc>
                  <a:txBody>
                    <a:bodyPr/>
                    <a:lstStyle/>
                    <a:p>
                      <a:pPr algn="ctr"/>
                      <a:r>
                        <a:rPr lang="en-US" sz="24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0003"/>
                  </a:ext>
                </a:extLst>
              </a:tr>
              <a:tr h="489121">
                <a:tc>
                  <a:txBody>
                    <a:bodyPr/>
                    <a:lstStyle/>
                    <a:p>
                      <a:pPr algn="ctr"/>
                      <a:r>
                        <a:rPr lang="en-US" sz="2400" dirty="0">
                          <a:latin typeface="Times New Roman" panose="02020603050405020304" pitchFamily="18" charset="0"/>
                          <a:cs typeface="Times New Roman" panose="02020603050405020304" pitchFamily="18" charset="0"/>
                        </a:rPr>
                        <a:t>Thực</a:t>
                      </a:r>
                      <a:r>
                        <a:rPr lang="en-US" sz="2400" baseline="0" dirty="0">
                          <a:latin typeface="Times New Roman" panose="02020603050405020304" pitchFamily="18" charset="0"/>
                          <a:cs typeface="Times New Roman" panose="02020603050405020304" pitchFamily="18" charset="0"/>
                        </a:rPr>
                        <a:t> vật</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0004"/>
                  </a:ext>
                </a:extLst>
              </a:tr>
              <a:tr h="489121">
                <a:tc>
                  <a:txBody>
                    <a:bodyPr/>
                    <a:lstStyle/>
                    <a:p>
                      <a:pPr algn="ctr"/>
                      <a:r>
                        <a:rPr lang="en-US" sz="2400" dirty="0">
                          <a:latin typeface="Times New Roman" panose="02020603050405020304" pitchFamily="18" charset="0"/>
                          <a:cs typeface="Times New Roman" panose="02020603050405020304" pitchFamily="18" charset="0"/>
                        </a:rPr>
                        <a:t>Động</a:t>
                      </a:r>
                      <a:r>
                        <a:rPr lang="en-US" sz="2400" baseline="0" dirty="0">
                          <a:latin typeface="Times New Roman" panose="02020603050405020304" pitchFamily="18" charset="0"/>
                          <a:cs typeface="Times New Roman" panose="02020603050405020304" pitchFamily="18" charset="0"/>
                        </a:rPr>
                        <a:t> vật</a:t>
                      </a:r>
                      <a:endParaRPr lang="en-US" sz="2400" dirty="0">
                        <a:latin typeface="Times New Roman" panose="02020603050405020304" pitchFamily="18" charset="0"/>
                        <a:cs typeface="Times New Roman" panose="02020603050405020304" pitchFamily="18" charset="0"/>
                      </a:endParaRPr>
                    </a:p>
                  </a:txBody>
                  <a:tcPr/>
                </a:tc>
                <a:tc>
                  <a:txBody>
                    <a:bodyPr/>
                    <a:lstStyle/>
                    <a:p>
                      <a:pPr algn="ctr"/>
                      <a:r>
                        <a:rPr lang="en-US" sz="24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par>
                                <p:cTn id="18" presetID="22" presetClass="entr" presetSubtype="4"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z="2400" smtClean="0">
                <a:latin typeface="Times New Roman" panose="02020603050405020304" pitchFamily="18" charset="0"/>
                <a:cs typeface="Times New Roman" panose="02020603050405020304" pitchFamily="18" charset="0"/>
              </a:rPr>
              <a:pPr marL="0" lvl="0" indent="0" algn="ctr" rtl="0">
                <a:spcBef>
                  <a:spcPts val="0"/>
                </a:spcBef>
                <a:spcAft>
                  <a:spcPts val="0"/>
                </a:spcAft>
                <a:buNone/>
              </a:pPr>
              <a:t>17</a:t>
            </a:fld>
            <a:endParaRPr lang="en" sz="240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786356144"/>
              </p:ext>
            </p:extLst>
          </p:nvPr>
        </p:nvGraphicFramePr>
        <p:xfrm>
          <a:off x="329610" y="273145"/>
          <a:ext cx="8623004" cy="4702890"/>
        </p:xfrm>
        <a:graphic>
          <a:graphicData uri="http://schemas.openxmlformats.org/drawingml/2006/table">
            <a:tbl>
              <a:tblPr firstRow="1" bandRow="1">
                <a:tableStyleId>{E960CA2F-AD4F-43A7-B7A6-27E5CA5AA7E8}</a:tableStyleId>
              </a:tblPr>
              <a:tblGrid>
                <a:gridCol w="1860173">
                  <a:extLst>
                    <a:ext uri="{9D8B030D-6E8A-4147-A177-3AD203B41FA5}">
                      <a16:colId xmlns:a16="http://schemas.microsoft.com/office/drawing/2014/main" val="20000"/>
                    </a:ext>
                  </a:extLst>
                </a:gridCol>
                <a:gridCol w="6762831">
                  <a:extLst>
                    <a:ext uri="{9D8B030D-6E8A-4147-A177-3AD203B41FA5}">
                      <a16:colId xmlns:a16="http://schemas.microsoft.com/office/drawing/2014/main" val="20001"/>
                    </a:ext>
                  </a:extLst>
                </a:gridCol>
              </a:tblGrid>
              <a:tr h="783815">
                <a:tc>
                  <a:txBody>
                    <a:bodyPr/>
                    <a:lstStyle/>
                    <a:p>
                      <a:pPr algn="ctr">
                        <a:lnSpc>
                          <a:spcPts val="3200"/>
                        </a:lnSpc>
                        <a:spcBef>
                          <a:spcPts val="400"/>
                        </a:spcBef>
                        <a:spcAft>
                          <a:spcPts val="400"/>
                        </a:spcAft>
                      </a:pPr>
                      <a:r>
                        <a:rPr lang="en-US" sz="2000" b="1" dirty="0"/>
                        <a:t>Tên</a:t>
                      </a:r>
                      <a:r>
                        <a:rPr lang="en-US" sz="2000" b="1" baseline="0" dirty="0"/>
                        <a:t> giới</a:t>
                      </a:r>
                      <a:endParaRPr lang="en-US" sz="2000" b="1" dirty="0"/>
                    </a:p>
                  </a:txBody>
                  <a:tcPr>
                    <a:solidFill>
                      <a:schemeClr val="bg1"/>
                    </a:solidFill>
                  </a:tcPr>
                </a:tc>
                <a:tc>
                  <a:txBody>
                    <a:bodyPr/>
                    <a:lstStyle/>
                    <a:p>
                      <a:pPr algn="ctr">
                        <a:lnSpc>
                          <a:spcPts val="3200"/>
                        </a:lnSpc>
                        <a:spcBef>
                          <a:spcPts val="400"/>
                        </a:spcBef>
                        <a:spcAft>
                          <a:spcPts val="400"/>
                        </a:spcAft>
                      </a:pPr>
                      <a:r>
                        <a:rPr lang="en-US" sz="2000" b="1" dirty="0"/>
                        <a:t>Tên</a:t>
                      </a:r>
                      <a:r>
                        <a:rPr lang="en-US" sz="2000" b="1" baseline="0" dirty="0"/>
                        <a:t> sinh vật</a:t>
                      </a:r>
                      <a:endParaRPr lang="en-US" sz="2000" b="1" dirty="0"/>
                    </a:p>
                  </a:txBody>
                  <a:tcPr>
                    <a:solidFill>
                      <a:schemeClr val="bg1"/>
                    </a:solidFill>
                  </a:tcPr>
                </a:tc>
                <a:extLst>
                  <a:ext uri="{0D108BD9-81ED-4DB2-BD59-A6C34878D82A}">
                    <a16:rowId xmlns:a16="http://schemas.microsoft.com/office/drawing/2014/main" val="10000"/>
                  </a:ext>
                </a:extLst>
              </a:tr>
              <a:tr h="783815">
                <a:tc>
                  <a:txBody>
                    <a:bodyPr/>
                    <a:lstStyle/>
                    <a:p>
                      <a:pPr algn="ctr">
                        <a:lnSpc>
                          <a:spcPts val="3200"/>
                        </a:lnSpc>
                        <a:spcBef>
                          <a:spcPts val="400"/>
                        </a:spcBef>
                        <a:spcAft>
                          <a:spcPts val="400"/>
                        </a:spcAft>
                      </a:pPr>
                      <a:r>
                        <a:rPr lang="en-US" sz="2000" dirty="0"/>
                        <a:t>Khởi</a:t>
                      </a:r>
                      <a:r>
                        <a:rPr lang="en-US" sz="2000" baseline="0" dirty="0"/>
                        <a:t> sinh</a:t>
                      </a:r>
                      <a:endParaRPr lang="en-US" sz="2000" dirty="0"/>
                    </a:p>
                  </a:txBody>
                  <a:tcPr/>
                </a:tc>
                <a:tc>
                  <a:txBody>
                    <a:bodyPr/>
                    <a:lstStyle/>
                    <a:p>
                      <a:pPr algn="just">
                        <a:lnSpc>
                          <a:spcPts val="3200"/>
                        </a:lnSpc>
                        <a:spcBef>
                          <a:spcPts val="400"/>
                        </a:spcBef>
                        <a:spcAft>
                          <a:spcPts val="400"/>
                        </a:spcAft>
                      </a:pPr>
                      <a:r>
                        <a:rPr lang="en-US" sz="2000" dirty="0"/>
                        <a:t>Vi khuẩn, vi khuẩn</a:t>
                      </a:r>
                      <a:r>
                        <a:rPr lang="en-US" sz="2000" baseline="0" dirty="0"/>
                        <a:t> lam</a:t>
                      </a:r>
                      <a:endParaRPr lang="en-US" sz="2000" dirty="0"/>
                    </a:p>
                  </a:txBody>
                  <a:tcPr/>
                </a:tc>
                <a:extLst>
                  <a:ext uri="{0D108BD9-81ED-4DB2-BD59-A6C34878D82A}">
                    <a16:rowId xmlns:a16="http://schemas.microsoft.com/office/drawing/2014/main" val="10001"/>
                  </a:ext>
                </a:extLst>
              </a:tr>
              <a:tr h="783815">
                <a:tc>
                  <a:txBody>
                    <a:bodyPr/>
                    <a:lstStyle/>
                    <a:p>
                      <a:pPr algn="ctr">
                        <a:lnSpc>
                          <a:spcPts val="3200"/>
                        </a:lnSpc>
                        <a:spcBef>
                          <a:spcPts val="400"/>
                        </a:spcBef>
                        <a:spcAft>
                          <a:spcPts val="400"/>
                        </a:spcAft>
                      </a:pPr>
                      <a:r>
                        <a:rPr lang="en-US" sz="2000" dirty="0"/>
                        <a:t>Nguyên</a:t>
                      </a:r>
                      <a:r>
                        <a:rPr lang="en-US" sz="2000" baseline="0" dirty="0"/>
                        <a:t> sinh</a:t>
                      </a:r>
                      <a:endParaRPr lang="en-US" sz="2000" dirty="0"/>
                    </a:p>
                  </a:txBody>
                  <a:tcPr/>
                </a:tc>
                <a:tc>
                  <a:txBody>
                    <a:bodyPr/>
                    <a:lstStyle/>
                    <a:p>
                      <a:pPr algn="just">
                        <a:lnSpc>
                          <a:spcPts val="3200"/>
                        </a:lnSpc>
                        <a:spcBef>
                          <a:spcPts val="400"/>
                        </a:spcBef>
                        <a:spcAft>
                          <a:spcPts val="400"/>
                        </a:spcAft>
                      </a:pPr>
                      <a:r>
                        <a:rPr lang="en-US" sz="2000" b="0" i="0" u="none" strike="noStrike" cap="none" dirty="0">
                          <a:solidFill>
                            <a:srgbClr val="000000"/>
                          </a:solidFill>
                          <a:effectLst/>
                          <a:latin typeface="Arial"/>
                          <a:ea typeface="Arial"/>
                          <a:cs typeface="Arial"/>
                          <a:sym typeface="Arial"/>
                        </a:rPr>
                        <a:t>Trùng roi, trùng biến hình, tảo lục đơn bào, trùng giày</a:t>
                      </a:r>
                      <a:endParaRPr lang="en-US" sz="2000" dirty="0"/>
                    </a:p>
                  </a:txBody>
                  <a:tcPr/>
                </a:tc>
                <a:extLst>
                  <a:ext uri="{0D108BD9-81ED-4DB2-BD59-A6C34878D82A}">
                    <a16:rowId xmlns:a16="http://schemas.microsoft.com/office/drawing/2014/main" val="10002"/>
                  </a:ext>
                </a:extLst>
              </a:tr>
              <a:tr h="783815">
                <a:tc>
                  <a:txBody>
                    <a:bodyPr/>
                    <a:lstStyle/>
                    <a:p>
                      <a:pPr algn="ctr">
                        <a:lnSpc>
                          <a:spcPts val="3200"/>
                        </a:lnSpc>
                        <a:spcBef>
                          <a:spcPts val="400"/>
                        </a:spcBef>
                        <a:spcAft>
                          <a:spcPts val="400"/>
                        </a:spcAft>
                      </a:pPr>
                      <a:r>
                        <a:rPr lang="en-US" sz="2000" dirty="0"/>
                        <a:t>Nấm</a:t>
                      </a:r>
                    </a:p>
                  </a:txBody>
                  <a:tcPr/>
                </a:tc>
                <a:tc>
                  <a:txBody>
                    <a:bodyPr/>
                    <a:lstStyle/>
                    <a:p>
                      <a:pPr algn="just">
                        <a:lnSpc>
                          <a:spcPts val="3200"/>
                        </a:lnSpc>
                        <a:spcBef>
                          <a:spcPts val="400"/>
                        </a:spcBef>
                        <a:spcAft>
                          <a:spcPts val="400"/>
                        </a:spcAft>
                      </a:pPr>
                      <a:r>
                        <a:rPr lang="en-US" sz="2000" b="0" i="0" u="none" strike="noStrike" cap="none" dirty="0">
                          <a:solidFill>
                            <a:srgbClr val="000000"/>
                          </a:solidFill>
                          <a:effectLst/>
                          <a:latin typeface="Arial"/>
                          <a:ea typeface="Arial"/>
                          <a:cs typeface="Arial"/>
                          <a:sym typeface="Arial"/>
                        </a:rPr>
                        <a:t>Nấm bụng dê, nấm sò</a:t>
                      </a:r>
                      <a:endParaRPr lang="en-US" sz="2000" dirty="0"/>
                    </a:p>
                  </a:txBody>
                  <a:tcPr/>
                </a:tc>
                <a:extLst>
                  <a:ext uri="{0D108BD9-81ED-4DB2-BD59-A6C34878D82A}">
                    <a16:rowId xmlns:a16="http://schemas.microsoft.com/office/drawing/2014/main" val="10003"/>
                  </a:ext>
                </a:extLst>
              </a:tr>
              <a:tr h="783815">
                <a:tc>
                  <a:txBody>
                    <a:bodyPr/>
                    <a:lstStyle/>
                    <a:p>
                      <a:pPr algn="ctr">
                        <a:lnSpc>
                          <a:spcPts val="3200"/>
                        </a:lnSpc>
                        <a:spcBef>
                          <a:spcPts val="400"/>
                        </a:spcBef>
                        <a:spcAft>
                          <a:spcPts val="400"/>
                        </a:spcAft>
                      </a:pPr>
                      <a:r>
                        <a:rPr lang="en-US" sz="2000" dirty="0"/>
                        <a:t>Thực</a:t>
                      </a:r>
                      <a:r>
                        <a:rPr lang="en-US" sz="2000" baseline="0" dirty="0"/>
                        <a:t> vật</a:t>
                      </a:r>
                      <a:endParaRPr lang="en-US" sz="2000" dirty="0"/>
                    </a:p>
                  </a:txBody>
                  <a:tcPr/>
                </a:tc>
                <a:tc>
                  <a:txBody>
                    <a:bodyPr/>
                    <a:lstStyle/>
                    <a:p>
                      <a:pPr algn="just">
                        <a:lnSpc>
                          <a:spcPts val="3200"/>
                        </a:lnSpc>
                        <a:spcBef>
                          <a:spcPts val="400"/>
                        </a:spcBef>
                        <a:spcAft>
                          <a:spcPts val="400"/>
                        </a:spcAft>
                      </a:pPr>
                      <a:r>
                        <a:rPr lang="en-US" sz="2000" b="0" i="0" u="none" strike="noStrike" cap="none" dirty="0">
                          <a:solidFill>
                            <a:srgbClr val="000000"/>
                          </a:solidFill>
                          <a:effectLst/>
                          <a:latin typeface="Arial"/>
                          <a:ea typeface="Arial"/>
                          <a:cs typeface="Arial"/>
                          <a:sym typeface="Arial"/>
                        </a:rPr>
                        <a:t>Hướng dương, dương xỉ, rêu, sen, thông</a:t>
                      </a:r>
                      <a:endParaRPr lang="en-US" sz="2000" dirty="0"/>
                    </a:p>
                  </a:txBody>
                  <a:tcPr/>
                </a:tc>
                <a:extLst>
                  <a:ext uri="{0D108BD9-81ED-4DB2-BD59-A6C34878D82A}">
                    <a16:rowId xmlns:a16="http://schemas.microsoft.com/office/drawing/2014/main" val="10004"/>
                  </a:ext>
                </a:extLst>
              </a:tr>
              <a:tr h="783815">
                <a:tc>
                  <a:txBody>
                    <a:bodyPr/>
                    <a:lstStyle/>
                    <a:p>
                      <a:pPr algn="ctr">
                        <a:lnSpc>
                          <a:spcPts val="3200"/>
                        </a:lnSpc>
                        <a:spcBef>
                          <a:spcPts val="400"/>
                        </a:spcBef>
                        <a:spcAft>
                          <a:spcPts val="400"/>
                        </a:spcAft>
                      </a:pPr>
                      <a:r>
                        <a:rPr lang="en-US" sz="2000" dirty="0"/>
                        <a:t>Động</a:t>
                      </a:r>
                      <a:r>
                        <a:rPr lang="en-US" sz="2000" baseline="0" dirty="0"/>
                        <a:t> vật</a:t>
                      </a:r>
                      <a:endParaRPr lang="en-US" sz="2000" dirty="0"/>
                    </a:p>
                  </a:txBody>
                  <a:tcPr/>
                </a:tc>
                <a:tc>
                  <a:txBody>
                    <a:bodyPr/>
                    <a:lstStyle/>
                    <a:p>
                      <a:pPr algn="just">
                        <a:lnSpc>
                          <a:spcPts val="3200"/>
                        </a:lnSpc>
                        <a:spcBef>
                          <a:spcPts val="400"/>
                        </a:spcBef>
                        <a:spcAft>
                          <a:spcPts val="400"/>
                        </a:spcAft>
                      </a:pPr>
                      <a:r>
                        <a:rPr lang="en-US" sz="2000" b="0" i="0" u="none" strike="noStrike" cap="none" dirty="0">
                          <a:solidFill>
                            <a:srgbClr val="000000"/>
                          </a:solidFill>
                          <a:effectLst/>
                          <a:latin typeface="Arial"/>
                          <a:ea typeface="Arial"/>
                          <a:cs typeface="Arial"/>
                          <a:sym typeface="Arial"/>
                        </a:rPr>
                        <a:t>Voi, rùa, chim, cá, mực</a:t>
                      </a:r>
                      <a:endParaRPr lang="en-US" sz="20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212485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21"/>
          <p:cNvSpPr txBox="1">
            <a:spLocks noGrp="1"/>
          </p:cNvSpPr>
          <p:nvPr>
            <p:ph type="title"/>
          </p:nvPr>
        </p:nvSpPr>
        <p:spPr>
          <a:xfrm>
            <a:off x="93442" y="-8688"/>
            <a:ext cx="7843200" cy="653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2400" b="1" dirty="0">
                <a:solidFill>
                  <a:srgbClr val="C00000"/>
                </a:solidFill>
                <a:latin typeface="Times New Roman" panose="02020603050405020304" pitchFamily="18" charset="0"/>
                <a:cs typeface="Times New Roman" panose="02020603050405020304" pitchFamily="18" charset="0"/>
              </a:rPr>
              <a:t>Quan sát Hình 14.5</a:t>
            </a:r>
            <a:endParaRPr sz="2400" b="1" dirty="0">
              <a:solidFill>
                <a:srgbClr val="C00000"/>
              </a:solidFill>
              <a:latin typeface="Times New Roman" panose="02020603050405020304" pitchFamily="18" charset="0"/>
              <a:cs typeface="Times New Roman" panose="02020603050405020304" pitchFamily="18" charset="0"/>
            </a:endParaRPr>
          </a:p>
        </p:txBody>
      </p:sp>
      <p:sp>
        <p:nvSpPr>
          <p:cNvPr id="2" name="Text Placeholder 1"/>
          <p:cNvSpPr>
            <a:spLocks noGrp="1"/>
          </p:cNvSpPr>
          <p:nvPr>
            <p:ph type="body" idx="1"/>
          </p:nvPr>
        </p:nvSpPr>
        <p:spPr>
          <a:xfrm>
            <a:off x="0" y="720986"/>
            <a:ext cx="8931349" cy="483386"/>
          </a:xfrm>
        </p:spPr>
        <p:txBody>
          <a:bodyPr/>
          <a:lstStyle/>
          <a:p>
            <a:pPr algn="just">
              <a:lnSpc>
                <a:spcPts val="2400"/>
              </a:lnSpc>
              <a:spcBef>
                <a:spcPts val="200"/>
              </a:spcBef>
              <a:spcAft>
                <a:spcPts val="200"/>
              </a:spcAft>
            </a:pPr>
            <a:r>
              <a:rPr lang="en-US" sz="2400" i="1" dirty="0">
                <a:solidFill>
                  <a:srgbClr val="C00000"/>
                </a:solidFill>
                <a:latin typeface="Times New Roman" panose="02020603050405020304" pitchFamily="18" charset="0"/>
                <a:cs typeface="Times New Roman" panose="02020603050405020304" pitchFamily="18" charset="0"/>
              </a:rPr>
              <a:t>Em hãy cho biết các bậc phân loại của thế giới sống từ thấp đến cao</a:t>
            </a:r>
          </a:p>
        </p:txBody>
      </p:sp>
      <p:sp>
        <p:nvSpPr>
          <p:cNvPr id="589" name="Google Shape;589;p21"/>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sz="2400">
                <a:latin typeface="Times New Roman" panose="02020603050405020304" pitchFamily="18" charset="0"/>
                <a:cs typeface="Times New Roman" panose="02020603050405020304" pitchFamily="18" charset="0"/>
              </a:rPr>
              <a:pPr marL="0" lvl="0" indent="0" algn="ctr" rtl="0">
                <a:spcBef>
                  <a:spcPts val="0"/>
                </a:spcBef>
                <a:spcAft>
                  <a:spcPts val="0"/>
                </a:spcAft>
                <a:buNone/>
              </a:pPr>
              <a:t>18</a:t>
            </a:fld>
            <a:endParaRPr sz="240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6224" y="1280346"/>
            <a:ext cx="4226366" cy="3164194"/>
          </a:xfrm>
          <a:prstGeom prst="rect">
            <a:avLst/>
          </a:prstGeom>
        </p:spPr>
      </p:pic>
      <p:sp>
        <p:nvSpPr>
          <p:cNvPr id="8" name="Rectangle 7"/>
          <p:cNvSpPr/>
          <p:nvPr/>
        </p:nvSpPr>
        <p:spPr>
          <a:xfrm>
            <a:off x="5820161" y="1483546"/>
            <a:ext cx="2017361" cy="2554545"/>
          </a:xfrm>
          <a:prstGeom prst="rect">
            <a:avLst/>
          </a:prstGeom>
        </p:spPr>
        <p:txBody>
          <a:bodyPr wrap="square">
            <a:spAutoFit/>
          </a:bodyPr>
          <a:lstStyle/>
          <a:p>
            <a:pPr marL="342900" indent="-342900">
              <a:lnSpc>
                <a:spcPts val="24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Loài</a:t>
            </a:r>
          </a:p>
          <a:p>
            <a:pPr marL="342900" indent="-342900">
              <a:lnSpc>
                <a:spcPts val="24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Chi</a:t>
            </a:r>
          </a:p>
          <a:p>
            <a:pPr marL="342900" indent="-342900">
              <a:lnSpc>
                <a:spcPts val="24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Họ</a:t>
            </a:r>
          </a:p>
          <a:p>
            <a:pPr marL="342900" indent="-342900">
              <a:lnSpc>
                <a:spcPts val="24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Bộ</a:t>
            </a:r>
          </a:p>
          <a:p>
            <a:pPr marL="342900" indent="-342900">
              <a:lnSpc>
                <a:spcPts val="24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Lớp</a:t>
            </a:r>
          </a:p>
          <a:p>
            <a:pPr marL="342900" indent="-342900">
              <a:lnSpc>
                <a:spcPts val="24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Ngành</a:t>
            </a:r>
          </a:p>
          <a:p>
            <a:pPr marL="342900" indent="-342900">
              <a:lnSpc>
                <a:spcPts val="2400"/>
              </a:lnSpc>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Giới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85"/>
                                        </p:tgtEl>
                                        <p:attrNameLst>
                                          <p:attrName>style.visibility</p:attrName>
                                        </p:attrNameLst>
                                      </p:cBhvr>
                                      <p:to>
                                        <p:strVal val="visible"/>
                                      </p:to>
                                    </p:set>
                                    <p:animEffect transition="in" filter="wipe(down)">
                                      <p:cBhvr>
                                        <p:cTn id="7" dur="500"/>
                                        <p:tgtEl>
                                          <p:spTgt spid="58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wipe(down)">
                                      <p:cBhvr>
                                        <p:cTn id="22" dur="500"/>
                                        <p:tgtEl>
                                          <p:spTgt spid="8">
                                            <p:txEl>
                                              <p:pRg st="0" end="0"/>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wipe(down)">
                                      <p:cBhvr>
                                        <p:cTn id="25" dur="500"/>
                                        <p:tgtEl>
                                          <p:spTgt spid="8">
                                            <p:txEl>
                                              <p:pRg st="1" end="1"/>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wipe(down)">
                                      <p:cBhvr>
                                        <p:cTn id="28" dur="500"/>
                                        <p:tgtEl>
                                          <p:spTgt spid="8">
                                            <p:txEl>
                                              <p:pRg st="2" end="2"/>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animEffect transition="in" filter="wipe(down)">
                                      <p:cBhvr>
                                        <p:cTn id="31" dur="500"/>
                                        <p:tgtEl>
                                          <p:spTgt spid="8">
                                            <p:txEl>
                                              <p:pRg st="3" end="3"/>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8">
                                            <p:txEl>
                                              <p:pRg st="4" end="4"/>
                                            </p:txEl>
                                          </p:spTgt>
                                        </p:tgtEl>
                                        <p:attrNameLst>
                                          <p:attrName>style.visibility</p:attrName>
                                        </p:attrNameLst>
                                      </p:cBhvr>
                                      <p:to>
                                        <p:strVal val="visible"/>
                                      </p:to>
                                    </p:set>
                                    <p:animEffect transition="in" filter="wipe(down)">
                                      <p:cBhvr>
                                        <p:cTn id="34" dur="500"/>
                                        <p:tgtEl>
                                          <p:spTgt spid="8">
                                            <p:txEl>
                                              <p:pRg st="4" end="4"/>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Effect transition="in" filter="wipe(down)">
                                      <p:cBhvr>
                                        <p:cTn id="37" dur="500"/>
                                        <p:tgtEl>
                                          <p:spTgt spid="8">
                                            <p:txEl>
                                              <p:pRg st="5" end="5"/>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8">
                                            <p:txEl>
                                              <p:pRg st="6" end="6"/>
                                            </p:txEl>
                                          </p:spTgt>
                                        </p:tgtEl>
                                        <p:attrNameLst>
                                          <p:attrName>style.visibility</p:attrName>
                                        </p:attrNameLst>
                                      </p:cBhvr>
                                      <p:to>
                                        <p:strVal val="visible"/>
                                      </p:to>
                                    </p:set>
                                    <p:animEffect transition="in" filter="wipe(down)">
                                      <p:cBhvr>
                                        <p:cTn id="40"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541275-EBBB-4797-96C1-EF5A58411182}"/>
              </a:ext>
            </a:extLst>
          </p:cNvPr>
          <p:cNvSpPr/>
          <p:nvPr/>
        </p:nvSpPr>
        <p:spPr>
          <a:xfrm>
            <a:off x="1084942" y="4545806"/>
            <a:ext cx="1257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2100" b="1" dirty="0" err="1">
                <a:latin typeface="Times New Roman" panose="02020603050405020304" pitchFamily="18" charset="0"/>
                <a:cs typeface="Times New Roman" panose="02020603050405020304" pitchFamily="18" charset="0"/>
              </a:rPr>
              <a:t>Giới</a:t>
            </a:r>
            <a:endParaRPr lang="en-US" sz="2100" b="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B278C26D-30C7-4734-BC2E-69C1C73D31D5}"/>
              </a:ext>
            </a:extLst>
          </p:cNvPr>
          <p:cNvSpPr/>
          <p:nvPr/>
        </p:nvSpPr>
        <p:spPr>
          <a:xfrm>
            <a:off x="1742338" y="3974306"/>
            <a:ext cx="1257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2100" b="1" dirty="0" err="1">
                <a:latin typeface="Times New Roman" panose="02020603050405020304" pitchFamily="18" charset="0"/>
                <a:cs typeface="Times New Roman" panose="02020603050405020304" pitchFamily="18" charset="0"/>
              </a:rPr>
              <a:t>Ngành</a:t>
            </a:r>
            <a:endParaRPr lang="en-US" sz="2100" b="1" dirty="0">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8519C7CB-4980-47A9-B2F3-38285E2DB267}"/>
              </a:ext>
            </a:extLst>
          </p:cNvPr>
          <p:cNvSpPr/>
          <p:nvPr/>
        </p:nvSpPr>
        <p:spPr>
          <a:xfrm>
            <a:off x="2228240" y="3402806"/>
            <a:ext cx="1257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2100" b="1" dirty="0" err="1">
                <a:latin typeface="Times New Roman" panose="02020603050405020304" pitchFamily="18" charset="0"/>
                <a:cs typeface="Times New Roman" panose="02020603050405020304" pitchFamily="18" charset="0"/>
              </a:rPr>
              <a:t>Lớp</a:t>
            </a:r>
            <a:endParaRPr lang="en-US" sz="2100" b="1" dirty="0">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C26B3EA8-82C6-4E6E-9C93-D2948015F326}"/>
              </a:ext>
            </a:extLst>
          </p:cNvPr>
          <p:cNvSpPr/>
          <p:nvPr/>
        </p:nvSpPr>
        <p:spPr>
          <a:xfrm>
            <a:off x="2742724" y="2831306"/>
            <a:ext cx="1257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2100" b="1" dirty="0" err="1">
                <a:latin typeface="Times New Roman" panose="02020603050405020304" pitchFamily="18" charset="0"/>
                <a:cs typeface="Times New Roman" panose="02020603050405020304" pitchFamily="18" charset="0"/>
              </a:rPr>
              <a:t>Bộ</a:t>
            </a:r>
            <a:endParaRPr lang="en-US" sz="2100" b="1" dirty="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7DCDA1ED-2EFD-4583-B145-187DD6C04702}"/>
              </a:ext>
            </a:extLst>
          </p:cNvPr>
          <p:cNvSpPr/>
          <p:nvPr/>
        </p:nvSpPr>
        <p:spPr>
          <a:xfrm>
            <a:off x="3200043" y="2259806"/>
            <a:ext cx="1257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2100" b="1" dirty="0" err="1">
                <a:latin typeface="Times New Roman" panose="02020603050405020304" pitchFamily="18" charset="0"/>
                <a:cs typeface="Times New Roman" panose="02020603050405020304" pitchFamily="18" charset="0"/>
              </a:rPr>
              <a:t>Họ</a:t>
            </a:r>
            <a:endParaRPr lang="en-US" sz="2100" b="1" dirty="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1D01F5AD-EACA-44FE-93F1-A36B59E4C653}"/>
              </a:ext>
            </a:extLst>
          </p:cNvPr>
          <p:cNvSpPr/>
          <p:nvPr/>
        </p:nvSpPr>
        <p:spPr>
          <a:xfrm>
            <a:off x="3797892" y="1688306"/>
            <a:ext cx="1257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2100" b="1" dirty="0" err="1">
                <a:latin typeface="Times New Roman" panose="02020603050405020304" pitchFamily="18" charset="0"/>
                <a:cs typeface="Times New Roman" panose="02020603050405020304" pitchFamily="18" charset="0"/>
              </a:rPr>
              <a:t>Giống</a:t>
            </a:r>
            <a:endParaRPr lang="en-US" sz="2100" b="1"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770E0204-2150-4822-B21E-ACC777F46AC4}"/>
              </a:ext>
            </a:extLst>
          </p:cNvPr>
          <p:cNvSpPr/>
          <p:nvPr/>
        </p:nvSpPr>
        <p:spPr>
          <a:xfrm>
            <a:off x="4286176" y="1116806"/>
            <a:ext cx="1257628"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anchor="ctr"/>
          <a:lstStyle/>
          <a:p>
            <a:pPr algn="ctr">
              <a:defRPr/>
            </a:pPr>
            <a:r>
              <a:rPr lang="en-US" sz="2100" b="1" dirty="0" err="1">
                <a:latin typeface="Times New Roman" panose="02020603050405020304" pitchFamily="18" charset="0"/>
                <a:cs typeface="Times New Roman" panose="02020603050405020304" pitchFamily="18" charset="0"/>
              </a:rPr>
              <a:t>Loài</a:t>
            </a:r>
            <a:endParaRPr lang="en-US" sz="2100" b="1" dirty="0">
              <a:latin typeface="Times New Roman" panose="02020603050405020304" pitchFamily="18" charset="0"/>
              <a:cs typeface="Times New Roman" panose="02020603050405020304" pitchFamily="18" charset="0"/>
            </a:endParaRPr>
          </a:p>
        </p:txBody>
      </p:sp>
      <p:pic>
        <p:nvPicPr>
          <p:cNvPr id="11" name="Picture 10">
            <a:extLst>
              <a:ext uri="{FF2B5EF4-FFF2-40B4-BE49-F238E27FC236}">
                <a16:creationId xmlns:a16="http://schemas.microsoft.com/office/drawing/2014/main" id="{CE878842-36A8-45E4-9780-638871044E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99353" y="72629"/>
            <a:ext cx="1044450" cy="1044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9C3E1A4E-1D70-49EA-955A-50F935B09AF0}"/>
              </a:ext>
            </a:extLst>
          </p:cNvPr>
          <p:cNvSpPr txBox="1">
            <a:spLocks noChangeArrowheads="1"/>
          </p:cNvSpPr>
          <p:nvPr/>
        </p:nvSpPr>
        <p:spPr bwMode="auto">
          <a:xfrm>
            <a:off x="2571229" y="4686300"/>
            <a:ext cx="2115101" cy="567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nSpc>
                <a:spcPct val="90000"/>
              </a:lnSpc>
            </a:pPr>
            <a:r>
              <a:rPr lang="en-US" altLang="en-US" sz="1800" dirty="0" err="1"/>
              <a:t>Animalia</a:t>
            </a:r>
            <a:r>
              <a:rPr lang="en-US" altLang="en-US" sz="1800" dirty="0"/>
              <a:t>: </a:t>
            </a:r>
            <a:r>
              <a:rPr lang="en-US" altLang="en-US" sz="1800" dirty="0" err="1"/>
              <a:t>Động</a:t>
            </a:r>
            <a:r>
              <a:rPr lang="en-US" altLang="en-US" sz="1800" dirty="0"/>
              <a:t> </a:t>
            </a:r>
            <a:r>
              <a:rPr lang="en-US" altLang="en-US" sz="1800" dirty="0" err="1"/>
              <a:t>vật</a:t>
            </a:r>
            <a:endParaRPr lang="en-US" altLang="en-US" sz="1800" dirty="0"/>
          </a:p>
        </p:txBody>
      </p:sp>
      <p:sp>
        <p:nvSpPr>
          <p:cNvPr id="14" name="TextBox 13">
            <a:extLst>
              <a:ext uri="{FF2B5EF4-FFF2-40B4-BE49-F238E27FC236}">
                <a16:creationId xmlns:a16="http://schemas.microsoft.com/office/drawing/2014/main" id="{E23466AD-27B0-46E0-8759-96C9964DFF5A}"/>
              </a:ext>
            </a:extLst>
          </p:cNvPr>
          <p:cNvSpPr txBox="1">
            <a:spLocks noChangeArrowheads="1"/>
          </p:cNvSpPr>
          <p:nvPr/>
        </p:nvSpPr>
        <p:spPr bwMode="auto">
          <a:xfrm>
            <a:off x="3178607" y="4096941"/>
            <a:ext cx="3222670"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nSpc>
                <a:spcPct val="90000"/>
              </a:lnSpc>
            </a:pPr>
            <a:r>
              <a:rPr lang="en-US" altLang="en-US" sz="1800" dirty="0" err="1"/>
              <a:t>Chordata</a:t>
            </a:r>
            <a:r>
              <a:rPr lang="en-US" altLang="en-US" sz="1800" dirty="0"/>
              <a:t>: ĐV </a:t>
            </a:r>
            <a:r>
              <a:rPr lang="en-US" altLang="en-US" sz="1800" dirty="0" err="1"/>
              <a:t>có</a:t>
            </a:r>
            <a:r>
              <a:rPr lang="en-US" altLang="en-US" sz="1800" dirty="0"/>
              <a:t> </a:t>
            </a:r>
            <a:r>
              <a:rPr lang="en-US" altLang="en-US" sz="1800" dirty="0" err="1"/>
              <a:t>dây</a:t>
            </a:r>
            <a:r>
              <a:rPr lang="en-US" altLang="en-US" sz="1800" dirty="0"/>
              <a:t> </a:t>
            </a:r>
            <a:r>
              <a:rPr lang="en-US" altLang="en-US" sz="1800" dirty="0" err="1"/>
              <a:t>sống</a:t>
            </a:r>
            <a:endParaRPr lang="en-US" altLang="en-US" sz="1800" dirty="0"/>
          </a:p>
        </p:txBody>
      </p:sp>
      <p:sp>
        <p:nvSpPr>
          <p:cNvPr id="15" name="TextBox 14">
            <a:extLst>
              <a:ext uri="{FF2B5EF4-FFF2-40B4-BE49-F238E27FC236}">
                <a16:creationId xmlns:a16="http://schemas.microsoft.com/office/drawing/2014/main" id="{C745489E-60F0-4F81-8866-BA78E3FC70DB}"/>
              </a:ext>
            </a:extLst>
          </p:cNvPr>
          <p:cNvSpPr txBox="1">
            <a:spLocks noChangeArrowheads="1"/>
          </p:cNvSpPr>
          <p:nvPr/>
        </p:nvSpPr>
        <p:spPr bwMode="auto">
          <a:xfrm>
            <a:off x="3641880" y="3482578"/>
            <a:ext cx="2416408"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nSpc>
                <a:spcPct val="90000"/>
              </a:lnSpc>
            </a:pPr>
            <a:r>
              <a:rPr lang="en-US" altLang="en-US" sz="1800" dirty="0" err="1"/>
              <a:t>Mammalia</a:t>
            </a:r>
            <a:r>
              <a:rPr lang="en-US" altLang="en-US" sz="1800" dirty="0"/>
              <a:t>: ĐV </a:t>
            </a:r>
            <a:r>
              <a:rPr lang="en-US" altLang="en-US" sz="1800" dirty="0" err="1"/>
              <a:t>có</a:t>
            </a:r>
            <a:r>
              <a:rPr lang="en-US" altLang="en-US" sz="1800" dirty="0"/>
              <a:t> </a:t>
            </a:r>
            <a:r>
              <a:rPr lang="en-US" altLang="en-US" sz="1800" dirty="0" err="1"/>
              <a:t>vú</a:t>
            </a:r>
            <a:endParaRPr lang="en-US" altLang="en-US" sz="1800" dirty="0"/>
          </a:p>
        </p:txBody>
      </p:sp>
      <p:sp>
        <p:nvSpPr>
          <p:cNvPr id="16" name="TextBox 15">
            <a:extLst>
              <a:ext uri="{FF2B5EF4-FFF2-40B4-BE49-F238E27FC236}">
                <a16:creationId xmlns:a16="http://schemas.microsoft.com/office/drawing/2014/main" id="{51728F70-8BE2-4FD3-9426-7D125A5B3863}"/>
              </a:ext>
            </a:extLst>
          </p:cNvPr>
          <p:cNvSpPr txBox="1">
            <a:spLocks noChangeArrowheads="1"/>
          </p:cNvSpPr>
          <p:nvPr/>
        </p:nvSpPr>
        <p:spPr bwMode="auto">
          <a:xfrm>
            <a:off x="4198047" y="2924175"/>
            <a:ext cx="2489054"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nSpc>
                <a:spcPct val="90000"/>
              </a:lnSpc>
            </a:pPr>
            <a:r>
              <a:rPr lang="en-US" altLang="en-US" sz="1800" dirty="0"/>
              <a:t>Primates: </a:t>
            </a:r>
            <a:r>
              <a:rPr lang="en-US" altLang="en-US" sz="1800" dirty="0" err="1"/>
              <a:t>Linh</a:t>
            </a:r>
            <a:r>
              <a:rPr lang="en-US" altLang="en-US" sz="1800" dirty="0"/>
              <a:t> </a:t>
            </a:r>
            <a:r>
              <a:rPr lang="en-US" altLang="en-US" sz="1800" dirty="0" err="1"/>
              <a:t>trưởng</a:t>
            </a:r>
            <a:endParaRPr lang="en-US" altLang="en-US" sz="1800" dirty="0"/>
          </a:p>
        </p:txBody>
      </p:sp>
      <p:sp>
        <p:nvSpPr>
          <p:cNvPr id="17" name="TextBox 16">
            <a:extLst>
              <a:ext uri="{FF2B5EF4-FFF2-40B4-BE49-F238E27FC236}">
                <a16:creationId xmlns:a16="http://schemas.microsoft.com/office/drawing/2014/main" id="{3D521160-7CAE-4C12-923B-5625F26C3B99}"/>
              </a:ext>
            </a:extLst>
          </p:cNvPr>
          <p:cNvSpPr txBox="1">
            <a:spLocks noChangeArrowheads="1"/>
          </p:cNvSpPr>
          <p:nvPr/>
        </p:nvSpPr>
        <p:spPr bwMode="auto">
          <a:xfrm>
            <a:off x="4686330" y="2365772"/>
            <a:ext cx="1714947"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nSpc>
                <a:spcPct val="90000"/>
              </a:lnSpc>
            </a:pPr>
            <a:r>
              <a:rPr lang="en-US" altLang="en-US" sz="1800" dirty="0" err="1"/>
              <a:t>Homonidae</a:t>
            </a:r>
            <a:endParaRPr lang="en-US" altLang="en-US" sz="1800" dirty="0"/>
          </a:p>
        </p:txBody>
      </p:sp>
      <p:sp>
        <p:nvSpPr>
          <p:cNvPr id="18" name="TextBox 17">
            <a:extLst>
              <a:ext uri="{FF2B5EF4-FFF2-40B4-BE49-F238E27FC236}">
                <a16:creationId xmlns:a16="http://schemas.microsoft.com/office/drawing/2014/main" id="{DEF54B26-440F-425C-A79C-C29C6E9DF482}"/>
              </a:ext>
            </a:extLst>
          </p:cNvPr>
          <p:cNvSpPr txBox="1">
            <a:spLocks noChangeArrowheads="1"/>
          </p:cNvSpPr>
          <p:nvPr/>
        </p:nvSpPr>
        <p:spPr bwMode="auto">
          <a:xfrm>
            <a:off x="5257979" y="1750219"/>
            <a:ext cx="1714947" cy="31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nSpc>
                <a:spcPct val="90000"/>
              </a:lnSpc>
            </a:pPr>
            <a:r>
              <a:rPr lang="en-US" altLang="en-US" sz="1800" dirty="0"/>
              <a:t>Homo</a:t>
            </a:r>
          </a:p>
        </p:txBody>
      </p:sp>
      <p:sp>
        <p:nvSpPr>
          <p:cNvPr id="19" name="TextBox 18">
            <a:extLst>
              <a:ext uri="{FF2B5EF4-FFF2-40B4-BE49-F238E27FC236}">
                <a16:creationId xmlns:a16="http://schemas.microsoft.com/office/drawing/2014/main" id="{6D410099-4381-4455-AAEB-AF9005402EF0}"/>
              </a:ext>
            </a:extLst>
          </p:cNvPr>
          <p:cNvSpPr txBox="1">
            <a:spLocks noChangeArrowheads="1"/>
          </p:cNvSpPr>
          <p:nvPr/>
        </p:nvSpPr>
        <p:spPr bwMode="auto">
          <a:xfrm>
            <a:off x="5658133" y="1191816"/>
            <a:ext cx="1714947" cy="31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9" tIns="34295" rIns="68589" bIns="34295">
            <a:spAutoFit/>
          </a:bodyPr>
          <a:lstStyle>
            <a:lvl1pPr>
              <a:defRPr>
                <a:solidFill>
                  <a:schemeClr val="tx1"/>
                </a:solidFill>
                <a:latin typeface="Euphemia" panose="020B0503040102020104" pitchFamily="34" charset="0"/>
              </a:defRPr>
            </a:lvl1pPr>
            <a:lvl2pPr marL="742950" indent="-285750">
              <a:defRPr>
                <a:solidFill>
                  <a:schemeClr val="tx1"/>
                </a:solidFill>
                <a:latin typeface="Euphemia" panose="020B0503040102020104" pitchFamily="34" charset="0"/>
              </a:defRPr>
            </a:lvl2pPr>
            <a:lvl3pPr marL="1143000" indent="-228600">
              <a:defRPr>
                <a:solidFill>
                  <a:schemeClr val="tx1"/>
                </a:solidFill>
                <a:latin typeface="Euphemia" panose="020B0503040102020104" pitchFamily="34" charset="0"/>
              </a:defRPr>
            </a:lvl3pPr>
            <a:lvl4pPr marL="1600200" indent="-228600">
              <a:defRPr>
                <a:solidFill>
                  <a:schemeClr val="tx1"/>
                </a:solidFill>
                <a:latin typeface="Euphemia" panose="020B0503040102020104" pitchFamily="34" charset="0"/>
              </a:defRPr>
            </a:lvl4pPr>
            <a:lvl5pPr marL="2057400" indent="-228600">
              <a:defRPr>
                <a:solidFill>
                  <a:schemeClr val="tx1"/>
                </a:solidFill>
                <a:latin typeface="Euphemia" panose="020B0503040102020104" pitchFamily="34" charset="0"/>
              </a:defRPr>
            </a:lvl5pPr>
            <a:lvl6pPr marL="2514600" indent="-228600" eaLnBrk="0" fontAlgn="base" hangingPunct="0">
              <a:spcBef>
                <a:spcPct val="0"/>
              </a:spcBef>
              <a:spcAft>
                <a:spcPct val="0"/>
              </a:spcAft>
              <a:defRPr>
                <a:solidFill>
                  <a:schemeClr val="tx1"/>
                </a:solidFill>
                <a:latin typeface="Euphemia" panose="020B0503040102020104" pitchFamily="34" charset="0"/>
              </a:defRPr>
            </a:lvl6pPr>
            <a:lvl7pPr marL="2971800" indent="-228600" eaLnBrk="0" fontAlgn="base" hangingPunct="0">
              <a:spcBef>
                <a:spcPct val="0"/>
              </a:spcBef>
              <a:spcAft>
                <a:spcPct val="0"/>
              </a:spcAft>
              <a:defRPr>
                <a:solidFill>
                  <a:schemeClr val="tx1"/>
                </a:solidFill>
                <a:latin typeface="Euphemia" panose="020B0503040102020104" pitchFamily="34" charset="0"/>
              </a:defRPr>
            </a:lvl7pPr>
            <a:lvl8pPr marL="3429000" indent="-228600" eaLnBrk="0" fontAlgn="base" hangingPunct="0">
              <a:spcBef>
                <a:spcPct val="0"/>
              </a:spcBef>
              <a:spcAft>
                <a:spcPct val="0"/>
              </a:spcAft>
              <a:defRPr>
                <a:solidFill>
                  <a:schemeClr val="tx1"/>
                </a:solidFill>
                <a:latin typeface="Euphemia" panose="020B0503040102020104" pitchFamily="34" charset="0"/>
              </a:defRPr>
            </a:lvl8pPr>
            <a:lvl9pPr marL="3886200" indent="-228600" eaLnBrk="0" fontAlgn="base" hangingPunct="0">
              <a:spcBef>
                <a:spcPct val="0"/>
              </a:spcBef>
              <a:spcAft>
                <a:spcPct val="0"/>
              </a:spcAft>
              <a:defRPr>
                <a:solidFill>
                  <a:schemeClr val="tx1"/>
                </a:solidFill>
                <a:latin typeface="Euphemia" panose="020B0503040102020104" pitchFamily="34" charset="0"/>
              </a:defRPr>
            </a:lvl9pPr>
          </a:lstStyle>
          <a:p>
            <a:pPr>
              <a:lnSpc>
                <a:spcPct val="90000"/>
              </a:lnSpc>
            </a:pPr>
            <a:r>
              <a:rPr lang="en-US" altLang="en-US" sz="1800" i="1" dirty="0"/>
              <a:t>Homo Sapiens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down)">
                                      <p:cBhvr>
                                        <p:cTn id="57" dur="500"/>
                                        <p:tgtEl>
                                          <p:spTgt spid="1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500"/>
                                        <p:tgtEl>
                                          <p:spTgt spid="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down)">
                                      <p:cBhvr>
                                        <p:cTn id="67" dur="500"/>
                                        <p:tgtEl>
                                          <p:spTgt spid="18"/>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0"/>
                                        </p:tgtEl>
                                        <p:attrNameLst>
                                          <p:attrName>style.visibility</p:attrName>
                                        </p:attrNameLst>
                                      </p:cBhvr>
                                      <p:to>
                                        <p:strVal val="visible"/>
                                      </p:to>
                                    </p:set>
                                    <p:animEffect transition="in" filter="wipe(down)">
                                      <p:cBhvr>
                                        <p:cTn id="72" dur="500"/>
                                        <p:tgtEl>
                                          <p:spTgt spid="10"/>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barn(inVertical)">
                                      <p:cBhvr>
                                        <p:cTn id="7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3" grpId="0"/>
      <p:bldP spid="14" grpId="0"/>
      <p:bldP spid="15" grpId="0"/>
      <p:bldP spid="16" grpId="0"/>
      <p:bldP spid="17"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5"/>
        <p:cNvGrpSpPr/>
        <p:nvPr/>
      </p:nvGrpSpPr>
      <p:grpSpPr>
        <a:xfrm>
          <a:off x="0" y="0"/>
          <a:ext cx="0" cy="0"/>
          <a:chOff x="0" y="0"/>
          <a:chExt cx="0" cy="0"/>
        </a:xfrm>
      </p:grpSpPr>
      <p:sp>
        <p:nvSpPr>
          <p:cNvPr id="538" name="Google Shape;538;p16"/>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solidFill>
                  <a:schemeClr val="dk1"/>
                </a:solidFill>
              </a:rPr>
              <a:pPr marL="0" lvl="0" indent="0" algn="ctr" rtl="0">
                <a:spcBef>
                  <a:spcPts val="0"/>
                </a:spcBef>
                <a:spcAft>
                  <a:spcPts val="0"/>
                </a:spcAft>
                <a:buNone/>
              </a:pPr>
              <a:t>2</a:t>
            </a:fld>
            <a:endParaRPr>
              <a:solidFill>
                <a:schemeClr val="dk1"/>
              </a:solidFill>
            </a:endParaRPr>
          </a:p>
        </p:txBody>
      </p:sp>
      <p:pic>
        <p:nvPicPr>
          <p:cNvPr id="2" name="Picture 1"/>
          <p:cNvPicPr>
            <a:picLocks noChangeAspect="1"/>
          </p:cNvPicPr>
          <p:nvPr/>
        </p:nvPicPr>
        <p:blipFill>
          <a:blip r:embed="rId3"/>
          <a:stretch>
            <a:fillRect/>
          </a:stretch>
        </p:blipFill>
        <p:spPr>
          <a:xfrm>
            <a:off x="398195" y="325820"/>
            <a:ext cx="6296894" cy="4339561"/>
          </a:xfrm>
          <a:prstGeom prst="rect">
            <a:avLst/>
          </a:prstGeom>
        </p:spPr>
      </p:pic>
      <p:sp>
        <p:nvSpPr>
          <p:cNvPr id="3" name="Google Shape;536;p16">
            <a:extLst>
              <a:ext uri="{FF2B5EF4-FFF2-40B4-BE49-F238E27FC236}">
                <a16:creationId xmlns:a16="http://schemas.microsoft.com/office/drawing/2014/main" id="{14F4AEDB-716E-322A-46E5-EFF0E86826D8}"/>
              </a:ext>
            </a:extLst>
          </p:cNvPr>
          <p:cNvSpPr txBox="1">
            <a:spLocks/>
          </p:cNvSpPr>
          <p:nvPr/>
        </p:nvSpPr>
        <p:spPr>
          <a:xfrm>
            <a:off x="471768" y="325820"/>
            <a:ext cx="3679819" cy="893380"/>
          </a:xfrm>
          <a:prstGeom prst="rect">
            <a:avLst/>
          </a:prstGeom>
          <a:solidFill>
            <a:schemeClr val="bg1"/>
          </a:solidFill>
        </p:spPr>
        <p:txBody>
          <a:bodyPr spcFirstLastPara="1" vert="horz" wrap="square" lIns="0" tIns="0" rIns="0" bIns="0" rtlCol="0" anchor="ctr" anchorCtr="0">
            <a:noAutofit/>
          </a:bodyPr>
          <a:lst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vi-VN" b="1" dirty="0">
                <a:solidFill>
                  <a:srgbClr val="0000CC"/>
                </a:solidFill>
              </a:rPr>
              <a:t>Ai biết nhiều hơn?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20</a:t>
            </a:fld>
            <a:endParaRPr lang="en"/>
          </a:p>
        </p:txBody>
      </p:sp>
      <p:sp>
        <p:nvSpPr>
          <p:cNvPr id="3" name="Rectangle 2"/>
          <p:cNvSpPr/>
          <p:nvPr/>
        </p:nvSpPr>
        <p:spPr>
          <a:xfrm>
            <a:off x="154595" y="97420"/>
            <a:ext cx="3825086" cy="461665"/>
          </a:xfrm>
          <a:prstGeom prst="rect">
            <a:avLst/>
          </a:prstGeom>
        </p:spPr>
        <p:txBody>
          <a:bodyPr wrap="none">
            <a:spAutoFit/>
          </a:bodyPr>
          <a:lstStyle/>
          <a:p>
            <a:r>
              <a:rPr lang="en-US" sz="2400" b="1" dirty="0">
                <a:solidFill>
                  <a:srgbClr val="C00000"/>
                </a:solidFill>
                <a:latin typeface="Times New Roman" panose="02020603050405020304" pitchFamily="18" charset="0"/>
                <a:cs typeface="Times New Roman" panose="02020603050405020304" pitchFamily="18" charset="0"/>
              </a:rPr>
              <a:t>Thảo luận và trả lời câu hỏi</a:t>
            </a:r>
          </a:p>
        </p:txBody>
      </p:sp>
      <p:sp>
        <p:nvSpPr>
          <p:cNvPr id="4" name="Rectangle 3"/>
          <p:cNvSpPr/>
          <p:nvPr/>
        </p:nvSpPr>
        <p:spPr>
          <a:xfrm>
            <a:off x="251911" y="726755"/>
            <a:ext cx="5659414" cy="716350"/>
          </a:xfrm>
          <a:prstGeom prst="rect">
            <a:avLst/>
          </a:prstGeom>
        </p:spPr>
        <p:txBody>
          <a:bodyPr wrap="square">
            <a:spAutoFit/>
          </a:bodyPr>
          <a:lstStyle/>
          <a:p>
            <a:pPr>
              <a:lnSpc>
                <a:spcPts val="2200"/>
              </a:lnSpc>
              <a:spcBef>
                <a:spcPts val="200"/>
              </a:spcBef>
              <a:spcAft>
                <a:spcPts val="200"/>
              </a:spcAft>
            </a:pPr>
            <a:r>
              <a:rPr lang="en-US" sz="2400" i="1" dirty="0">
                <a:solidFill>
                  <a:srgbClr val="C00000"/>
                </a:solidFill>
                <a:latin typeface="Times New Roman" panose="02020603050405020304" pitchFamily="18" charset="0"/>
                <a:cs typeface="Times New Roman" panose="02020603050405020304" pitchFamily="18" charset="0"/>
              </a:rPr>
              <a:t>Em hãy gọi tên các bậc phân loại </a:t>
            </a:r>
          </a:p>
          <a:p>
            <a:pPr>
              <a:lnSpc>
                <a:spcPts val="2200"/>
              </a:lnSpc>
              <a:spcBef>
                <a:spcPts val="200"/>
              </a:spcBef>
              <a:spcAft>
                <a:spcPts val="200"/>
              </a:spcAft>
            </a:pPr>
            <a:r>
              <a:rPr lang="en-US" sz="2400" i="1" dirty="0">
                <a:solidFill>
                  <a:srgbClr val="C00000"/>
                </a:solidFill>
                <a:latin typeface="Times New Roman" panose="02020603050405020304" pitchFamily="18" charset="0"/>
                <a:cs typeface="Times New Roman" panose="02020603050405020304" pitchFamily="18" charset="0"/>
              </a:rPr>
              <a:t>của cây hoa li và con hổ đông dương.</a:t>
            </a:r>
          </a:p>
        </p:txBody>
      </p:sp>
      <p:sp>
        <p:nvSpPr>
          <p:cNvPr id="5" name="Rectangle 4"/>
          <p:cNvSpPr/>
          <p:nvPr/>
        </p:nvSpPr>
        <p:spPr>
          <a:xfrm>
            <a:off x="259689" y="1520174"/>
            <a:ext cx="5204767" cy="2298065"/>
          </a:xfrm>
          <a:prstGeom prst="rect">
            <a:avLst/>
          </a:prstGeom>
        </p:spPr>
        <p:txBody>
          <a:bodyPr wrap="square">
            <a:spAutoFit/>
          </a:bodyPr>
          <a:lstStyle/>
          <a:p>
            <a:pPr marL="342900" indent="-342900" algn="just">
              <a:lnSpc>
                <a:spcPts val="2800"/>
              </a:lnSpc>
              <a:spcBef>
                <a:spcPts val="200"/>
              </a:spcBef>
              <a:spcAft>
                <a:spcPts val="200"/>
              </a:spcAft>
              <a:buFont typeface="Wingdings" panose="05000000000000000000" pitchFamily="2" charset="2"/>
              <a:buChar char="§"/>
            </a:pPr>
            <a:r>
              <a:rPr lang="vi-VN" sz="2400" b="1" dirty="0">
                <a:solidFill>
                  <a:srgbClr val="0000CC"/>
                </a:solidFill>
                <a:latin typeface="Times New Roman" panose="02020603050405020304" pitchFamily="18" charset="0"/>
                <a:cs typeface="Times New Roman" panose="02020603050405020304" pitchFamily="18" charset="0"/>
              </a:rPr>
              <a:t>Hoa li: thuộc </a:t>
            </a:r>
            <a:r>
              <a:rPr lang="en-US" sz="2400" b="1" dirty="0">
                <a:solidFill>
                  <a:srgbClr val="0000CC"/>
                </a:solidFill>
                <a:latin typeface="Times New Roman" panose="02020603050405020304" pitchFamily="18" charset="0"/>
                <a:cs typeface="Times New Roman" panose="02020603050405020304" pitchFamily="18" charset="0"/>
              </a:rPr>
              <a:t>chi</a:t>
            </a:r>
            <a:r>
              <a:rPr lang="vi-VN" sz="2400" b="1" dirty="0">
                <a:solidFill>
                  <a:srgbClr val="0000CC"/>
                </a:solidFill>
                <a:latin typeface="Times New Roman" panose="02020603050405020304" pitchFamily="18" charset="0"/>
                <a:cs typeface="Times New Roman" panose="02020603050405020304" pitchFamily="18" charset="0"/>
              </a:rPr>
              <a:t> loa kèn - họ bách hợp - bộ hành - lớp một lá mầm - ngành hạt kín - giới thực vật</a:t>
            </a:r>
          </a:p>
          <a:p>
            <a:pPr marL="342900" indent="-342900" algn="just">
              <a:lnSpc>
                <a:spcPts val="2800"/>
              </a:lnSpc>
              <a:spcBef>
                <a:spcPts val="200"/>
              </a:spcBef>
              <a:spcAft>
                <a:spcPts val="200"/>
              </a:spcAft>
              <a:buFont typeface="Wingdings" panose="05000000000000000000" pitchFamily="2" charset="2"/>
              <a:buChar char="§"/>
            </a:pPr>
            <a:r>
              <a:rPr lang="vi-VN" sz="2400" b="1" dirty="0">
                <a:solidFill>
                  <a:srgbClr val="0000CC"/>
                </a:solidFill>
                <a:latin typeface="Times New Roman" panose="02020603050405020304" pitchFamily="18" charset="0"/>
                <a:cs typeface="Times New Roman" panose="02020603050405020304" pitchFamily="18" charset="0"/>
              </a:rPr>
              <a:t>Hổ đông dương: thuộc </a:t>
            </a:r>
            <a:r>
              <a:rPr lang="en-US" sz="2400" b="1" dirty="0">
                <a:solidFill>
                  <a:srgbClr val="0000CC"/>
                </a:solidFill>
                <a:latin typeface="Times New Roman" panose="02020603050405020304" pitchFamily="18" charset="0"/>
                <a:cs typeface="Times New Roman" panose="02020603050405020304" pitchFamily="18" charset="0"/>
              </a:rPr>
              <a:t>chi</a:t>
            </a:r>
            <a:r>
              <a:rPr lang="vi-VN" sz="2400" b="1" dirty="0">
                <a:solidFill>
                  <a:srgbClr val="0000CC"/>
                </a:solidFill>
                <a:latin typeface="Times New Roman" panose="02020603050405020304" pitchFamily="18" charset="0"/>
                <a:cs typeface="Times New Roman" panose="02020603050405020304" pitchFamily="18" charset="0"/>
              </a:rPr>
              <a:t> báo - họ mèo - bộ ăn thịt - lớp động vật - ngành dây sống - giới động vật.</a:t>
            </a:r>
          </a:p>
        </p:txBody>
      </p:sp>
      <p:pic>
        <p:nvPicPr>
          <p:cNvPr id="6" name="Picture 5"/>
          <p:cNvPicPr>
            <a:picLocks noChangeAspect="1"/>
          </p:cNvPicPr>
          <p:nvPr/>
        </p:nvPicPr>
        <p:blipFill>
          <a:blip r:embed="rId2"/>
          <a:stretch>
            <a:fillRect/>
          </a:stretch>
        </p:blipFill>
        <p:spPr>
          <a:xfrm>
            <a:off x="5911325" y="611008"/>
            <a:ext cx="2579179" cy="1546976"/>
          </a:xfrm>
          <a:prstGeom prst="rect">
            <a:avLst/>
          </a:prstGeom>
        </p:spPr>
      </p:pic>
      <p:pic>
        <p:nvPicPr>
          <p:cNvPr id="7" name="Picture 6"/>
          <p:cNvPicPr>
            <a:picLocks noChangeAspect="1"/>
          </p:cNvPicPr>
          <p:nvPr/>
        </p:nvPicPr>
        <p:blipFill>
          <a:blip r:embed="rId3"/>
          <a:stretch>
            <a:fillRect/>
          </a:stretch>
        </p:blipFill>
        <p:spPr>
          <a:xfrm>
            <a:off x="5899743" y="2428959"/>
            <a:ext cx="2579180" cy="1345962"/>
          </a:xfrm>
          <a:prstGeom prst="rect">
            <a:avLst/>
          </a:prstGeom>
        </p:spPr>
      </p:pic>
    </p:spTree>
    <p:extLst>
      <p:ext uri="{BB962C8B-B14F-4D97-AF65-F5344CB8AC3E}">
        <p14:creationId xmlns:p14="http://schemas.microsoft.com/office/powerpoint/2010/main" val="3775053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wheel(1)">
                                      <p:cBhvr>
                                        <p:cTn id="28" dur="2000"/>
                                        <p:tgtEl>
                                          <p:spTgt spid="5">
                                            <p:txEl>
                                              <p:pRg st="0" end="0"/>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animEffect transition="in" filter="wheel(1)">
                                      <p:cBhvr>
                                        <p:cTn id="31"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20493" y="107977"/>
            <a:ext cx="8903013" cy="751359"/>
          </a:xfrm>
        </p:spPr>
        <p:txBody>
          <a:bodyPr/>
          <a:lstStyle/>
          <a:p>
            <a:pPr marL="0" indent="0">
              <a:lnSpc>
                <a:spcPts val="2500"/>
              </a:lnSpc>
              <a:spcBef>
                <a:spcPts val="200"/>
              </a:spcBef>
              <a:spcAft>
                <a:spcPts val="200"/>
              </a:spcAft>
              <a:buNone/>
            </a:pPr>
            <a:r>
              <a:rPr lang="en-US" sz="2400" b="1" dirty="0">
                <a:solidFill>
                  <a:srgbClr val="0000CC"/>
                </a:solidFill>
                <a:latin typeface="Times New Roman" panose="02020603050405020304" pitchFamily="18" charset="0"/>
                <a:cs typeface="Times New Roman" panose="02020603050405020304" pitchFamily="18" charset="0"/>
              </a:rPr>
              <a:t>III. SỰ ĐA DẠNG VỀ SỐ LƯỢNG LOÀI VÀ MÔI TRƯỜNG SỐNG CỦA SINH VẬT</a:t>
            </a: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21</a:t>
            </a:fld>
            <a:endParaRPr lang="en"/>
          </a:p>
        </p:txBody>
      </p:sp>
      <p:sp>
        <p:nvSpPr>
          <p:cNvPr id="4" name="Rectangle 3"/>
          <p:cNvSpPr/>
          <p:nvPr/>
        </p:nvSpPr>
        <p:spPr>
          <a:xfrm>
            <a:off x="32528" y="873624"/>
            <a:ext cx="8730430" cy="1620957"/>
          </a:xfrm>
          <a:prstGeom prst="rect">
            <a:avLst/>
          </a:prstGeom>
          <a:solidFill>
            <a:schemeClr val="bg1"/>
          </a:solidFill>
        </p:spPr>
        <p:txBody>
          <a:bodyPr wrap="square">
            <a:spAutoFit/>
          </a:bodyPr>
          <a:lstStyle/>
          <a:p>
            <a:pPr marL="342900" indent="-342900" algn="ctr">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Cho đến nay, các nhà khoa học chưa biết chính xác có bao nhiêu loài trên Trái Đất.</a:t>
            </a:r>
          </a:p>
          <a:p>
            <a:pPr marL="342900" indent="-342900" algn="ctr">
              <a:spcBef>
                <a:spcPts val="200"/>
              </a:spcBef>
              <a:spcAft>
                <a:spcPts val="200"/>
              </a:spcAf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Theo ước tính, có khoảng 10 triệu loài. Tuy vậy, nhiều nhà khoa học cho rằng số lượng loài có thể </a:t>
            </a:r>
            <a:r>
              <a:rPr lang="en-US" sz="2400" dirty="0" err="1">
                <a:latin typeface="Times New Roman" panose="02020603050405020304" pitchFamily="18" charset="0"/>
                <a:cs typeface="Times New Roman" panose="02020603050405020304" pitchFamily="18" charset="0"/>
              </a:rPr>
              <a:t>lớn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endParaRPr lang="en-US" sz="2400" dirty="0">
              <a:latin typeface="Times New Roman" panose="02020603050405020304" pitchFamily="18" charset="0"/>
              <a:cs typeface="Times New Roman" panose="02020603050405020304" pitchFamily="18" charset="0"/>
            </a:endParaRPr>
          </a:p>
        </p:txBody>
      </p:sp>
      <p:sp>
        <p:nvSpPr>
          <p:cNvPr id="5" name="Rectangle 4"/>
          <p:cNvSpPr/>
          <p:nvPr/>
        </p:nvSpPr>
        <p:spPr>
          <a:xfrm>
            <a:off x="707086" y="2648920"/>
            <a:ext cx="7381313" cy="438582"/>
          </a:xfrm>
          <a:prstGeom prst="rect">
            <a:avLst/>
          </a:prstGeom>
        </p:spPr>
        <p:txBody>
          <a:bodyPr wrap="square">
            <a:spAutoFit/>
          </a:bodyPr>
          <a:lstStyle/>
          <a:p>
            <a:pPr algn="ctr">
              <a:lnSpc>
                <a:spcPts val="2700"/>
              </a:lnSpc>
              <a:spcBef>
                <a:spcPts val="200"/>
              </a:spcBef>
              <a:spcAft>
                <a:spcPts val="200"/>
              </a:spcAft>
            </a:pPr>
            <a:r>
              <a:rPr lang="en-US" sz="2400" dirty="0" err="1">
                <a:solidFill>
                  <a:srgbClr val="FF0000"/>
                </a:solidFill>
                <a:latin typeface="Times New Roman" panose="02020603050405020304" pitchFamily="18" charset="0"/>
                <a:cs typeface="Times New Roman" panose="02020603050405020304" pitchFamily="18" charset="0"/>
              </a:rPr>
              <a:t>Nêu</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sự</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đa</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dạng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về</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số</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lượng</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loài</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sinh</a:t>
            </a:r>
            <a:r>
              <a:rPr lang="en-US" sz="2400" dirty="0">
                <a:solidFill>
                  <a:srgbClr val="FF0000"/>
                </a:solidFill>
                <a:latin typeface="Times New Roman" panose="02020603050405020304" pitchFamily="18" charset="0"/>
                <a:cs typeface="Times New Roman" panose="02020603050405020304" pitchFamily="18" charset="0"/>
              </a:rPr>
              <a:t> </a:t>
            </a:r>
            <a:r>
              <a:rPr lang="en-US" sz="2400" dirty="0" err="1">
                <a:solidFill>
                  <a:srgbClr val="FF0000"/>
                </a:solidFill>
                <a:latin typeface="Times New Roman" panose="02020603050405020304" pitchFamily="18" charset="0"/>
                <a:cs typeface="Times New Roman" panose="02020603050405020304" pitchFamily="18" charset="0"/>
              </a:rPr>
              <a:t>vật</a:t>
            </a:r>
            <a:r>
              <a:rPr lang="en-US" sz="2400" dirty="0">
                <a:solidFill>
                  <a:srgbClr val="FF0000"/>
                </a:solidFill>
                <a:latin typeface="Times New Roman" panose="02020603050405020304" pitchFamily="18" charset="0"/>
                <a:cs typeface="Times New Roman" panose="02020603050405020304" pitchFamily="18" charset="0"/>
              </a:rPr>
              <a:t>?</a:t>
            </a:r>
          </a:p>
        </p:txBody>
      </p:sp>
      <p:sp>
        <p:nvSpPr>
          <p:cNvPr id="6" name="Rectangle 5"/>
          <p:cNvSpPr/>
          <p:nvPr/>
        </p:nvSpPr>
        <p:spPr>
          <a:xfrm>
            <a:off x="399392" y="3394230"/>
            <a:ext cx="7689007" cy="438582"/>
          </a:xfrm>
          <a:prstGeom prst="rect">
            <a:avLst/>
          </a:prstGeom>
        </p:spPr>
        <p:txBody>
          <a:bodyPr wrap="square">
            <a:spAutoFit/>
          </a:bodyPr>
          <a:lstStyle/>
          <a:p>
            <a:pPr algn="ctr">
              <a:lnSpc>
                <a:spcPts val="2700"/>
              </a:lnSpc>
              <a:spcBef>
                <a:spcPts val="200"/>
              </a:spcBef>
              <a:spcAft>
                <a:spcPts val="200"/>
              </a:spcAft>
            </a:pP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10 </a:t>
            </a:r>
            <a:r>
              <a:rPr lang="en-US" sz="2400" dirty="0" err="1">
                <a:latin typeface="Times New Roman" panose="02020603050405020304" pitchFamily="18" charset="0"/>
                <a:cs typeface="Times New Roman" panose="02020603050405020304" pitchFamily="18" charset="0"/>
              </a:rPr>
              <a:t>triệu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5638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wipe(down)">
                                      <p:cBhvr>
                                        <p:cTn id="15" dur="5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down)">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down)">
                                      <p:cBhvr>
                                        <p:cTn id="2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22</a:t>
            </a:fld>
            <a:endParaRPr lang="en"/>
          </a:p>
        </p:txBody>
      </p:sp>
      <p:sp>
        <p:nvSpPr>
          <p:cNvPr id="3" name="Rectangle 2"/>
          <p:cNvSpPr/>
          <p:nvPr/>
        </p:nvSpPr>
        <p:spPr>
          <a:xfrm>
            <a:off x="220717" y="404038"/>
            <a:ext cx="8261089" cy="882293"/>
          </a:xfrm>
          <a:prstGeom prst="rect">
            <a:avLst/>
          </a:prstGeom>
          <a:solidFill>
            <a:schemeClr val="bg1"/>
          </a:solidFill>
        </p:spPr>
        <p:txBody>
          <a:bodyPr wrap="square">
            <a:spAutoFit/>
          </a:bodyPr>
          <a:lstStyle/>
          <a:p>
            <a:pPr algn="just">
              <a:spcBef>
                <a:spcPts val="200"/>
              </a:spcBef>
              <a:spcAft>
                <a:spcPts val="20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lượng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loài</a:t>
            </a:r>
            <a:r>
              <a:rPr lang="en-US" sz="2400" dirty="0">
                <a:latin typeface="Times New Roman" panose="02020603050405020304" pitchFamily="18" charset="0"/>
                <a:cs typeface="Times New Roman" panose="02020603050405020304" pitchFamily="18" charset="0"/>
              </a:rPr>
              <a:t>:</a:t>
            </a:r>
          </a:p>
          <a:p>
            <a:pPr algn="just">
              <a:spcBef>
                <a:spcPts val="200"/>
              </a:spcBef>
              <a:spcAft>
                <a:spcPts val="20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10 </a:t>
            </a:r>
            <a:r>
              <a:rPr lang="en-US" sz="2400" dirty="0" err="1">
                <a:latin typeface="Times New Roman" panose="02020603050405020304" pitchFamily="18" charset="0"/>
                <a:cs typeface="Times New Roman" panose="02020603050405020304" pitchFamily="18" charset="0"/>
              </a:rPr>
              <a:t>triệu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49162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23</a:t>
            </a:fld>
            <a:endParaRPr lang="en"/>
          </a:p>
        </p:txBody>
      </p:sp>
      <p:sp>
        <p:nvSpPr>
          <p:cNvPr id="3" name="Rectangle 2"/>
          <p:cNvSpPr/>
          <p:nvPr/>
        </p:nvSpPr>
        <p:spPr>
          <a:xfrm>
            <a:off x="1009498" y="676845"/>
            <a:ext cx="7819948" cy="430887"/>
          </a:xfrm>
          <a:prstGeom prst="rect">
            <a:avLst/>
          </a:prstGeom>
        </p:spPr>
        <p:txBody>
          <a:bodyPr wrap="square">
            <a:spAutoFit/>
          </a:bodyPr>
          <a:lstStyle/>
          <a:p>
            <a:pPr algn="ctr"/>
            <a:r>
              <a:rPr lang="en-US" sz="2200" b="1" dirty="0"/>
              <a:t>MỘT SỐ HÌNH ẢNH VỀ CÁC LOÀI TRÊN TRÁI ĐẤT</a:t>
            </a:r>
            <a:endParaRPr lang="en-US" sz="2200" dirty="0"/>
          </a:p>
        </p:txBody>
      </p:sp>
      <p:pic>
        <p:nvPicPr>
          <p:cNvPr id="4" name="Picture 3"/>
          <p:cNvPicPr>
            <a:picLocks noChangeAspect="1"/>
          </p:cNvPicPr>
          <p:nvPr/>
        </p:nvPicPr>
        <p:blipFill>
          <a:blip r:embed="rId2"/>
          <a:stretch>
            <a:fillRect/>
          </a:stretch>
        </p:blipFill>
        <p:spPr>
          <a:xfrm>
            <a:off x="818023" y="1190312"/>
            <a:ext cx="3761292" cy="3784024"/>
          </a:xfrm>
          <a:prstGeom prst="rect">
            <a:avLst/>
          </a:prstGeom>
        </p:spPr>
      </p:pic>
      <p:pic>
        <p:nvPicPr>
          <p:cNvPr id="5" name="Picture 4"/>
          <p:cNvPicPr>
            <a:picLocks noChangeAspect="1"/>
          </p:cNvPicPr>
          <p:nvPr/>
        </p:nvPicPr>
        <p:blipFill>
          <a:blip r:embed="rId3"/>
          <a:stretch>
            <a:fillRect/>
          </a:stretch>
        </p:blipFill>
        <p:spPr>
          <a:xfrm>
            <a:off x="4751355" y="1190312"/>
            <a:ext cx="4078091" cy="3784024"/>
          </a:xfrm>
          <a:prstGeom prst="rect">
            <a:avLst/>
          </a:prstGeom>
        </p:spPr>
      </p:pic>
    </p:spTree>
    <p:extLst>
      <p:ext uri="{BB962C8B-B14F-4D97-AF65-F5344CB8AC3E}">
        <p14:creationId xmlns:p14="http://schemas.microsoft.com/office/powerpoint/2010/main" val="4258911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24</a:t>
            </a:fld>
            <a:endParaRPr lang="en"/>
          </a:p>
        </p:txBody>
      </p:sp>
      <p:pic>
        <p:nvPicPr>
          <p:cNvPr id="6" name="Picture 5"/>
          <p:cNvPicPr>
            <a:picLocks noChangeAspect="1"/>
          </p:cNvPicPr>
          <p:nvPr/>
        </p:nvPicPr>
        <p:blipFill>
          <a:blip r:embed="rId2"/>
          <a:stretch>
            <a:fillRect/>
          </a:stretch>
        </p:blipFill>
        <p:spPr>
          <a:xfrm>
            <a:off x="863422" y="394650"/>
            <a:ext cx="3518383" cy="4604880"/>
          </a:xfrm>
          <a:prstGeom prst="rect">
            <a:avLst/>
          </a:prstGeom>
        </p:spPr>
      </p:pic>
      <p:pic>
        <p:nvPicPr>
          <p:cNvPr id="7" name="Picture 6"/>
          <p:cNvPicPr>
            <a:picLocks noChangeAspect="1"/>
          </p:cNvPicPr>
          <p:nvPr/>
        </p:nvPicPr>
        <p:blipFill>
          <a:blip r:embed="rId3"/>
          <a:stretch>
            <a:fillRect/>
          </a:stretch>
        </p:blipFill>
        <p:spPr>
          <a:xfrm>
            <a:off x="4577522" y="394650"/>
            <a:ext cx="4186088" cy="4604880"/>
          </a:xfrm>
          <a:prstGeom prst="rect">
            <a:avLst/>
          </a:prstGeom>
        </p:spPr>
      </p:pic>
    </p:spTree>
    <p:extLst>
      <p:ext uri="{BB962C8B-B14F-4D97-AF65-F5344CB8AC3E}">
        <p14:creationId xmlns:p14="http://schemas.microsoft.com/office/powerpoint/2010/main" val="93279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25</a:t>
            </a:fld>
            <a:endParaRPr lang="en"/>
          </a:p>
        </p:txBody>
      </p:sp>
      <p:pic>
        <p:nvPicPr>
          <p:cNvPr id="4" name="Picture 3"/>
          <p:cNvPicPr>
            <a:picLocks noChangeAspect="1"/>
          </p:cNvPicPr>
          <p:nvPr/>
        </p:nvPicPr>
        <p:blipFill>
          <a:blip r:embed="rId2"/>
          <a:stretch>
            <a:fillRect/>
          </a:stretch>
        </p:blipFill>
        <p:spPr>
          <a:xfrm>
            <a:off x="819303" y="774840"/>
            <a:ext cx="7746796" cy="3606966"/>
          </a:xfrm>
          <a:prstGeom prst="rect">
            <a:avLst/>
          </a:prstGeom>
        </p:spPr>
      </p:pic>
    </p:spTree>
    <p:extLst>
      <p:ext uri="{BB962C8B-B14F-4D97-AF65-F5344CB8AC3E}">
        <p14:creationId xmlns:p14="http://schemas.microsoft.com/office/powerpoint/2010/main" val="789080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717" y="238650"/>
            <a:ext cx="5954233" cy="653700"/>
          </a:xfrm>
        </p:spPr>
        <p:txBody>
          <a:bodyPr/>
          <a:lstStyle/>
          <a:p>
            <a:pPr algn="l">
              <a:lnSpc>
                <a:spcPts val="2600"/>
              </a:lnSpc>
              <a:spcBef>
                <a:spcPts val="200"/>
              </a:spcBef>
              <a:spcAft>
                <a:spcPts val="200"/>
              </a:spcAft>
            </a:pPr>
            <a:r>
              <a:rPr lang="en-US" sz="2400" b="1" i="1" dirty="0">
                <a:solidFill>
                  <a:srgbClr val="C00000"/>
                </a:solidFill>
                <a:latin typeface="Times New Roman" panose="02020603050405020304" pitchFamily="18" charset="0"/>
                <a:cs typeface="Times New Roman" panose="02020603050405020304" pitchFamily="18" charset="0"/>
              </a:rPr>
              <a:t>Em hãy nên </a:t>
            </a:r>
            <a:r>
              <a:rPr lang="en-US" sz="2400" b="1" i="1" dirty="0" err="1">
                <a:solidFill>
                  <a:srgbClr val="C00000"/>
                </a:solidFill>
                <a:latin typeface="Times New Roman" panose="02020603050405020304" pitchFamily="18" charset="0"/>
                <a:cs typeface="Times New Roman" panose="02020603050405020304" pitchFamily="18" charset="0"/>
              </a:rPr>
              <a:t>tên</a:t>
            </a:r>
            <a:r>
              <a:rPr lang="en-US" sz="2400" b="1" i="1" dirty="0">
                <a:solidFill>
                  <a:srgbClr val="C00000"/>
                </a:solidFill>
                <a:latin typeface="Times New Roman" panose="02020603050405020304" pitchFamily="18" charset="0"/>
                <a:cs typeface="Times New Roman" panose="02020603050405020304" pitchFamily="18" charset="0"/>
              </a:rPr>
              <a:t> </a:t>
            </a:r>
            <a:r>
              <a:rPr lang="en-US" sz="2400" b="1" i="1" dirty="0" err="1">
                <a:solidFill>
                  <a:srgbClr val="C00000"/>
                </a:solidFill>
                <a:latin typeface="Times New Roman" panose="02020603050405020304" pitchFamily="18" charset="0"/>
                <a:cs typeface="Times New Roman" panose="02020603050405020304" pitchFamily="18" charset="0"/>
              </a:rPr>
              <a:t>các</a:t>
            </a:r>
            <a:r>
              <a:rPr lang="en-US" sz="2400" b="1" i="1" dirty="0">
                <a:solidFill>
                  <a:srgbClr val="C00000"/>
                </a:solidFill>
                <a:latin typeface="Times New Roman" panose="02020603050405020304" pitchFamily="18" charset="0"/>
                <a:cs typeface="Times New Roman" panose="02020603050405020304" pitchFamily="18" charset="0"/>
              </a:rPr>
              <a:t> </a:t>
            </a:r>
            <a:r>
              <a:rPr lang="en-US" sz="2400" b="1" i="1" dirty="0" err="1">
                <a:solidFill>
                  <a:srgbClr val="C00000"/>
                </a:solidFill>
                <a:latin typeface="Times New Roman" panose="02020603050405020304" pitchFamily="18" charset="0"/>
                <a:cs typeface="Times New Roman" panose="02020603050405020304" pitchFamily="18" charset="0"/>
              </a:rPr>
              <a:t>loại</a:t>
            </a:r>
            <a:r>
              <a:rPr lang="en-US" sz="2400" b="1" i="1" dirty="0">
                <a:solidFill>
                  <a:srgbClr val="C00000"/>
                </a:solidFill>
                <a:latin typeface="Times New Roman" panose="02020603050405020304" pitchFamily="18" charset="0"/>
                <a:cs typeface="Times New Roman" panose="02020603050405020304" pitchFamily="18" charset="0"/>
              </a:rPr>
              <a:t> môi trường sống?</a:t>
            </a:r>
          </a:p>
        </p:txBody>
      </p:sp>
      <p:sp>
        <p:nvSpPr>
          <p:cNvPr id="3" name="Text Placeholder 2"/>
          <p:cNvSpPr>
            <a:spLocks noGrp="1"/>
          </p:cNvSpPr>
          <p:nvPr>
            <p:ph type="body" idx="1"/>
          </p:nvPr>
        </p:nvSpPr>
        <p:spPr>
          <a:xfrm>
            <a:off x="162737" y="1166900"/>
            <a:ext cx="6077805" cy="2921624"/>
          </a:xfrm>
        </p:spPr>
        <p:txBody>
          <a:bodyPr/>
          <a:lstStyle/>
          <a:p>
            <a:pPr algn="just"/>
            <a:r>
              <a:rPr lang="en-US" sz="2400" dirty="0">
                <a:solidFill>
                  <a:schemeClr val="tx1"/>
                </a:solidFill>
                <a:latin typeface="Times New Roman" panose="02020603050405020304" pitchFamily="18" charset="0"/>
                <a:cs typeface="Times New Roman" panose="02020603050405020304" pitchFamily="18" charset="0"/>
              </a:rPr>
              <a:t>Môi trường sống của sinh vật rất đa dạng: trên cạn, dưới nước, đất, sinh vật này có thể là môi trường sống của sinh vật khác. </a:t>
            </a:r>
          </a:p>
          <a:p>
            <a:pPr algn="just"/>
            <a:r>
              <a:rPr lang="en-US" sz="2400" dirty="0">
                <a:solidFill>
                  <a:schemeClr val="tx1"/>
                </a:solidFill>
                <a:latin typeface="Times New Roman" panose="02020603050405020304" pitchFamily="18" charset="0"/>
                <a:cs typeface="Times New Roman" panose="02020603050405020304" pitchFamily="18" charset="0"/>
              </a:rPr>
              <a:t>Môi trường sống của sinh vật: nới có khí hậu khô, nóng,lạnh,…</a:t>
            </a: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z="2400" smtClean="0">
                <a:latin typeface="Times New Roman" panose="02020603050405020304" pitchFamily="18" charset="0"/>
                <a:cs typeface="Times New Roman" panose="02020603050405020304" pitchFamily="18" charset="0"/>
              </a:rPr>
              <a:pPr marL="0" lvl="0" indent="0" algn="ctr" rtl="0">
                <a:spcBef>
                  <a:spcPts val="0"/>
                </a:spcBef>
                <a:spcAft>
                  <a:spcPts val="0"/>
                </a:spcAft>
                <a:buNone/>
              </a:pPr>
              <a:t>26</a:t>
            </a:fld>
            <a:endParaRPr lang="en" sz="24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6503213" y="892350"/>
            <a:ext cx="2392070" cy="4050991"/>
          </a:xfrm>
          <a:prstGeom prst="rect">
            <a:avLst/>
          </a:prstGeom>
        </p:spPr>
      </p:pic>
    </p:spTree>
    <p:extLst>
      <p:ext uri="{BB962C8B-B14F-4D97-AF65-F5344CB8AC3E}">
        <p14:creationId xmlns:p14="http://schemas.microsoft.com/office/powerpoint/2010/main" val="1936042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27</a:t>
            </a:fld>
            <a:endParaRPr lang="en"/>
          </a:p>
        </p:txBody>
      </p:sp>
      <p:sp>
        <p:nvSpPr>
          <p:cNvPr id="3" name="Rectangle 2"/>
          <p:cNvSpPr/>
          <p:nvPr/>
        </p:nvSpPr>
        <p:spPr>
          <a:xfrm>
            <a:off x="1305453" y="0"/>
            <a:ext cx="4572000" cy="430887"/>
          </a:xfrm>
          <a:prstGeom prst="rect">
            <a:avLst/>
          </a:prstGeom>
        </p:spPr>
        <p:txBody>
          <a:bodyPr>
            <a:spAutoFit/>
          </a:bodyPr>
          <a:lstStyle/>
          <a:p>
            <a:r>
              <a:rPr lang="en-US" sz="2200" b="1" dirty="0">
                <a:solidFill>
                  <a:schemeClr val="accent1"/>
                </a:solidFill>
              </a:rPr>
              <a:t>Quan sát Hình 14.6 – 14.9</a:t>
            </a:r>
          </a:p>
        </p:txBody>
      </p:sp>
      <p:pic>
        <p:nvPicPr>
          <p:cNvPr id="4" name="Picture 3"/>
          <p:cNvPicPr>
            <a:picLocks noChangeAspect="1"/>
          </p:cNvPicPr>
          <p:nvPr/>
        </p:nvPicPr>
        <p:blipFill>
          <a:blip r:embed="rId2"/>
          <a:stretch>
            <a:fillRect/>
          </a:stretch>
        </p:blipFill>
        <p:spPr>
          <a:xfrm>
            <a:off x="-223736" y="430887"/>
            <a:ext cx="9289915" cy="4623916"/>
          </a:xfrm>
          <a:prstGeom prst="rect">
            <a:avLst/>
          </a:prstGeom>
        </p:spPr>
      </p:pic>
    </p:spTree>
    <p:extLst>
      <p:ext uri="{BB962C8B-B14F-4D97-AF65-F5344CB8AC3E}">
        <p14:creationId xmlns:p14="http://schemas.microsoft.com/office/powerpoint/2010/main" val="362367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3" name="Text Box 13"/>
          <p:cNvSpPr txBox="1">
            <a:spLocks noChangeArrowheads="1"/>
          </p:cNvSpPr>
          <p:nvPr/>
        </p:nvSpPr>
        <p:spPr bwMode="auto">
          <a:xfrm>
            <a:off x="228600" y="4845844"/>
            <a:ext cx="1600200" cy="400110"/>
          </a:xfrm>
          <a:prstGeom prst="rect">
            <a:avLst/>
          </a:prstGeom>
          <a:solidFill>
            <a:schemeClr val="bg1"/>
          </a:solidFill>
          <a:ln w="9525">
            <a:noFill/>
            <a:miter lim="800000"/>
            <a:headEnd/>
            <a:tailEnd/>
          </a:ln>
          <a:effectLst/>
        </p:spPr>
        <p:txBody>
          <a:bodyPr>
            <a:spAutoFit/>
          </a:bodyPr>
          <a:lstStyle/>
          <a:p>
            <a:pPr eaLnBrk="0" hangingPunct="0">
              <a:spcBef>
                <a:spcPct val="50000"/>
              </a:spcBef>
            </a:pPr>
            <a:r>
              <a:rPr lang="en-US" sz="2000">
                <a:solidFill>
                  <a:srgbClr val="FF0000"/>
                </a:solidFill>
              </a:rPr>
              <a:t>CÚ TUYẾT</a:t>
            </a:r>
          </a:p>
        </p:txBody>
      </p:sp>
      <p:pic>
        <p:nvPicPr>
          <p:cNvPr id="30735" name="Picture 15" descr="CAO BAC CUC"/>
          <p:cNvPicPr>
            <a:picLocks noChangeAspect="1" noChangeArrowheads="1"/>
          </p:cNvPicPr>
          <p:nvPr/>
        </p:nvPicPr>
        <p:blipFill>
          <a:blip r:embed="rId2"/>
          <a:srcRect/>
          <a:stretch>
            <a:fillRect/>
          </a:stretch>
        </p:blipFill>
        <p:spPr bwMode="auto">
          <a:xfrm>
            <a:off x="4724400" y="685800"/>
            <a:ext cx="3810000" cy="2114550"/>
          </a:xfrm>
          <a:prstGeom prst="rect">
            <a:avLst/>
          </a:prstGeom>
          <a:noFill/>
        </p:spPr>
      </p:pic>
      <p:sp>
        <p:nvSpPr>
          <p:cNvPr id="30736" name="Text Box 16"/>
          <p:cNvSpPr txBox="1">
            <a:spLocks noChangeArrowheads="1"/>
          </p:cNvSpPr>
          <p:nvPr/>
        </p:nvSpPr>
        <p:spPr bwMode="auto">
          <a:xfrm>
            <a:off x="5334000" y="2486026"/>
            <a:ext cx="2133600" cy="400110"/>
          </a:xfrm>
          <a:prstGeom prst="rect">
            <a:avLst/>
          </a:prstGeom>
          <a:solidFill>
            <a:schemeClr val="bg1"/>
          </a:solidFill>
          <a:ln w="9525" algn="ctr">
            <a:noFill/>
            <a:miter lim="800000"/>
            <a:headEnd/>
            <a:tailEnd/>
          </a:ln>
          <a:effectLst/>
        </p:spPr>
        <p:txBody>
          <a:bodyPr>
            <a:spAutoFit/>
          </a:bodyPr>
          <a:lstStyle/>
          <a:p>
            <a:pPr algn="ctr">
              <a:spcBef>
                <a:spcPct val="50000"/>
              </a:spcBef>
            </a:pPr>
            <a:r>
              <a:rPr lang="en-US" sz="2000">
                <a:solidFill>
                  <a:srgbClr val="FF0000"/>
                </a:solidFill>
              </a:rPr>
              <a:t>CÁO BẮC CỰC</a:t>
            </a:r>
          </a:p>
        </p:txBody>
      </p:sp>
      <p:pic>
        <p:nvPicPr>
          <p:cNvPr id="30739" name="Picture 19" descr="CU TUYET 3"/>
          <p:cNvPicPr>
            <a:picLocks noChangeAspect="1" noChangeArrowheads="1"/>
          </p:cNvPicPr>
          <p:nvPr/>
        </p:nvPicPr>
        <p:blipFill>
          <a:blip r:embed="rId3"/>
          <a:srcRect b="12500"/>
          <a:stretch>
            <a:fillRect/>
          </a:stretch>
        </p:blipFill>
        <p:spPr bwMode="auto">
          <a:xfrm>
            <a:off x="1676400" y="2857500"/>
            <a:ext cx="2636838" cy="2286000"/>
          </a:xfrm>
          <a:prstGeom prst="rect">
            <a:avLst/>
          </a:prstGeom>
          <a:noFill/>
        </p:spPr>
      </p:pic>
      <p:pic>
        <p:nvPicPr>
          <p:cNvPr id="30740" name="Picture 20" descr="CHIM CANH CUT"/>
          <p:cNvPicPr>
            <a:picLocks noChangeAspect="1" noChangeArrowheads="1"/>
          </p:cNvPicPr>
          <p:nvPr/>
        </p:nvPicPr>
        <p:blipFill>
          <a:blip r:embed="rId4"/>
          <a:srcRect/>
          <a:stretch>
            <a:fillRect/>
          </a:stretch>
        </p:blipFill>
        <p:spPr bwMode="auto">
          <a:xfrm>
            <a:off x="304800" y="685800"/>
            <a:ext cx="4114800" cy="2114550"/>
          </a:xfrm>
          <a:prstGeom prst="rect">
            <a:avLst/>
          </a:prstGeom>
          <a:noFill/>
        </p:spPr>
      </p:pic>
      <p:sp>
        <p:nvSpPr>
          <p:cNvPr id="30741" name="Text Box 21"/>
          <p:cNvSpPr txBox="1">
            <a:spLocks noChangeArrowheads="1"/>
          </p:cNvSpPr>
          <p:nvPr/>
        </p:nvSpPr>
        <p:spPr bwMode="auto">
          <a:xfrm>
            <a:off x="990600" y="2493169"/>
            <a:ext cx="2362200" cy="400110"/>
          </a:xfrm>
          <a:prstGeom prst="rect">
            <a:avLst/>
          </a:prstGeom>
          <a:solidFill>
            <a:schemeClr val="bg1"/>
          </a:solidFill>
          <a:ln w="9525" algn="ctr">
            <a:noFill/>
            <a:miter lim="800000"/>
            <a:headEnd/>
            <a:tailEnd/>
          </a:ln>
          <a:effectLst/>
        </p:spPr>
        <p:txBody>
          <a:bodyPr>
            <a:spAutoFit/>
          </a:bodyPr>
          <a:lstStyle/>
          <a:p>
            <a:pPr algn="ctr">
              <a:spcBef>
                <a:spcPct val="50000"/>
              </a:spcBef>
            </a:pPr>
            <a:r>
              <a:rPr lang="en-US" sz="2000">
                <a:solidFill>
                  <a:srgbClr val="FF0000"/>
                </a:solidFill>
              </a:rPr>
              <a:t>CHIM CÁNH CỤT</a:t>
            </a:r>
          </a:p>
        </p:txBody>
      </p:sp>
      <p:pic>
        <p:nvPicPr>
          <p:cNvPr id="30742" name="Picture 22" descr="GAU BAC CUC 2"/>
          <p:cNvPicPr>
            <a:picLocks noChangeAspect="1" noChangeArrowheads="1"/>
          </p:cNvPicPr>
          <p:nvPr/>
        </p:nvPicPr>
        <p:blipFill>
          <a:blip r:embed="rId5"/>
          <a:srcRect/>
          <a:stretch>
            <a:fillRect/>
          </a:stretch>
        </p:blipFill>
        <p:spPr bwMode="auto">
          <a:xfrm>
            <a:off x="4724400" y="2819400"/>
            <a:ext cx="3810000" cy="2286000"/>
          </a:xfrm>
          <a:prstGeom prst="rect">
            <a:avLst/>
          </a:prstGeom>
          <a:noFill/>
        </p:spPr>
      </p:pic>
      <p:sp>
        <p:nvSpPr>
          <p:cNvPr id="30743" name="Text Box 23"/>
          <p:cNvSpPr txBox="1">
            <a:spLocks noChangeArrowheads="1"/>
          </p:cNvSpPr>
          <p:nvPr/>
        </p:nvSpPr>
        <p:spPr bwMode="auto">
          <a:xfrm>
            <a:off x="4800600" y="4788694"/>
            <a:ext cx="2819400" cy="400110"/>
          </a:xfrm>
          <a:prstGeom prst="rect">
            <a:avLst/>
          </a:prstGeom>
          <a:solidFill>
            <a:schemeClr val="bg1"/>
          </a:solidFill>
          <a:ln w="9525" algn="ctr">
            <a:noFill/>
            <a:miter lim="800000"/>
            <a:headEnd/>
            <a:tailEnd/>
          </a:ln>
          <a:effectLst/>
        </p:spPr>
        <p:txBody>
          <a:bodyPr>
            <a:spAutoFit/>
          </a:bodyPr>
          <a:lstStyle/>
          <a:p>
            <a:pPr algn="ctr">
              <a:spcBef>
                <a:spcPct val="50000"/>
              </a:spcBef>
            </a:pPr>
            <a:r>
              <a:rPr lang="en-US" sz="2000">
                <a:solidFill>
                  <a:srgbClr val="FF0000"/>
                </a:solidFill>
              </a:rPr>
              <a:t>GẤU BẮC CỰC</a:t>
            </a:r>
          </a:p>
        </p:txBody>
      </p:sp>
      <p:sp>
        <p:nvSpPr>
          <p:cNvPr id="30744" name="Text Box 24">
            <a:hlinkClick r:id="rId6" action="ppaction://hlinksldjump"/>
          </p:cNvPr>
          <p:cNvSpPr txBox="1">
            <a:spLocks noChangeArrowheads="1"/>
          </p:cNvSpPr>
          <p:nvPr/>
        </p:nvSpPr>
        <p:spPr bwMode="auto">
          <a:xfrm>
            <a:off x="-1" y="0"/>
            <a:ext cx="8814392" cy="461665"/>
          </a:xfrm>
          <a:prstGeom prst="rect">
            <a:avLst/>
          </a:prstGeom>
          <a:solidFill>
            <a:schemeClr val="bg1"/>
          </a:solidFill>
          <a:ln w="9525">
            <a:noFill/>
            <a:miter lim="800000"/>
            <a:headEnd/>
            <a:tailEnd/>
          </a:ln>
          <a:effectLst/>
        </p:spPr>
        <p:txBody>
          <a:bodyPr wrap="square">
            <a:spAutoFit/>
          </a:bodyPr>
          <a:lstStyle/>
          <a:p>
            <a:pPr algn="ctr" eaLnBrk="0" hangingPunct="0">
              <a:spcBef>
                <a:spcPct val="50000"/>
              </a:spcBef>
            </a:pPr>
            <a:r>
              <a:rPr lang="en-US" sz="2400" dirty="0" err="1"/>
              <a:t>Đa</a:t>
            </a:r>
            <a:r>
              <a:rPr lang="en-US" sz="2400" dirty="0"/>
              <a:t> </a:t>
            </a:r>
            <a:r>
              <a:rPr lang="en-US" sz="2400" dirty="0" err="1"/>
              <a:t>dạng</a:t>
            </a:r>
            <a:r>
              <a:rPr lang="en-US" sz="2400" dirty="0"/>
              <a:t> </a:t>
            </a:r>
            <a:r>
              <a:rPr lang="en-US" sz="2400" dirty="0" err="1"/>
              <a:t>sinh</a:t>
            </a:r>
            <a:r>
              <a:rPr lang="en-US" sz="2400" dirty="0"/>
              <a:t> </a:t>
            </a:r>
            <a:r>
              <a:rPr lang="en-US" sz="2400" dirty="0" err="1"/>
              <a:t>học</a:t>
            </a:r>
            <a:r>
              <a:rPr lang="en-US" sz="2400" dirty="0"/>
              <a:t> </a:t>
            </a:r>
            <a:r>
              <a:rPr lang="en-US" sz="2400" dirty="0" err="1"/>
              <a:t>động</a:t>
            </a:r>
            <a:r>
              <a:rPr lang="en-US" sz="2400" dirty="0"/>
              <a:t> </a:t>
            </a:r>
            <a:r>
              <a:rPr lang="en-US" sz="2400" dirty="0" err="1"/>
              <a:t>vật</a:t>
            </a:r>
            <a:r>
              <a:rPr lang="en-US" sz="2400" dirty="0"/>
              <a:t> ở </a:t>
            </a:r>
            <a:r>
              <a:rPr lang="en-US" sz="2400" dirty="0" err="1"/>
              <a:t>môi</a:t>
            </a:r>
            <a:r>
              <a:rPr lang="en-US" sz="2400" dirty="0"/>
              <a:t> </a:t>
            </a:r>
            <a:r>
              <a:rPr lang="en-US" sz="2400" dirty="0" err="1"/>
              <a:t>trường</a:t>
            </a:r>
            <a:r>
              <a:rPr lang="en-US" sz="2400" dirty="0"/>
              <a:t> </a:t>
            </a:r>
            <a:r>
              <a:rPr lang="en-US" sz="2400" dirty="0" err="1"/>
              <a:t>đới</a:t>
            </a:r>
            <a:r>
              <a:rPr lang="en-US" sz="2400" dirty="0"/>
              <a:t> </a:t>
            </a:r>
            <a:r>
              <a:rPr lang="en-US" sz="2400" dirty="0" err="1"/>
              <a:t>lạnh</a:t>
            </a:r>
            <a:r>
              <a:rPr lang="en-US" sz="24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0740"/>
                                        </p:tgtEl>
                                        <p:attrNameLst>
                                          <p:attrName>style.visibility</p:attrName>
                                        </p:attrNameLst>
                                      </p:cBhvr>
                                      <p:to>
                                        <p:strVal val="visible"/>
                                      </p:to>
                                    </p:set>
                                    <p:animEffect transition="in" filter="wedge">
                                      <p:cBhvr>
                                        <p:cTn id="7" dur="1000"/>
                                        <p:tgtEl>
                                          <p:spTgt spid="30740"/>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0741"/>
                                        </p:tgtEl>
                                        <p:attrNameLst>
                                          <p:attrName>style.visibility</p:attrName>
                                        </p:attrNameLst>
                                      </p:cBhvr>
                                      <p:to>
                                        <p:strVal val="visible"/>
                                      </p:to>
                                    </p:set>
                                    <p:animEffect transition="in" filter="wedge">
                                      <p:cBhvr>
                                        <p:cTn id="10" dur="1000"/>
                                        <p:tgtEl>
                                          <p:spTgt spid="30741"/>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30743"/>
                                        </p:tgtEl>
                                        <p:attrNameLst>
                                          <p:attrName>style.visibility</p:attrName>
                                        </p:attrNameLst>
                                      </p:cBhvr>
                                      <p:to>
                                        <p:strVal val="visible"/>
                                      </p:to>
                                    </p:set>
                                    <p:animEffect transition="in" filter="wedge">
                                      <p:cBhvr>
                                        <p:cTn id="13" dur="1000"/>
                                        <p:tgtEl>
                                          <p:spTgt spid="30743"/>
                                        </p:tgtEl>
                                      </p:cBhvr>
                                    </p:animEffect>
                                  </p:childTnLst>
                                </p:cTn>
                              </p:par>
                              <p:par>
                                <p:cTn id="14" presetID="20" presetClass="entr" presetSubtype="0" fill="hold" nodeType="withEffect">
                                  <p:stCondLst>
                                    <p:cond delay="0"/>
                                  </p:stCondLst>
                                  <p:childTnLst>
                                    <p:set>
                                      <p:cBhvr>
                                        <p:cTn id="15" dur="1" fill="hold">
                                          <p:stCondLst>
                                            <p:cond delay="0"/>
                                          </p:stCondLst>
                                        </p:cTn>
                                        <p:tgtEl>
                                          <p:spTgt spid="30742"/>
                                        </p:tgtEl>
                                        <p:attrNameLst>
                                          <p:attrName>style.visibility</p:attrName>
                                        </p:attrNameLst>
                                      </p:cBhvr>
                                      <p:to>
                                        <p:strVal val="visible"/>
                                      </p:to>
                                    </p:set>
                                    <p:animEffect transition="in" filter="wedge">
                                      <p:cBhvr>
                                        <p:cTn id="16" dur="1000"/>
                                        <p:tgtEl>
                                          <p:spTgt spid="30742"/>
                                        </p:tgtEl>
                                      </p:cBhvr>
                                    </p:animEffect>
                                  </p:childTnLst>
                                </p:cTn>
                              </p:par>
                            </p:childTnLst>
                          </p:cTn>
                        </p:par>
                      </p:childTnLst>
                    </p:cTn>
                  </p:par>
                  <p:par>
                    <p:cTn id="17" fill="hold">
                      <p:stCondLst>
                        <p:cond delay="indefinite"/>
                      </p:stCondLst>
                      <p:childTnLst>
                        <p:par>
                          <p:cTn id="18" fill="hold">
                            <p:stCondLst>
                              <p:cond delay="0"/>
                            </p:stCondLst>
                            <p:childTnLst>
                              <p:par>
                                <p:cTn id="19" presetID="20" presetClass="entr" presetSubtype="0" fill="hold" grpId="0" nodeType="clickEffect">
                                  <p:stCondLst>
                                    <p:cond delay="0"/>
                                  </p:stCondLst>
                                  <p:childTnLst>
                                    <p:set>
                                      <p:cBhvr>
                                        <p:cTn id="20" dur="1" fill="hold">
                                          <p:stCondLst>
                                            <p:cond delay="0"/>
                                          </p:stCondLst>
                                        </p:cTn>
                                        <p:tgtEl>
                                          <p:spTgt spid="30733"/>
                                        </p:tgtEl>
                                        <p:attrNameLst>
                                          <p:attrName>style.visibility</p:attrName>
                                        </p:attrNameLst>
                                      </p:cBhvr>
                                      <p:to>
                                        <p:strVal val="visible"/>
                                      </p:to>
                                    </p:set>
                                    <p:animEffect transition="in" filter="wedge">
                                      <p:cBhvr>
                                        <p:cTn id="21" dur="1000"/>
                                        <p:tgtEl>
                                          <p:spTgt spid="30733"/>
                                        </p:tgtEl>
                                      </p:cBhvr>
                                    </p:animEffect>
                                  </p:childTnLst>
                                </p:cTn>
                              </p:par>
                              <p:par>
                                <p:cTn id="22" presetID="20" presetClass="entr" presetSubtype="0" fill="hold" nodeType="withEffect">
                                  <p:stCondLst>
                                    <p:cond delay="0"/>
                                  </p:stCondLst>
                                  <p:childTnLst>
                                    <p:set>
                                      <p:cBhvr>
                                        <p:cTn id="23" dur="1" fill="hold">
                                          <p:stCondLst>
                                            <p:cond delay="0"/>
                                          </p:stCondLst>
                                        </p:cTn>
                                        <p:tgtEl>
                                          <p:spTgt spid="30739"/>
                                        </p:tgtEl>
                                        <p:attrNameLst>
                                          <p:attrName>style.visibility</p:attrName>
                                        </p:attrNameLst>
                                      </p:cBhvr>
                                      <p:to>
                                        <p:strVal val="visible"/>
                                      </p:to>
                                    </p:set>
                                    <p:animEffect transition="in" filter="wedge">
                                      <p:cBhvr>
                                        <p:cTn id="24" dur="1000"/>
                                        <p:tgtEl>
                                          <p:spTgt spid="30739"/>
                                        </p:tgtEl>
                                      </p:cBhvr>
                                    </p:animEffect>
                                  </p:childTnLst>
                                </p:cTn>
                              </p:par>
                              <p:par>
                                <p:cTn id="25" presetID="20" presetClass="entr" presetSubtype="0" fill="hold" grpId="0" nodeType="withEffect">
                                  <p:stCondLst>
                                    <p:cond delay="0"/>
                                  </p:stCondLst>
                                  <p:childTnLst>
                                    <p:set>
                                      <p:cBhvr>
                                        <p:cTn id="26" dur="1" fill="hold">
                                          <p:stCondLst>
                                            <p:cond delay="0"/>
                                          </p:stCondLst>
                                        </p:cTn>
                                        <p:tgtEl>
                                          <p:spTgt spid="30736"/>
                                        </p:tgtEl>
                                        <p:attrNameLst>
                                          <p:attrName>style.visibility</p:attrName>
                                        </p:attrNameLst>
                                      </p:cBhvr>
                                      <p:to>
                                        <p:strVal val="visible"/>
                                      </p:to>
                                    </p:set>
                                    <p:animEffect transition="in" filter="wedge">
                                      <p:cBhvr>
                                        <p:cTn id="27" dur="1000"/>
                                        <p:tgtEl>
                                          <p:spTgt spid="30736"/>
                                        </p:tgtEl>
                                      </p:cBhvr>
                                    </p:animEffect>
                                  </p:childTnLst>
                                </p:cTn>
                              </p:par>
                              <p:par>
                                <p:cTn id="28" presetID="20" presetClass="entr" presetSubtype="0" fill="hold" nodeType="withEffect">
                                  <p:stCondLst>
                                    <p:cond delay="0"/>
                                  </p:stCondLst>
                                  <p:childTnLst>
                                    <p:set>
                                      <p:cBhvr>
                                        <p:cTn id="29" dur="1" fill="hold">
                                          <p:stCondLst>
                                            <p:cond delay="0"/>
                                          </p:stCondLst>
                                        </p:cTn>
                                        <p:tgtEl>
                                          <p:spTgt spid="30735"/>
                                        </p:tgtEl>
                                        <p:attrNameLst>
                                          <p:attrName>style.visibility</p:attrName>
                                        </p:attrNameLst>
                                      </p:cBhvr>
                                      <p:to>
                                        <p:strVal val="visible"/>
                                      </p:to>
                                    </p:set>
                                    <p:animEffect transition="in" filter="wedge">
                                      <p:cBhvr>
                                        <p:cTn id="30" dur="1000"/>
                                        <p:tgtEl>
                                          <p:spTgt spid="307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3" grpId="0" animBg="1"/>
      <p:bldP spid="30736" grpId="0" animBg="1"/>
      <p:bldP spid="30741" grpId="0" animBg="1"/>
      <p:bldP spid="3074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AU NGU DONG"/>
          <p:cNvPicPr>
            <a:picLocks noChangeAspect="1" noChangeArrowheads="1"/>
          </p:cNvPicPr>
          <p:nvPr/>
        </p:nvPicPr>
        <p:blipFill>
          <a:blip r:embed="rId2"/>
          <a:srcRect/>
          <a:stretch>
            <a:fillRect/>
          </a:stretch>
        </p:blipFill>
        <p:spPr bwMode="auto">
          <a:xfrm>
            <a:off x="5029200" y="590550"/>
            <a:ext cx="3962400" cy="2388394"/>
          </a:xfrm>
          <a:prstGeom prst="rect">
            <a:avLst/>
          </a:prstGeom>
          <a:noFill/>
        </p:spPr>
      </p:pic>
      <p:sp>
        <p:nvSpPr>
          <p:cNvPr id="34821" name="Text Box 5"/>
          <p:cNvSpPr txBox="1">
            <a:spLocks noChangeArrowheads="1"/>
          </p:cNvSpPr>
          <p:nvPr/>
        </p:nvSpPr>
        <p:spPr bwMode="auto">
          <a:xfrm>
            <a:off x="6248400" y="3714751"/>
            <a:ext cx="3048000" cy="400110"/>
          </a:xfrm>
          <a:prstGeom prst="rect">
            <a:avLst/>
          </a:prstGeom>
          <a:noFill/>
          <a:ln w="9525">
            <a:noFill/>
            <a:miter lim="800000"/>
            <a:headEnd/>
            <a:tailEnd/>
          </a:ln>
          <a:effectLst/>
        </p:spPr>
        <p:txBody>
          <a:bodyPr>
            <a:spAutoFit/>
          </a:bodyPr>
          <a:lstStyle/>
          <a:p>
            <a:pPr algn="ctr">
              <a:spcBef>
                <a:spcPct val="50000"/>
              </a:spcBef>
            </a:pPr>
            <a:r>
              <a:rPr lang="en-US" sz="2000" dirty="0">
                <a:solidFill>
                  <a:srgbClr val="006600"/>
                </a:solidFill>
              </a:rPr>
              <a:t>NGỦ ĐÔNG</a:t>
            </a:r>
          </a:p>
        </p:txBody>
      </p:sp>
      <p:pic>
        <p:nvPicPr>
          <p:cNvPr id="34822" name="Picture 6" descr="GAU NGU DONG 2"/>
          <p:cNvPicPr>
            <a:picLocks noChangeAspect="1" noChangeArrowheads="1"/>
          </p:cNvPicPr>
          <p:nvPr/>
        </p:nvPicPr>
        <p:blipFill>
          <a:blip r:embed="rId3"/>
          <a:srcRect/>
          <a:stretch>
            <a:fillRect/>
          </a:stretch>
        </p:blipFill>
        <p:spPr bwMode="auto">
          <a:xfrm>
            <a:off x="152400" y="588169"/>
            <a:ext cx="4191000" cy="2383631"/>
          </a:xfrm>
          <a:prstGeom prst="rect">
            <a:avLst/>
          </a:prstGeom>
          <a:noFill/>
        </p:spPr>
      </p:pic>
      <p:pic>
        <p:nvPicPr>
          <p:cNvPr id="34825" name="Picture 9" descr="CAO BAC CUC 2"/>
          <p:cNvPicPr>
            <a:picLocks noChangeAspect="1" noChangeArrowheads="1"/>
          </p:cNvPicPr>
          <p:nvPr/>
        </p:nvPicPr>
        <p:blipFill>
          <a:blip r:embed="rId4"/>
          <a:srcRect/>
          <a:stretch>
            <a:fillRect/>
          </a:stretch>
        </p:blipFill>
        <p:spPr bwMode="auto">
          <a:xfrm>
            <a:off x="2514600" y="2990850"/>
            <a:ext cx="3657600" cy="2119313"/>
          </a:xfrm>
          <a:prstGeom prst="rect">
            <a:avLst/>
          </a:prstGeom>
          <a:noFill/>
        </p:spPr>
      </p:pic>
      <p:sp>
        <p:nvSpPr>
          <p:cNvPr id="34827" name="Text Box 11">
            <a:hlinkClick r:id="rId5" action="ppaction://hlinksldjump"/>
          </p:cNvPr>
          <p:cNvSpPr txBox="1">
            <a:spLocks noChangeArrowheads="1"/>
          </p:cNvSpPr>
          <p:nvPr/>
        </p:nvSpPr>
        <p:spPr bwMode="auto">
          <a:xfrm>
            <a:off x="0" y="0"/>
            <a:ext cx="8952614" cy="523220"/>
          </a:xfrm>
          <a:prstGeom prst="rect">
            <a:avLst/>
          </a:prstGeom>
          <a:solidFill>
            <a:schemeClr val="bg1"/>
          </a:solidFill>
          <a:ln w="9525">
            <a:noFill/>
            <a:miter lim="800000"/>
            <a:headEnd/>
            <a:tailEnd/>
          </a:ln>
          <a:effectLst/>
        </p:spPr>
        <p:txBody>
          <a:bodyPr wrap="square">
            <a:spAutoFit/>
          </a:bodyPr>
          <a:lstStyle/>
          <a:p>
            <a:pPr algn="ctr" eaLnBrk="0" hangingPunct="0">
              <a:spcBef>
                <a:spcPct val="50000"/>
              </a:spcBef>
            </a:pPr>
            <a:r>
              <a:rPr lang="en-US" sz="2800" dirty="0" err="1"/>
              <a:t>Đa</a:t>
            </a:r>
            <a:r>
              <a:rPr lang="en-US" sz="2800" dirty="0"/>
              <a:t> </a:t>
            </a:r>
            <a:r>
              <a:rPr lang="en-US" sz="2800" dirty="0" err="1"/>
              <a:t>dạng</a:t>
            </a:r>
            <a:r>
              <a:rPr lang="en-US" sz="2800" dirty="0"/>
              <a:t> </a:t>
            </a:r>
            <a:r>
              <a:rPr lang="en-US" sz="2800" dirty="0" err="1"/>
              <a:t>sinh</a:t>
            </a:r>
            <a:r>
              <a:rPr lang="en-US" sz="2800" dirty="0"/>
              <a:t> </a:t>
            </a:r>
            <a:r>
              <a:rPr lang="en-US" sz="2800" dirty="0" err="1"/>
              <a:t>học</a:t>
            </a:r>
            <a:r>
              <a:rPr lang="en-US" sz="2800" dirty="0"/>
              <a:t> </a:t>
            </a:r>
            <a:r>
              <a:rPr lang="en-US" sz="2800" dirty="0" err="1"/>
              <a:t>động</a:t>
            </a:r>
            <a:r>
              <a:rPr lang="en-US" sz="2800" dirty="0"/>
              <a:t> </a:t>
            </a:r>
            <a:r>
              <a:rPr lang="en-US" sz="2800" dirty="0" err="1"/>
              <a:t>vật</a:t>
            </a:r>
            <a:r>
              <a:rPr lang="en-US" sz="2800" dirty="0"/>
              <a:t> ở </a:t>
            </a:r>
            <a:r>
              <a:rPr lang="en-US" sz="2800" dirty="0" err="1"/>
              <a:t>môi</a:t>
            </a:r>
            <a:r>
              <a:rPr lang="en-US" sz="2800" dirty="0"/>
              <a:t> </a:t>
            </a:r>
            <a:r>
              <a:rPr lang="en-US" sz="2800" dirty="0" err="1"/>
              <a:t>trường</a:t>
            </a:r>
            <a:r>
              <a:rPr lang="en-US" sz="2800" dirty="0"/>
              <a:t> </a:t>
            </a:r>
            <a:r>
              <a:rPr lang="en-US" sz="2800" dirty="0" err="1"/>
              <a:t>đới</a:t>
            </a:r>
            <a:r>
              <a:rPr lang="en-US" sz="2800" dirty="0"/>
              <a:t> </a:t>
            </a:r>
            <a:r>
              <a:rPr lang="en-US" sz="2800" dirty="0" err="1"/>
              <a:t>lạnh</a:t>
            </a:r>
            <a:r>
              <a:rPr lang="en-US" sz="28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4822"/>
                                        </p:tgtEl>
                                        <p:attrNameLst>
                                          <p:attrName>style.visibility</p:attrName>
                                        </p:attrNameLst>
                                      </p:cBhvr>
                                      <p:to>
                                        <p:strVal val="visible"/>
                                      </p:to>
                                    </p:set>
                                    <p:animEffect transition="in" filter="wedge">
                                      <p:cBhvr>
                                        <p:cTn id="7" dur="2000"/>
                                        <p:tgtEl>
                                          <p:spTgt spid="34822"/>
                                        </p:tgtEl>
                                      </p:cBhvr>
                                    </p:animEffect>
                                  </p:childTnLst>
                                </p:cTn>
                              </p:par>
                              <p:par>
                                <p:cTn id="8" presetID="20" presetClass="entr" presetSubtype="0" fill="hold" nodeType="withEffect">
                                  <p:stCondLst>
                                    <p:cond delay="0"/>
                                  </p:stCondLst>
                                  <p:childTnLst>
                                    <p:set>
                                      <p:cBhvr>
                                        <p:cTn id="9" dur="1" fill="hold">
                                          <p:stCondLst>
                                            <p:cond delay="0"/>
                                          </p:stCondLst>
                                        </p:cTn>
                                        <p:tgtEl>
                                          <p:spTgt spid="34820"/>
                                        </p:tgtEl>
                                        <p:attrNameLst>
                                          <p:attrName>style.visibility</p:attrName>
                                        </p:attrNameLst>
                                      </p:cBhvr>
                                      <p:to>
                                        <p:strVal val="visible"/>
                                      </p:to>
                                    </p:set>
                                    <p:animEffect transition="in" filter="wedge">
                                      <p:cBhvr>
                                        <p:cTn id="10" dur="2000"/>
                                        <p:tgtEl>
                                          <p:spTgt spid="34820"/>
                                        </p:tgtEl>
                                      </p:cBhvr>
                                    </p:animEffect>
                                  </p:childTnLst>
                                </p:cTn>
                              </p:par>
                              <p:par>
                                <p:cTn id="11" presetID="20" presetClass="entr" presetSubtype="0" fill="hold" nodeType="withEffect">
                                  <p:stCondLst>
                                    <p:cond delay="0"/>
                                  </p:stCondLst>
                                  <p:childTnLst>
                                    <p:set>
                                      <p:cBhvr>
                                        <p:cTn id="12" dur="1" fill="hold">
                                          <p:stCondLst>
                                            <p:cond delay="0"/>
                                          </p:stCondLst>
                                        </p:cTn>
                                        <p:tgtEl>
                                          <p:spTgt spid="34825"/>
                                        </p:tgtEl>
                                        <p:attrNameLst>
                                          <p:attrName>style.visibility</p:attrName>
                                        </p:attrNameLst>
                                      </p:cBhvr>
                                      <p:to>
                                        <p:strVal val="visible"/>
                                      </p:to>
                                    </p:set>
                                    <p:animEffect transition="in" filter="wedge">
                                      <p:cBhvr>
                                        <p:cTn id="13" dur="2000"/>
                                        <p:tgtEl>
                                          <p:spTgt spid="34825"/>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34821"/>
                                        </p:tgtEl>
                                        <p:attrNameLst>
                                          <p:attrName>style.visibility</p:attrName>
                                        </p:attrNameLst>
                                      </p:cBhvr>
                                      <p:to>
                                        <p:strVal val="visible"/>
                                      </p:to>
                                    </p:set>
                                    <p:animEffect transition="in" filter="wedge">
                                      <p:cBhvr>
                                        <p:cTn id="16" dur="2000"/>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17"/>
          <p:cNvSpPr txBox="1">
            <a:spLocks noGrp="1"/>
          </p:cNvSpPr>
          <p:nvPr>
            <p:ph type="body" idx="1"/>
          </p:nvPr>
        </p:nvSpPr>
        <p:spPr>
          <a:xfrm>
            <a:off x="1391746" y="493466"/>
            <a:ext cx="6481267" cy="454053"/>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r>
              <a:rPr lang="en" sz="2600" b="1" dirty="0">
                <a:latin typeface="Arial" panose="020B0604020202020204" pitchFamily="34" charset="0"/>
                <a:cs typeface="Arial" panose="020B0604020202020204" pitchFamily="34" charset="0"/>
              </a:rPr>
              <a:t>NỘI DUNG BÀI HỌC</a:t>
            </a:r>
            <a:endParaRPr sz="2600" b="1" dirty="0">
              <a:latin typeface="Arial" panose="020B0604020202020204" pitchFamily="34" charset="0"/>
              <a:cs typeface="Arial" panose="020B0604020202020204" pitchFamily="34" charset="0"/>
            </a:endParaRPr>
          </a:p>
        </p:txBody>
      </p:sp>
      <p:sp>
        <p:nvSpPr>
          <p:cNvPr id="545" name="Google Shape;545;p17"/>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3</a:t>
            </a:fld>
            <a:endParaRPr/>
          </a:p>
        </p:txBody>
      </p:sp>
      <p:sp>
        <p:nvSpPr>
          <p:cNvPr id="4" name="Freeform 3"/>
          <p:cNvSpPr/>
          <p:nvPr/>
        </p:nvSpPr>
        <p:spPr>
          <a:xfrm>
            <a:off x="526187" y="1402917"/>
            <a:ext cx="2844934" cy="1351483"/>
          </a:xfrm>
          <a:custGeom>
            <a:avLst/>
            <a:gdLst>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936750 w 2209800"/>
              <a:gd name="connsiteY4" fmla="*/ 38100 h 1104900"/>
              <a:gd name="connsiteX5" fmla="*/ 1409700 w 2209800"/>
              <a:gd name="connsiteY5" fmla="*/ 107950 h 1104900"/>
              <a:gd name="connsiteX6" fmla="*/ 685800 w 2209800"/>
              <a:gd name="connsiteY6" fmla="*/ 254000 h 1104900"/>
              <a:gd name="connsiteX7" fmla="*/ 0 w 2209800"/>
              <a:gd name="connsiteY7" fmla="*/ 704850 h 1104900"/>
              <a:gd name="connsiteX8" fmla="*/ 260350 w 2209800"/>
              <a:gd name="connsiteY8"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09700 w 2209800"/>
              <a:gd name="connsiteY4" fmla="*/ 107950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04900 h 1104900"/>
              <a:gd name="connsiteX1" fmla="*/ 1797050 w 2209800"/>
              <a:gd name="connsiteY1" fmla="*/ 1104900 h 1104900"/>
              <a:gd name="connsiteX2" fmla="*/ 2209800 w 2209800"/>
              <a:gd name="connsiteY2" fmla="*/ 590550 h 1104900"/>
              <a:gd name="connsiteX3" fmla="*/ 2012950 w 2209800"/>
              <a:gd name="connsiteY3" fmla="*/ 0 h 1104900"/>
              <a:gd name="connsiteX4" fmla="*/ 1426369 w 2209800"/>
              <a:gd name="connsiteY4" fmla="*/ 91281 h 1104900"/>
              <a:gd name="connsiteX5" fmla="*/ 685800 w 2209800"/>
              <a:gd name="connsiteY5" fmla="*/ 254000 h 1104900"/>
              <a:gd name="connsiteX6" fmla="*/ 0 w 2209800"/>
              <a:gd name="connsiteY6" fmla="*/ 704850 h 1104900"/>
              <a:gd name="connsiteX7" fmla="*/ 260350 w 2209800"/>
              <a:gd name="connsiteY7" fmla="*/ 1104900 h 1104900"/>
              <a:gd name="connsiteX0" fmla="*/ 260350 w 2209800"/>
              <a:gd name="connsiteY0" fmla="*/ 1149945 h 1149945"/>
              <a:gd name="connsiteX1" fmla="*/ 1797050 w 2209800"/>
              <a:gd name="connsiteY1" fmla="*/ 1149945 h 1149945"/>
              <a:gd name="connsiteX2" fmla="*/ 2209800 w 2209800"/>
              <a:gd name="connsiteY2" fmla="*/ 635595 h 1149945"/>
              <a:gd name="connsiteX3" fmla="*/ 2012950 w 2209800"/>
              <a:gd name="connsiteY3" fmla="*/ 45045 h 1149945"/>
              <a:gd name="connsiteX4" fmla="*/ 1426369 w 2209800"/>
              <a:gd name="connsiteY4" fmla="*/ 136326 h 1149945"/>
              <a:gd name="connsiteX5" fmla="*/ 685800 w 2209800"/>
              <a:gd name="connsiteY5" fmla="*/ 299045 h 1149945"/>
              <a:gd name="connsiteX6" fmla="*/ 0 w 2209800"/>
              <a:gd name="connsiteY6" fmla="*/ 749895 h 1149945"/>
              <a:gd name="connsiteX7" fmla="*/ 260350 w 2209800"/>
              <a:gd name="connsiteY7" fmla="*/ 1149945 h 1149945"/>
              <a:gd name="connsiteX0" fmla="*/ 260350 w 2209800"/>
              <a:gd name="connsiteY0" fmla="*/ 1151694 h 1151694"/>
              <a:gd name="connsiteX1" fmla="*/ 1797050 w 2209800"/>
              <a:gd name="connsiteY1" fmla="*/ 1151694 h 1151694"/>
              <a:gd name="connsiteX2" fmla="*/ 2209800 w 2209800"/>
              <a:gd name="connsiteY2" fmla="*/ 637344 h 1151694"/>
              <a:gd name="connsiteX3" fmla="*/ 2022475 w 2209800"/>
              <a:gd name="connsiteY3" fmla="*/ 42032 h 1151694"/>
              <a:gd name="connsiteX4" fmla="*/ 1426369 w 2209800"/>
              <a:gd name="connsiteY4" fmla="*/ 138075 h 1151694"/>
              <a:gd name="connsiteX5" fmla="*/ 685800 w 2209800"/>
              <a:gd name="connsiteY5" fmla="*/ 300794 h 1151694"/>
              <a:gd name="connsiteX6" fmla="*/ 0 w 2209800"/>
              <a:gd name="connsiteY6" fmla="*/ 751644 h 1151694"/>
              <a:gd name="connsiteX7" fmla="*/ 260350 w 2209800"/>
              <a:gd name="connsiteY7" fmla="*/ 1151694 h 1151694"/>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09800"/>
              <a:gd name="connsiteY0" fmla="*/ 1205145 h 1205145"/>
              <a:gd name="connsiteX1" fmla="*/ 1797050 w 2209800"/>
              <a:gd name="connsiteY1" fmla="*/ 1205145 h 1205145"/>
              <a:gd name="connsiteX2" fmla="*/ 2209800 w 2209800"/>
              <a:gd name="connsiteY2" fmla="*/ 690795 h 1205145"/>
              <a:gd name="connsiteX3" fmla="*/ 2022475 w 2209800"/>
              <a:gd name="connsiteY3" fmla="*/ 95483 h 1205145"/>
              <a:gd name="connsiteX4" fmla="*/ 1426369 w 2209800"/>
              <a:gd name="connsiteY4" fmla="*/ 191526 h 1205145"/>
              <a:gd name="connsiteX5" fmla="*/ 685800 w 2209800"/>
              <a:gd name="connsiteY5" fmla="*/ 354245 h 1205145"/>
              <a:gd name="connsiteX6" fmla="*/ 0 w 2209800"/>
              <a:gd name="connsiteY6" fmla="*/ 805095 h 1205145"/>
              <a:gd name="connsiteX7" fmla="*/ 260350 w 2209800"/>
              <a:gd name="connsiteY7" fmla="*/ 1205145 h 1205145"/>
              <a:gd name="connsiteX0" fmla="*/ 260350 w 2216944"/>
              <a:gd name="connsiteY0" fmla="*/ 1205145 h 1205145"/>
              <a:gd name="connsiteX1" fmla="*/ 1797050 w 2216944"/>
              <a:gd name="connsiteY1" fmla="*/ 1205145 h 1205145"/>
              <a:gd name="connsiteX2" fmla="*/ 2216944 w 2216944"/>
              <a:gd name="connsiteY2" fmla="*/ 705083 h 1205145"/>
              <a:gd name="connsiteX3" fmla="*/ 2022475 w 2216944"/>
              <a:gd name="connsiteY3" fmla="*/ 95483 h 1205145"/>
              <a:gd name="connsiteX4" fmla="*/ 1426369 w 2216944"/>
              <a:gd name="connsiteY4" fmla="*/ 191526 h 1205145"/>
              <a:gd name="connsiteX5" fmla="*/ 685800 w 2216944"/>
              <a:gd name="connsiteY5" fmla="*/ 354245 h 1205145"/>
              <a:gd name="connsiteX6" fmla="*/ 0 w 2216944"/>
              <a:gd name="connsiteY6" fmla="*/ 805095 h 1205145"/>
              <a:gd name="connsiteX7" fmla="*/ 260350 w 221694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7050 w 2227794"/>
              <a:gd name="connsiteY1" fmla="*/ 1205145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60350 w 2227794"/>
              <a:gd name="connsiteY0" fmla="*/ 1205145 h 1205145"/>
              <a:gd name="connsiteX1" fmla="*/ 1799431 w 2227794"/>
              <a:gd name="connsiteY1" fmla="*/ 1164664 h 1205145"/>
              <a:gd name="connsiteX2" fmla="*/ 2216944 w 2227794"/>
              <a:gd name="connsiteY2" fmla="*/ 705083 h 1205145"/>
              <a:gd name="connsiteX3" fmla="*/ 2022475 w 2227794"/>
              <a:gd name="connsiteY3" fmla="*/ 95483 h 1205145"/>
              <a:gd name="connsiteX4" fmla="*/ 1426369 w 2227794"/>
              <a:gd name="connsiteY4" fmla="*/ 191526 h 1205145"/>
              <a:gd name="connsiteX5" fmla="*/ 685800 w 2227794"/>
              <a:gd name="connsiteY5" fmla="*/ 354245 h 1205145"/>
              <a:gd name="connsiteX6" fmla="*/ 0 w 2227794"/>
              <a:gd name="connsiteY6" fmla="*/ 805095 h 1205145"/>
              <a:gd name="connsiteX7" fmla="*/ 260350 w 2227794"/>
              <a:gd name="connsiteY7" fmla="*/ 1205145 h 1205145"/>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288925 w 2227794"/>
              <a:gd name="connsiteY0" fmla="*/ 1157520 h 1164664"/>
              <a:gd name="connsiteX1" fmla="*/ 1799431 w 2227794"/>
              <a:gd name="connsiteY1" fmla="*/ 1164664 h 1164664"/>
              <a:gd name="connsiteX2" fmla="*/ 2216944 w 2227794"/>
              <a:gd name="connsiteY2" fmla="*/ 705083 h 1164664"/>
              <a:gd name="connsiteX3" fmla="*/ 2022475 w 2227794"/>
              <a:gd name="connsiteY3" fmla="*/ 95483 h 1164664"/>
              <a:gd name="connsiteX4" fmla="*/ 1426369 w 2227794"/>
              <a:gd name="connsiteY4" fmla="*/ 191526 h 1164664"/>
              <a:gd name="connsiteX5" fmla="*/ 685800 w 2227794"/>
              <a:gd name="connsiteY5" fmla="*/ 354245 h 1164664"/>
              <a:gd name="connsiteX6" fmla="*/ 0 w 2227794"/>
              <a:gd name="connsiteY6" fmla="*/ 805095 h 1164664"/>
              <a:gd name="connsiteX7" fmla="*/ 288925 w 2227794"/>
              <a:gd name="connsiteY7" fmla="*/ 1157520 h 1164664"/>
              <a:gd name="connsiteX0" fmla="*/ 390126 w 2328995"/>
              <a:gd name="connsiteY0" fmla="*/ 1157520 h 1164664"/>
              <a:gd name="connsiteX1" fmla="*/ 1900632 w 2328995"/>
              <a:gd name="connsiteY1" fmla="*/ 1164664 h 1164664"/>
              <a:gd name="connsiteX2" fmla="*/ 2318145 w 2328995"/>
              <a:gd name="connsiteY2" fmla="*/ 705083 h 1164664"/>
              <a:gd name="connsiteX3" fmla="*/ 2123676 w 2328995"/>
              <a:gd name="connsiteY3" fmla="*/ 95483 h 1164664"/>
              <a:gd name="connsiteX4" fmla="*/ 1527570 w 2328995"/>
              <a:gd name="connsiteY4" fmla="*/ 191526 h 1164664"/>
              <a:gd name="connsiteX5" fmla="*/ 787001 w 2328995"/>
              <a:gd name="connsiteY5" fmla="*/ 354245 h 1164664"/>
              <a:gd name="connsiteX6" fmla="*/ 101201 w 2328995"/>
              <a:gd name="connsiteY6" fmla="*/ 805095 h 1164664"/>
              <a:gd name="connsiteX7" fmla="*/ 390126 w 2328995"/>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 name="connsiteX0" fmla="*/ 399528 w 2338397"/>
              <a:gd name="connsiteY0" fmla="*/ 1157520 h 1164664"/>
              <a:gd name="connsiteX1" fmla="*/ 1910034 w 2338397"/>
              <a:gd name="connsiteY1" fmla="*/ 1164664 h 1164664"/>
              <a:gd name="connsiteX2" fmla="*/ 2327547 w 2338397"/>
              <a:gd name="connsiteY2" fmla="*/ 705083 h 1164664"/>
              <a:gd name="connsiteX3" fmla="*/ 2133078 w 2338397"/>
              <a:gd name="connsiteY3" fmla="*/ 95483 h 1164664"/>
              <a:gd name="connsiteX4" fmla="*/ 1536972 w 2338397"/>
              <a:gd name="connsiteY4" fmla="*/ 191526 h 1164664"/>
              <a:gd name="connsiteX5" fmla="*/ 796403 w 2338397"/>
              <a:gd name="connsiteY5" fmla="*/ 354245 h 1164664"/>
              <a:gd name="connsiteX6" fmla="*/ 110603 w 2338397"/>
              <a:gd name="connsiteY6" fmla="*/ 805095 h 1164664"/>
              <a:gd name="connsiteX7" fmla="*/ 399528 w 2338397"/>
              <a:gd name="connsiteY7" fmla="*/ 1157520 h 1164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397" h="1164664">
                <a:moveTo>
                  <a:pt x="399528" y="1157520"/>
                </a:moveTo>
                <a:lnTo>
                  <a:pt x="1910034" y="1164664"/>
                </a:lnTo>
                <a:cubicBezTo>
                  <a:pt x="2016661" y="1128946"/>
                  <a:pt x="2266163" y="1043220"/>
                  <a:pt x="2327547" y="705083"/>
                </a:cubicBezTo>
                <a:cubicBezTo>
                  <a:pt x="2336542" y="575703"/>
                  <a:pt x="2390783" y="351070"/>
                  <a:pt x="2133078" y="95483"/>
                </a:cubicBezTo>
                <a:cubicBezTo>
                  <a:pt x="2004226" y="-24109"/>
                  <a:pt x="1708686" y="-69882"/>
                  <a:pt x="1536972" y="191526"/>
                </a:cubicBezTo>
                <a:cubicBezTo>
                  <a:pt x="1252016" y="79078"/>
                  <a:pt x="983728" y="114267"/>
                  <a:pt x="796403" y="354245"/>
                </a:cubicBezTo>
                <a:cubicBezTo>
                  <a:pt x="439215" y="199728"/>
                  <a:pt x="53453" y="485743"/>
                  <a:pt x="110603" y="805095"/>
                </a:cubicBezTo>
                <a:cubicBezTo>
                  <a:pt x="-116939" y="979720"/>
                  <a:pt x="19851" y="1149582"/>
                  <a:pt x="399528" y="1157520"/>
                </a:cubicBezTo>
                <a:close/>
              </a:path>
            </a:pathLst>
          </a:custGeom>
          <a:solidFill>
            <a:schemeClr val="accent2"/>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5" name="Group 11"/>
          <p:cNvGrpSpPr>
            <a:grpSpLocks/>
          </p:cNvGrpSpPr>
          <p:nvPr/>
        </p:nvGrpSpPr>
        <p:grpSpPr bwMode="auto">
          <a:xfrm>
            <a:off x="3383687" y="2106700"/>
            <a:ext cx="369888" cy="647700"/>
            <a:chOff x="2057400" y="2332412"/>
            <a:chExt cx="324766" cy="568896"/>
          </a:xfrm>
          <a:solidFill>
            <a:schemeClr val="accent2"/>
          </a:solidFill>
        </p:grpSpPr>
        <p:sp>
          <p:nvSpPr>
            <p:cNvPr id="6" name="Oval 5"/>
            <p:cNvSpPr/>
            <p:nvPr/>
          </p:nvSpPr>
          <p:spPr>
            <a:xfrm>
              <a:off x="2057400" y="2743747"/>
              <a:ext cx="157505" cy="157561"/>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6"/>
            <p:cNvSpPr/>
            <p:nvPr/>
          </p:nvSpPr>
          <p:spPr>
            <a:xfrm>
              <a:off x="2214905" y="2562481"/>
              <a:ext cx="158898" cy="157561"/>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7"/>
            <p:cNvSpPr/>
            <p:nvPr/>
          </p:nvSpPr>
          <p:spPr>
            <a:xfrm>
              <a:off x="2224661" y="2332412"/>
              <a:ext cx="157505" cy="157562"/>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9" name="Rectangle 31"/>
          <p:cNvSpPr>
            <a:spLocks noChangeArrowheads="1"/>
          </p:cNvSpPr>
          <p:nvPr/>
        </p:nvSpPr>
        <p:spPr bwMode="auto">
          <a:xfrm>
            <a:off x="680112" y="1840138"/>
            <a:ext cx="2798825" cy="707886"/>
          </a:xfrm>
          <a:prstGeom prst="rect">
            <a:avLst/>
          </a:prstGeom>
          <a:noFill/>
          <a:ln w="9525">
            <a:noFill/>
            <a:miter lim="800000"/>
            <a:headEnd/>
            <a:tailEnd/>
          </a:ln>
        </p:spPr>
        <p:txBody>
          <a:bodyPr wrap="square" anchor="ctr">
            <a:spAutoFit/>
          </a:bodyPr>
          <a:lstStyle/>
          <a:p>
            <a:pPr algn="ctr"/>
            <a:r>
              <a:rPr lang="en-US" sz="2000" b="1" dirty="0">
                <a:solidFill>
                  <a:schemeClr val="bg1"/>
                </a:solidFill>
                <a:latin typeface="Arial" charset="0"/>
              </a:rPr>
              <a:t>Vì sao cần phân loại thế giới sống?</a:t>
            </a:r>
          </a:p>
        </p:txBody>
      </p:sp>
      <p:sp>
        <p:nvSpPr>
          <p:cNvPr id="10" name="Freeform 9"/>
          <p:cNvSpPr/>
          <p:nvPr/>
        </p:nvSpPr>
        <p:spPr>
          <a:xfrm>
            <a:off x="634237" y="3290239"/>
            <a:ext cx="3109814" cy="1163945"/>
          </a:xfrm>
          <a:custGeom>
            <a:avLst/>
            <a:gdLst>
              <a:gd name="connsiteX0" fmla="*/ 257175 w 2320925"/>
              <a:gd name="connsiteY0" fmla="*/ 1203325 h 1203325"/>
              <a:gd name="connsiteX1" fmla="*/ 2070100 w 2320925"/>
              <a:gd name="connsiteY1" fmla="*/ 1203325 h 1203325"/>
              <a:gd name="connsiteX2" fmla="*/ 2320925 w 2320925"/>
              <a:gd name="connsiteY2" fmla="*/ 508000 h 1203325"/>
              <a:gd name="connsiteX3" fmla="*/ 2089150 w 2320925"/>
              <a:gd name="connsiteY3" fmla="*/ 349250 h 1203325"/>
              <a:gd name="connsiteX4" fmla="*/ 1863725 w 2320925"/>
              <a:gd name="connsiteY4" fmla="*/ 123825 h 1203325"/>
              <a:gd name="connsiteX5" fmla="*/ 1435100 w 2320925"/>
              <a:gd name="connsiteY5" fmla="*/ 0 h 1203325"/>
              <a:gd name="connsiteX6" fmla="*/ 936625 w 2320925"/>
              <a:gd name="connsiteY6" fmla="*/ 31750 h 1203325"/>
              <a:gd name="connsiteX7" fmla="*/ 650875 w 2320925"/>
              <a:gd name="connsiteY7" fmla="*/ 177800 h 1203325"/>
              <a:gd name="connsiteX8" fmla="*/ 0 w 2320925"/>
              <a:gd name="connsiteY8" fmla="*/ 415925 h 1203325"/>
              <a:gd name="connsiteX9" fmla="*/ 82550 w 2320925"/>
              <a:gd name="connsiteY9" fmla="*/ 1111250 h 1203325"/>
              <a:gd name="connsiteX10" fmla="*/ 257175 w 2320925"/>
              <a:gd name="connsiteY10" fmla="*/ 1203325 h 1203325"/>
              <a:gd name="connsiteX0" fmla="*/ 366911 w 2430661"/>
              <a:gd name="connsiteY0" fmla="*/ 1203325 h 1203325"/>
              <a:gd name="connsiteX1" fmla="*/ 2179836 w 2430661"/>
              <a:gd name="connsiteY1" fmla="*/ 1203325 h 1203325"/>
              <a:gd name="connsiteX2" fmla="*/ 2430661 w 2430661"/>
              <a:gd name="connsiteY2" fmla="*/ 508000 h 1203325"/>
              <a:gd name="connsiteX3" fmla="*/ 2198886 w 2430661"/>
              <a:gd name="connsiteY3" fmla="*/ 349250 h 1203325"/>
              <a:gd name="connsiteX4" fmla="*/ 1973461 w 2430661"/>
              <a:gd name="connsiteY4" fmla="*/ 123825 h 1203325"/>
              <a:gd name="connsiteX5" fmla="*/ 1544836 w 2430661"/>
              <a:gd name="connsiteY5" fmla="*/ 0 h 1203325"/>
              <a:gd name="connsiteX6" fmla="*/ 1046361 w 2430661"/>
              <a:gd name="connsiteY6" fmla="*/ 31750 h 1203325"/>
              <a:gd name="connsiteX7" fmla="*/ 760611 w 2430661"/>
              <a:gd name="connsiteY7" fmla="*/ 177800 h 1203325"/>
              <a:gd name="connsiteX8" fmla="*/ 109736 w 2430661"/>
              <a:gd name="connsiteY8" fmla="*/ 415925 h 1203325"/>
              <a:gd name="connsiteX9" fmla="*/ 192286 w 2430661"/>
              <a:gd name="connsiteY9" fmla="*/ 1111250 h 1203325"/>
              <a:gd name="connsiteX10" fmla="*/ 366911 w 2430661"/>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77800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03325 h 1203325"/>
              <a:gd name="connsiteX1" fmla="*/ 2236737 w 2487562"/>
              <a:gd name="connsiteY1" fmla="*/ 1203325 h 1203325"/>
              <a:gd name="connsiteX2" fmla="*/ 2487562 w 2487562"/>
              <a:gd name="connsiteY2" fmla="*/ 508000 h 1203325"/>
              <a:gd name="connsiteX3" fmla="*/ 2255787 w 2487562"/>
              <a:gd name="connsiteY3" fmla="*/ 349250 h 1203325"/>
              <a:gd name="connsiteX4" fmla="*/ 2030362 w 2487562"/>
              <a:gd name="connsiteY4" fmla="*/ 123825 h 1203325"/>
              <a:gd name="connsiteX5" fmla="*/ 1601737 w 2487562"/>
              <a:gd name="connsiteY5" fmla="*/ 0 h 1203325"/>
              <a:gd name="connsiteX6" fmla="*/ 1103262 w 2487562"/>
              <a:gd name="connsiteY6" fmla="*/ 31750 h 1203325"/>
              <a:gd name="connsiteX7" fmla="*/ 817512 w 2487562"/>
              <a:gd name="connsiteY7" fmla="*/ 123825 h 1203325"/>
              <a:gd name="connsiteX8" fmla="*/ 166637 w 2487562"/>
              <a:gd name="connsiteY8" fmla="*/ 415925 h 1203325"/>
              <a:gd name="connsiteX9" fmla="*/ 249187 w 2487562"/>
              <a:gd name="connsiteY9" fmla="*/ 1111250 h 1203325"/>
              <a:gd name="connsiteX10" fmla="*/ 423812 w 2487562"/>
              <a:gd name="connsiteY10" fmla="*/ 1203325 h 1203325"/>
              <a:gd name="connsiteX0" fmla="*/ 423812 w 2487562"/>
              <a:gd name="connsiteY0" fmla="*/ 1210965 h 1210965"/>
              <a:gd name="connsiteX1" fmla="*/ 2236737 w 2487562"/>
              <a:gd name="connsiteY1" fmla="*/ 1210965 h 1210965"/>
              <a:gd name="connsiteX2" fmla="*/ 2487562 w 2487562"/>
              <a:gd name="connsiteY2" fmla="*/ 515640 h 1210965"/>
              <a:gd name="connsiteX3" fmla="*/ 2255787 w 2487562"/>
              <a:gd name="connsiteY3" fmla="*/ 356890 h 1210965"/>
              <a:gd name="connsiteX4" fmla="*/ 2030362 w 2487562"/>
              <a:gd name="connsiteY4" fmla="*/ 131465 h 1210965"/>
              <a:gd name="connsiteX5" fmla="*/ 1601737 w 2487562"/>
              <a:gd name="connsiteY5" fmla="*/ 7640 h 1210965"/>
              <a:gd name="connsiteX6" fmla="*/ 1103262 w 2487562"/>
              <a:gd name="connsiteY6" fmla="*/ 39390 h 1210965"/>
              <a:gd name="connsiteX7" fmla="*/ 817512 w 2487562"/>
              <a:gd name="connsiteY7" fmla="*/ 131465 h 1210965"/>
              <a:gd name="connsiteX8" fmla="*/ 166637 w 2487562"/>
              <a:gd name="connsiteY8" fmla="*/ 423565 h 1210965"/>
              <a:gd name="connsiteX9" fmla="*/ 249187 w 2487562"/>
              <a:gd name="connsiteY9" fmla="*/ 1118890 h 1210965"/>
              <a:gd name="connsiteX10" fmla="*/ 423812 w 2487562"/>
              <a:gd name="connsiteY10" fmla="*/ 1210965 h 1210965"/>
              <a:gd name="connsiteX0" fmla="*/ 423812 w 2487562"/>
              <a:gd name="connsiteY0" fmla="*/ 1224763 h 1224763"/>
              <a:gd name="connsiteX1" fmla="*/ 2236737 w 2487562"/>
              <a:gd name="connsiteY1" fmla="*/ 1224763 h 1224763"/>
              <a:gd name="connsiteX2" fmla="*/ 2487562 w 2487562"/>
              <a:gd name="connsiteY2" fmla="*/ 529438 h 1224763"/>
              <a:gd name="connsiteX3" fmla="*/ 2255787 w 2487562"/>
              <a:gd name="connsiteY3" fmla="*/ 370688 h 1224763"/>
              <a:gd name="connsiteX4" fmla="*/ 2030362 w 2487562"/>
              <a:gd name="connsiteY4" fmla="*/ 145263 h 1224763"/>
              <a:gd name="connsiteX5" fmla="*/ 1601737 w 2487562"/>
              <a:gd name="connsiteY5" fmla="*/ 21438 h 1224763"/>
              <a:gd name="connsiteX6" fmla="*/ 1112787 w 2487562"/>
              <a:gd name="connsiteY6" fmla="*/ 30963 h 1224763"/>
              <a:gd name="connsiteX7" fmla="*/ 817512 w 2487562"/>
              <a:gd name="connsiteY7" fmla="*/ 145263 h 1224763"/>
              <a:gd name="connsiteX8" fmla="*/ 166637 w 2487562"/>
              <a:gd name="connsiteY8" fmla="*/ 437363 h 1224763"/>
              <a:gd name="connsiteX9" fmla="*/ 249187 w 2487562"/>
              <a:gd name="connsiteY9" fmla="*/ 1132688 h 1224763"/>
              <a:gd name="connsiteX10" fmla="*/ 423812 w 2487562"/>
              <a:gd name="connsiteY10" fmla="*/ 1224763 h 1224763"/>
              <a:gd name="connsiteX0" fmla="*/ 423812 w 2487562"/>
              <a:gd name="connsiteY0" fmla="*/ 1276040 h 1276040"/>
              <a:gd name="connsiteX1" fmla="*/ 2236737 w 2487562"/>
              <a:gd name="connsiteY1" fmla="*/ 1276040 h 1276040"/>
              <a:gd name="connsiteX2" fmla="*/ 2487562 w 2487562"/>
              <a:gd name="connsiteY2" fmla="*/ 580715 h 1276040"/>
              <a:gd name="connsiteX3" fmla="*/ 2255787 w 2487562"/>
              <a:gd name="connsiteY3" fmla="*/ 421965 h 1276040"/>
              <a:gd name="connsiteX4" fmla="*/ 2030362 w 2487562"/>
              <a:gd name="connsiteY4" fmla="*/ 196540 h 1276040"/>
              <a:gd name="connsiteX5" fmla="*/ 1601737 w 2487562"/>
              <a:gd name="connsiteY5" fmla="*/ 72715 h 1276040"/>
              <a:gd name="connsiteX6" fmla="*/ 1112787 w 2487562"/>
              <a:gd name="connsiteY6" fmla="*/ 82240 h 1276040"/>
              <a:gd name="connsiteX7" fmla="*/ 817512 w 2487562"/>
              <a:gd name="connsiteY7" fmla="*/ 196540 h 1276040"/>
              <a:gd name="connsiteX8" fmla="*/ 166637 w 2487562"/>
              <a:gd name="connsiteY8" fmla="*/ 488640 h 1276040"/>
              <a:gd name="connsiteX9" fmla="*/ 249187 w 2487562"/>
              <a:gd name="connsiteY9" fmla="*/ 1183965 h 1276040"/>
              <a:gd name="connsiteX10" fmla="*/ 423812 w 2487562"/>
              <a:gd name="connsiteY10" fmla="*/ 1276040 h 1276040"/>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7562"/>
              <a:gd name="connsiteY0" fmla="*/ 1359584 h 1359584"/>
              <a:gd name="connsiteX1" fmla="*/ 2236737 w 2487562"/>
              <a:gd name="connsiteY1" fmla="*/ 1359584 h 1359584"/>
              <a:gd name="connsiteX2" fmla="*/ 2487562 w 2487562"/>
              <a:gd name="connsiteY2" fmla="*/ 664259 h 1359584"/>
              <a:gd name="connsiteX3" fmla="*/ 2255787 w 2487562"/>
              <a:gd name="connsiteY3" fmla="*/ 505509 h 1359584"/>
              <a:gd name="connsiteX4" fmla="*/ 2030362 w 2487562"/>
              <a:gd name="connsiteY4" fmla="*/ 280084 h 1359584"/>
              <a:gd name="connsiteX5" fmla="*/ 1601737 w 2487562"/>
              <a:gd name="connsiteY5" fmla="*/ 156259 h 1359584"/>
              <a:gd name="connsiteX6" fmla="*/ 1112787 w 2487562"/>
              <a:gd name="connsiteY6" fmla="*/ 165784 h 1359584"/>
              <a:gd name="connsiteX7" fmla="*/ 817512 w 2487562"/>
              <a:gd name="connsiteY7" fmla="*/ 280084 h 1359584"/>
              <a:gd name="connsiteX8" fmla="*/ 166637 w 2487562"/>
              <a:gd name="connsiteY8" fmla="*/ 572184 h 1359584"/>
              <a:gd name="connsiteX9" fmla="*/ 249187 w 2487562"/>
              <a:gd name="connsiteY9" fmla="*/ 1267509 h 1359584"/>
              <a:gd name="connsiteX10" fmla="*/ 423812 w 2487562"/>
              <a:gd name="connsiteY10" fmla="*/ 1359584 h 1359584"/>
              <a:gd name="connsiteX0" fmla="*/ 423812 w 2488256"/>
              <a:gd name="connsiteY0" fmla="*/ 1359584 h 1359584"/>
              <a:gd name="connsiteX1" fmla="*/ 2236737 w 2488256"/>
              <a:gd name="connsiteY1" fmla="*/ 1359584 h 1359584"/>
              <a:gd name="connsiteX2" fmla="*/ 2487562 w 2488256"/>
              <a:gd name="connsiteY2" fmla="*/ 664259 h 1359584"/>
              <a:gd name="connsiteX3" fmla="*/ 2255787 w 2488256"/>
              <a:gd name="connsiteY3" fmla="*/ 505509 h 1359584"/>
              <a:gd name="connsiteX4" fmla="*/ 2030362 w 2488256"/>
              <a:gd name="connsiteY4" fmla="*/ 280084 h 1359584"/>
              <a:gd name="connsiteX5" fmla="*/ 1601737 w 2488256"/>
              <a:gd name="connsiteY5" fmla="*/ 156259 h 1359584"/>
              <a:gd name="connsiteX6" fmla="*/ 1112787 w 2488256"/>
              <a:gd name="connsiteY6" fmla="*/ 165784 h 1359584"/>
              <a:gd name="connsiteX7" fmla="*/ 817512 w 2488256"/>
              <a:gd name="connsiteY7" fmla="*/ 280084 h 1359584"/>
              <a:gd name="connsiteX8" fmla="*/ 166637 w 2488256"/>
              <a:gd name="connsiteY8" fmla="*/ 572184 h 1359584"/>
              <a:gd name="connsiteX9" fmla="*/ 249187 w 2488256"/>
              <a:gd name="connsiteY9" fmla="*/ 1267509 h 1359584"/>
              <a:gd name="connsiteX10" fmla="*/ 423812 w 2488256"/>
              <a:gd name="connsiteY10" fmla="*/ 1359584 h 1359584"/>
              <a:gd name="connsiteX0" fmla="*/ 423812 w 2613718"/>
              <a:gd name="connsiteY0" fmla="*/ 1359584 h 1359584"/>
              <a:gd name="connsiteX1" fmla="*/ 2236737 w 2613718"/>
              <a:gd name="connsiteY1" fmla="*/ 1359584 h 1359584"/>
              <a:gd name="connsiteX2" fmla="*/ 2487562 w 2613718"/>
              <a:gd name="connsiteY2" fmla="*/ 664259 h 1359584"/>
              <a:gd name="connsiteX3" fmla="*/ 2255787 w 2613718"/>
              <a:gd name="connsiteY3" fmla="*/ 505509 h 1359584"/>
              <a:gd name="connsiteX4" fmla="*/ 2030362 w 2613718"/>
              <a:gd name="connsiteY4" fmla="*/ 280084 h 1359584"/>
              <a:gd name="connsiteX5" fmla="*/ 1601737 w 2613718"/>
              <a:gd name="connsiteY5" fmla="*/ 156259 h 1359584"/>
              <a:gd name="connsiteX6" fmla="*/ 1112787 w 2613718"/>
              <a:gd name="connsiteY6" fmla="*/ 165784 h 1359584"/>
              <a:gd name="connsiteX7" fmla="*/ 817512 w 2613718"/>
              <a:gd name="connsiteY7" fmla="*/ 280084 h 1359584"/>
              <a:gd name="connsiteX8" fmla="*/ 166637 w 2613718"/>
              <a:gd name="connsiteY8" fmla="*/ 572184 h 1359584"/>
              <a:gd name="connsiteX9" fmla="*/ 249187 w 2613718"/>
              <a:gd name="connsiteY9" fmla="*/ 1267509 h 1359584"/>
              <a:gd name="connsiteX10" fmla="*/ 423812 w 2613718"/>
              <a:gd name="connsiteY10" fmla="*/ 1359584 h 1359584"/>
              <a:gd name="connsiteX0" fmla="*/ 423812 w 2679088"/>
              <a:gd name="connsiteY0" fmla="*/ 1359584 h 1359584"/>
              <a:gd name="connsiteX1" fmla="*/ 2236737 w 2679088"/>
              <a:gd name="connsiteY1" fmla="*/ 1359584 h 1359584"/>
              <a:gd name="connsiteX2" fmla="*/ 2487562 w 2679088"/>
              <a:gd name="connsiteY2" fmla="*/ 664259 h 1359584"/>
              <a:gd name="connsiteX3" fmla="*/ 2255787 w 2679088"/>
              <a:gd name="connsiteY3" fmla="*/ 505509 h 1359584"/>
              <a:gd name="connsiteX4" fmla="*/ 2030362 w 2679088"/>
              <a:gd name="connsiteY4" fmla="*/ 280084 h 1359584"/>
              <a:gd name="connsiteX5" fmla="*/ 1601737 w 2679088"/>
              <a:gd name="connsiteY5" fmla="*/ 156259 h 1359584"/>
              <a:gd name="connsiteX6" fmla="*/ 1112787 w 2679088"/>
              <a:gd name="connsiteY6" fmla="*/ 165784 h 1359584"/>
              <a:gd name="connsiteX7" fmla="*/ 817512 w 2679088"/>
              <a:gd name="connsiteY7" fmla="*/ 280084 h 1359584"/>
              <a:gd name="connsiteX8" fmla="*/ 166637 w 2679088"/>
              <a:gd name="connsiteY8" fmla="*/ 572184 h 1359584"/>
              <a:gd name="connsiteX9" fmla="*/ 249187 w 2679088"/>
              <a:gd name="connsiteY9" fmla="*/ 1267509 h 1359584"/>
              <a:gd name="connsiteX10" fmla="*/ 423812 w 2679088"/>
              <a:gd name="connsiteY10" fmla="*/ 1359584 h 1359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79088" h="1359584">
                <a:moveTo>
                  <a:pt x="423812" y="1359584"/>
                </a:moveTo>
                <a:lnTo>
                  <a:pt x="2236737" y="1359584"/>
                </a:lnTo>
                <a:cubicBezTo>
                  <a:pt x="2656895" y="1356409"/>
                  <a:pt x="2851629" y="896034"/>
                  <a:pt x="2487562" y="664259"/>
                </a:cubicBezTo>
                <a:cubicBezTo>
                  <a:pt x="2492854" y="595467"/>
                  <a:pt x="2472745" y="428251"/>
                  <a:pt x="2255787" y="505509"/>
                </a:cubicBezTo>
                <a:cubicBezTo>
                  <a:pt x="2253670" y="392267"/>
                  <a:pt x="2242029" y="279026"/>
                  <a:pt x="2030362" y="280084"/>
                </a:cubicBezTo>
                <a:cubicBezTo>
                  <a:pt x="2004962" y="137209"/>
                  <a:pt x="1795412" y="-21541"/>
                  <a:pt x="1601737" y="156259"/>
                </a:cubicBezTo>
                <a:cubicBezTo>
                  <a:pt x="1470504" y="-88216"/>
                  <a:pt x="1209095" y="-15191"/>
                  <a:pt x="1112787" y="165784"/>
                </a:cubicBezTo>
                <a:cubicBezTo>
                  <a:pt x="1008012" y="122392"/>
                  <a:pt x="865137" y="98051"/>
                  <a:pt x="817512" y="280084"/>
                </a:cubicBezTo>
                <a:cubicBezTo>
                  <a:pt x="568804" y="70534"/>
                  <a:pt x="53395" y="245159"/>
                  <a:pt x="166637" y="572184"/>
                </a:cubicBezTo>
                <a:cubicBezTo>
                  <a:pt x="-110646" y="775384"/>
                  <a:pt x="-13280" y="1102409"/>
                  <a:pt x="249187" y="1267509"/>
                </a:cubicBezTo>
                <a:cubicBezTo>
                  <a:pt x="288345" y="1352176"/>
                  <a:pt x="346554" y="1357467"/>
                  <a:pt x="423812" y="1359584"/>
                </a:cubicBezTo>
                <a:close/>
              </a:path>
            </a:pathLst>
          </a:custGeom>
          <a:solidFill>
            <a:srgbClr val="FFC000"/>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1" name="Group 10"/>
          <p:cNvGrpSpPr/>
          <p:nvPr/>
        </p:nvGrpSpPr>
        <p:grpSpPr>
          <a:xfrm rot="21164505">
            <a:off x="3955010" y="4474950"/>
            <a:ext cx="369802" cy="647785"/>
            <a:chOff x="2057400" y="2332412"/>
            <a:chExt cx="324766" cy="568896"/>
          </a:xfrm>
          <a:solidFill>
            <a:srgbClr val="FFC000"/>
          </a:solidFill>
        </p:grpSpPr>
        <p:sp>
          <p:nvSpPr>
            <p:cNvPr id="12" name="Oval 11"/>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Oval 12"/>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Oval 13"/>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5" name="Rectangle 31"/>
          <p:cNvSpPr>
            <a:spLocks noChangeArrowheads="1"/>
          </p:cNvSpPr>
          <p:nvPr/>
        </p:nvSpPr>
        <p:spPr bwMode="auto">
          <a:xfrm>
            <a:off x="734980" y="3642824"/>
            <a:ext cx="2839207" cy="707886"/>
          </a:xfrm>
          <a:prstGeom prst="rect">
            <a:avLst/>
          </a:prstGeom>
          <a:noFill/>
          <a:ln w="9525">
            <a:noFill/>
            <a:miter lim="800000"/>
            <a:headEnd/>
            <a:tailEnd/>
          </a:ln>
        </p:spPr>
        <p:txBody>
          <a:bodyPr wrap="square" anchor="ctr">
            <a:spAutoFit/>
          </a:bodyPr>
          <a:lstStyle/>
          <a:p>
            <a:pPr algn="ctr"/>
            <a:r>
              <a:rPr lang="en-US" sz="2000" b="1" dirty="0">
                <a:solidFill>
                  <a:schemeClr val="bg1"/>
                </a:solidFill>
                <a:latin typeface="Arial" charset="0"/>
              </a:rPr>
              <a:t>Thế giới sống được chia thành các giới</a:t>
            </a:r>
          </a:p>
        </p:txBody>
      </p:sp>
      <p:sp>
        <p:nvSpPr>
          <p:cNvPr id="16" name="Freeform 15"/>
          <p:cNvSpPr/>
          <p:nvPr/>
        </p:nvSpPr>
        <p:spPr>
          <a:xfrm>
            <a:off x="3926796" y="1313028"/>
            <a:ext cx="3634033" cy="1554416"/>
          </a:xfrm>
          <a:custGeom>
            <a:avLst/>
            <a:gdLst>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679700"/>
              <a:gd name="connsiteY0" fmla="*/ 1006475 h 1006475"/>
              <a:gd name="connsiteX1" fmla="*/ 2200275 w 2679700"/>
              <a:gd name="connsiteY1" fmla="*/ 1006475 h 1006475"/>
              <a:gd name="connsiteX2" fmla="*/ 2679700 w 2679700"/>
              <a:gd name="connsiteY2" fmla="*/ 806450 h 1006475"/>
              <a:gd name="connsiteX3" fmla="*/ 2501900 w 2679700"/>
              <a:gd name="connsiteY3" fmla="*/ 396875 h 1006475"/>
              <a:gd name="connsiteX4" fmla="*/ 1666875 w 2679700"/>
              <a:gd name="connsiteY4" fmla="*/ 0 h 1006475"/>
              <a:gd name="connsiteX5" fmla="*/ 600075 w 2679700"/>
              <a:gd name="connsiteY5" fmla="*/ 25400 h 1006475"/>
              <a:gd name="connsiteX6" fmla="*/ 0 w 2679700"/>
              <a:gd name="connsiteY6" fmla="*/ 615950 h 1006475"/>
              <a:gd name="connsiteX7" fmla="*/ 123825 w 2679700"/>
              <a:gd name="connsiteY7" fmla="*/ 1006475 h 1006475"/>
              <a:gd name="connsiteX0" fmla="*/ 123825 w 2704185"/>
              <a:gd name="connsiteY0" fmla="*/ 1006475 h 1006475"/>
              <a:gd name="connsiteX1" fmla="*/ 2200275 w 2704185"/>
              <a:gd name="connsiteY1" fmla="*/ 1006475 h 1006475"/>
              <a:gd name="connsiteX2" fmla="*/ 2679700 w 2704185"/>
              <a:gd name="connsiteY2" fmla="*/ 806450 h 1006475"/>
              <a:gd name="connsiteX3" fmla="*/ 2501900 w 2704185"/>
              <a:gd name="connsiteY3" fmla="*/ 396875 h 1006475"/>
              <a:gd name="connsiteX4" fmla="*/ 1666875 w 2704185"/>
              <a:gd name="connsiteY4" fmla="*/ 0 h 1006475"/>
              <a:gd name="connsiteX5" fmla="*/ 600075 w 2704185"/>
              <a:gd name="connsiteY5" fmla="*/ 25400 h 1006475"/>
              <a:gd name="connsiteX6" fmla="*/ 0 w 2704185"/>
              <a:gd name="connsiteY6" fmla="*/ 615950 h 1006475"/>
              <a:gd name="connsiteX7" fmla="*/ 123825 w 2704185"/>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006475 h 1006475"/>
              <a:gd name="connsiteX1" fmla="*/ 2200275 w 2710992"/>
              <a:gd name="connsiteY1" fmla="*/ 1006475 h 1006475"/>
              <a:gd name="connsiteX2" fmla="*/ 2679700 w 2710992"/>
              <a:gd name="connsiteY2" fmla="*/ 806450 h 1006475"/>
              <a:gd name="connsiteX3" fmla="*/ 2501900 w 2710992"/>
              <a:gd name="connsiteY3" fmla="*/ 396875 h 1006475"/>
              <a:gd name="connsiteX4" fmla="*/ 1666875 w 2710992"/>
              <a:gd name="connsiteY4" fmla="*/ 0 h 1006475"/>
              <a:gd name="connsiteX5" fmla="*/ 600075 w 2710992"/>
              <a:gd name="connsiteY5" fmla="*/ 25400 h 1006475"/>
              <a:gd name="connsiteX6" fmla="*/ 0 w 2710992"/>
              <a:gd name="connsiteY6" fmla="*/ 615950 h 1006475"/>
              <a:gd name="connsiteX7" fmla="*/ 123825 w 2710992"/>
              <a:gd name="connsiteY7" fmla="*/ 1006475 h 1006475"/>
              <a:gd name="connsiteX0" fmla="*/ 123825 w 2710992"/>
              <a:gd name="connsiteY0" fmla="*/ 1101363 h 1101363"/>
              <a:gd name="connsiteX1" fmla="*/ 2200275 w 2710992"/>
              <a:gd name="connsiteY1" fmla="*/ 1101363 h 1101363"/>
              <a:gd name="connsiteX2" fmla="*/ 2679700 w 2710992"/>
              <a:gd name="connsiteY2" fmla="*/ 901338 h 1101363"/>
              <a:gd name="connsiteX3" fmla="*/ 2501900 w 2710992"/>
              <a:gd name="connsiteY3" fmla="*/ 491763 h 1101363"/>
              <a:gd name="connsiteX4" fmla="*/ 1666875 w 2710992"/>
              <a:gd name="connsiteY4" fmla="*/ 94888 h 1101363"/>
              <a:gd name="connsiteX5" fmla="*/ 600075 w 2710992"/>
              <a:gd name="connsiteY5" fmla="*/ 120288 h 1101363"/>
              <a:gd name="connsiteX6" fmla="*/ 0 w 2710992"/>
              <a:gd name="connsiteY6" fmla="*/ 710838 h 1101363"/>
              <a:gd name="connsiteX7" fmla="*/ 123825 w 2710992"/>
              <a:gd name="connsiteY7" fmla="*/ 1101363 h 1101363"/>
              <a:gd name="connsiteX0" fmla="*/ 123825 w 2710992"/>
              <a:gd name="connsiteY0" fmla="*/ 1173121 h 1173121"/>
              <a:gd name="connsiteX1" fmla="*/ 2200275 w 2710992"/>
              <a:gd name="connsiteY1" fmla="*/ 1173121 h 1173121"/>
              <a:gd name="connsiteX2" fmla="*/ 2679700 w 2710992"/>
              <a:gd name="connsiteY2" fmla="*/ 973096 h 1173121"/>
              <a:gd name="connsiteX3" fmla="*/ 2501900 w 2710992"/>
              <a:gd name="connsiteY3" fmla="*/ 563521 h 1173121"/>
              <a:gd name="connsiteX4" fmla="*/ 1666875 w 2710992"/>
              <a:gd name="connsiteY4" fmla="*/ 166646 h 1173121"/>
              <a:gd name="connsiteX5" fmla="*/ 600075 w 2710992"/>
              <a:gd name="connsiteY5" fmla="*/ 192046 h 1173121"/>
              <a:gd name="connsiteX6" fmla="*/ 0 w 2710992"/>
              <a:gd name="connsiteY6" fmla="*/ 782596 h 1173121"/>
              <a:gd name="connsiteX7" fmla="*/ 123825 w 2710992"/>
              <a:gd name="connsiteY7" fmla="*/ 1173121 h 1173121"/>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123825 w 2710992"/>
              <a:gd name="connsiteY0" fmla="*/ 1285704 h 1285704"/>
              <a:gd name="connsiteX1" fmla="*/ 2200275 w 2710992"/>
              <a:gd name="connsiteY1" fmla="*/ 1285704 h 1285704"/>
              <a:gd name="connsiteX2" fmla="*/ 2679700 w 2710992"/>
              <a:gd name="connsiteY2" fmla="*/ 1085679 h 1285704"/>
              <a:gd name="connsiteX3" fmla="*/ 2501900 w 2710992"/>
              <a:gd name="connsiteY3" fmla="*/ 676104 h 1285704"/>
              <a:gd name="connsiteX4" fmla="*/ 1666875 w 2710992"/>
              <a:gd name="connsiteY4" fmla="*/ 279229 h 1285704"/>
              <a:gd name="connsiteX5" fmla="*/ 600075 w 2710992"/>
              <a:gd name="connsiteY5" fmla="*/ 304629 h 1285704"/>
              <a:gd name="connsiteX6" fmla="*/ 0 w 2710992"/>
              <a:gd name="connsiteY6" fmla="*/ 895179 h 1285704"/>
              <a:gd name="connsiteX7" fmla="*/ 123825 w 2710992"/>
              <a:gd name="connsiteY7" fmla="*/ 1285704 h 1285704"/>
              <a:gd name="connsiteX0" fmla="*/ 216585 w 2803752"/>
              <a:gd name="connsiteY0" fmla="*/ 1285704 h 1285704"/>
              <a:gd name="connsiteX1" fmla="*/ 2293035 w 2803752"/>
              <a:gd name="connsiteY1" fmla="*/ 1285704 h 1285704"/>
              <a:gd name="connsiteX2" fmla="*/ 2772460 w 2803752"/>
              <a:gd name="connsiteY2" fmla="*/ 1085679 h 1285704"/>
              <a:gd name="connsiteX3" fmla="*/ 2594660 w 2803752"/>
              <a:gd name="connsiteY3" fmla="*/ 676104 h 1285704"/>
              <a:gd name="connsiteX4" fmla="*/ 1759635 w 2803752"/>
              <a:gd name="connsiteY4" fmla="*/ 279229 h 1285704"/>
              <a:gd name="connsiteX5" fmla="*/ 692835 w 2803752"/>
              <a:gd name="connsiteY5" fmla="*/ 304629 h 1285704"/>
              <a:gd name="connsiteX6" fmla="*/ 92760 w 2803752"/>
              <a:gd name="connsiteY6" fmla="*/ 895179 h 1285704"/>
              <a:gd name="connsiteX7" fmla="*/ 216585 w 2803752"/>
              <a:gd name="connsiteY7" fmla="*/ 1285704 h 1285704"/>
              <a:gd name="connsiteX0" fmla="*/ 319131 w 2906298"/>
              <a:gd name="connsiteY0" fmla="*/ 1285704 h 1285704"/>
              <a:gd name="connsiteX1" fmla="*/ 2395581 w 2906298"/>
              <a:gd name="connsiteY1" fmla="*/ 1285704 h 1285704"/>
              <a:gd name="connsiteX2" fmla="*/ 2875006 w 2906298"/>
              <a:gd name="connsiteY2" fmla="*/ 1085679 h 1285704"/>
              <a:gd name="connsiteX3" fmla="*/ 2697206 w 2906298"/>
              <a:gd name="connsiteY3" fmla="*/ 676104 h 1285704"/>
              <a:gd name="connsiteX4" fmla="*/ 1862181 w 2906298"/>
              <a:gd name="connsiteY4" fmla="*/ 279229 h 1285704"/>
              <a:gd name="connsiteX5" fmla="*/ 795381 w 2906298"/>
              <a:gd name="connsiteY5" fmla="*/ 304629 h 1285704"/>
              <a:gd name="connsiteX6" fmla="*/ 195306 w 2906298"/>
              <a:gd name="connsiteY6" fmla="*/ 895179 h 1285704"/>
              <a:gd name="connsiteX7" fmla="*/ 319131 w 2906298"/>
              <a:gd name="connsiteY7" fmla="*/ 1285704 h 1285704"/>
              <a:gd name="connsiteX0" fmla="*/ 420994 w 3008161"/>
              <a:gd name="connsiteY0" fmla="*/ 1285704 h 1285704"/>
              <a:gd name="connsiteX1" fmla="*/ 2497444 w 3008161"/>
              <a:gd name="connsiteY1" fmla="*/ 1285704 h 1285704"/>
              <a:gd name="connsiteX2" fmla="*/ 2976869 w 3008161"/>
              <a:gd name="connsiteY2" fmla="*/ 1085679 h 1285704"/>
              <a:gd name="connsiteX3" fmla="*/ 2799069 w 3008161"/>
              <a:gd name="connsiteY3" fmla="*/ 676104 h 1285704"/>
              <a:gd name="connsiteX4" fmla="*/ 1964044 w 3008161"/>
              <a:gd name="connsiteY4" fmla="*/ 279229 h 1285704"/>
              <a:gd name="connsiteX5" fmla="*/ 897244 w 3008161"/>
              <a:gd name="connsiteY5" fmla="*/ 304629 h 1285704"/>
              <a:gd name="connsiteX6" fmla="*/ 297169 w 3008161"/>
              <a:gd name="connsiteY6" fmla="*/ 895179 h 1285704"/>
              <a:gd name="connsiteX7" fmla="*/ 420994 w 3008161"/>
              <a:gd name="connsiteY7" fmla="*/ 1285704 h 1285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08161" h="1285704">
                <a:moveTo>
                  <a:pt x="420994" y="1285704"/>
                </a:moveTo>
                <a:lnTo>
                  <a:pt x="2497444" y="1285704"/>
                </a:lnTo>
                <a:cubicBezTo>
                  <a:pt x="2800127" y="1269829"/>
                  <a:pt x="2934536" y="1209504"/>
                  <a:pt x="2976869" y="1085679"/>
                </a:cubicBezTo>
                <a:cubicBezTo>
                  <a:pt x="3073177" y="872954"/>
                  <a:pt x="2928186" y="730079"/>
                  <a:pt x="2799069" y="676104"/>
                </a:cubicBezTo>
                <a:cubicBezTo>
                  <a:pt x="2787427" y="258062"/>
                  <a:pt x="2299536" y="49571"/>
                  <a:pt x="1964044" y="279229"/>
                </a:cubicBezTo>
                <a:cubicBezTo>
                  <a:pt x="1792594" y="-106004"/>
                  <a:pt x="1087744" y="-88013"/>
                  <a:pt x="897244" y="304629"/>
                </a:cubicBezTo>
                <a:cubicBezTo>
                  <a:pt x="468619" y="101429"/>
                  <a:pt x="1894" y="488779"/>
                  <a:pt x="297169" y="895179"/>
                </a:cubicBezTo>
                <a:cubicBezTo>
                  <a:pt x="-188606" y="965029"/>
                  <a:pt x="-29856" y="1266654"/>
                  <a:pt x="420994" y="1285704"/>
                </a:cubicBezTo>
                <a:close/>
              </a:path>
            </a:pathLst>
          </a:custGeom>
          <a:solidFill>
            <a:schemeClr val="accent3"/>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7" name="Group 16"/>
          <p:cNvGrpSpPr/>
          <p:nvPr/>
        </p:nvGrpSpPr>
        <p:grpSpPr>
          <a:xfrm rot="20620448">
            <a:off x="7601130" y="2219941"/>
            <a:ext cx="369802" cy="647785"/>
            <a:chOff x="2057400" y="2332412"/>
            <a:chExt cx="324766" cy="568896"/>
          </a:xfrm>
          <a:solidFill>
            <a:schemeClr val="accent3"/>
          </a:solidFill>
        </p:grpSpPr>
        <p:sp>
          <p:nvSpPr>
            <p:cNvPr id="18" name="Oval 17"/>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Oval 18"/>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Oval 19"/>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1" name="Rectangle 31"/>
          <p:cNvSpPr>
            <a:spLocks noChangeArrowheads="1"/>
          </p:cNvSpPr>
          <p:nvPr/>
        </p:nvSpPr>
        <p:spPr bwMode="auto">
          <a:xfrm>
            <a:off x="4153481" y="1758503"/>
            <a:ext cx="3312796" cy="1015663"/>
          </a:xfrm>
          <a:prstGeom prst="rect">
            <a:avLst/>
          </a:prstGeom>
          <a:noFill/>
          <a:ln w="9525">
            <a:noFill/>
            <a:miter lim="800000"/>
            <a:headEnd/>
            <a:tailEnd/>
          </a:ln>
        </p:spPr>
        <p:txBody>
          <a:bodyPr wrap="square" anchor="ctr">
            <a:spAutoFit/>
          </a:bodyPr>
          <a:lstStyle/>
          <a:p>
            <a:pPr algn="ctr"/>
            <a:r>
              <a:rPr lang="en-US" sz="2000" b="1" dirty="0">
                <a:solidFill>
                  <a:schemeClr val="bg1"/>
                </a:solidFill>
                <a:latin typeface="Arial" charset="0"/>
              </a:rPr>
              <a:t>Sự đa dạng về số lượng loài và môi trường sống của sinh vật</a:t>
            </a:r>
          </a:p>
        </p:txBody>
      </p:sp>
      <p:sp>
        <p:nvSpPr>
          <p:cNvPr id="22" name="Freeform 21"/>
          <p:cNvSpPr/>
          <p:nvPr/>
        </p:nvSpPr>
        <p:spPr>
          <a:xfrm>
            <a:off x="5003596" y="3642823"/>
            <a:ext cx="2928959" cy="1109259"/>
          </a:xfrm>
          <a:custGeom>
            <a:avLst/>
            <a:gdLst>
              <a:gd name="connsiteX0" fmla="*/ 171450 w 2209800"/>
              <a:gd name="connsiteY0" fmla="*/ 1162050 h 1162050"/>
              <a:gd name="connsiteX1" fmla="*/ 2076450 w 2209800"/>
              <a:gd name="connsiteY1" fmla="*/ 1162050 h 1162050"/>
              <a:gd name="connsiteX2" fmla="*/ 2209800 w 2209800"/>
              <a:gd name="connsiteY2" fmla="*/ 476250 h 1162050"/>
              <a:gd name="connsiteX3" fmla="*/ 1701800 w 2209800"/>
              <a:gd name="connsiteY3" fmla="*/ 0 h 1162050"/>
              <a:gd name="connsiteX4" fmla="*/ 1235075 w 2209800"/>
              <a:gd name="connsiteY4" fmla="*/ 63500 h 1162050"/>
              <a:gd name="connsiteX5" fmla="*/ 720725 w 2209800"/>
              <a:gd name="connsiteY5" fmla="*/ 79375 h 1162050"/>
              <a:gd name="connsiteX6" fmla="*/ 177800 w 2209800"/>
              <a:gd name="connsiteY6" fmla="*/ 320675 h 1162050"/>
              <a:gd name="connsiteX7" fmla="*/ 6350 w 2209800"/>
              <a:gd name="connsiteY7" fmla="*/ 552450 h 1162050"/>
              <a:gd name="connsiteX8" fmla="*/ 0 w 2209800"/>
              <a:gd name="connsiteY8" fmla="*/ 790575 h 1162050"/>
              <a:gd name="connsiteX9" fmla="*/ 171450 w 2209800"/>
              <a:gd name="connsiteY9" fmla="*/ 1162050 h 1162050"/>
              <a:gd name="connsiteX0" fmla="*/ 171450 w 2273864"/>
              <a:gd name="connsiteY0" fmla="*/ 1162050 h 1162050"/>
              <a:gd name="connsiteX1" fmla="*/ 2076450 w 2273864"/>
              <a:gd name="connsiteY1" fmla="*/ 1162050 h 1162050"/>
              <a:gd name="connsiteX2" fmla="*/ 2209800 w 2273864"/>
              <a:gd name="connsiteY2" fmla="*/ 476250 h 1162050"/>
              <a:gd name="connsiteX3" fmla="*/ 1701800 w 2273864"/>
              <a:gd name="connsiteY3" fmla="*/ 0 h 1162050"/>
              <a:gd name="connsiteX4" fmla="*/ 1235075 w 2273864"/>
              <a:gd name="connsiteY4" fmla="*/ 63500 h 1162050"/>
              <a:gd name="connsiteX5" fmla="*/ 720725 w 2273864"/>
              <a:gd name="connsiteY5" fmla="*/ 79375 h 1162050"/>
              <a:gd name="connsiteX6" fmla="*/ 177800 w 2273864"/>
              <a:gd name="connsiteY6" fmla="*/ 320675 h 1162050"/>
              <a:gd name="connsiteX7" fmla="*/ 6350 w 2273864"/>
              <a:gd name="connsiteY7" fmla="*/ 552450 h 1162050"/>
              <a:gd name="connsiteX8" fmla="*/ 0 w 2273864"/>
              <a:gd name="connsiteY8" fmla="*/ 790575 h 1162050"/>
              <a:gd name="connsiteX9" fmla="*/ 171450 w 2273864"/>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62050 h 1162050"/>
              <a:gd name="connsiteX1" fmla="*/ 2076450 w 2413593"/>
              <a:gd name="connsiteY1" fmla="*/ 1162050 h 1162050"/>
              <a:gd name="connsiteX2" fmla="*/ 2209800 w 2413593"/>
              <a:gd name="connsiteY2" fmla="*/ 476250 h 1162050"/>
              <a:gd name="connsiteX3" fmla="*/ 1701800 w 2413593"/>
              <a:gd name="connsiteY3" fmla="*/ 0 h 1162050"/>
              <a:gd name="connsiteX4" fmla="*/ 1235075 w 2413593"/>
              <a:gd name="connsiteY4" fmla="*/ 63500 h 1162050"/>
              <a:gd name="connsiteX5" fmla="*/ 720725 w 2413593"/>
              <a:gd name="connsiteY5" fmla="*/ 79375 h 1162050"/>
              <a:gd name="connsiteX6" fmla="*/ 177800 w 2413593"/>
              <a:gd name="connsiteY6" fmla="*/ 320675 h 1162050"/>
              <a:gd name="connsiteX7" fmla="*/ 6350 w 2413593"/>
              <a:gd name="connsiteY7" fmla="*/ 552450 h 1162050"/>
              <a:gd name="connsiteX8" fmla="*/ 0 w 2413593"/>
              <a:gd name="connsiteY8" fmla="*/ 790575 h 1162050"/>
              <a:gd name="connsiteX9" fmla="*/ 171450 w 2413593"/>
              <a:gd name="connsiteY9" fmla="*/ 1162050 h 1162050"/>
              <a:gd name="connsiteX0" fmla="*/ 171450 w 2413593"/>
              <a:gd name="connsiteY0" fmla="*/ 1139825 h 1139825"/>
              <a:gd name="connsiteX1" fmla="*/ 2076450 w 2413593"/>
              <a:gd name="connsiteY1" fmla="*/ 1139825 h 1139825"/>
              <a:gd name="connsiteX2" fmla="*/ 2209800 w 2413593"/>
              <a:gd name="connsiteY2" fmla="*/ 454025 h 1139825"/>
              <a:gd name="connsiteX3" fmla="*/ 1704975 w 2413593"/>
              <a:gd name="connsiteY3" fmla="*/ 0 h 1139825"/>
              <a:gd name="connsiteX4" fmla="*/ 1235075 w 2413593"/>
              <a:gd name="connsiteY4" fmla="*/ 41275 h 1139825"/>
              <a:gd name="connsiteX5" fmla="*/ 720725 w 2413593"/>
              <a:gd name="connsiteY5" fmla="*/ 57150 h 1139825"/>
              <a:gd name="connsiteX6" fmla="*/ 177800 w 2413593"/>
              <a:gd name="connsiteY6" fmla="*/ 298450 h 1139825"/>
              <a:gd name="connsiteX7" fmla="*/ 6350 w 2413593"/>
              <a:gd name="connsiteY7" fmla="*/ 530225 h 1139825"/>
              <a:gd name="connsiteX8" fmla="*/ 0 w 2413593"/>
              <a:gd name="connsiteY8" fmla="*/ 768350 h 1139825"/>
              <a:gd name="connsiteX9" fmla="*/ 171450 w 2413593"/>
              <a:gd name="connsiteY9" fmla="*/ 1139825 h 1139825"/>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261427 h 1261427"/>
              <a:gd name="connsiteX1" fmla="*/ 2076450 w 2413593"/>
              <a:gd name="connsiteY1" fmla="*/ 1261427 h 1261427"/>
              <a:gd name="connsiteX2" fmla="*/ 2209800 w 2413593"/>
              <a:gd name="connsiteY2" fmla="*/ 575627 h 1261427"/>
              <a:gd name="connsiteX3" fmla="*/ 1704975 w 2413593"/>
              <a:gd name="connsiteY3" fmla="*/ 121602 h 1261427"/>
              <a:gd name="connsiteX4" fmla="*/ 1235075 w 2413593"/>
              <a:gd name="connsiteY4" fmla="*/ 162877 h 1261427"/>
              <a:gd name="connsiteX5" fmla="*/ 720725 w 2413593"/>
              <a:gd name="connsiteY5" fmla="*/ 178752 h 1261427"/>
              <a:gd name="connsiteX6" fmla="*/ 177800 w 2413593"/>
              <a:gd name="connsiteY6" fmla="*/ 420052 h 1261427"/>
              <a:gd name="connsiteX7" fmla="*/ 6350 w 2413593"/>
              <a:gd name="connsiteY7" fmla="*/ 651827 h 1261427"/>
              <a:gd name="connsiteX8" fmla="*/ 0 w 2413593"/>
              <a:gd name="connsiteY8" fmla="*/ 889952 h 1261427"/>
              <a:gd name="connsiteX9" fmla="*/ 171450 w 2413593"/>
              <a:gd name="connsiteY9" fmla="*/ 1261427 h 1261427"/>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171450 w 2413593"/>
              <a:gd name="connsiteY0" fmla="*/ 1319019 h 1319019"/>
              <a:gd name="connsiteX1" fmla="*/ 2076450 w 2413593"/>
              <a:gd name="connsiteY1" fmla="*/ 1319019 h 1319019"/>
              <a:gd name="connsiteX2" fmla="*/ 2209800 w 2413593"/>
              <a:gd name="connsiteY2" fmla="*/ 633219 h 1319019"/>
              <a:gd name="connsiteX3" fmla="*/ 1704975 w 2413593"/>
              <a:gd name="connsiteY3" fmla="*/ 179194 h 1319019"/>
              <a:gd name="connsiteX4" fmla="*/ 1235075 w 2413593"/>
              <a:gd name="connsiteY4" fmla="*/ 220469 h 1319019"/>
              <a:gd name="connsiteX5" fmla="*/ 720725 w 2413593"/>
              <a:gd name="connsiteY5" fmla="*/ 236344 h 1319019"/>
              <a:gd name="connsiteX6" fmla="*/ 177800 w 2413593"/>
              <a:gd name="connsiteY6" fmla="*/ 477644 h 1319019"/>
              <a:gd name="connsiteX7" fmla="*/ 6350 w 2413593"/>
              <a:gd name="connsiteY7" fmla="*/ 709419 h 1319019"/>
              <a:gd name="connsiteX8" fmla="*/ 0 w 2413593"/>
              <a:gd name="connsiteY8" fmla="*/ 947544 h 1319019"/>
              <a:gd name="connsiteX9" fmla="*/ 171450 w 241359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2960 w 2465103"/>
              <a:gd name="connsiteY0" fmla="*/ 1319019 h 1319019"/>
              <a:gd name="connsiteX1" fmla="*/ 2127960 w 2465103"/>
              <a:gd name="connsiteY1" fmla="*/ 1319019 h 1319019"/>
              <a:gd name="connsiteX2" fmla="*/ 2261310 w 2465103"/>
              <a:gd name="connsiteY2" fmla="*/ 633219 h 1319019"/>
              <a:gd name="connsiteX3" fmla="*/ 1756485 w 2465103"/>
              <a:gd name="connsiteY3" fmla="*/ 179194 h 1319019"/>
              <a:gd name="connsiteX4" fmla="*/ 1286585 w 2465103"/>
              <a:gd name="connsiteY4" fmla="*/ 220469 h 1319019"/>
              <a:gd name="connsiteX5" fmla="*/ 772235 w 2465103"/>
              <a:gd name="connsiteY5" fmla="*/ 236344 h 1319019"/>
              <a:gd name="connsiteX6" fmla="*/ 229310 w 2465103"/>
              <a:gd name="connsiteY6" fmla="*/ 477644 h 1319019"/>
              <a:gd name="connsiteX7" fmla="*/ 57860 w 2465103"/>
              <a:gd name="connsiteY7" fmla="*/ 709419 h 1319019"/>
              <a:gd name="connsiteX8" fmla="*/ 51510 w 2465103"/>
              <a:gd name="connsiteY8" fmla="*/ 947544 h 1319019"/>
              <a:gd name="connsiteX9" fmla="*/ 222960 w 2465103"/>
              <a:gd name="connsiteY9" fmla="*/ 1319019 h 1319019"/>
              <a:gd name="connsiteX0" fmla="*/ 226648 w 2468791"/>
              <a:gd name="connsiteY0" fmla="*/ 1319019 h 1319019"/>
              <a:gd name="connsiteX1" fmla="*/ 2131648 w 2468791"/>
              <a:gd name="connsiteY1" fmla="*/ 1319019 h 1319019"/>
              <a:gd name="connsiteX2" fmla="*/ 2264998 w 2468791"/>
              <a:gd name="connsiteY2" fmla="*/ 633219 h 1319019"/>
              <a:gd name="connsiteX3" fmla="*/ 1760173 w 2468791"/>
              <a:gd name="connsiteY3" fmla="*/ 179194 h 1319019"/>
              <a:gd name="connsiteX4" fmla="*/ 1290273 w 2468791"/>
              <a:gd name="connsiteY4" fmla="*/ 220469 h 1319019"/>
              <a:gd name="connsiteX5" fmla="*/ 775923 w 2468791"/>
              <a:gd name="connsiteY5" fmla="*/ 236344 h 1319019"/>
              <a:gd name="connsiteX6" fmla="*/ 232998 w 2468791"/>
              <a:gd name="connsiteY6" fmla="*/ 477644 h 1319019"/>
              <a:gd name="connsiteX7" fmla="*/ 61548 w 2468791"/>
              <a:gd name="connsiteY7" fmla="*/ 709419 h 1319019"/>
              <a:gd name="connsiteX8" fmla="*/ 55198 w 2468791"/>
              <a:gd name="connsiteY8" fmla="*/ 947544 h 1319019"/>
              <a:gd name="connsiteX9" fmla="*/ 226648 w 2468791"/>
              <a:gd name="connsiteY9" fmla="*/ 1319019 h 1319019"/>
              <a:gd name="connsiteX0" fmla="*/ 282836 w 2524979"/>
              <a:gd name="connsiteY0" fmla="*/ 1319019 h 1319019"/>
              <a:gd name="connsiteX1" fmla="*/ 2187836 w 2524979"/>
              <a:gd name="connsiteY1" fmla="*/ 1319019 h 1319019"/>
              <a:gd name="connsiteX2" fmla="*/ 2321186 w 2524979"/>
              <a:gd name="connsiteY2" fmla="*/ 633219 h 1319019"/>
              <a:gd name="connsiteX3" fmla="*/ 1816361 w 2524979"/>
              <a:gd name="connsiteY3" fmla="*/ 179194 h 1319019"/>
              <a:gd name="connsiteX4" fmla="*/ 1346461 w 2524979"/>
              <a:gd name="connsiteY4" fmla="*/ 220469 h 1319019"/>
              <a:gd name="connsiteX5" fmla="*/ 832111 w 2524979"/>
              <a:gd name="connsiteY5" fmla="*/ 236344 h 1319019"/>
              <a:gd name="connsiteX6" fmla="*/ 289186 w 2524979"/>
              <a:gd name="connsiteY6" fmla="*/ 477644 h 1319019"/>
              <a:gd name="connsiteX7" fmla="*/ 117736 w 2524979"/>
              <a:gd name="connsiteY7" fmla="*/ 709419 h 1319019"/>
              <a:gd name="connsiteX8" fmla="*/ 111386 w 2524979"/>
              <a:gd name="connsiteY8" fmla="*/ 947544 h 1319019"/>
              <a:gd name="connsiteX9" fmla="*/ 282836 w 2524979"/>
              <a:gd name="connsiteY9" fmla="*/ 1319019 h 1319019"/>
              <a:gd name="connsiteX0" fmla="*/ 336258 w 2578401"/>
              <a:gd name="connsiteY0" fmla="*/ 1319019 h 1319019"/>
              <a:gd name="connsiteX1" fmla="*/ 2241258 w 2578401"/>
              <a:gd name="connsiteY1" fmla="*/ 1319019 h 1319019"/>
              <a:gd name="connsiteX2" fmla="*/ 2374608 w 2578401"/>
              <a:gd name="connsiteY2" fmla="*/ 633219 h 1319019"/>
              <a:gd name="connsiteX3" fmla="*/ 1869783 w 2578401"/>
              <a:gd name="connsiteY3" fmla="*/ 179194 h 1319019"/>
              <a:gd name="connsiteX4" fmla="*/ 1399883 w 2578401"/>
              <a:gd name="connsiteY4" fmla="*/ 220469 h 1319019"/>
              <a:gd name="connsiteX5" fmla="*/ 885533 w 2578401"/>
              <a:gd name="connsiteY5" fmla="*/ 236344 h 1319019"/>
              <a:gd name="connsiteX6" fmla="*/ 342608 w 2578401"/>
              <a:gd name="connsiteY6" fmla="*/ 477644 h 1319019"/>
              <a:gd name="connsiteX7" fmla="*/ 171158 w 2578401"/>
              <a:gd name="connsiteY7" fmla="*/ 709419 h 1319019"/>
              <a:gd name="connsiteX8" fmla="*/ 164808 w 2578401"/>
              <a:gd name="connsiteY8" fmla="*/ 947544 h 1319019"/>
              <a:gd name="connsiteX9" fmla="*/ 336258 w 2578401"/>
              <a:gd name="connsiteY9" fmla="*/ 1319019 h 1319019"/>
              <a:gd name="connsiteX0" fmla="*/ 323711 w 2565854"/>
              <a:gd name="connsiteY0" fmla="*/ 1319019 h 1319019"/>
              <a:gd name="connsiteX1" fmla="*/ 2228711 w 2565854"/>
              <a:gd name="connsiteY1" fmla="*/ 1319019 h 1319019"/>
              <a:gd name="connsiteX2" fmla="*/ 2362061 w 2565854"/>
              <a:gd name="connsiteY2" fmla="*/ 633219 h 1319019"/>
              <a:gd name="connsiteX3" fmla="*/ 1857236 w 2565854"/>
              <a:gd name="connsiteY3" fmla="*/ 179194 h 1319019"/>
              <a:gd name="connsiteX4" fmla="*/ 1387336 w 2565854"/>
              <a:gd name="connsiteY4" fmla="*/ 220469 h 1319019"/>
              <a:gd name="connsiteX5" fmla="*/ 872986 w 2565854"/>
              <a:gd name="connsiteY5" fmla="*/ 236344 h 1319019"/>
              <a:gd name="connsiteX6" fmla="*/ 330061 w 2565854"/>
              <a:gd name="connsiteY6" fmla="*/ 477644 h 1319019"/>
              <a:gd name="connsiteX7" fmla="*/ 158611 w 2565854"/>
              <a:gd name="connsiteY7" fmla="*/ 709419 h 1319019"/>
              <a:gd name="connsiteX8" fmla="*/ 152261 w 2565854"/>
              <a:gd name="connsiteY8" fmla="*/ 947544 h 1319019"/>
              <a:gd name="connsiteX9" fmla="*/ 323711 w 2565854"/>
              <a:gd name="connsiteY9" fmla="*/ 1319019 h 1319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5854" h="1319019">
                <a:moveTo>
                  <a:pt x="323711" y="1319019"/>
                </a:moveTo>
                <a:lnTo>
                  <a:pt x="2228711" y="1319019"/>
                </a:lnTo>
                <a:cubicBezTo>
                  <a:pt x="2606536" y="1287269"/>
                  <a:pt x="2689086" y="814194"/>
                  <a:pt x="2362061" y="633219"/>
                </a:cubicBezTo>
                <a:cubicBezTo>
                  <a:pt x="2659453" y="331594"/>
                  <a:pt x="2283744" y="-176406"/>
                  <a:pt x="1857236" y="179194"/>
                </a:cubicBezTo>
                <a:cubicBezTo>
                  <a:pt x="1719653" y="50077"/>
                  <a:pt x="1540794" y="32086"/>
                  <a:pt x="1387336" y="220469"/>
                </a:cubicBezTo>
                <a:cubicBezTo>
                  <a:pt x="1247636" y="-148889"/>
                  <a:pt x="936486" y="8802"/>
                  <a:pt x="872986" y="236344"/>
                </a:cubicBezTo>
                <a:cubicBezTo>
                  <a:pt x="609461" y="94527"/>
                  <a:pt x="301486" y="241636"/>
                  <a:pt x="330061" y="477644"/>
                </a:cubicBezTo>
                <a:cubicBezTo>
                  <a:pt x="104636" y="466002"/>
                  <a:pt x="41136" y="613111"/>
                  <a:pt x="158611" y="709419"/>
                </a:cubicBezTo>
                <a:cubicBezTo>
                  <a:pt x="70769" y="788794"/>
                  <a:pt x="84528" y="880869"/>
                  <a:pt x="152261" y="947544"/>
                </a:cubicBezTo>
                <a:cubicBezTo>
                  <a:pt x="-127139" y="1033269"/>
                  <a:pt x="6211" y="1299969"/>
                  <a:pt x="323711" y="1319019"/>
                </a:cubicBezTo>
                <a:close/>
              </a:path>
            </a:pathLst>
          </a:custGeom>
          <a:solidFill>
            <a:schemeClr val="accent2">
              <a:lumMod val="60000"/>
              <a:lumOff val="40000"/>
            </a:schemeClr>
          </a:solidFill>
          <a:ln w="762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23" name="Group 22"/>
          <p:cNvGrpSpPr/>
          <p:nvPr/>
        </p:nvGrpSpPr>
        <p:grpSpPr>
          <a:xfrm rot="20620448">
            <a:off x="8110987" y="4208472"/>
            <a:ext cx="369802" cy="647785"/>
            <a:chOff x="2057400" y="2332412"/>
            <a:chExt cx="324766" cy="568896"/>
          </a:xfrm>
          <a:solidFill>
            <a:schemeClr val="accent2">
              <a:lumMod val="60000"/>
              <a:lumOff val="40000"/>
            </a:schemeClr>
          </a:solidFill>
        </p:grpSpPr>
        <p:sp>
          <p:nvSpPr>
            <p:cNvPr id="24" name="Oval 23"/>
            <p:cNvSpPr/>
            <p:nvPr/>
          </p:nvSpPr>
          <p:spPr>
            <a:xfrm>
              <a:off x="2057400" y="2743200"/>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Oval 24"/>
            <p:cNvSpPr/>
            <p:nvPr/>
          </p:nvSpPr>
          <p:spPr>
            <a:xfrm>
              <a:off x="2215508" y="2562301"/>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Oval 25"/>
            <p:cNvSpPr/>
            <p:nvPr/>
          </p:nvSpPr>
          <p:spPr>
            <a:xfrm>
              <a:off x="2224058" y="2332412"/>
              <a:ext cx="158108" cy="158108"/>
            </a:xfrm>
            <a:prstGeom prst="ellipse">
              <a:avLst/>
            </a:prstGeom>
            <a:grpFill/>
            <a:ln w="28575">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27" name="Rectangle 31"/>
          <p:cNvSpPr>
            <a:spLocks noChangeArrowheads="1"/>
          </p:cNvSpPr>
          <p:nvPr/>
        </p:nvSpPr>
        <p:spPr bwMode="auto">
          <a:xfrm>
            <a:off x="5343974" y="3966967"/>
            <a:ext cx="2467372" cy="707886"/>
          </a:xfrm>
          <a:prstGeom prst="rect">
            <a:avLst/>
          </a:prstGeom>
          <a:noFill/>
          <a:ln w="9525">
            <a:noFill/>
            <a:miter lim="800000"/>
            <a:headEnd/>
            <a:tailEnd/>
          </a:ln>
        </p:spPr>
        <p:txBody>
          <a:bodyPr wrap="square" anchor="ctr">
            <a:spAutoFit/>
          </a:bodyPr>
          <a:lstStyle/>
          <a:p>
            <a:pPr algn="ctr"/>
            <a:r>
              <a:rPr lang="en-US" sz="2000" b="1" dirty="0">
                <a:solidFill>
                  <a:schemeClr val="bg1"/>
                </a:solidFill>
                <a:latin typeface="Arial" charset="0"/>
              </a:rPr>
              <a:t>Sinh vật được gọi tên như thế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44">
                                            <p:txEl>
                                              <p:pRg st="0" end="0"/>
                                            </p:txEl>
                                          </p:spTgt>
                                        </p:tgtEl>
                                        <p:attrNameLst>
                                          <p:attrName>style.visibility</p:attrName>
                                        </p:attrNameLst>
                                      </p:cBhvr>
                                      <p:to>
                                        <p:strVal val="visible"/>
                                      </p:to>
                                    </p:set>
                                    <p:animEffect transition="in" filter="barn(inVertical)">
                                      <p:cBhvr>
                                        <p:cTn id="7" dur="500"/>
                                        <p:tgtEl>
                                          <p:spTgt spid="54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par>
                                <p:cTn id="25" presetID="2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wipe(down)">
                                      <p:cBhvr>
                                        <p:cTn id="33" dur="500"/>
                                        <p:tgtEl>
                                          <p:spTgt spid="16"/>
                                        </p:tgtEl>
                                      </p:cBhvr>
                                    </p:animEffect>
                                  </p:childTnLst>
                                </p:cTn>
                              </p:par>
                              <p:par>
                                <p:cTn id="34" presetID="22" presetClass="entr" presetSubtype="4" fill="hold"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wipe(down)">
                                      <p:cBhvr>
                                        <p:cTn id="39" dur="500"/>
                                        <p:tgtEl>
                                          <p:spTgt spid="27"/>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down)">
                                      <p:cBhvr>
                                        <p:cTn id="42" dur="500"/>
                                        <p:tgtEl>
                                          <p:spTgt spid="22"/>
                                        </p:tgtEl>
                                      </p:cBhvr>
                                    </p:animEffect>
                                  </p:childTnLst>
                                </p:cTn>
                              </p:par>
                              <p:par>
                                <p:cTn id="43" presetID="22" presetClass="entr" presetSubtype="4"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down)">
                                      <p:cBhvr>
                                        <p:cTn id="4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 grpId="0" build="p"/>
      <p:bldP spid="4" grpId="0" animBg="1"/>
      <p:bldP spid="9" grpId="0"/>
      <p:bldP spid="10" grpId="0" animBg="1"/>
      <p:bldP spid="15" grpId="0"/>
      <p:bldP spid="16" grpId="0" animBg="1"/>
      <p:bldP spid="21" grpId="0"/>
      <p:bldP spid="22" grpId="0" animBg="1"/>
      <p:bldP spid="2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9" name="Picture 7" descr="chuot"/>
          <p:cNvPicPr>
            <a:picLocks noChangeAspect="1" noChangeArrowheads="1"/>
          </p:cNvPicPr>
          <p:nvPr/>
        </p:nvPicPr>
        <p:blipFill>
          <a:blip r:embed="rId2"/>
          <a:srcRect/>
          <a:stretch>
            <a:fillRect/>
          </a:stretch>
        </p:blipFill>
        <p:spPr bwMode="auto">
          <a:xfrm>
            <a:off x="152400" y="628650"/>
            <a:ext cx="4267200" cy="2171700"/>
          </a:xfrm>
          <a:prstGeom prst="rect">
            <a:avLst/>
          </a:prstGeom>
          <a:noFill/>
        </p:spPr>
      </p:pic>
      <p:pic>
        <p:nvPicPr>
          <p:cNvPr id="18440" name="Picture 8" descr="ran sa mac"/>
          <p:cNvPicPr>
            <a:picLocks noChangeAspect="1" noChangeArrowheads="1"/>
          </p:cNvPicPr>
          <p:nvPr/>
        </p:nvPicPr>
        <p:blipFill>
          <a:blip r:embed="rId3"/>
          <a:srcRect/>
          <a:stretch>
            <a:fillRect/>
          </a:stretch>
        </p:blipFill>
        <p:spPr bwMode="auto">
          <a:xfrm>
            <a:off x="2209800" y="2857500"/>
            <a:ext cx="4267200" cy="2171700"/>
          </a:xfrm>
          <a:prstGeom prst="rect">
            <a:avLst/>
          </a:prstGeom>
          <a:noFill/>
        </p:spPr>
      </p:pic>
      <p:sp>
        <p:nvSpPr>
          <p:cNvPr id="18441" name="Text Box 9"/>
          <p:cNvSpPr txBox="1">
            <a:spLocks noChangeArrowheads="1"/>
          </p:cNvSpPr>
          <p:nvPr/>
        </p:nvSpPr>
        <p:spPr bwMode="auto">
          <a:xfrm>
            <a:off x="50800" y="2868216"/>
            <a:ext cx="1167307" cy="307777"/>
          </a:xfrm>
          <a:prstGeom prst="rect">
            <a:avLst/>
          </a:prstGeom>
          <a:solidFill>
            <a:schemeClr val="bg1"/>
          </a:solidFill>
          <a:ln w="9525">
            <a:noFill/>
            <a:miter lim="800000"/>
            <a:headEnd/>
            <a:tailEnd/>
          </a:ln>
          <a:effectLst/>
        </p:spPr>
        <p:txBody>
          <a:bodyPr wrap="none">
            <a:spAutoFit/>
          </a:bodyPr>
          <a:lstStyle/>
          <a:p>
            <a:r>
              <a:rPr lang="en-US" b="1" dirty="0" err="1"/>
              <a:t>Chuột</a:t>
            </a:r>
            <a:r>
              <a:rPr lang="en-US" b="1" dirty="0"/>
              <a:t> </a:t>
            </a:r>
            <a:r>
              <a:rPr lang="en-US" b="1" dirty="0" err="1"/>
              <a:t>nhảy</a:t>
            </a:r>
            <a:endParaRPr lang="en-US" b="1" dirty="0"/>
          </a:p>
        </p:txBody>
      </p:sp>
      <p:sp>
        <p:nvSpPr>
          <p:cNvPr id="18443" name="Text Box 11"/>
          <p:cNvSpPr txBox="1">
            <a:spLocks noChangeArrowheads="1"/>
          </p:cNvSpPr>
          <p:nvPr/>
        </p:nvSpPr>
        <p:spPr bwMode="auto">
          <a:xfrm>
            <a:off x="2895601" y="4629150"/>
            <a:ext cx="1643399" cy="307777"/>
          </a:xfrm>
          <a:prstGeom prst="rect">
            <a:avLst/>
          </a:prstGeom>
          <a:solidFill>
            <a:schemeClr val="bg1"/>
          </a:solidFill>
          <a:ln w="9525">
            <a:noFill/>
            <a:miter lim="800000"/>
            <a:headEnd/>
            <a:tailEnd/>
          </a:ln>
          <a:effectLst/>
        </p:spPr>
        <p:txBody>
          <a:bodyPr wrap="none">
            <a:spAutoFit/>
          </a:bodyPr>
          <a:lstStyle/>
          <a:p>
            <a:r>
              <a:rPr lang="en-US" b="1" dirty="0" err="1"/>
              <a:t>Rắn</a:t>
            </a:r>
            <a:r>
              <a:rPr lang="en-US" b="1" dirty="0"/>
              <a:t> </a:t>
            </a:r>
            <a:r>
              <a:rPr lang="en-US" b="1" dirty="0" err="1"/>
              <a:t>đuôi</a:t>
            </a:r>
            <a:r>
              <a:rPr lang="en-US" b="1" dirty="0"/>
              <a:t> </a:t>
            </a:r>
            <a:r>
              <a:rPr lang="en-US" b="1" dirty="0" err="1"/>
              <a:t>chuông</a:t>
            </a:r>
            <a:endParaRPr lang="en-US" b="1" dirty="0"/>
          </a:p>
        </p:txBody>
      </p:sp>
      <p:pic>
        <p:nvPicPr>
          <p:cNvPr id="18447" name="Picture 15" descr="LAC DA"/>
          <p:cNvPicPr>
            <a:picLocks noChangeAspect="1" noChangeArrowheads="1"/>
          </p:cNvPicPr>
          <p:nvPr/>
        </p:nvPicPr>
        <p:blipFill>
          <a:blip r:embed="rId4"/>
          <a:srcRect/>
          <a:stretch>
            <a:fillRect/>
          </a:stretch>
        </p:blipFill>
        <p:spPr bwMode="auto">
          <a:xfrm>
            <a:off x="4572000" y="675085"/>
            <a:ext cx="4267200" cy="2125265"/>
          </a:xfrm>
          <a:prstGeom prst="rect">
            <a:avLst/>
          </a:prstGeom>
          <a:noFill/>
        </p:spPr>
      </p:pic>
      <p:sp>
        <p:nvSpPr>
          <p:cNvPr id="18448" name="Text Box 16"/>
          <p:cNvSpPr txBox="1">
            <a:spLocks noChangeArrowheads="1"/>
          </p:cNvSpPr>
          <p:nvPr/>
        </p:nvSpPr>
        <p:spPr bwMode="auto">
          <a:xfrm>
            <a:off x="7391401" y="2857500"/>
            <a:ext cx="750526" cy="307777"/>
          </a:xfrm>
          <a:prstGeom prst="rect">
            <a:avLst/>
          </a:prstGeom>
          <a:solidFill>
            <a:schemeClr val="bg1"/>
          </a:solidFill>
          <a:ln w="9525">
            <a:noFill/>
            <a:miter lim="800000"/>
            <a:headEnd/>
            <a:tailEnd/>
          </a:ln>
          <a:effectLst/>
        </p:spPr>
        <p:txBody>
          <a:bodyPr wrap="none">
            <a:spAutoFit/>
          </a:bodyPr>
          <a:lstStyle/>
          <a:p>
            <a:r>
              <a:rPr lang="en-US" b="1" dirty="0" err="1"/>
              <a:t>Lạc</a:t>
            </a:r>
            <a:r>
              <a:rPr lang="en-US" b="1" dirty="0"/>
              <a:t> </a:t>
            </a:r>
            <a:r>
              <a:rPr lang="en-US" b="1" dirty="0" err="1"/>
              <a:t>đà</a:t>
            </a:r>
            <a:endParaRPr lang="en-US" b="1" dirty="0"/>
          </a:p>
        </p:txBody>
      </p:sp>
      <p:sp>
        <p:nvSpPr>
          <p:cNvPr id="18449" name="Text Box 17"/>
          <p:cNvSpPr txBox="1">
            <a:spLocks noChangeArrowheads="1"/>
          </p:cNvSpPr>
          <p:nvPr/>
        </p:nvSpPr>
        <p:spPr bwMode="auto">
          <a:xfrm>
            <a:off x="-1" y="276226"/>
            <a:ext cx="8888819" cy="400110"/>
          </a:xfrm>
          <a:prstGeom prst="rect">
            <a:avLst/>
          </a:prstGeom>
          <a:solidFill>
            <a:schemeClr val="bg1"/>
          </a:solidFill>
          <a:ln w="9525">
            <a:noFill/>
            <a:miter lim="800000"/>
            <a:headEnd/>
            <a:tailEnd/>
          </a:ln>
          <a:effectLst/>
        </p:spPr>
        <p:txBody>
          <a:bodyPr wrap="square">
            <a:spAutoFit/>
          </a:bodyPr>
          <a:lstStyle/>
          <a:p>
            <a:pPr algn="ctr" eaLnBrk="0" hangingPunct="0">
              <a:spcBef>
                <a:spcPct val="50000"/>
              </a:spcBef>
            </a:pPr>
            <a:r>
              <a:rPr lang="en-US" sz="2000" dirty="0" err="1"/>
              <a:t>Đa</a:t>
            </a:r>
            <a:r>
              <a:rPr lang="en-US" sz="2000" dirty="0"/>
              <a:t> </a:t>
            </a:r>
            <a:r>
              <a:rPr lang="en-US" sz="2000" dirty="0" err="1"/>
              <a:t>dạng</a:t>
            </a:r>
            <a:r>
              <a:rPr lang="en-US" sz="2000" dirty="0"/>
              <a:t> </a:t>
            </a:r>
            <a:r>
              <a:rPr lang="en-US" sz="2000" dirty="0" err="1"/>
              <a:t>sinh</a:t>
            </a:r>
            <a:r>
              <a:rPr lang="en-US" sz="2000" dirty="0"/>
              <a:t> </a:t>
            </a:r>
            <a:r>
              <a:rPr lang="en-US" sz="2000" dirty="0" err="1"/>
              <a:t>học</a:t>
            </a:r>
            <a:r>
              <a:rPr lang="en-US" sz="2000" dirty="0"/>
              <a:t> </a:t>
            </a:r>
            <a:r>
              <a:rPr lang="en-US" sz="2000" dirty="0" err="1"/>
              <a:t>động</a:t>
            </a:r>
            <a:r>
              <a:rPr lang="en-US" sz="2000" dirty="0"/>
              <a:t> </a:t>
            </a:r>
            <a:r>
              <a:rPr lang="en-US" sz="2000" dirty="0" err="1"/>
              <a:t>vật</a:t>
            </a:r>
            <a:r>
              <a:rPr lang="en-US" sz="2000" dirty="0"/>
              <a:t> ở </a:t>
            </a:r>
            <a:r>
              <a:rPr lang="en-US" sz="2000" dirty="0" err="1"/>
              <a:t>môi</a:t>
            </a:r>
            <a:r>
              <a:rPr lang="en-US" sz="2000" dirty="0"/>
              <a:t> </a:t>
            </a:r>
            <a:r>
              <a:rPr lang="en-US" sz="2000" dirty="0" err="1"/>
              <a:t>trường</a:t>
            </a:r>
            <a:r>
              <a:rPr lang="en-US" sz="2000" dirty="0"/>
              <a:t> </a:t>
            </a:r>
            <a:r>
              <a:rPr lang="en-US" sz="2000" dirty="0" err="1"/>
              <a:t>hoang</a:t>
            </a:r>
            <a:r>
              <a:rPr lang="en-US" sz="2000" dirty="0"/>
              <a:t> </a:t>
            </a:r>
            <a:r>
              <a:rPr lang="en-US" sz="2000" dirty="0" err="1"/>
              <a:t>mạc</a:t>
            </a:r>
            <a:r>
              <a:rPr lang="en-US" sz="2000" dirty="0"/>
              <a:t> </a:t>
            </a:r>
            <a:r>
              <a:rPr lang="en-US" sz="2000" dirty="0" err="1"/>
              <a:t>đới</a:t>
            </a:r>
            <a:r>
              <a:rPr lang="en-US" sz="2000" dirty="0"/>
              <a:t> </a:t>
            </a:r>
            <a:r>
              <a:rPr lang="en-US" sz="2000" dirty="0" err="1"/>
              <a:t>nóng</a:t>
            </a:r>
            <a:r>
              <a:rPr lang="en-US" sz="20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wedge">
                                      <p:cBhvr>
                                        <p:cTn id="7" dur="1000"/>
                                        <p:tgtEl>
                                          <p:spTgt spid="18439"/>
                                        </p:tgtEl>
                                      </p:cBhvr>
                                    </p:animEffect>
                                  </p:childTnLst>
                                </p:cTn>
                              </p:par>
                              <p:par>
                                <p:cTn id="8" presetID="20" presetClass="entr" presetSubtype="0" fill="hold" nodeType="withEffect">
                                  <p:stCondLst>
                                    <p:cond delay="0"/>
                                  </p:stCondLst>
                                  <p:childTnLst>
                                    <p:set>
                                      <p:cBhvr>
                                        <p:cTn id="9" dur="1" fill="hold">
                                          <p:stCondLst>
                                            <p:cond delay="0"/>
                                          </p:stCondLst>
                                        </p:cTn>
                                        <p:tgtEl>
                                          <p:spTgt spid="18440"/>
                                        </p:tgtEl>
                                        <p:attrNameLst>
                                          <p:attrName>style.visibility</p:attrName>
                                        </p:attrNameLst>
                                      </p:cBhvr>
                                      <p:to>
                                        <p:strVal val="visible"/>
                                      </p:to>
                                    </p:set>
                                    <p:animEffect transition="in" filter="wedge">
                                      <p:cBhvr>
                                        <p:cTn id="10" dur="1000"/>
                                        <p:tgtEl>
                                          <p:spTgt spid="18440"/>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18441"/>
                                        </p:tgtEl>
                                        <p:attrNameLst>
                                          <p:attrName>style.visibility</p:attrName>
                                        </p:attrNameLst>
                                      </p:cBhvr>
                                      <p:to>
                                        <p:strVal val="visible"/>
                                      </p:to>
                                    </p:set>
                                    <p:animEffect transition="in" filter="wedge">
                                      <p:cBhvr>
                                        <p:cTn id="13" dur="1000"/>
                                        <p:tgtEl>
                                          <p:spTgt spid="18441"/>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18443"/>
                                        </p:tgtEl>
                                        <p:attrNameLst>
                                          <p:attrName>style.visibility</p:attrName>
                                        </p:attrNameLst>
                                      </p:cBhvr>
                                      <p:to>
                                        <p:strVal val="visible"/>
                                      </p:to>
                                    </p:set>
                                    <p:animEffect transition="in" filter="wedge">
                                      <p:cBhvr>
                                        <p:cTn id="16" dur="1000"/>
                                        <p:tgtEl>
                                          <p:spTgt spid="18443"/>
                                        </p:tgtEl>
                                      </p:cBhvr>
                                    </p:animEffect>
                                  </p:childTnLst>
                                </p:cTn>
                              </p:par>
                              <p:par>
                                <p:cTn id="17" presetID="20" presetClass="entr" presetSubtype="0" fill="hold" nodeType="withEffect">
                                  <p:stCondLst>
                                    <p:cond delay="0"/>
                                  </p:stCondLst>
                                  <p:childTnLst>
                                    <p:set>
                                      <p:cBhvr>
                                        <p:cTn id="18" dur="1" fill="hold">
                                          <p:stCondLst>
                                            <p:cond delay="0"/>
                                          </p:stCondLst>
                                        </p:cTn>
                                        <p:tgtEl>
                                          <p:spTgt spid="18447"/>
                                        </p:tgtEl>
                                        <p:attrNameLst>
                                          <p:attrName>style.visibility</p:attrName>
                                        </p:attrNameLst>
                                      </p:cBhvr>
                                      <p:to>
                                        <p:strVal val="visible"/>
                                      </p:to>
                                    </p:set>
                                    <p:animEffect transition="in" filter="wedge">
                                      <p:cBhvr>
                                        <p:cTn id="19" dur="1000"/>
                                        <p:tgtEl>
                                          <p:spTgt spid="18447"/>
                                        </p:tgtEl>
                                      </p:cBhvr>
                                    </p:animEffect>
                                  </p:childTnLst>
                                </p:cTn>
                              </p:par>
                              <p:par>
                                <p:cTn id="20" presetID="20" presetClass="entr" presetSubtype="0" fill="hold" grpId="0" nodeType="withEffect">
                                  <p:stCondLst>
                                    <p:cond delay="0"/>
                                  </p:stCondLst>
                                  <p:childTnLst>
                                    <p:set>
                                      <p:cBhvr>
                                        <p:cTn id="21" dur="1" fill="hold">
                                          <p:stCondLst>
                                            <p:cond delay="0"/>
                                          </p:stCondLst>
                                        </p:cTn>
                                        <p:tgtEl>
                                          <p:spTgt spid="18448"/>
                                        </p:tgtEl>
                                        <p:attrNameLst>
                                          <p:attrName>style.visibility</p:attrName>
                                        </p:attrNameLst>
                                      </p:cBhvr>
                                      <p:to>
                                        <p:strVal val="visible"/>
                                      </p:to>
                                    </p:set>
                                    <p:animEffect transition="in" filter="wedge">
                                      <p:cBhvr>
                                        <p:cTn id="22" dur="10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1" grpId="0" animBg="1"/>
      <p:bldP spid="18443" grpId="0" animBg="1"/>
      <p:bldP spid="1844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5" name="Picture 7" descr="bo cap"/>
          <p:cNvPicPr>
            <a:picLocks noChangeAspect="1" noChangeArrowheads="1"/>
          </p:cNvPicPr>
          <p:nvPr/>
        </p:nvPicPr>
        <p:blipFill>
          <a:blip r:embed="rId2"/>
          <a:srcRect/>
          <a:stretch>
            <a:fillRect/>
          </a:stretch>
        </p:blipFill>
        <p:spPr bwMode="auto">
          <a:xfrm>
            <a:off x="4648200" y="894945"/>
            <a:ext cx="4419600" cy="3472773"/>
          </a:xfrm>
          <a:prstGeom prst="rect">
            <a:avLst/>
          </a:prstGeom>
          <a:noFill/>
        </p:spPr>
      </p:pic>
      <p:sp>
        <p:nvSpPr>
          <p:cNvPr id="53256" name="Text Box 8"/>
          <p:cNvSpPr txBox="1">
            <a:spLocks noChangeArrowheads="1"/>
          </p:cNvSpPr>
          <p:nvPr/>
        </p:nvSpPr>
        <p:spPr bwMode="auto">
          <a:xfrm>
            <a:off x="6077017" y="4500031"/>
            <a:ext cx="780983" cy="307777"/>
          </a:xfrm>
          <a:prstGeom prst="rect">
            <a:avLst/>
          </a:prstGeom>
          <a:solidFill>
            <a:schemeClr val="bg1"/>
          </a:solidFill>
          <a:ln w="9525">
            <a:noFill/>
            <a:miter lim="800000"/>
            <a:headEnd/>
            <a:tailEnd/>
          </a:ln>
          <a:effectLst/>
        </p:spPr>
        <p:txBody>
          <a:bodyPr wrap="none">
            <a:spAutoFit/>
          </a:bodyPr>
          <a:lstStyle/>
          <a:p>
            <a:pPr algn="ctr"/>
            <a:r>
              <a:rPr lang="en-US" b="1" dirty="0" err="1"/>
              <a:t>Bọ</a:t>
            </a:r>
            <a:r>
              <a:rPr lang="en-US" b="1" dirty="0"/>
              <a:t> </a:t>
            </a:r>
            <a:r>
              <a:rPr lang="en-US" b="1" dirty="0" err="1"/>
              <a:t>cạp</a:t>
            </a:r>
            <a:endParaRPr lang="en-US" b="1" dirty="0"/>
          </a:p>
        </p:txBody>
      </p:sp>
      <p:sp>
        <p:nvSpPr>
          <p:cNvPr id="53257" name="Text Box 9"/>
          <p:cNvSpPr txBox="1">
            <a:spLocks noChangeArrowheads="1"/>
          </p:cNvSpPr>
          <p:nvPr/>
        </p:nvSpPr>
        <p:spPr bwMode="auto">
          <a:xfrm>
            <a:off x="967902" y="4500031"/>
            <a:ext cx="2286000" cy="307777"/>
          </a:xfrm>
          <a:prstGeom prst="rect">
            <a:avLst/>
          </a:prstGeom>
          <a:noFill/>
          <a:ln w="9525" algn="ctr">
            <a:noFill/>
            <a:miter lim="800000"/>
            <a:headEnd/>
            <a:tailEnd/>
          </a:ln>
          <a:effectLst/>
        </p:spPr>
        <p:txBody>
          <a:bodyPr>
            <a:spAutoFit/>
          </a:bodyPr>
          <a:lstStyle/>
          <a:p>
            <a:pPr algn="ctr">
              <a:spcBef>
                <a:spcPct val="50000"/>
              </a:spcBef>
            </a:pPr>
            <a:r>
              <a:rPr lang="en-US" b="1" dirty="0" err="1"/>
              <a:t>Thằn</a:t>
            </a:r>
            <a:r>
              <a:rPr lang="en-US" b="1" dirty="0"/>
              <a:t> </a:t>
            </a:r>
            <a:r>
              <a:rPr lang="en-US" b="1" dirty="0" err="1"/>
              <a:t>lằn</a:t>
            </a:r>
            <a:r>
              <a:rPr lang="en-US" b="1" dirty="0"/>
              <a:t> </a:t>
            </a:r>
            <a:r>
              <a:rPr lang="en-US" b="1" dirty="0" err="1"/>
              <a:t>gai</a:t>
            </a:r>
            <a:endParaRPr lang="en-US" b="1" dirty="0"/>
          </a:p>
        </p:txBody>
      </p:sp>
      <p:pic>
        <p:nvPicPr>
          <p:cNvPr id="53259" name="Picture 11" descr="than lan gai 2"/>
          <p:cNvPicPr>
            <a:picLocks noChangeAspect="1" noChangeArrowheads="1"/>
          </p:cNvPicPr>
          <p:nvPr/>
        </p:nvPicPr>
        <p:blipFill>
          <a:blip r:embed="rId3"/>
          <a:srcRect/>
          <a:stretch>
            <a:fillRect/>
          </a:stretch>
        </p:blipFill>
        <p:spPr bwMode="auto">
          <a:xfrm>
            <a:off x="228600" y="894945"/>
            <a:ext cx="4267200" cy="3472774"/>
          </a:xfrm>
          <a:prstGeom prst="rect">
            <a:avLst/>
          </a:prstGeom>
          <a:noFill/>
        </p:spPr>
      </p:pic>
      <p:sp>
        <p:nvSpPr>
          <p:cNvPr id="53260" name="Text Box 12"/>
          <p:cNvSpPr txBox="1">
            <a:spLocks noChangeArrowheads="1"/>
          </p:cNvSpPr>
          <p:nvPr/>
        </p:nvSpPr>
        <p:spPr bwMode="auto">
          <a:xfrm>
            <a:off x="-1" y="276226"/>
            <a:ext cx="8782493" cy="461665"/>
          </a:xfrm>
          <a:prstGeom prst="rect">
            <a:avLst/>
          </a:prstGeom>
          <a:solidFill>
            <a:schemeClr val="bg1"/>
          </a:solidFill>
          <a:ln w="9525">
            <a:noFill/>
            <a:miter lim="800000"/>
            <a:headEnd/>
            <a:tailEnd/>
          </a:ln>
          <a:effectLst/>
        </p:spPr>
        <p:txBody>
          <a:bodyPr wrap="square">
            <a:spAutoFit/>
          </a:bodyPr>
          <a:lstStyle/>
          <a:p>
            <a:pPr algn="ctr" eaLnBrk="0" hangingPunct="0">
              <a:spcBef>
                <a:spcPct val="50000"/>
              </a:spcBef>
            </a:pPr>
            <a:r>
              <a:rPr lang="en-US" sz="2400" dirty="0" err="1"/>
              <a:t>Đa</a:t>
            </a:r>
            <a:r>
              <a:rPr lang="en-US" sz="2400" dirty="0"/>
              <a:t> </a:t>
            </a:r>
            <a:r>
              <a:rPr lang="en-US" sz="2400" dirty="0" err="1"/>
              <a:t>dạng</a:t>
            </a:r>
            <a:r>
              <a:rPr lang="en-US" sz="2400" dirty="0"/>
              <a:t> </a:t>
            </a:r>
            <a:r>
              <a:rPr lang="en-US" sz="2400" dirty="0" err="1"/>
              <a:t>sinh</a:t>
            </a:r>
            <a:r>
              <a:rPr lang="en-US" sz="2400" dirty="0"/>
              <a:t> </a:t>
            </a:r>
            <a:r>
              <a:rPr lang="en-US" sz="2400" dirty="0" err="1"/>
              <a:t>học</a:t>
            </a:r>
            <a:r>
              <a:rPr lang="en-US" sz="2400" dirty="0"/>
              <a:t> </a:t>
            </a:r>
            <a:r>
              <a:rPr lang="en-US" sz="2400" dirty="0" err="1"/>
              <a:t>động</a:t>
            </a:r>
            <a:r>
              <a:rPr lang="en-US" sz="2400" dirty="0"/>
              <a:t> </a:t>
            </a:r>
            <a:r>
              <a:rPr lang="en-US" sz="2400" dirty="0" err="1"/>
              <a:t>vật</a:t>
            </a:r>
            <a:r>
              <a:rPr lang="en-US" sz="2400" dirty="0"/>
              <a:t> ở </a:t>
            </a:r>
            <a:r>
              <a:rPr lang="en-US" sz="2400" dirty="0" err="1"/>
              <a:t>môi</a:t>
            </a:r>
            <a:r>
              <a:rPr lang="en-US" sz="2400" dirty="0"/>
              <a:t> </a:t>
            </a:r>
            <a:r>
              <a:rPr lang="en-US" sz="2400" dirty="0" err="1"/>
              <a:t>trường</a:t>
            </a:r>
            <a:r>
              <a:rPr lang="en-US" sz="2400" dirty="0"/>
              <a:t> </a:t>
            </a:r>
            <a:r>
              <a:rPr lang="en-US" sz="2400" dirty="0" err="1"/>
              <a:t>hoang</a:t>
            </a:r>
            <a:r>
              <a:rPr lang="en-US" sz="2400" dirty="0"/>
              <a:t> </a:t>
            </a:r>
            <a:r>
              <a:rPr lang="en-US" sz="2400" dirty="0" err="1"/>
              <a:t>mạc</a:t>
            </a:r>
            <a:r>
              <a:rPr lang="en-US" sz="2400" dirty="0"/>
              <a:t> </a:t>
            </a:r>
            <a:r>
              <a:rPr lang="en-US" sz="2400" dirty="0" err="1"/>
              <a:t>đới</a:t>
            </a:r>
            <a:r>
              <a:rPr lang="en-US" sz="2400" dirty="0"/>
              <a:t> </a:t>
            </a:r>
            <a:r>
              <a:rPr lang="en-US" sz="2400" dirty="0" err="1"/>
              <a:t>nóng</a:t>
            </a:r>
            <a:r>
              <a:rPr lang="en-US" sz="24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3255"/>
                                        </p:tgtEl>
                                        <p:attrNameLst>
                                          <p:attrName>style.visibility</p:attrName>
                                        </p:attrNameLst>
                                      </p:cBhvr>
                                      <p:to>
                                        <p:strVal val="visible"/>
                                      </p:to>
                                    </p:set>
                                    <p:animEffect transition="in" filter="wedge">
                                      <p:cBhvr>
                                        <p:cTn id="7" dur="2000"/>
                                        <p:tgtEl>
                                          <p:spTgt spid="53255"/>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53256"/>
                                        </p:tgtEl>
                                        <p:attrNameLst>
                                          <p:attrName>style.visibility</p:attrName>
                                        </p:attrNameLst>
                                      </p:cBhvr>
                                      <p:to>
                                        <p:strVal val="visible"/>
                                      </p:to>
                                    </p:set>
                                    <p:animEffect transition="in" filter="wedge">
                                      <p:cBhvr>
                                        <p:cTn id="10" dur="2000"/>
                                        <p:tgtEl>
                                          <p:spTgt spid="53256"/>
                                        </p:tgtEl>
                                      </p:cBhvr>
                                    </p:animEffect>
                                  </p:childTnLst>
                                </p:cTn>
                              </p:par>
                              <p:par>
                                <p:cTn id="11" presetID="20" presetClass="entr" presetSubtype="0" fill="hold" grpId="0" nodeType="withEffect">
                                  <p:stCondLst>
                                    <p:cond delay="0"/>
                                  </p:stCondLst>
                                  <p:childTnLst>
                                    <p:set>
                                      <p:cBhvr>
                                        <p:cTn id="12" dur="1" fill="hold">
                                          <p:stCondLst>
                                            <p:cond delay="0"/>
                                          </p:stCondLst>
                                        </p:cTn>
                                        <p:tgtEl>
                                          <p:spTgt spid="53257"/>
                                        </p:tgtEl>
                                        <p:attrNameLst>
                                          <p:attrName>style.visibility</p:attrName>
                                        </p:attrNameLst>
                                      </p:cBhvr>
                                      <p:to>
                                        <p:strVal val="visible"/>
                                      </p:to>
                                    </p:set>
                                    <p:animEffect transition="in" filter="wedge">
                                      <p:cBhvr>
                                        <p:cTn id="13" dur="2000"/>
                                        <p:tgtEl>
                                          <p:spTgt spid="53257"/>
                                        </p:tgtEl>
                                      </p:cBhvr>
                                    </p:animEffect>
                                  </p:childTnLst>
                                </p:cTn>
                              </p:par>
                              <p:par>
                                <p:cTn id="14" presetID="20" presetClass="entr" presetSubtype="0" fill="hold" nodeType="withEffect">
                                  <p:stCondLst>
                                    <p:cond delay="0"/>
                                  </p:stCondLst>
                                  <p:childTnLst>
                                    <p:set>
                                      <p:cBhvr>
                                        <p:cTn id="15" dur="1" fill="hold">
                                          <p:stCondLst>
                                            <p:cond delay="0"/>
                                          </p:stCondLst>
                                        </p:cTn>
                                        <p:tgtEl>
                                          <p:spTgt spid="53259"/>
                                        </p:tgtEl>
                                        <p:attrNameLst>
                                          <p:attrName>style.visibility</p:attrName>
                                        </p:attrNameLst>
                                      </p:cBhvr>
                                      <p:to>
                                        <p:strVal val="visible"/>
                                      </p:to>
                                    </p:set>
                                    <p:animEffect transition="in" filter="wedge">
                                      <p:cBhvr>
                                        <p:cTn id="16" dur="2000"/>
                                        <p:tgtEl>
                                          <p:spTgt spid="53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6" grpId="0" animBg="1"/>
      <p:bldP spid="5325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2" name="Picture 10" descr="He sinh thai rung nhiet doi"/>
          <p:cNvPicPr>
            <a:picLocks noChangeAspect="1" noChangeArrowheads="1"/>
          </p:cNvPicPr>
          <p:nvPr/>
        </p:nvPicPr>
        <p:blipFill>
          <a:blip r:embed="rId2"/>
          <a:srcRect/>
          <a:stretch>
            <a:fillRect/>
          </a:stretch>
        </p:blipFill>
        <p:spPr bwMode="auto">
          <a:xfrm>
            <a:off x="0" y="0"/>
            <a:ext cx="9144000" cy="51435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8202"/>
                                        </p:tgtEl>
                                        <p:attrNameLst>
                                          <p:attrName>style.visibility</p:attrName>
                                        </p:attrNameLst>
                                      </p:cBhvr>
                                      <p:to>
                                        <p:strVal val="visible"/>
                                      </p:to>
                                    </p:set>
                                    <p:animEffect transition="in" filter="blinds(horizontal)">
                                      <p:cBhvr>
                                        <p:cTn id="7" dur="500"/>
                                        <p:tgtEl>
                                          <p:spTgt spid="8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z="2400" smtClean="0">
                <a:latin typeface="Times New Roman" panose="02020603050405020304" pitchFamily="18" charset="0"/>
                <a:cs typeface="Times New Roman" panose="02020603050405020304" pitchFamily="18" charset="0"/>
              </a:rPr>
              <a:pPr marL="0" lvl="0" indent="0" algn="ctr" rtl="0">
                <a:spcBef>
                  <a:spcPts val="0"/>
                </a:spcBef>
                <a:spcAft>
                  <a:spcPts val="0"/>
                </a:spcAft>
                <a:buNone/>
              </a:pPr>
              <a:t>33</a:t>
            </a:fld>
            <a:endParaRPr lang="en" sz="2400">
              <a:latin typeface="Times New Roman" panose="02020603050405020304" pitchFamily="18" charset="0"/>
              <a:cs typeface="Times New Roman" panose="02020603050405020304" pitchFamily="18" charset="0"/>
            </a:endParaRPr>
          </a:p>
        </p:txBody>
      </p:sp>
      <p:sp>
        <p:nvSpPr>
          <p:cNvPr id="4" name="Rectangle 3"/>
          <p:cNvSpPr/>
          <p:nvPr/>
        </p:nvSpPr>
        <p:spPr>
          <a:xfrm>
            <a:off x="255752" y="147144"/>
            <a:ext cx="8200064" cy="830997"/>
          </a:xfrm>
          <a:prstGeom prst="rect">
            <a:avLst/>
          </a:prstGeom>
        </p:spPr>
        <p:txBody>
          <a:bodyPr wrap="square">
            <a:spAutoFit/>
          </a:bodyPr>
          <a:lstStyle/>
          <a:p>
            <a:r>
              <a:rPr lang="en-US" sz="2400" i="1" dirty="0">
                <a:latin typeface="Times New Roman" panose="02020603050405020304" pitchFamily="18" charset="0"/>
                <a:cs typeface="Times New Roman" panose="02020603050405020304" pitchFamily="18" charset="0"/>
              </a:rPr>
              <a:t>Nhận xét mức độ đa dạng số lượng loài ở </a:t>
            </a:r>
          </a:p>
          <a:p>
            <a:r>
              <a:rPr lang="en-US" sz="2400" i="1" dirty="0">
                <a:latin typeface="Times New Roman" panose="02020603050405020304" pitchFamily="18" charset="0"/>
                <a:cs typeface="Times New Roman" panose="02020603050405020304" pitchFamily="18" charset="0"/>
              </a:rPr>
              <a:t>các môi trường sống khác nhau theo gợi ý sau: </a:t>
            </a:r>
          </a:p>
        </p:txBody>
      </p:sp>
      <p:graphicFrame>
        <p:nvGraphicFramePr>
          <p:cNvPr id="5" name="Table 4"/>
          <p:cNvGraphicFramePr>
            <a:graphicFrameLocks noGrp="1"/>
          </p:cNvGraphicFramePr>
          <p:nvPr>
            <p:extLst>
              <p:ext uri="{D42A27DB-BD31-4B8C-83A1-F6EECF244321}">
                <p14:modId xmlns:p14="http://schemas.microsoft.com/office/powerpoint/2010/main" val="3038937133"/>
              </p:ext>
            </p:extLst>
          </p:nvPr>
        </p:nvGraphicFramePr>
        <p:xfrm>
          <a:off x="255752" y="1201729"/>
          <a:ext cx="8537179" cy="3466215"/>
        </p:xfrm>
        <a:graphic>
          <a:graphicData uri="http://schemas.openxmlformats.org/drawingml/2006/table">
            <a:tbl>
              <a:tblPr firstRow="1" bandRow="1">
                <a:tableStyleId>{E960CA2F-AD4F-43A7-B7A6-27E5CA5AA7E8}</a:tableStyleId>
              </a:tblPr>
              <a:tblGrid>
                <a:gridCol w="2402038">
                  <a:extLst>
                    <a:ext uri="{9D8B030D-6E8A-4147-A177-3AD203B41FA5}">
                      <a16:colId xmlns:a16="http://schemas.microsoft.com/office/drawing/2014/main" val="20000"/>
                    </a:ext>
                  </a:extLst>
                </a:gridCol>
                <a:gridCol w="2377775">
                  <a:extLst>
                    <a:ext uri="{9D8B030D-6E8A-4147-A177-3AD203B41FA5}">
                      <a16:colId xmlns:a16="http://schemas.microsoft.com/office/drawing/2014/main" val="20001"/>
                    </a:ext>
                  </a:extLst>
                </a:gridCol>
                <a:gridCol w="3757366">
                  <a:extLst>
                    <a:ext uri="{9D8B030D-6E8A-4147-A177-3AD203B41FA5}">
                      <a16:colId xmlns:a16="http://schemas.microsoft.com/office/drawing/2014/main" val="20002"/>
                    </a:ext>
                  </a:extLst>
                </a:gridCol>
              </a:tblGrid>
              <a:tr h="1155405">
                <a:tc>
                  <a:txBody>
                    <a:bodyPr/>
                    <a:lstStyle/>
                    <a:p>
                      <a:pPr algn="ctr">
                        <a:lnSpc>
                          <a:spcPts val="3600"/>
                        </a:lnSpc>
                        <a:spcBef>
                          <a:spcPts val="200"/>
                        </a:spcBef>
                        <a:spcAft>
                          <a:spcPts val="200"/>
                        </a:spcAft>
                      </a:pPr>
                      <a:r>
                        <a:rPr lang="en-US" sz="1800" b="1" dirty="0"/>
                        <a:t>Môi</a:t>
                      </a:r>
                      <a:r>
                        <a:rPr lang="en-US" sz="1800" b="1" baseline="0" dirty="0"/>
                        <a:t> trường sống</a:t>
                      </a:r>
                      <a:endParaRPr lang="en-US" sz="1800" b="1" dirty="0"/>
                    </a:p>
                  </a:txBody>
                  <a:tcPr>
                    <a:solidFill>
                      <a:schemeClr val="bg1"/>
                    </a:solidFill>
                  </a:tcPr>
                </a:tc>
                <a:tc>
                  <a:txBody>
                    <a:bodyPr/>
                    <a:lstStyle/>
                    <a:p>
                      <a:pPr algn="ctr">
                        <a:lnSpc>
                          <a:spcPts val="3600"/>
                        </a:lnSpc>
                        <a:spcBef>
                          <a:spcPts val="200"/>
                        </a:spcBef>
                        <a:spcAft>
                          <a:spcPts val="200"/>
                        </a:spcAft>
                      </a:pPr>
                      <a:r>
                        <a:rPr lang="en-US" sz="1800" b="1" dirty="0"/>
                        <a:t>Tên</a:t>
                      </a:r>
                      <a:r>
                        <a:rPr lang="en-US" sz="1800" b="1" baseline="0" dirty="0"/>
                        <a:t> sinh vật</a:t>
                      </a:r>
                      <a:endParaRPr lang="en-US" sz="1800" b="1" dirty="0"/>
                    </a:p>
                  </a:txBody>
                  <a:tcPr>
                    <a:solidFill>
                      <a:schemeClr val="bg1"/>
                    </a:solidFill>
                  </a:tcPr>
                </a:tc>
                <a:tc>
                  <a:txBody>
                    <a:bodyPr/>
                    <a:lstStyle/>
                    <a:p>
                      <a:pPr algn="ctr">
                        <a:lnSpc>
                          <a:spcPts val="3600"/>
                        </a:lnSpc>
                        <a:spcBef>
                          <a:spcPts val="200"/>
                        </a:spcBef>
                        <a:spcAft>
                          <a:spcPts val="200"/>
                        </a:spcAft>
                      </a:pPr>
                      <a:r>
                        <a:rPr lang="en-US" sz="1800" b="1" dirty="0"/>
                        <a:t>Mức</a:t>
                      </a:r>
                      <a:r>
                        <a:rPr lang="en-US" sz="1800" b="1" baseline="0" dirty="0"/>
                        <a:t> độ đa dạng số lượng loài</a:t>
                      </a:r>
                      <a:endParaRPr lang="en-US" sz="1800" b="1" dirty="0"/>
                    </a:p>
                  </a:txBody>
                  <a:tcPr>
                    <a:solidFill>
                      <a:schemeClr val="bg1"/>
                    </a:solidFill>
                  </a:tcPr>
                </a:tc>
                <a:extLst>
                  <a:ext uri="{0D108BD9-81ED-4DB2-BD59-A6C34878D82A}">
                    <a16:rowId xmlns:a16="http://schemas.microsoft.com/office/drawing/2014/main" val="10000"/>
                  </a:ext>
                </a:extLst>
              </a:tr>
              <a:tr h="1155405">
                <a:tc>
                  <a:txBody>
                    <a:bodyPr/>
                    <a:lstStyle/>
                    <a:p>
                      <a:pPr>
                        <a:lnSpc>
                          <a:spcPts val="3600"/>
                        </a:lnSpc>
                        <a:spcBef>
                          <a:spcPts val="200"/>
                        </a:spcBef>
                        <a:spcAft>
                          <a:spcPts val="200"/>
                        </a:spcAft>
                      </a:pPr>
                      <a:r>
                        <a:rPr lang="en-US" sz="2000" dirty="0"/>
                        <a:t>Rừng</a:t>
                      </a:r>
                      <a:r>
                        <a:rPr lang="en-US" sz="2000" baseline="0" dirty="0"/>
                        <a:t> nhiệt đới</a:t>
                      </a:r>
                      <a:endParaRPr lang="en-US" sz="2000" dirty="0"/>
                    </a:p>
                  </a:txBody>
                  <a:tcPr/>
                </a:tc>
                <a:tc>
                  <a:txBody>
                    <a:bodyPr/>
                    <a:lstStyle/>
                    <a:p>
                      <a:pPr algn="ctr">
                        <a:lnSpc>
                          <a:spcPts val="3600"/>
                        </a:lnSpc>
                        <a:spcBef>
                          <a:spcPts val="200"/>
                        </a:spcBef>
                        <a:spcAft>
                          <a:spcPts val="200"/>
                        </a:spcAft>
                      </a:pPr>
                      <a:r>
                        <a:rPr lang="en-US" sz="2000" dirty="0"/>
                        <a:t>?</a:t>
                      </a:r>
                    </a:p>
                  </a:txBody>
                  <a:tcPr/>
                </a:tc>
                <a:tc>
                  <a:txBody>
                    <a:bodyPr/>
                    <a:lstStyle/>
                    <a:p>
                      <a:pPr algn="ctr">
                        <a:lnSpc>
                          <a:spcPts val="3600"/>
                        </a:lnSpc>
                        <a:spcBef>
                          <a:spcPts val="200"/>
                        </a:spcBef>
                        <a:spcAft>
                          <a:spcPts val="200"/>
                        </a:spcAft>
                      </a:pPr>
                      <a:r>
                        <a:rPr lang="en-US" sz="2000" dirty="0"/>
                        <a:t>?</a:t>
                      </a:r>
                    </a:p>
                  </a:txBody>
                  <a:tcPr/>
                </a:tc>
                <a:extLst>
                  <a:ext uri="{0D108BD9-81ED-4DB2-BD59-A6C34878D82A}">
                    <a16:rowId xmlns:a16="http://schemas.microsoft.com/office/drawing/2014/main" val="10001"/>
                  </a:ext>
                </a:extLst>
              </a:tr>
              <a:tr h="1155405">
                <a:tc>
                  <a:txBody>
                    <a:bodyPr/>
                    <a:lstStyle/>
                    <a:p>
                      <a:pPr>
                        <a:lnSpc>
                          <a:spcPts val="3600"/>
                        </a:lnSpc>
                        <a:spcBef>
                          <a:spcPts val="200"/>
                        </a:spcBef>
                        <a:spcAft>
                          <a:spcPts val="200"/>
                        </a:spcAft>
                      </a:pPr>
                      <a:r>
                        <a:rPr lang="en-US" sz="2000" dirty="0"/>
                        <a:t>Sa mạc</a:t>
                      </a:r>
                    </a:p>
                  </a:txBody>
                  <a:tcPr/>
                </a:tc>
                <a:tc>
                  <a:txBody>
                    <a:bodyPr/>
                    <a:lstStyle/>
                    <a:p>
                      <a:pPr algn="ctr">
                        <a:lnSpc>
                          <a:spcPts val="3600"/>
                        </a:lnSpc>
                        <a:spcBef>
                          <a:spcPts val="200"/>
                        </a:spcBef>
                        <a:spcAft>
                          <a:spcPts val="200"/>
                        </a:spcAft>
                      </a:pPr>
                      <a:r>
                        <a:rPr lang="en-US" sz="2000" dirty="0"/>
                        <a:t>?</a:t>
                      </a:r>
                    </a:p>
                  </a:txBody>
                  <a:tcPr/>
                </a:tc>
                <a:tc>
                  <a:txBody>
                    <a:bodyPr/>
                    <a:lstStyle/>
                    <a:p>
                      <a:pPr algn="ctr">
                        <a:lnSpc>
                          <a:spcPts val="3600"/>
                        </a:lnSpc>
                        <a:spcBef>
                          <a:spcPts val="200"/>
                        </a:spcBef>
                        <a:spcAft>
                          <a:spcPts val="200"/>
                        </a:spcAft>
                      </a:pPr>
                      <a:r>
                        <a:rPr lang="en-US" sz="2000" dirty="0"/>
                        <a:t>?</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84303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a:xfrm>
            <a:off x="8490300" y="4477838"/>
            <a:ext cx="653700" cy="653700"/>
          </a:xfrm>
        </p:spPr>
        <p:txBody>
          <a:bodyPr/>
          <a:lstStyle/>
          <a:p>
            <a:pPr marL="0" lvl="0" indent="0" algn="ctr" rtl="0">
              <a:spcBef>
                <a:spcPts val="0"/>
              </a:spcBef>
              <a:spcAft>
                <a:spcPts val="0"/>
              </a:spcAft>
              <a:buNone/>
            </a:pPr>
            <a:fld id="{00000000-1234-1234-1234-123412341234}" type="slidenum">
              <a:rPr lang="en" sz="2400" smtClean="0">
                <a:latin typeface="Times New Roman" panose="02020603050405020304" pitchFamily="18" charset="0"/>
                <a:cs typeface="Times New Roman" panose="02020603050405020304" pitchFamily="18" charset="0"/>
              </a:rPr>
              <a:pPr marL="0" lvl="0" indent="0" algn="ctr" rtl="0">
                <a:spcBef>
                  <a:spcPts val="0"/>
                </a:spcBef>
                <a:spcAft>
                  <a:spcPts val="0"/>
                </a:spcAft>
                <a:buNone/>
              </a:pPr>
              <a:t>34</a:t>
            </a:fld>
            <a:endParaRPr lang="en" sz="240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400554704"/>
              </p:ext>
            </p:extLst>
          </p:nvPr>
        </p:nvGraphicFramePr>
        <p:xfrm>
          <a:off x="97073" y="200689"/>
          <a:ext cx="8776059" cy="4893613"/>
        </p:xfrm>
        <a:graphic>
          <a:graphicData uri="http://schemas.openxmlformats.org/drawingml/2006/table">
            <a:tbl>
              <a:tblPr firstRow="1" bandRow="1">
                <a:tableStyleId>{E960CA2F-AD4F-43A7-B7A6-27E5CA5AA7E8}</a:tableStyleId>
              </a:tblPr>
              <a:tblGrid>
                <a:gridCol w="2354093">
                  <a:extLst>
                    <a:ext uri="{9D8B030D-6E8A-4147-A177-3AD203B41FA5}">
                      <a16:colId xmlns:a16="http://schemas.microsoft.com/office/drawing/2014/main" val="20000"/>
                    </a:ext>
                  </a:extLst>
                </a:gridCol>
                <a:gridCol w="3918393">
                  <a:extLst>
                    <a:ext uri="{9D8B030D-6E8A-4147-A177-3AD203B41FA5}">
                      <a16:colId xmlns:a16="http://schemas.microsoft.com/office/drawing/2014/main" val="20001"/>
                    </a:ext>
                  </a:extLst>
                </a:gridCol>
                <a:gridCol w="2503573">
                  <a:extLst>
                    <a:ext uri="{9D8B030D-6E8A-4147-A177-3AD203B41FA5}">
                      <a16:colId xmlns:a16="http://schemas.microsoft.com/office/drawing/2014/main" val="20002"/>
                    </a:ext>
                  </a:extLst>
                </a:gridCol>
              </a:tblGrid>
              <a:tr h="811486">
                <a:tc>
                  <a:txBody>
                    <a:bodyPr/>
                    <a:lstStyle/>
                    <a:p>
                      <a:pPr algn="ctr">
                        <a:lnSpc>
                          <a:spcPts val="3600"/>
                        </a:lnSpc>
                        <a:spcBef>
                          <a:spcPts val="200"/>
                        </a:spcBef>
                        <a:spcAft>
                          <a:spcPts val="200"/>
                        </a:spcAft>
                      </a:pPr>
                      <a:r>
                        <a:rPr lang="en-US" sz="2400" b="1" dirty="0">
                          <a:latin typeface="Times New Roman" panose="02020603050405020304" pitchFamily="18" charset="0"/>
                          <a:cs typeface="Times New Roman" panose="02020603050405020304" pitchFamily="18" charset="0"/>
                        </a:rPr>
                        <a:t>Môi</a:t>
                      </a:r>
                      <a:r>
                        <a:rPr lang="en-US" sz="2400" b="1" baseline="0" dirty="0">
                          <a:latin typeface="Times New Roman" panose="02020603050405020304" pitchFamily="18" charset="0"/>
                          <a:cs typeface="Times New Roman" panose="02020603050405020304" pitchFamily="18" charset="0"/>
                        </a:rPr>
                        <a:t> trường sống</a:t>
                      </a:r>
                      <a:endParaRPr lang="en-US" sz="2400" b="1"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ctr">
                        <a:lnSpc>
                          <a:spcPts val="3600"/>
                        </a:lnSpc>
                        <a:spcBef>
                          <a:spcPts val="200"/>
                        </a:spcBef>
                        <a:spcAft>
                          <a:spcPts val="200"/>
                        </a:spcAft>
                      </a:pPr>
                      <a:r>
                        <a:rPr lang="en-US" sz="2400" b="1" dirty="0">
                          <a:latin typeface="Times New Roman" panose="02020603050405020304" pitchFamily="18" charset="0"/>
                          <a:cs typeface="Times New Roman" panose="02020603050405020304" pitchFamily="18" charset="0"/>
                        </a:rPr>
                        <a:t>Tên</a:t>
                      </a:r>
                      <a:r>
                        <a:rPr lang="en-US" sz="2400" b="1" baseline="0" dirty="0">
                          <a:latin typeface="Times New Roman" panose="02020603050405020304" pitchFamily="18" charset="0"/>
                          <a:cs typeface="Times New Roman" panose="02020603050405020304" pitchFamily="18" charset="0"/>
                        </a:rPr>
                        <a:t> sinh vật</a:t>
                      </a:r>
                      <a:endParaRPr lang="en-US" sz="2400" b="1" dirty="0">
                        <a:latin typeface="Times New Roman" panose="02020603050405020304" pitchFamily="18" charset="0"/>
                        <a:cs typeface="Times New Roman" panose="02020603050405020304" pitchFamily="18" charset="0"/>
                      </a:endParaRPr>
                    </a:p>
                  </a:txBody>
                  <a:tcPr>
                    <a:solidFill>
                      <a:schemeClr val="bg1"/>
                    </a:solidFill>
                  </a:tcPr>
                </a:tc>
                <a:tc>
                  <a:txBody>
                    <a:bodyPr/>
                    <a:lstStyle/>
                    <a:p>
                      <a:pPr algn="ctr">
                        <a:lnSpc>
                          <a:spcPts val="2200"/>
                        </a:lnSpc>
                        <a:spcBef>
                          <a:spcPts val="200"/>
                        </a:spcBef>
                        <a:spcAft>
                          <a:spcPts val="200"/>
                        </a:spcAft>
                      </a:pPr>
                      <a:r>
                        <a:rPr lang="en-US" sz="2400" b="1" dirty="0">
                          <a:latin typeface="Times New Roman" panose="02020603050405020304" pitchFamily="18" charset="0"/>
                          <a:cs typeface="Times New Roman" panose="02020603050405020304" pitchFamily="18" charset="0"/>
                        </a:rPr>
                        <a:t>Mức</a:t>
                      </a:r>
                      <a:r>
                        <a:rPr lang="en-US" sz="2400" b="1" baseline="0" dirty="0">
                          <a:latin typeface="Times New Roman" panose="02020603050405020304" pitchFamily="18" charset="0"/>
                          <a:cs typeface="Times New Roman" panose="02020603050405020304" pitchFamily="18" charset="0"/>
                        </a:rPr>
                        <a:t> độ đa dạng số lượng loài</a:t>
                      </a:r>
                      <a:endParaRPr lang="en-US" sz="2400" b="1" dirty="0">
                        <a:latin typeface="Times New Roman" panose="02020603050405020304" pitchFamily="18"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0000"/>
                  </a:ext>
                </a:extLst>
              </a:tr>
              <a:tr h="1695879">
                <a:tc>
                  <a:txBody>
                    <a:bodyPr/>
                    <a:lstStyle/>
                    <a:p>
                      <a:pPr algn="ctr">
                        <a:lnSpc>
                          <a:spcPts val="3400"/>
                        </a:lnSpc>
                        <a:spcBef>
                          <a:spcPts val="200"/>
                        </a:spcBef>
                        <a:spcAft>
                          <a:spcPts val="200"/>
                        </a:spcAft>
                      </a:pPr>
                      <a:endParaRPr lang="en-US" sz="2400" dirty="0">
                        <a:latin typeface="Times New Roman" panose="02020603050405020304" pitchFamily="18" charset="0"/>
                        <a:cs typeface="Times New Roman" panose="02020603050405020304" pitchFamily="18" charset="0"/>
                      </a:endParaRPr>
                    </a:p>
                    <a:p>
                      <a:pPr algn="ctr">
                        <a:lnSpc>
                          <a:spcPts val="3400"/>
                        </a:lnSpc>
                        <a:spcBef>
                          <a:spcPts val="200"/>
                        </a:spcBef>
                        <a:spcAft>
                          <a:spcPts val="200"/>
                        </a:spcAft>
                      </a:pPr>
                      <a:r>
                        <a:rPr lang="en-US" sz="2400" dirty="0" err="1">
                          <a:latin typeface="Times New Roman" panose="02020603050405020304" pitchFamily="18" charset="0"/>
                          <a:cs typeface="Times New Roman" panose="02020603050405020304" pitchFamily="18" charset="0"/>
                        </a:rPr>
                        <a:t>Rừng</a:t>
                      </a:r>
                      <a:r>
                        <a:rPr lang="en-US" sz="2400" baseline="0" dirty="0">
                          <a:latin typeface="Times New Roman" panose="02020603050405020304" pitchFamily="18" charset="0"/>
                          <a:cs typeface="Times New Roman" panose="02020603050405020304" pitchFamily="18" charset="0"/>
                        </a:rPr>
                        <a:t> nhiệt đới</a:t>
                      </a:r>
                      <a:endParaRPr lang="en-US" sz="2400" dirty="0">
                        <a:latin typeface="Times New Roman" panose="02020603050405020304" pitchFamily="18" charset="0"/>
                        <a:cs typeface="Times New Roman" panose="02020603050405020304" pitchFamily="18" charset="0"/>
                      </a:endParaRPr>
                    </a:p>
                  </a:txBody>
                  <a:tcPr/>
                </a:tc>
                <a:tc>
                  <a:txBody>
                    <a:bodyPr/>
                    <a:lstStyle/>
                    <a:p>
                      <a:pPr algn="just" fontAlgn="t">
                        <a:lnSpc>
                          <a:spcPts val="3400"/>
                        </a:lnSpc>
                        <a:spcBef>
                          <a:spcPts val="200"/>
                        </a:spcBef>
                        <a:spcAft>
                          <a:spcPts val="200"/>
                        </a:spcAft>
                      </a:pPr>
                      <a:r>
                        <a:rPr lang="en-US" sz="2400" b="1" dirty="0">
                          <a:effectLst/>
                          <a:latin typeface="Times New Roman" panose="02020603050405020304" pitchFamily="18" charset="0"/>
                          <a:cs typeface="Times New Roman" panose="02020603050405020304" pitchFamily="18" charset="0"/>
                        </a:rPr>
                        <a:t>H</a:t>
                      </a:r>
                      <a:r>
                        <a:rPr lang="vi-VN" sz="2400" b="1" dirty="0">
                          <a:effectLst/>
                          <a:latin typeface="Times New Roman" panose="02020603050405020304" pitchFamily="18" charset="0"/>
                          <a:cs typeface="Times New Roman" panose="02020603050405020304" pitchFamily="18" charset="0"/>
                        </a:rPr>
                        <a:t>ươu, nai, khỉ, giun, rắn, trăn, rêu, dương xỉ, dừa, chuối, xoài, tre, măng...</a:t>
                      </a:r>
                    </a:p>
                  </a:txBody>
                  <a:tcPr marL="31750" marR="31750" marT="31750" marB="31750"/>
                </a:tc>
                <a:tc>
                  <a:txBody>
                    <a:bodyPr/>
                    <a:lstStyle/>
                    <a:p>
                      <a:pPr algn="ctr" fontAlgn="t">
                        <a:lnSpc>
                          <a:spcPts val="3400"/>
                        </a:lnSpc>
                        <a:spcBef>
                          <a:spcPts val="200"/>
                        </a:spcBef>
                        <a:spcAft>
                          <a:spcPts val="200"/>
                        </a:spcAft>
                      </a:pPr>
                      <a:endParaRPr lang="en-US" sz="2400" dirty="0">
                        <a:effectLst/>
                      </a:endParaRPr>
                    </a:p>
                    <a:p>
                      <a:pPr algn="ctr" fontAlgn="t">
                        <a:lnSpc>
                          <a:spcPts val="3400"/>
                        </a:lnSpc>
                        <a:spcBef>
                          <a:spcPts val="200"/>
                        </a:spcBef>
                        <a:spcAft>
                          <a:spcPts val="200"/>
                        </a:spcAft>
                      </a:pPr>
                      <a:r>
                        <a:rPr lang="en-US" sz="2400" dirty="0">
                          <a:effectLst/>
                        </a:rPr>
                        <a:t>Cao</a:t>
                      </a:r>
                    </a:p>
                  </a:txBody>
                  <a:tcPr marL="31750" marR="31750" marT="31750" marB="31750"/>
                </a:tc>
                <a:extLst>
                  <a:ext uri="{0D108BD9-81ED-4DB2-BD59-A6C34878D82A}">
                    <a16:rowId xmlns:a16="http://schemas.microsoft.com/office/drawing/2014/main" val="10001"/>
                  </a:ext>
                </a:extLst>
              </a:tr>
              <a:tr h="2234756">
                <a:tc>
                  <a:txBody>
                    <a:bodyPr/>
                    <a:lstStyle/>
                    <a:p>
                      <a:pPr algn="ctr">
                        <a:lnSpc>
                          <a:spcPts val="3400"/>
                        </a:lnSpc>
                        <a:spcBef>
                          <a:spcPts val="200"/>
                        </a:spcBef>
                        <a:spcAft>
                          <a:spcPts val="200"/>
                        </a:spcAft>
                      </a:pPr>
                      <a:endParaRPr lang="en-US" sz="2400" dirty="0">
                        <a:latin typeface="Times New Roman" panose="02020603050405020304" pitchFamily="18" charset="0"/>
                        <a:cs typeface="Times New Roman" panose="02020603050405020304" pitchFamily="18" charset="0"/>
                      </a:endParaRPr>
                    </a:p>
                    <a:p>
                      <a:pPr algn="ctr">
                        <a:lnSpc>
                          <a:spcPts val="3400"/>
                        </a:lnSpc>
                        <a:spcBef>
                          <a:spcPts val="200"/>
                        </a:spcBef>
                        <a:spcAft>
                          <a:spcPts val="200"/>
                        </a:spcAft>
                      </a:pPr>
                      <a:r>
                        <a:rPr lang="en-US" sz="2400" dirty="0">
                          <a:latin typeface="Times New Roman" panose="02020603050405020304" pitchFamily="18" charset="0"/>
                          <a:cs typeface="Times New Roman" panose="02020603050405020304" pitchFamily="18" charset="0"/>
                        </a:rPr>
                        <a:t>Sa mạc</a:t>
                      </a:r>
                    </a:p>
                  </a:txBody>
                  <a:tcPr/>
                </a:tc>
                <a:tc>
                  <a:txBody>
                    <a:bodyPr/>
                    <a:lstStyle/>
                    <a:p>
                      <a:pPr algn="just" fontAlgn="t">
                        <a:lnSpc>
                          <a:spcPts val="3400"/>
                        </a:lnSpc>
                        <a:spcBef>
                          <a:spcPts val="200"/>
                        </a:spcBef>
                        <a:spcAft>
                          <a:spcPts val="200"/>
                        </a:spcAft>
                      </a:pPr>
                      <a:r>
                        <a:rPr lang="en-US" sz="2400" b="1" dirty="0">
                          <a:effectLst/>
                          <a:latin typeface="Times New Roman" panose="02020603050405020304" pitchFamily="18" charset="0"/>
                          <a:cs typeface="Times New Roman" panose="02020603050405020304" pitchFamily="18" charset="0"/>
                        </a:rPr>
                        <a:t>S</a:t>
                      </a:r>
                      <a:r>
                        <a:rPr lang="vi-VN" sz="2400" b="1" dirty="0">
                          <a:effectLst/>
                          <a:latin typeface="Times New Roman" panose="02020603050405020304" pitchFamily="18" charset="0"/>
                          <a:cs typeface="Times New Roman" panose="02020603050405020304" pitchFamily="18" charset="0"/>
                        </a:rPr>
                        <a:t>óc, chồn, chuột, sóc, lạc đà, dừa, cọ, xương rồng khổng lồ, cây lê gai, cây hoa thế kỉ, cây hoa hồng sa mạc, cây bụi...</a:t>
                      </a:r>
                    </a:p>
                  </a:txBody>
                  <a:tcPr marL="31750" marR="31750" marT="31750" marB="31750"/>
                </a:tc>
                <a:tc>
                  <a:txBody>
                    <a:bodyPr/>
                    <a:lstStyle/>
                    <a:p>
                      <a:pPr algn="ctr" fontAlgn="t">
                        <a:lnSpc>
                          <a:spcPts val="3400"/>
                        </a:lnSpc>
                        <a:spcBef>
                          <a:spcPts val="200"/>
                        </a:spcBef>
                        <a:spcAft>
                          <a:spcPts val="200"/>
                        </a:spcAft>
                      </a:pPr>
                      <a:endParaRPr lang="en-US" sz="2400" dirty="0">
                        <a:effectLst/>
                        <a:latin typeface="Times New Roman" panose="02020603050405020304" pitchFamily="18" charset="0"/>
                        <a:cs typeface="Times New Roman" panose="02020603050405020304" pitchFamily="18" charset="0"/>
                      </a:endParaRPr>
                    </a:p>
                    <a:p>
                      <a:pPr algn="ctr" fontAlgn="t">
                        <a:lnSpc>
                          <a:spcPts val="3400"/>
                        </a:lnSpc>
                        <a:spcBef>
                          <a:spcPts val="200"/>
                        </a:spcBef>
                        <a:spcAft>
                          <a:spcPts val="200"/>
                        </a:spcAft>
                      </a:pPr>
                      <a:r>
                        <a:rPr lang="en-US" sz="2400" dirty="0" err="1">
                          <a:effectLst/>
                          <a:latin typeface="Times New Roman" panose="02020603050405020304" pitchFamily="18" charset="0"/>
                          <a:cs typeface="Times New Roman" panose="02020603050405020304" pitchFamily="18" charset="0"/>
                        </a:rPr>
                        <a:t>thấp</a:t>
                      </a:r>
                      <a:endParaRPr lang="en-US" sz="2400" dirty="0">
                        <a:effectLst/>
                        <a:latin typeface="Times New Roman" panose="02020603050405020304" pitchFamily="18" charset="0"/>
                        <a:cs typeface="Times New Roman" panose="02020603050405020304" pitchFamily="18" charset="0"/>
                      </a:endParaRPr>
                    </a:p>
                  </a:txBody>
                  <a:tcPr marL="31750" marR="31750" marT="31750" marB="3175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7977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sp>
        <p:nvSpPr>
          <p:cNvPr id="792" name="Google Shape;792;p38"/>
          <p:cNvSpPr txBox="1">
            <a:spLocks noGrp="1"/>
          </p:cNvSpPr>
          <p:nvPr>
            <p:ph type="ctrTitle"/>
          </p:nvPr>
        </p:nvSpPr>
        <p:spPr>
          <a:xfrm>
            <a:off x="273269" y="299675"/>
            <a:ext cx="8700610" cy="1119378"/>
          </a:xfrm>
          <a:prstGeom prst="rect">
            <a:avLst/>
          </a:prstGeom>
        </p:spPr>
        <p:txBody>
          <a:bodyPr spcFirstLastPara="1" wrap="square" lIns="0" tIns="0" rIns="0" bIns="0" anchor="b" anchorCtr="0">
            <a:noAutofit/>
          </a:bodyPr>
          <a:lstStyle/>
          <a:p>
            <a:pPr marL="0" lvl="0" indent="0" algn="l" rtl="0">
              <a:spcBef>
                <a:spcPts val="200"/>
              </a:spcBef>
              <a:spcAft>
                <a:spcPts val="200"/>
              </a:spcAft>
              <a:buNone/>
            </a:pPr>
            <a:r>
              <a:rPr lang="en" sz="2400" b="1" i="1" dirty="0">
                <a:solidFill>
                  <a:srgbClr val="FF0000"/>
                </a:solidFill>
                <a:latin typeface="Times New Roman" panose="02020603050405020304" pitchFamily="18" charset="0"/>
                <a:cs typeface="Times New Roman" panose="02020603050405020304" pitchFamily="18" charset="0"/>
              </a:rPr>
              <a:t>Em hãy kể tên những môi trường sống của sinh vật có ở địa phương em (rừng, ao,...), lấy ví dụ về các sinh vật trong mỗi môi trường sống đó. </a:t>
            </a:r>
            <a:endParaRPr sz="2400" b="1" i="1" dirty="0">
              <a:solidFill>
                <a:srgbClr val="FF0000"/>
              </a:solidFill>
              <a:latin typeface="Times New Roman" panose="02020603050405020304" pitchFamily="18" charset="0"/>
              <a:cs typeface="Times New Roman" panose="02020603050405020304" pitchFamily="18" charset="0"/>
            </a:endParaRPr>
          </a:p>
        </p:txBody>
      </p:sp>
      <p:sp>
        <p:nvSpPr>
          <p:cNvPr id="3" name="Google Shape;792;p38"/>
          <p:cNvSpPr txBox="1">
            <a:spLocks/>
          </p:cNvSpPr>
          <p:nvPr/>
        </p:nvSpPr>
        <p:spPr>
          <a:xfrm>
            <a:off x="691116" y="2011517"/>
            <a:ext cx="8229601" cy="859273"/>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1pPr>
            <a:lvl2pPr marR="0" lvl="1"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2pPr>
            <a:lvl3pPr marR="0" lvl="2"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3pPr>
            <a:lvl4pPr marR="0" lvl="3"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4pPr>
            <a:lvl5pPr marR="0" lvl="4"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5pPr>
            <a:lvl6pPr marR="0" lvl="5"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6pPr>
            <a:lvl7pPr marR="0" lvl="6"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7pPr>
            <a:lvl8pPr marR="0" lvl="7"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8pPr>
            <a:lvl9pPr marR="0" lvl="8" algn="l" rtl="0">
              <a:lnSpc>
                <a:spcPct val="90000"/>
              </a:lnSpc>
              <a:spcBef>
                <a:spcPts val="0"/>
              </a:spcBef>
              <a:spcAft>
                <a:spcPts val="0"/>
              </a:spcAft>
              <a:buClr>
                <a:schemeClr val="dk1"/>
              </a:buClr>
              <a:buSzPts val="3600"/>
              <a:buFont typeface="Barlow SemiBold"/>
              <a:buNone/>
              <a:defRPr sz="3600" b="0" i="0" u="none" strike="noStrike" cap="none">
                <a:solidFill>
                  <a:schemeClr val="dk1"/>
                </a:solidFill>
                <a:latin typeface="Barlow SemiBold"/>
                <a:ea typeface="Barlow SemiBold"/>
                <a:cs typeface="Barlow SemiBold"/>
                <a:sym typeface="Barlow SemiBold"/>
              </a:defRPr>
            </a:lvl9pPr>
          </a:lstStyle>
          <a:p>
            <a:pPr>
              <a:lnSpc>
                <a:spcPct val="100000"/>
              </a:lnSpc>
              <a:spcBef>
                <a:spcPts val="200"/>
              </a:spcBef>
              <a:spcAft>
                <a:spcPts val="200"/>
              </a:spcAft>
            </a:pPr>
            <a:r>
              <a:rPr lang="en-US" sz="2400" b="1" i="1" dirty="0">
                <a:latin typeface="Times New Roman" panose="02020603050405020304" pitchFamily="18" charset="0"/>
                <a:cs typeface="Times New Roman" panose="02020603050405020304" pitchFamily="18" charset="0"/>
              </a:rPr>
              <a:t>Qua </a:t>
            </a:r>
            <a:r>
              <a:rPr lang="en-US" sz="2400" b="1" i="1" dirty="0" err="1">
                <a:latin typeface="Times New Roman" panose="02020603050405020304" pitchFamily="18" charset="0"/>
                <a:cs typeface="Times New Roman" panose="02020603050405020304" pitchFamily="18" charset="0"/>
              </a:rPr>
              <a:t>kiến</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thức</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đã</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tìm</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hiểu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Nêu</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sự</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đa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dạng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về</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môi</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trường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sống</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của</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sinh</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vật</a:t>
            </a:r>
            <a:r>
              <a:rPr lang="en-US" sz="2400" b="1" i="1" dirty="0">
                <a:latin typeface="Times New Roman" panose="02020603050405020304" pitchFamily="18" charset="0"/>
                <a:cs typeface="Times New Roman" panose="02020603050405020304" pitchFamily="18" charset="0"/>
              </a:rPr>
              <a:t>?</a:t>
            </a:r>
            <a:endParaRPr lang="vi-VN" sz="2400" b="1" i="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92"/>
                                        </p:tgtEl>
                                        <p:attrNameLst>
                                          <p:attrName>style.visibility</p:attrName>
                                        </p:attrNameLst>
                                      </p:cBhvr>
                                      <p:to>
                                        <p:strVal val="visible"/>
                                      </p:to>
                                    </p:set>
                                    <p:animEffect transition="in" filter="wipe(down)">
                                      <p:cBhvr>
                                        <p:cTn id="7" dur="500"/>
                                        <p:tgtEl>
                                          <p:spTgt spid="79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36</a:t>
            </a:fld>
            <a:endParaRPr lang="en"/>
          </a:p>
        </p:txBody>
      </p:sp>
      <p:sp>
        <p:nvSpPr>
          <p:cNvPr id="3" name="Rectangle 2"/>
          <p:cNvSpPr/>
          <p:nvPr/>
        </p:nvSpPr>
        <p:spPr>
          <a:xfrm>
            <a:off x="446567" y="563526"/>
            <a:ext cx="8442252" cy="1251625"/>
          </a:xfrm>
          <a:prstGeom prst="rect">
            <a:avLst/>
          </a:prstGeom>
        </p:spPr>
        <p:txBody>
          <a:bodyPr wrap="square">
            <a:spAutoFit/>
          </a:bodyPr>
          <a:lstStyle/>
          <a:p>
            <a:pPr algn="just">
              <a:spcBef>
                <a:spcPts val="200"/>
              </a:spcBef>
              <a:spcAft>
                <a:spcPts val="20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về</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a:t>
            </a:r>
          </a:p>
          <a:p>
            <a:pPr algn="just">
              <a:spcBef>
                <a:spcPts val="200"/>
              </a:spcBef>
              <a:spcAft>
                <a:spcPts val="200"/>
              </a:spcAft>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dạng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cạn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môi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vật</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0470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0" y="139604"/>
            <a:ext cx="7885275" cy="577357"/>
          </a:xfrm>
        </p:spPr>
        <p:txBody>
          <a:bodyPr/>
          <a:lstStyle/>
          <a:p>
            <a:pPr marL="0" indent="0" algn="ctr">
              <a:buNone/>
            </a:pPr>
            <a:r>
              <a:rPr lang="en-US" sz="2800" b="1" dirty="0">
                <a:solidFill>
                  <a:srgbClr val="0000CC"/>
                </a:solidFill>
                <a:latin typeface="Times New Roman" panose="02020603050405020304" pitchFamily="18" charset="0"/>
                <a:cs typeface="Times New Roman" panose="02020603050405020304" pitchFamily="18" charset="0"/>
              </a:rPr>
              <a:t>IV. SINH VẬT ĐƯỢC GỌI TÊN NHƯ THẾ NÀO?</a:t>
            </a: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z="2400" smtClean="0">
                <a:latin typeface="Times New Roman" panose="02020603050405020304" pitchFamily="18" charset="0"/>
                <a:cs typeface="Times New Roman" panose="02020603050405020304" pitchFamily="18" charset="0"/>
              </a:rPr>
              <a:pPr marL="0" lvl="0" indent="0" algn="ctr" rtl="0">
                <a:spcBef>
                  <a:spcPts val="0"/>
                </a:spcBef>
                <a:spcAft>
                  <a:spcPts val="0"/>
                </a:spcAft>
                <a:buNone/>
              </a:pPr>
              <a:t>37</a:t>
            </a:fld>
            <a:endParaRPr lang="en" sz="2400">
              <a:latin typeface="Times New Roman" panose="02020603050405020304" pitchFamily="18" charset="0"/>
              <a:cs typeface="Times New Roman" panose="02020603050405020304" pitchFamily="18" charset="0"/>
            </a:endParaRPr>
          </a:p>
        </p:txBody>
      </p:sp>
      <p:sp>
        <p:nvSpPr>
          <p:cNvPr id="4" name="Rectangle 3"/>
          <p:cNvSpPr/>
          <p:nvPr/>
        </p:nvSpPr>
        <p:spPr>
          <a:xfrm>
            <a:off x="425302" y="1204597"/>
            <a:ext cx="8152228" cy="1251625"/>
          </a:xfrm>
          <a:prstGeom prst="rect">
            <a:avLst/>
          </a:prstGeom>
        </p:spPr>
        <p:txBody>
          <a:bodyPr wrap="square">
            <a:spAutoFit/>
          </a:bodyPr>
          <a:lstStyle/>
          <a:p>
            <a:pPr algn="just">
              <a:spcBef>
                <a:spcPts val="200"/>
              </a:spcBef>
              <a:spcAft>
                <a:spcPts val="200"/>
              </a:spcAft>
            </a:pPr>
            <a:r>
              <a:rPr lang="en" sz="2400" b="1" i="1" dirty="0">
                <a:solidFill>
                  <a:srgbClr val="C00000"/>
                </a:solidFill>
                <a:latin typeface="Times New Roman" panose="02020603050405020304" pitchFamily="18" charset="0"/>
                <a:cs typeface="Times New Roman" panose="02020603050405020304" pitchFamily="18" charset="0"/>
              </a:rPr>
              <a:t>- Nghiên cứu thông tin và cho biết:</a:t>
            </a:r>
          </a:p>
          <a:p>
            <a:pPr algn="just">
              <a:spcBef>
                <a:spcPts val="200"/>
              </a:spcBef>
              <a:spcAft>
                <a:spcPts val="200"/>
              </a:spcAft>
            </a:pPr>
            <a:r>
              <a:rPr lang="en" sz="2400" b="1" i="1" dirty="0">
                <a:solidFill>
                  <a:srgbClr val="C00000"/>
                </a:solidFill>
                <a:latin typeface="Times New Roman" panose="02020603050405020304" pitchFamily="18" charset="0"/>
                <a:cs typeface="Times New Roman" panose="02020603050405020304" pitchFamily="18" charset="0"/>
              </a:rPr>
              <a:t>? Mỗi loài sinh vật có mấy cách gọi tên? Đó là những cách nào?</a:t>
            </a:r>
            <a:endParaRPr lang="en-US" sz="2400" b="1" i="1" dirty="0">
              <a:solidFill>
                <a:srgbClr val="C0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425302" y="2485495"/>
            <a:ext cx="8537945" cy="830997"/>
          </a:xfrm>
          <a:prstGeom prst="rect">
            <a:avLst/>
          </a:prstGeom>
        </p:spPr>
        <p:txBody>
          <a:bodyPr wrap="square">
            <a:spAutoFit/>
          </a:bodyPr>
          <a:lstStyle/>
          <a:p>
            <a:pPr algn="just">
              <a:spcBef>
                <a:spcPts val="200"/>
              </a:spcBef>
              <a:spcAft>
                <a:spcPts val="200"/>
              </a:spcAft>
            </a:pPr>
            <a:r>
              <a:rPr lang="en" sz="2400" b="1" i="1" dirty="0">
                <a:solidFill>
                  <a:srgbClr val="0000CC"/>
                </a:solidFill>
                <a:latin typeface="Times New Roman" panose="02020603050405020304" pitchFamily="18" charset="0"/>
                <a:cs typeface="Times New Roman" panose="02020603050405020304" pitchFamily="18" charset="0"/>
              </a:rPr>
              <a:t>Mỗi sinh vật có hai cách gọi tên: Tên địa phương và tên khoa học.</a:t>
            </a:r>
            <a:endParaRPr lang="en-US" sz="2400" b="1" i="1" dirty="0">
              <a:solidFill>
                <a:srgbClr val="0000C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413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z="2400" smtClean="0">
                <a:latin typeface="Times New Roman" panose="02020603050405020304" pitchFamily="18" charset="0"/>
                <a:cs typeface="Times New Roman" panose="02020603050405020304" pitchFamily="18" charset="0"/>
              </a:rPr>
              <a:pPr marL="0" lvl="0" indent="0" algn="ctr" rtl="0">
                <a:spcBef>
                  <a:spcPts val="0"/>
                </a:spcBef>
                <a:spcAft>
                  <a:spcPts val="0"/>
                </a:spcAft>
                <a:buNone/>
              </a:pPr>
              <a:t>38</a:t>
            </a:fld>
            <a:endParaRPr lang="en" sz="2400">
              <a:latin typeface="Times New Roman" panose="02020603050405020304" pitchFamily="18" charset="0"/>
              <a:cs typeface="Times New Roman" panose="02020603050405020304" pitchFamily="18" charset="0"/>
            </a:endParaRPr>
          </a:p>
        </p:txBody>
      </p:sp>
      <p:sp>
        <p:nvSpPr>
          <p:cNvPr id="4" name="Rectangle 3"/>
          <p:cNvSpPr/>
          <p:nvPr/>
        </p:nvSpPr>
        <p:spPr>
          <a:xfrm>
            <a:off x="155644" y="238112"/>
            <a:ext cx="5845764" cy="882293"/>
          </a:xfrm>
          <a:prstGeom prst="rect">
            <a:avLst/>
          </a:prstGeom>
        </p:spPr>
        <p:txBody>
          <a:bodyPr wrap="square">
            <a:spAutoFit/>
          </a:bodyPr>
          <a:lstStyle/>
          <a:p>
            <a:pPr algn="just">
              <a:spcBef>
                <a:spcPts val="200"/>
              </a:spcBef>
              <a:spcAft>
                <a:spcPts val="200"/>
              </a:spcAft>
            </a:pPr>
            <a:r>
              <a:rPr lang="en" sz="2400" i="1" dirty="0">
                <a:solidFill>
                  <a:srgbClr val="FF0000"/>
                </a:solidFill>
                <a:latin typeface="Times New Roman" panose="02020603050405020304" pitchFamily="18" charset="0"/>
                <a:cs typeface="Times New Roman" panose="02020603050405020304" pitchFamily="18" charset="0"/>
              </a:rPr>
              <a:t>Em hãy lấy ví dụ về cây hoặc con vật có </a:t>
            </a:r>
          </a:p>
          <a:p>
            <a:pPr algn="just">
              <a:spcBef>
                <a:spcPts val="200"/>
              </a:spcBef>
              <a:spcAft>
                <a:spcPts val="200"/>
              </a:spcAft>
            </a:pPr>
            <a:r>
              <a:rPr lang="en" sz="2400" i="1" dirty="0">
                <a:solidFill>
                  <a:srgbClr val="FF0000"/>
                </a:solidFill>
                <a:latin typeface="Times New Roman" panose="02020603050405020304" pitchFamily="18" charset="0"/>
                <a:cs typeface="Times New Roman" panose="02020603050405020304" pitchFamily="18" charset="0"/>
              </a:rPr>
              <a:t>những tên địa phương khác nhau mà em biết</a:t>
            </a:r>
          </a:p>
        </p:txBody>
      </p:sp>
      <p:pic>
        <p:nvPicPr>
          <p:cNvPr id="5" name="Picture 4"/>
          <p:cNvPicPr>
            <a:picLocks noChangeAspect="1"/>
          </p:cNvPicPr>
          <p:nvPr/>
        </p:nvPicPr>
        <p:blipFill>
          <a:blip r:embed="rId2"/>
          <a:stretch>
            <a:fillRect/>
          </a:stretch>
        </p:blipFill>
        <p:spPr>
          <a:xfrm>
            <a:off x="155643" y="1624519"/>
            <a:ext cx="4117419" cy="2716611"/>
          </a:xfrm>
          <a:prstGeom prst="rect">
            <a:avLst/>
          </a:prstGeom>
        </p:spPr>
      </p:pic>
      <p:sp>
        <p:nvSpPr>
          <p:cNvPr id="7" name="Rectangle 6"/>
          <p:cNvSpPr/>
          <p:nvPr/>
        </p:nvSpPr>
        <p:spPr>
          <a:xfrm>
            <a:off x="273269" y="4469078"/>
            <a:ext cx="3999791" cy="461665"/>
          </a:xfrm>
          <a:prstGeom prst="rect">
            <a:avLst/>
          </a:prstGeom>
        </p:spPr>
        <p:txBody>
          <a:bodyPr wrap="square">
            <a:spAutoFit/>
          </a:bodyPr>
          <a:lstStyle/>
          <a:p>
            <a:pPr algn="ctr"/>
            <a:r>
              <a:rPr lang="en" sz="2400" b="1" i="1" dirty="0">
                <a:solidFill>
                  <a:schemeClr val="tx2">
                    <a:lumMod val="10000"/>
                  </a:schemeClr>
                </a:solidFill>
                <a:latin typeface="Times New Roman" panose="02020603050405020304" pitchFamily="18" charset="0"/>
                <a:cs typeface="Times New Roman" panose="02020603050405020304" pitchFamily="18" charset="0"/>
              </a:rPr>
              <a:t>Cây trinh nữ (cây xấu hổ)</a:t>
            </a:r>
            <a:endParaRPr lang="en-US" sz="2400" b="1"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4711326" y="1624519"/>
            <a:ext cx="4364580" cy="2716612"/>
          </a:xfrm>
          <a:prstGeom prst="rect">
            <a:avLst/>
          </a:prstGeom>
        </p:spPr>
      </p:pic>
      <p:sp>
        <p:nvSpPr>
          <p:cNvPr id="9" name="Rectangle 8"/>
          <p:cNvSpPr/>
          <p:nvPr/>
        </p:nvSpPr>
        <p:spPr>
          <a:xfrm>
            <a:off x="4711326" y="4422223"/>
            <a:ext cx="3792928" cy="461665"/>
          </a:xfrm>
          <a:prstGeom prst="rect">
            <a:avLst/>
          </a:prstGeom>
        </p:spPr>
        <p:txBody>
          <a:bodyPr wrap="square">
            <a:spAutoFit/>
          </a:bodyPr>
          <a:lstStyle/>
          <a:p>
            <a:pPr algn="ctr"/>
            <a:r>
              <a:rPr lang="en" sz="2400" b="1" i="1" dirty="0">
                <a:solidFill>
                  <a:schemeClr val="tx2">
                    <a:lumMod val="10000"/>
                  </a:schemeClr>
                </a:solidFill>
                <a:latin typeface="Times New Roman" panose="02020603050405020304" pitchFamily="18" charset="0"/>
                <a:cs typeface="Times New Roman" panose="02020603050405020304" pitchFamily="18" charset="0"/>
              </a:rPr>
              <a:t>Cây ngô (bắp)</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976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par>
                                <p:cTn id="19" presetID="22" presetClass="entr" presetSubtype="4"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39</a:t>
            </a:fld>
            <a:endParaRPr lang="en"/>
          </a:p>
        </p:txBody>
      </p:sp>
      <p:pic>
        <p:nvPicPr>
          <p:cNvPr id="3" name="Picture 2"/>
          <p:cNvPicPr>
            <a:picLocks noChangeAspect="1"/>
          </p:cNvPicPr>
          <p:nvPr/>
        </p:nvPicPr>
        <p:blipFill>
          <a:blip r:embed="rId2"/>
          <a:stretch>
            <a:fillRect/>
          </a:stretch>
        </p:blipFill>
        <p:spPr>
          <a:xfrm>
            <a:off x="107004" y="223736"/>
            <a:ext cx="5140245" cy="3699409"/>
          </a:xfrm>
          <a:prstGeom prst="rect">
            <a:avLst/>
          </a:prstGeom>
        </p:spPr>
      </p:pic>
      <p:sp>
        <p:nvSpPr>
          <p:cNvPr id="4" name="Rectangle 3"/>
          <p:cNvSpPr/>
          <p:nvPr/>
        </p:nvSpPr>
        <p:spPr>
          <a:xfrm>
            <a:off x="996543" y="4028613"/>
            <a:ext cx="4250705" cy="307777"/>
          </a:xfrm>
          <a:prstGeom prst="rect">
            <a:avLst/>
          </a:prstGeom>
        </p:spPr>
        <p:txBody>
          <a:bodyPr wrap="square">
            <a:spAutoFit/>
          </a:bodyPr>
          <a:lstStyle/>
          <a:p>
            <a:pPr algn="ctr"/>
            <a:r>
              <a:rPr lang="en" b="1" i="1" dirty="0">
                <a:solidFill>
                  <a:schemeClr val="tx2">
                    <a:lumMod val="10000"/>
                  </a:schemeClr>
                </a:solidFill>
              </a:rPr>
              <a:t>Con lợn (heo)</a:t>
            </a:r>
            <a:endParaRPr lang="en-US" b="1" dirty="0"/>
          </a:p>
        </p:txBody>
      </p:sp>
      <p:pic>
        <p:nvPicPr>
          <p:cNvPr id="6" name="Picture 5"/>
          <p:cNvPicPr>
            <a:picLocks noChangeAspect="1"/>
          </p:cNvPicPr>
          <p:nvPr/>
        </p:nvPicPr>
        <p:blipFill>
          <a:blip r:embed="rId3"/>
          <a:stretch>
            <a:fillRect/>
          </a:stretch>
        </p:blipFill>
        <p:spPr>
          <a:xfrm>
            <a:off x="5321030" y="223736"/>
            <a:ext cx="3745149" cy="3699409"/>
          </a:xfrm>
          <a:prstGeom prst="rect">
            <a:avLst/>
          </a:prstGeom>
        </p:spPr>
      </p:pic>
      <p:sp>
        <p:nvSpPr>
          <p:cNvPr id="7" name="Rectangle 6"/>
          <p:cNvSpPr/>
          <p:nvPr/>
        </p:nvSpPr>
        <p:spPr>
          <a:xfrm>
            <a:off x="5686545" y="4022644"/>
            <a:ext cx="2951670" cy="307777"/>
          </a:xfrm>
          <a:prstGeom prst="rect">
            <a:avLst/>
          </a:prstGeom>
        </p:spPr>
        <p:txBody>
          <a:bodyPr wrap="square">
            <a:spAutoFit/>
          </a:bodyPr>
          <a:lstStyle/>
          <a:p>
            <a:pPr algn="ctr"/>
            <a:r>
              <a:rPr lang="en" b="1" i="1" dirty="0">
                <a:solidFill>
                  <a:schemeClr val="tx2">
                    <a:lumMod val="10000"/>
                  </a:schemeClr>
                </a:solidFill>
              </a:rPr>
              <a:t>Cây quất (cây tắc)</a:t>
            </a:r>
            <a:endParaRPr lang="en-US" b="1" dirty="0"/>
          </a:p>
        </p:txBody>
      </p:sp>
    </p:spTree>
    <p:extLst>
      <p:ext uri="{BB962C8B-B14F-4D97-AF65-F5344CB8AC3E}">
        <p14:creationId xmlns:p14="http://schemas.microsoft.com/office/powerpoint/2010/main" val="88895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22"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
        <p:nvSpPr>
          <p:cNvPr id="4" name="Google Shape;530;p15"/>
          <p:cNvSpPr txBox="1">
            <a:spLocks/>
          </p:cNvSpPr>
          <p:nvPr/>
        </p:nvSpPr>
        <p:spPr>
          <a:xfrm>
            <a:off x="319098" y="52552"/>
            <a:ext cx="8512006" cy="850462"/>
          </a:xfrm>
          <a:prstGeom prst="rect">
            <a:avLst/>
          </a:prstGeom>
          <a:solidFill>
            <a:schemeClr val="bg1"/>
          </a:solidFill>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dirty="0">
                <a:latin typeface="Times New Roman" panose="02020603050405020304" pitchFamily="18" charset="0"/>
                <a:cs typeface="Times New Roman" panose="02020603050405020304" pitchFamily="18" charset="0"/>
              </a:rPr>
              <a:t>I. VÌ SAO CẦN PHÂN LOẠI THẾ GIỚI SỐNG?</a:t>
            </a:r>
          </a:p>
        </p:txBody>
      </p:sp>
      <p:sp>
        <p:nvSpPr>
          <p:cNvPr id="5" name="Rectangle 4"/>
          <p:cNvSpPr/>
          <p:nvPr/>
        </p:nvSpPr>
        <p:spPr>
          <a:xfrm>
            <a:off x="195389" y="971841"/>
            <a:ext cx="8635715" cy="2862322"/>
          </a:xfrm>
          <a:prstGeom prst="rect">
            <a:avLst/>
          </a:prstGeom>
          <a:solidFill>
            <a:schemeClr val="bg1"/>
          </a:solidFill>
        </p:spPr>
        <p:txBody>
          <a:bodyPr wrap="square">
            <a:spAutoFit/>
          </a:bodyPr>
          <a:lstStyle/>
          <a:p>
            <a:pPr algn="just">
              <a:spcBef>
                <a:spcPts val="200"/>
              </a:spcBef>
              <a:spcAft>
                <a:spcPts val="200"/>
              </a:spcAft>
            </a:pPr>
            <a:r>
              <a:rPr lang="en-US" sz="3600" dirty="0">
                <a:solidFill>
                  <a:schemeClr val="accent2">
                    <a:lumMod val="50000"/>
                  </a:schemeClr>
                </a:solidFill>
                <a:latin typeface="Times New Roman" panose="02020603050405020304" pitchFamily="18" charset="0"/>
                <a:cs typeface="Times New Roman" panose="02020603050405020304" pitchFamily="18" charset="0"/>
              </a:rPr>
              <a:t>Trái đất có rất nhiều sinh vật. Để nghiên cứu sinh vật một cách dễ dàng và có hệ thống, các nhà khoa học đã phân chia thế giới sống thành các nhóm lớn và nhóm nhỏ hơn dựa vào các đặc điểm chung của mỗi nhóm</a:t>
            </a:r>
          </a:p>
        </p:txBody>
      </p:sp>
    </p:spTree>
    <p:extLst>
      <p:ext uri="{BB962C8B-B14F-4D97-AF65-F5344CB8AC3E}">
        <p14:creationId xmlns:p14="http://schemas.microsoft.com/office/powerpoint/2010/main" val="423851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334" y="308286"/>
            <a:ext cx="6794205" cy="653700"/>
          </a:xfrm>
        </p:spPr>
        <p:txBody>
          <a:bodyPr/>
          <a:lstStyle/>
          <a:p>
            <a:pPr>
              <a:lnSpc>
                <a:spcPct val="100000"/>
              </a:lnSpc>
              <a:spcBef>
                <a:spcPts val="200"/>
              </a:spcBef>
              <a:spcAft>
                <a:spcPts val="200"/>
              </a:spcAft>
            </a:pPr>
            <a:r>
              <a:rPr lang="en-US" sz="2400" i="1" dirty="0">
                <a:solidFill>
                  <a:srgbClr val="FF0000"/>
                </a:solidFill>
                <a:latin typeface="Times New Roman" panose="02020603050405020304" pitchFamily="18" charset="0"/>
                <a:cs typeface="Times New Roman" panose="02020603050405020304" pitchFamily="18" charset="0"/>
              </a:rPr>
              <a:t>Em hãy nêu cách gọi </a:t>
            </a:r>
            <a:r>
              <a:rPr lang="en-US" sz="2400" i="1" dirty="0" err="1">
                <a:solidFill>
                  <a:srgbClr val="FF0000"/>
                </a:solidFill>
                <a:latin typeface="Times New Roman" panose="02020603050405020304" pitchFamily="18" charset="0"/>
                <a:cs typeface="Times New Roman" panose="02020603050405020304" pitchFamily="18" charset="0"/>
              </a:rPr>
              <a:t>tên</a:t>
            </a:r>
            <a:r>
              <a:rPr lang="en-US" sz="2400" i="1" dirty="0">
                <a:solidFill>
                  <a:srgbClr val="FF0000"/>
                </a:solidFill>
                <a:latin typeface="Times New Roman" panose="020206030504050203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cs typeface="Times New Roman" panose="02020603050405020304" pitchFamily="18" charset="0"/>
              </a:rPr>
              <a:t>khoa</a:t>
            </a:r>
            <a:r>
              <a:rPr lang="en-US" sz="2400" i="1" dirty="0">
                <a:solidFill>
                  <a:srgbClr val="FF0000"/>
                </a:solidFill>
                <a:latin typeface="Times New Roman" panose="02020603050405020304" pitchFamily="18" charset="0"/>
                <a:cs typeface="Times New Roman" panose="02020603050405020304" pitchFamily="18" charset="0"/>
              </a:rPr>
              <a:t> học của sinh vật.</a:t>
            </a:r>
          </a:p>
        </p:txBody>
      </p:sp>
      <p:sp>
        <p:nvSpPr>
          <p:cNvPr id="3" name="Text Placeholder 2"/>
          <p:cNvSpPr>
            <a:spLocks noGrp="1"/>
          </p:cNvSpPr>
          <p:nvPr>
            <p:ph type="body" idx="1"/>
          </p:nvPr>
        </p:nvSpPr>
        <p:spPr>
          <a:xfrm>
            <a:off x="0" y="1392865"/>
            <a:ext cx="6028006" cy="3092835"/>
          </a:xfrm>
        </p:spPr>
        <p:txBody>
          <a:bodyPr/>
          <a:lstStyle/>
          <a:p>
            <a:r>
              <a:rPr lang="en-US" sz="2400" dirty="0">
                <a:latin typeface="Times New Roman" panose="02020603050405020304" pitchFamily="18" charset="0"/>
                <a:cs typeface="Times New Roman" panose="02020603050405020304" pitchFamily="18" charset="0"/>
              </a:rPr>
              <a:t>Năm 1753, nhà sinh vật học Các Lin-nê-ớt dựa vào quan sát nhiều sinh vật đã đưa ra cách gọi tên khoa học của sinh vật. </a:t>
            </a:r>
          </a:p>
          <a:p>
            <a:pPr algn="just"/>
            <a:r>
              <a:rPr lang="en-US" sz="2400" i="1" dirty="0">
                <a:latin typeface="Times New Roman" panose="02020603050405020304" pitchFamily="18" charset="0"/>
                <a:cs typeface="Times New Roman" panose="02020603050405020304" pitchFamily="18" charset="0"/>
              </a:rPr>
              <a:t>Tên khoa học của sinh vật: gồm 2 từ được viết in nghiêng, từ thứ nhất viết hoa chữ cái đầu, là tên ch; từ thứ hai viết thường, là tên loài.</a:t>
            </a: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40</a:t>
            </a:fld>
            <a:endParaRPr lang="en"/>
          </a:p>
        </p:txBody>
      </p:sp>
      <p:pic>
        <p:nvPicPr>
          <p:cNvPr id="5" name="Picture 4"/>
          <p:cNvPicPr>
            <a:picLocks noChangeAspect="1"/>
          </p:cNvPicPr>
          <p:nvPr/>
        </p:nvPicPr>
        <p:blipFill>
          <a:blip r:embed="rId2"/>
          <a:stretch>
            <a:fillRect/>
          </a:stretch>
        </p:blipFill>
        <p:spPr>
          <a:xfrm>
            <a:off x="6731390" y="550678"/>
            <a:ext cx="2183276" cy="2283963"/>
          </a:xfrm>
          <a:prstGeom prst="rect">
            <a:avLst/>
          </a:prstGeom>
        </p:spPr>
      </p:pic>
      <p:pic>
        <p:nvPicPr>
          <p:cNvPr id="6" name="Picture 5"/>
          <p:cNvPicPr>
            <a:picLocks noChangeAspect="1"/>
          </p:cNvPicPr>
          <p:nvPr/>
        </p:nvPicPr>
        <p:blipFill>
          <a:blip r:embed="rId3"/>
          <a:stretch>
            <a:fillRect/>
          </a:stretch>
        </p:blipFill>
        <p:spPr>
          <a:xfrm>
            <a:off x="6210886" y="3042700"/>
            <a:ext cx="2506687" cy="1944297"/>
          </a:xfrm>
          <a:prstGeom prst="rect">
            <a:avLst/>
          </a:prstGeom>
        </p:spPr>
      </p:pic>
    </p:spTree>
    <p:extLst>
      <p:ext uri="{BB962C8B-B14F-4D97-AF65-F5344CB8AC3E}">
        <p14:creationId xmlns:p14="http://schemas.microsoft.com/office/powerpoint/2010/main" val="372066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41</a:t>
            </a:fld>
            <a:endParaRPr lang="en"/>
          </a:p>
        </p:txBody>
      </p:sp>
      <p:sp>
        <p:nvSpPr>
          <p:cNvPr id="4" name="Rectangle 3"/>
          <p:cNvSpPr/>
          <p:nvPr/>
        </p:nvSpPr>
        <p:spPr>
          <a:xfrm>
            <a:off x="244359" y="266557"/>
            <a:ext cx="8500247" cy="1200329"/>
          </a:xfrm>
          <a:prstGeom prst="rect">
            <a:avLst/>
          </a:prstGeom>
          <a:solidFill>
            <a:schemeClr val="bg1"/>
          </a:solidFill>
        </p:spPr>
        <p:txBody>
          <a:bodyPr wrap="square">
            <a:spAutoFit/>
          </a:bodyPr>
          <a:lstStyle/>
          <a:p>
            <a:pPr algn="just">
              <a:spcBef>
                <a:spcPts val="200"/>
              </a:spcBef>
              <a:spcAft>
                <a:spcPts val="200"/>
              </a:spcAft>
            </a:pPr>
            <a:r>
              <a:rPr lang="en-US" sz="2400" i="1" dirty="0">
                <a:latin typeface="Times New Roman" panose="02020603050405020304" pitchFamily="18" charset="0"/>
                <a:cs typeface="Times New Roman" panose="02020603050405020304" pitchFamily="18" charset="0"/>
              </a:rPr>
              <a:t>Chuồn chuồn, dơi và đại bàng đều có cánh và biết bay, nhưng chúng lại được xếp vào ba lớp động vật khác nhau. Đó là những lớp động vật nào?</a:t>
            </a:r>
          </a:p>
        </p:txBody>
      </p:sp>
      <p:pic>
        <p:nvPicPr>
          <p:cNvPr id="5" name="Picture 4"/>
          <p:cNvPicPr>
            <a:picLocks noChangeAspect="1"/>
          </p:cNvPicPr>
          <p:nvPr/>
        </p:nvPicPr>
        <p:blipFill>
          <a:blip r:embed="rId2"/>
          <a:stretch>
            <a:fillRect/>
          </a:stretch>
        </p:blipFill>
        <p:spPr>
          <a:xfrm>
            <a:off x="661100" y="2583189"/>
            <a:ext cx="4501743" cy="2233461"/>
          </a:xfrm>
          <a:prstGeom prst="rect">
            <a:avLst/>
          </a:prstGeom>
        </p:spPr>
      </p:pic>
      <p:sp>
        <p:nvSpPr>
          <p:cNvPr id="6" name="Rectangle 5"/>
          <p:cNvSpPr/>
          <p:nvPr/>
        </p:nvSpPr>
        <p:spPr>
          <a:xfrm>
            <a:off x="5039991" y="1818632"/>
            <a:ext cx="3851761" cy="1569660"/>
          </a:xfrm>
          <a:prstGeom prst="rect">
            <a:avLst/>
          </a:prstGeom>
          <a:solidFill>
            <a:schemeClr val="bg1"/>
          </a:solidFill>
        </p:spPr>
        <p:txBody>
          <a:bodyPr wrap="square">
            <a:spAutoFit/>
          </a:bodyPr>
          <a:lstStyle/>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Chuồn chuồn thuộc lớp sâu bọ.</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Dợi thuộc lớp thú.</a:t>
            </a:r>
          </a:p>
          <a:p>
            <a:pPr marL="342900" indent="-342900">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Đại bàng thuộc lớp chim. </a:t>
            </a:r>
          </a:p>
        </p:txBody>
      </p:sp>
    </p:spTree>
    <p:extLst>
      <p:ext uri="{BB962C8B-B14F-4D97-AF65-F5344CB8AC3E}">
        <p14:creationId xmlns:p14="http://schemas.microsoft.com/office/powerpoint/2010/main" val="137153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wipe(down)">
                                      <p:cBhvr>
                                        <p:cTn id="22" dur="580">
                                          <p:stCondLst>
                                            <p:cond delay="0"/>
                                          </p:stCondLst>
                                        </p:cTn>
                                        <p:tgtEl>
                                          <p:spTgt spid="6">
                                            <p:txEl>
                                              <p:pRg st="0" end="0"/>
                                            </p:txEl>
                                          </p:spTgt>
                                        </p:tgtEl>
                                      </p:cBhvr>
                                    </p:animEffect>
                                    <p:anim calcmode="lin" valueType="num">
                                      <p:cBhvr>
                                        <p:cTn id="23"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6">
                                            <p:txEl>
                                              <p:pRg st="0" end="0"/>
                                            </p:txEl>
                                          </p:spTgt>
                                        </p:tgtEl>
                                      </p:cBhvr>
                                      <p:to x="100000" y="60000"/>
                                    </p:animScale>
                                    <p:animScale>
                                      <p:cBhvr>
                                        <p:cTn id="29" dur="166" decel="50000">
                                          <p:stCondLst>
                                            <p:cond delay="676"/>
                                          </p:stCondLst>
                                        </p:cTn>
                                        <p:tgtEl>
                                          <p:spTgt spid="6">
                                            <p:txEl>
                                              <p:pRg st="0" end="0"/>
                                            </p:txEl>
                                          </p:spTgt>
                                        </p:tgtEl>
                                      </p:cBhvr>
                                      <p:to x="100000" y="100000"/>
                                    </p:animScale>
                                    <p:animScale>
                                      <p:cBhvr>
                                        <p:cTn id="30" dur="26">
                                          <p:stCondLst>
                                            <p:cond delay="1312"/>
                                          </p:stCondLst>
                                        </p:cTn>
                                        <p:tgtEl>
                                          <p:spTgt spid="6">
                                            <p:txEl>
                                              <p:pRg st="0" end="0"/>
                                            </p:txEl>
                                          </p:spTgt>
                                        </p:tgtEl>
                                      </p:cBhvr>
                                      <p:to x="100000" y="80000"/>
                                    </p:animScale>
                                    <p:animScale>
                                      <p:cBhvr>
                                        <p:cTn id="31" dur="166" decel="50000">
                                          <p:stCondLst>
                                            <p:cond delay="1338"/>
                                          </p:stCondLst>
                                        </p:cTn>
                                        <p:tgtEl>
                                          <p:spTgt spid="6">
                                            <p:txEl>
                                              <p:pRg st="0" end="0"/>
                                            </p:txEl>
                                          </p:spTgt>
                                        </p:tgtEl>
                                      </p:cBhvr>
                                      <p:to x="100000" y="100000"/>
                                    </p:animScale>
                                    <p:animScale>
                                      <p:cBhvr>
                                        <p:cTn id="32" dur="26">
                                          <p:stCondLst>
                                            <p:cond delay="1642"/>
                                          </p:stCondLst>
                                        </p:cTn>
                                        <p:tgtEl>
                                          <p:spTgt spid="6">
                                            <p:txEl>
                                              <p:pRg st="0" end="0"/>
                                            </p:txEl>
                                          </p:spTgt>
                                        </p:tgtEl>
                                      </p:cBhvr>
                                      <p:to x="100000" y="90000"/>
                                    </p:animScale>
                                    <p:animScale>
                                      <p:cBhvr>
                                        <p:cTn id="33" dur="166" decel="50000">
                                          <p:stCondLst>
                                            <p:cond delay="1668"/>
                                          </p:stCondLst>
                                        </p:cTn>
                                        <p:tgtEl>
                                          <p:spTgt spid="6">
                                            <p:txEl>
                                              <p:pRg st="0" end="0"/>
                                            </p:txEl>
                                          </p:spTgt>
                                        </p:tgtEl>
                                      </p:cBhvr>
                                      <p:to x="100000" y="100000"/>
                                    </p:animScale>
                                    <p:animScale>
                                      <p:cBhvr>
                                        <p:cTn id="34" dur="26">
                                          <p:stCondLst>
                                            <p:cond delay="1808"/>
                                          </p:stCondLst>
                                        </p:cTn>
                                        <p:tgtEl>
                                          <p:spTgt spid="6">
                                            <p:txEl>
                                              <p:pRg st="0" end="0"/>
                                            </p:txEl>
                                          </p:spTgt>
                                        </p:tgtEl>
                                      </p:cBhvr>
                                      <p:to x="100000" y="95000"/>
                                    </p:animScale>
                                    <p:animScale>
                                      <p:cBhvr>
                                        <p:cTn id="35" dur="166" decel="50000">
                                          <p:stCondLst>
                                            <p:cond delay="1834"/>
                                          </p:stCondLst>
                                        </p:cTn>
                                        <p:tgtEl>
                                          <p:spTgt spid="6">
                                            <p:txEl>
                                              <p:pRg st="0" end="0"/>
                                            </p:txEl>
                                          </p:spTgt>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Effect transition="in" filter="circle(in)">
                                      <p:cBhvr>
                                        <p:cTn id="40" dur="2000"/>
                                        <p:tgtEl>
                                          <p:spTgt spid="6">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6">
                                            <p:txEl>
                                              <p:pRg st="2" end="2"/>
                                            </p:txEl>
                                          </p:spTgt>
                                        </p:tgtEl>
                                        <p:attrNameLst>
                                          <p:attrName>style.visibility</p:attrName>
                                        </p:attrNameLst>
                                      </p:cBhvr>
                                      <p:to>
                                        <p:strVal val="visible"/>
                                      </p:to>
                                    </p:set>
                                    <p:animEffect transition="in" filter="fade">
                                      <p:cBhvr>
                                        <p:cTn id="45" dur="1000"/>
                                        <p:tgtEl>
                                          <p:spTgt spid="6">
                                            <p:txEl>
                                              <p:pRg st="2" end="2"/>
                                            </p:txEl>
                                          </p:spTgt>
                                        </p:tgtEl>
                                      </p:cBhvr>
                                    </p:animEffect>
                                    <p:anim calcmode="lin" valueType="num">
                                      <p:cBhvr>
                                        <p:cTn id="4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4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185729" y="82406"/>
            <a:ext cx="6520375" cy="647820"/>
          </a:xfrm>
        </p:spPr>
        <p:txBody>
          <a:bodyPr/>
          <a:lstStyle/>
          <a:p>
            <a:pPr marL="0" indent="0" algn="ctr">
              <a:buNone/>
            </a:pPr>
            <a:r>
              <a:rPr lang="en-US" sz="2400" b="1" dirty="0">
                <a:solidFill>
                  <a:schemeClr val="tx1"/>
                </a:solidFill>
                <a:latin typeface="Times New Roman" panose="02020603050405020304" pitchFamily="18" charset="0"/>
                <a:cs typeface="Times New Roman" panose="02020603050405020304" pitchFamily="18" charset="0"/>
              </a:rPr>
              <a:t>TỔNG KẾT KIẾN THỨC</a:t>
            </a: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42</a:t>
            </a:fld>
            <a:endParaRPr lang="en"/>
          </a:p>
        </p:txBody>
      </p:sp>
      <p:pic>
        <p:nvPicPr>
          <p:cNvPr id="5" name="Picture 4"/>
          <p:cNvPicPr>
            <a:picLocks noChangeAspect="1"/>
          </p:cNvPicPr>
          <p:nvPr/>
        </p:nvPicPr>
        <p:blipFill>
          <a:blip r:embed="rId2"/>
          <a:stretch>
            <a:fillRect/>
          </a:stretch>
        </p:blipFill>
        <p:spPr>
          <a:xfrm>
            <a:off x="252249" y="730226"/>
            <a:ext cx="8891752" cy="4330868"/>
          </a:xfrm>
          <a:prstGeom prst="rect">
            <a:avLst/>
          </a:prstGeom>
        </p:spPr>
      </p:pic>
    </p:spTree>
    <p:extLst>
      <p:ext uri="{BB962C8B-B14F-4D97-AF65-F5344CB8AC3E}">
        <p14:creationId xmlns:p14="http://schemas.microsoft.com/office/powerpoint/2010/main" val="2460359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0828" y="199202"/>
            <a:ext cx="7604761" cy="990600"/>
          </a:xfrm>
          <a:solidFill>
            <a:schemeClr val="bg1"/>
          </a:solidFill>
        </p:spPr>
        <p:txBody>
          <a:bodyPr>
            <a:normAutofit/>
          </a:bodyPr>
          <a:lstStyle/>
          <a:p>
            <a:r>
              <a:rPr lang="en-US" sz="2400" b="1" dirty="0">
                <a:solidFill>
                  <a:srgbClr val="C00000"/>
                </a:solidFill>
                <a:latin typeface="Times New Roman" panose="02020603050405020304" pitchFamily="18" charset="0"/>
                <a:cs typeface="Times New Roman" panose="02020603050405020304" pitchFamily="18" charset="0"/>
              </a:rPr>
              <a:t>LUYỆN TẬP – TRẢ LỜI CÂU HỎI TRẮC NGHIỆM</a:t>
            </a:r>
          </a:p>
        </p:txBody>
      </p:sp>
      <p:sp>
        <p:nvSpPr>
          <p:cNvPr id="3" name="Slide Number Placeholder 2"/>
          <p:cNvSpPr>
            <a:spLocks noGrp="1"/>
          </p:cNvSpPr>
          <p:nvPr>
            <p:ph type="sldNum" sz="quarter" idx="12"/>
          </p:nvPr>
        </p:nvSpPr>
        <p:spPr>
          <a:xfrm>
            <a:off x="8631496" y="4751745"/>
            <a:ext cx="512504" cy="273844"/>
          </a:xfrm>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43</a:t>
            </a:fld>
            <a:endParaRPr lang="en"/>
          </a:p>
        </p:txBody>
      </p:sp>
      <p:sp>
        <p:nvSpPr>
          <p:cNvPr id="4" name="Google Shape;330;p45"/>
          <p:cNvSpPr txBox="1"/>
          <p:nvPr/>
        </p:nvSpPr>
        <p:spPr>
          <a:xfrm>
            <a:off x="160663" y="850789"/>
            <a:ext cx="6282335" cy="1019469"/>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 sz="2400" b="1" i="1" dirty="0">
                <a:solidFill>
                  <a:srgbClr val="0000CC"/>
                </a:solidFill>
                <a:latin typeface="Times New Roman" panose="02020603050405020304" pitchFamily="18" charset="0"/>
                <a:ea typeface="Muli"/>
                <a:cs typeface="Times New Roman" panose="02020603050405020304" pitchFamily="18" charset="0"/>
                <a:sym typeface="Muli"/>
              </a:rPr>
              <a:t>Cho đến nay, ước tính trên Trái đất có khoảng bao nhiêu loài?</a:t>
            </a:r>
            <a:endParaRPr sz="2400" b="1" i="1" dirty="0">
              <a:solidFill>
                <a:srgbClr val="0000CC"/>
              </a:solidFill>
              <a:latin typeface="Times New Roman" panose="02020603050405020304" pitchFamily="18" charset="0"/>
              <a:ea typeface="Muli"/>
              <a:cs typeface="Times New Roman" panose="02020603050405020304" pitchFamily="18" charset="0"/>
              <a:sym typeface="Muli"/>
            </a:endParaRPr>
          </a:p>
        </p:txBody>
      </p:sp>
      <p:sp>
        <p:nvSpPr>
          <p:cNvPr id="5" name="Round Same Side Corner Rectangle 4"/>
          <p:cNvSpPr/>
          <p:nvPr/>
        </p:nvSpPr>
        <p:spPr>
          <a:xfrm rot="16200000">
            <a:off x="1683803" y="1415465"/>
            <a:ext cx="581732" cy="2508323"/>
          </a:xfrm>
          <a:prstGeom prst="round2SameRect">
            <a:avLst>
              <a:gd name="adj1" fmla="val 23321"/>
              <a:gd name="adj2" fmla="val 0"/>
            </a:avLst>
          </a:prstGeom>
          <a:solidFill>
            <a:schemeClr val="accent2">
              <a:lumMod val="60000"/>
              <a:lumOff val="40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6" name="Round Same Side Corner Rectangle 5"/>
          <p:cNvSpPr/>
          <p:nvPr/>
        </p:nvSpPr>
        <p:spPr>
          <a:xfrm rot="5400000" flipH="1">
            <a:off x="3423212" y="2279521"/>
            <a:ext cx="581733" cy="780208"/>
          </a:xfrm>
          <a:prstGeom prst="round2SameRect">
            <a:avLst>
              <a:gd name="adj1" fmla="val 34679"/>
              <a:gd name="adj2" fmla="val 0"/>
            </a:avLst>
          </a:prstGeom>
          <a:solidFill>
            <a:schemeClr val="accent2">
              <a:lumMod val="60000"/>
              <a:lumOff val="4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7" name="Round Same Side Corner Rectangle 6"/>
          <p:cNvSpPr/>
          <p:nvPr/>
        </p:nvSpPr>
        <p:spPr>
          <a:xfrm rot="16200000">
            <a:off x="1671463" y="2303182"/>
            <a:ext cx="606412" cy="2508323"/>
          </a:xfrm>
          <a:prstGeom prst="round2SameRect">
            <a:avLst>
              <a:gd name="adj1" fmla="val 23321"/>
              <a:gd name="adj2" fmla="val 7238"/>
            </a:avLst>
          </a:prstGeom>
          <a:solidFill>
            <a:schemeClr val="accent2"/>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8" name="Round Same Side Corner Rectangle 7"/>
          <p:cNvSpPr/>
          <p:nvPr/>
        </p:nvSpPr>
        <p:spPr>
          <a:xfrm rot="5400000" flipH="1">
            <a:off x="3404997" y="3161364"/>
            <a:ext cx="618161" cy="780205"/>
          </a:xfrm>
          <a:prstGeom prst="round2SameRect">
            <a:avLst>
              <a:gd name="adj1" fmla="val 34679"/>
              <a:gd name="adj2" fmla="val 0"/>
            </a:avLst>
          </a:prstGeom>
          <a:solidFill>
            <a:schemeClr val="accent2"/>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9" name="Round Same Side Corner Rectangle 8"/>
          <p:cNvSpPr/>
          <p:nvPr/>
        </p:nvSpPr>
        <p:spPr>
          <a:xfrm rot="16200000">
            <a:off x="5865088" y="1415514"/>
            <a:ext cx="581733" cy="2483618"/>
          </a:xfrm>
          <a:prstGeom prst="round2SameRect">
            <a:avLst>
              <a:gd name="adj1" fmla="val 23321"/>
              <a:gd name="adj2" fmla="val 0"/>
            </a:avLst>
          </a:prstGeom>
          <a:solidFill>
            <a:schemeClr val="accent2">
              <a:lumMod val="75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0" name="Round Same Side Corner Rectangle 9"/>
          <p:cNvSpPr/>
          <p:nvPr/>
        </p:nvSpPr>
        <p:spPr>
          <a:xfrm rot="5400000" flipH="1">
            <a:off x="7553127" y="2303119"/>
            <a:ext cx="581734" cy="708408"/>
          </a:xfrm>
          <a:prstGeom prst="round2SameRect">
            <a:avLst>
              <a:gd name="adj1" fmla="val 34679"/>
              <a:gd name="adj2" fmla="val 0"/>
            </a:avLst>
          </a:prstGeom>
          <a:solidFill>
            <a:schemeClr val="accent2">
              <a:lumMod val="75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1" name="Round Same Side Corner Rectangle 10"/>
          <p:cNvSpPr/>
          <p:nvPr/>
        </p:nvSpPr>
        <p:spPr>
          <a:xfrm rot="16200000">
            <a:off x="5867974" y="2330756"/>
            <a:ext cx="575961" cy="2483617"/>
          </a:xfrm>
          <a:prstGeom prst="round2SameRect">
            <a:avLst>
              <a:gd name="adj1" fmla="val 23321"/>
              <a:gd name="adj2" fmla="val 0"/>
            </a:avLst>
          </a:prstGeom>
          <a:solidFill>
            <a:schemeClr val="accent2">
              <a:lumMod val="50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2" name="Round Same Side Corner Rectangle 11"/>
          <p:cNvSpPr/>
          <p:nvPr/>
        </p:nvSpPr>
        <p:spPr>
          <a:xfrm rot="5400000" flipH="1">
            <a:off x="7565545" y="3207381"/>
            <a:ext cx="575962" cy="708406"/>
          </a:xfrm>
          <a:prstGeom prst="round2SameRect">
            <a:avLst>
              <a:gd name="adj1" fmla="val 34679"/>
              <a:gd name="adj2" fmla="val 0"/>
            </a:avLst>
          </a:prstGeom>
          <a:solidFill>
            <a:schemeClr val="accent2">
              <a:lumMod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3" name="TextBox 33"/>
          <p:cNvSpPr txBox="1">
            <a:spLocks noChangeArrowheads="1"/>
          </p:cNvSpPr>
          <p:nvPr/>
        </p:nvSpPr>
        <p:spPr bwMode="auto">
          <a:xfrm>
            <a:off x="3514252" y="3337274"/>
            <a:ext cx="389850"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B</a:t>
            </a:r>
          </a:p>
        </p:txBody>
      </p:sp>
      <p:sp>
        <p:nvSpPr>
          <p:cNvPr id="14" name="TextBox 34"/>
          <p:cNvSpPr txBox="1">
            <a:spLocks noChangeArrowheads="1"/>
          </p:cNvSpPr>
          <p:nvPr/>
        </p:nvSpPr>
        <p:spPr bwMode="auto">
          <a:xfrm>
            <a:off x="7646232" y="2427614"/>
            <a:ext cx="407484"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C</a:t>
            </a:r>
          </a:p>
        </p:txBody>
      </p:sp>
      <p:sp>
        <p:nvSpPr>
          <p:cNvPr id="15" name="TextBox 35"/>
          <p:cNvSpPr txBox="1">
            <a:spLocks noChangeArrowheads="1"/>
          </p:cNvSpPr>
          <p:nvPr/>
        </p:nvSpPr>
        <p:spPr bwMode="auto">
          <a:xfrm>
            <a:off x="7607183" y="3366145"/>
            <a:ext cx="407483"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D</a:t>
            </a:r>
          </a:p>
        </p:txBody>
      </p:sp>
      <p:sp>
        <p:nvSpPr>
          <p:cNvPr id="16" name="Rectangle 32"/>
          <p:cNvSpPr>
            <a:spLocks noChangeArrowheads="1"/>
          </p:cNvSpPr>
          <p:nvPr/>
        </p:nvSpPr>
        <p:spPr bwMode="auto">
          <a:xfrm>
            <a:off x="865689" y="2472647"/>
            <a:ext cx="2363142"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7 triệu loài</a:t>
            </a:r>
            <a:endParaRPr lang="en-US" sz="2400" dirty="0">
              <a:latin typeface="Times New Roman" panose="02020603050405020304" pitchFamily="18" charset="0"/>
              <a:cs typeface="Times New Roman" panose="02020603050405020304" pitchFamily="18" charset="0"/>
            </a:endParaRPr>
          </a:p>
        </p:txBody>
      </p:sp>
      <p:sp>
        <p:nvSpPr>
          <p:cNvPr id="17" name="Rectangle 37"/>
          <p:cNvSpPr>
            <a:spLocks noChangeArrowheads="1"/>
          </p:cNvSpPr>
          <p:nvPr/>
        </p:nvSpPr>
        <p:spPr bwMode="auto">
          <a:xfrm>
            <a:off x="809847" y="3352058"/>
            <a:ext cx="2418984"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8 triệu loài</a:t>
            </a:r>
            <a:endParaRPr lang="en-US" sz="2400" dirty="0">
              <a:latin typeface="Times New Roman" panose="02020603050405020304" pitchFamily="18" charset="0"/>
              <a:cs typeface="Times New Roman" panose="02020603050405020304" pitchFamily="18" charset="0"/>
            </a:endParaRPr>
          </a:p>
        </p:txBody>
      </p:sp>
      <p:sp>
        <p:nvSpPr>
          <p:cNvPr id="18" name="Rectangle 38"/>
          <p:cNvSpPr>
            <a:spLocks noChangeArrowheads="1"/>
          </p:cNvSpPr>
          <p:nvPr/>
        </p:nvSpPr>
        <p:spPr bwMode="auto">
          <a:xfrm>
            <a:off x="4782001" y="2460345"/>
            <a:ext cx="2772460"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10 triệu loài</a:t>
            </a:r>
            <a:endParaRPr lang="en-US" sz="2400" dirty="0">
              <a:latin typeface="Times New Roman" panose="02020603050405020304" pitchFamily="18" charset="0"/>
              <a:cs typeface="Times New Roman" panose="02020603050405020304" pitchFamily="18" charset="0"/>
            </a:endParaRPr>
          </a:p>
        </p:txBody>
      </p:sp>
      <p:sp>
        <p:nvSpPr>
          <p:cNvPr id="19" name="Rectangle 39"/>
          <p:cNvSpPr>
            <a:spLocks noChangeArrowheads="1"/>
          </p:cNvSpPr>
          <p:nvPr/>
        </p:nvSpPr>
        <p:spPr bwMode="auto">
          <a:xfrm>
            <a:off x="4972196" y="3376918"/>
            <a:ext cx="2425567" cy="830997"/>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Chưa xác định được</a:t>
            </a:r>
          </a:p>
        </p:txBody>
      </p:sp>
      <p:sp>
        <p:nvSpPr>
          <p:cNvPr id="20" name="TextBox 33"/>
          <p:cNvSpPr txBox="1">
            <a:spLocks noChangeArrowheads="1"/>
          </p:cNvSpPr>
          <p:nvPr/>
        </p:nvSpPr>
        <p:spPr bwMode="auto">
          <a:xfrm>
            <a:off x="3509536" y="2438792"/>
            <a:ext cx="409086"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A</a:t>
            </a:r>
          </a:p>
        </p:txBody>
      </p:sp>
      <p:sp>
        <p:nvSpPr>
          <p:cNvPr id="21" name="Oval 20"/>
          <p:cNvSpPr/>
          <p:nvPr/>
        </p:nvSpPr>
        <p:spPr>
          <a:xfrm>
            <a:off x="7662262" y="2460345"/>
            <a:ext cx="411069" cy="42893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255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circle(in)">
                                      <p:cBhvr>
                                        <p:cTn id="23" dur="2000"/>
                                        <p:tgtEl>
                                          <p:spTgt spid="20"/>
                                        </p:tgtEl>
                                      </p:cBhvr>
                                    </p:animEffect>
                                  </p:childTnLst>
                                </p:cTn>
                              </p:par>
                              <p:par>
                                <p:cTn id="24" presetID="6" presetClass="entr" presetSubtype="16"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ircle(in)">
                                      <p:cBhvr>
                                        <p:cTn id="26" dur="2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down)">
                                      <p:cBhvr>
                                        <p:cTn id="31" dur="500"/>
                                        <p:tgtEl>
                                          <p:spTgt spid="1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down)">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wipe(down)">
                                      <p:cBhvr>
                                        <p:cTn id="45" dur="500"/>
                                        <p:tgtEl>
                                          <p:spTgt spid="18"/>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00"/>
                                        <p:tgtEl>
                                          <p:spTgt spid="9"/>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down)">
                                      <p:cBhvr>
                                        <p:cTn id="51" dur="500"/>
                                        <p:tgtEl>
                                          <p:spTgt spid="10"/>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wipe(down)">
                                      <p:cBhvr>
                                        <p:cTn id="54" dur="500"/>
                                        <p:tgtEl>
                                          <p:spTgt spid="14"/>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down)">
                                      <p:cBhvr>
                                        <p:cTn id="59" dur="500"/>
                                        <p:tgtEl>
                                          <p:spTgt spid="19"/>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ipe(down)">
                                      <p:cBhvr>
                                        <p:cTn id="62" dur="500"/>
                                        <p:tgtEl>
                                          <p:spTgt spid="11"/>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down)">
                                      <p:cBhvr>
                                        <p:cTn id="65" dur="500"/>
                                        <p:tgtEl>
                                          <p:spTgt spid="15"/>
                                        </p:tgtEl>
                                      </p:cBhvr>
                                    </p:animEffect>
                                  </p:childTnLst>
                                </p:cTn>
                              </p:par>
                              <p:par>
                                <p:cTn id="66" presetID="22" presetClass="entr" presetSubtype="4" fill="hold" grpId="0" nodeType="with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wipe(down)">
                                      <p:cBhvr>
                                        <p:cTn id="68" dur="500"/>
                                        <p:tgtEl>
                                          <p:spTgt spid="12"/>
                                        </p:tgtEl>
                                      </p:cBhvr>
                                    </p:animEffect>
                                  </p:childTnLst>
                                </p:cTn>
                              </p:par>
                            </p:childTnLst>
                          </p:cTn>
                        </p:par>
                      </p:childTnLst>
                    </p:cTn>
                  </p:par>
                  <p:par>
                    <p:cTn id="69" fill="hold">
                      <p:stCondLst>
                        <p:cond delay="indefinite"/>
                      </p:stCondLst>
                      <p:childTnLst>
                        <p:par>
                          <p:cTn id="70" fill="hold">
                            <p:stCondLst>
                              <p:cond delay="0"/>
                            </p:stCondLst>
                            <p:childTnLst>
                              <p:par>
                                <p:cTn id="71" presetID="26" presetClass="entr" presetSubtype="0"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wipe(down)">
                                      <p:cBhvr>
                                        <p:cTn id="73" dur="580">
                                          <p:stCondLst>
                                            <p:cond delay="0"/>
                                          </p:stCondLst>
                                        </p:cTn>
                                        <p:tgtEl>
                                          <p:spTgt spid="21"/>
                                        </p:tgtEl>
                                      </p:cBhvr>
                                    </p:animEffect>
                                    <p:anim calcmode="lin" valueType="num">
                                      <p:cBhvr>
                                        <p:cTn id="74"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79" dur="26">
                                          <p:stCondLst>
                                            <p:cond delay="650"/>
                                          </p:stCondLst>
                                        </p:cTn>
                                        <p:tgtEl>
                                          <p:spTgt spid="21"/>
                                        </p:tgtEl>
                                      </p:cBhvr>
                                      <p:to x="100000" y="60000"/>
                                    </p:animScale>
                                    <p:animScale>
                                      <p:cBhvr>
                                        <p:cTn id="80" dur="166" decel="50000">
                                          <p:stCondLst>
                                            <p:cond delay="676"/>
                                          </p:stCondLst>
                                        </p:cTn>
                                        <p:tgtEl>
                                          <p:spTgt spid="21"/>
                                        </p:tgtEl>
                                      </p:cBhvr>
                                      <p:to x="100000" y="100000"/>
                                    </p:animScale>
                                    <p:animScale>
                                      <p:cBhvr>
                                        <p:cTn id="81" dur="26">
                                          <p:stCondLst>
                                            <p:cond delay="1312"/>
                                          </p:stCondLst>
                                        </p:cTn>
                                        <p:tgtEl>
                                          <p:spTgt spid="21"/>
                                        </p:tgtEl>
                                      </p:cBhvr>
                                      <p:to x="100000" y="80000"/>
                                    </p:animScale>
                                    <p:animScale>
                                      <p:cBhvr>
                                        <p:cTn id="82" dur="166" decel="50000">
                                          <p:stCondLst>
                                            <p:cond delay="1338"/>
                                          </p:stCondLst>
                                        </p:cTn>
                                        <p:tgtEl>
                                          <p:spTgt spid="21"/>
                                        </p:tgtEl>
                                      </p:cBhvr>
                                      <p:to x="100000" y="100000"/>
                                    </p:animScale>
                                    <p:animScale>
                                      <p:cBhvr>
                                        <p:cTn id="83" dur="26">
                                          <p:stCondLst>
                                            <p:cond delay="1642"/>
                                          </p:stCondLst>
                                        </p:cTn>
                                        <p:tgtEl>
                                          <p:spTgt spid="21"/>
                                        </p:tgtEl>
                                      </p:cBhvr>
                                      <p:to x="100000" y="90000"/>
                                    </p:animScale>
                                    <p:animScale>
                                      <p:cBhvr>
                                        <p:cTn id="84" dur="166" decel="50000">
                                          <p:stCondLst>
                                            <p:cond delay="1668"/>
                                          </p:stCondLst>
                                        </p:cTn>
                                        <p:tgtEl>
                                          <p:spTgt spid="21"/>
                                        </p:tgtEl>
                                      </p:cBhvr>
                                      <p:to x="100000" y="100000"/>
                                    </p:animScale>
                                    <p:animScale>
                                      <p:cBhvr>
                                        <p:cTn id="85" dur="26">
                                          <p:stCondLst>
                                            <p:cond delay="1808"/>
                                          </p:stCondLst>
                                        </p:cTn>
                                        <p:tgtEl>
                                          <p:spTgt spid="21"/>
                                        </p:tgtEl>
                                      </p:cBhvr>
                                      <p:to x="100000" y="95000"/>
                                    </p:animScale>
                                    <p:animScale>
                                      <p:cBhvr>
                                        <p:cTn id="86" dur="166" decel="50000">
                                          <p:stCondLst>
                                            <p:cond delay="1834"/>
                                          </p:stCondLst>
                                        </p:cTn>
                                        <p:tgtEl>
                                          <p:spTgt spid="2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P spid="6" grpId="0" animBg="1"/>
      <p:bldP spid="7" grpId="0" animBg="1"/>
      <p:bldP spid="8" grpId="0" animBg="1"/>
      <p:bldP spid="9" grpId="0" animBg="1"/>
      <p:bldP spid="10" grpId="0" animBg="1"/>
      <p:bldP spid="11" grpId="0" animBg="1"/>
      <p:bldP spid="12" grpId="0" animBg="1"/>
      <p:bldP spid="13" grpId="0"/>
      <p:bldP spid="14" grpId="0"/>
      <p:bldP spid="15" grpId="0"/>
      <p:bldP spid="16" grpId="0"/>
      <p:bldP spid="17" grpId="0"/>
      <p:bldP spid="18" grpId="0"/>
      <p:bldP spid="19" grpId="0"/>
      <p:bldP spid="20" grpId="0"/>
      <p:bldP spid="2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44</a:t>
            </a:fld>
            <a:endParaRPr lang="en"/>
          </a:p>
        </p:txBody>
      </p:sp>
      <p:sp>
        <p:nvSpPr>
          <p:cNvPr id="3" name="Google Shape;330;p45"/>
          <p:cNvSpPr txBox="1"/>
          <p:nvPr/>
        </p:nvSpPr>
        <p:spPr>
          <a:xfrm>
            <a:off x="665259" y="452860"/>
            <a:ext cx="7700975" cy="1019469"/>
          </a:xfrm>
          <a:prstGeom prst="rect">
            <a:avLst/>
          </a:prstGeom>
          <a:solidFill>
            <a:schemeClr val="bg1"/>
          </a:solid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en" sz="2400" b="1" i="1" dirty="0">
                <a:solidFill>
                  <a:srgbClr val="0000CC"/>
                </a:solidFill>
                <a:latin typeface="Times New Roman" panose="02020603050405020304" pitchFamily="18" charset="0"/>
                <a:ea typeface="Muli"/>
                <a:cs typeface="Times New Roman" panose="02020603050405020304" pitchFamily="18" charset="0"/>
                <a:sym typeface="Muli"/>
              </a:rPr>
              <a:t>Môi trường sa mạc – nơi có khí hậu khô, nóng có sự đa dạng về số lượng loài như thế nào?</a:t>
            </a:r>
            <a:endParaRPr sz="2400" b="1" i="1" dirty="0">
              <a:solidFill>
                <a:srgbClr val="0000CC"/>
              </a:solidFill>
              <a:latin typeface="Times New Roman" panose="02020603050405020304" pitchFamily="18" charset="0"/>
              <a:ea typeface="Muli"/>
              <a:cs typeface="Times New Roman" panose="02020603050405020304" pitchFamily="18" charset="0"/>
              <a:sym typeface="Muli"/>
            </a:endParaRPr>
          </a:p>
        </p:txBody>
      </p:sp>
      <p:sp>
        <p:nvSpPr>
          <p:cNvPr id="4" name="Round Same Side Corner Rectangle 3"/>
          <p:cNvSpPr/>
          <p:nvPr/>
        </p:nvSpPr>
        <p:spPr>
          <a:xfrm rot="16200000">
            <a:off x="2142861" y="1199269"/>
            <a:ext cx="581732" cy="2508323"/>
          </a:xfrm>
          <a:prstGeom prst="round2SameRect">
            <a:avLst>
              <a:gd name="adj1" fmla="val 23321"/>
              <a:gd name="adj2" fmla="val 0"/>
            </a:avLst>
          </a:prstGeom>
          <a:solidFill>
            <a:schemeClr val="accent2">
              <a:lumMod val="60000"/>
              <a:lumOff val="40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5" name="Round Same Side Corner Rectangle 4"/>
          <p:cNvSpPr/>
          <p:nvPr/>
        </p:nvSpPr>
        <p:spPr>
          <a:xfrm rot="5400000" flipH="1">
            <a:off x="3882270" y="2063325"/>
            <a:ext cx="581733" cy="780208"/>
          </a:xfrm>
          <a:prstGeom prst="round2SameRect">
            <a:avLst>
              <a:gd name="adj1" fmla="val 34679"/>
              <a:gd name="adj2" fmla="val 0"/>
            </a:avLst>
          </a:prstGeom>
          <a:solidFill>
            <a:schemeClr val="accent2">
              <a:lumMod val="60000"/>
              <a:lumOff val="4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dirty="0">
              <a:latin typeface="Times New Roman" panose="02020603050405020304" pitchFamily="18" charset="0"/>
              <a:cs typeface="Times New Roman" panose="02020603050405020304" pitchFamily="18" charset="0"/>
            </a:endParaRPr>
          </a:p>
        </p:txBody>
      </p:sp>
      <p:sp>
        <p:nvSpPr>
          <p:cNvPr id="6" name="Round Same Side Corner Rectangle 5"/>
          <p:cNvSpPr/>
          <p:nvPr/>
        </p:nvSpPr>
        <p:spPr>
          <a:xfrm rot="16200000">
            <a:off x="2130521" y="2086986"/>
            <a:ext cx="606412" cy="2508323"/>
          </a:xfrm>
          <a:prstGeom prst="round2SameRect">
            <a:avLst>
              <a:gd name="adj1" fmla="val 23321"/>
              <a:gd name="adj2" fmla="val 7238"/>
            </a:avLst>
          </a:prstGeom>
          <a:solidFill>
            <a:schemeClr val="accent2"/>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7" name="Round Same Side Corner Rectangle 6"/>
          <p:cNvSpPr/>
          <p:nvPr/>
        </p:nvSpPr>
        <p:spPr>
          <a:xfrm rot="5400000" flipH="1">
            <a:off x="3864055" y="2945168"/>
            <a:ext cx="618161" cy="780205"/>
          </a:xfrm>
          <a:prstGeom prst="round2SameRect">
            <a:avLst>
              <a:gd name="adj1" fmla="val 34679"/>
              <a:gd name="adj2" fmla="val 0"/>
            </a:avLst>
          </a:prstGeom>
          <a:solidFill>
            <a:schemeClr val="accent2"/>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8" name="Round Same Side Corner Rectangle 7"/>
          <p:cNvSpPr/>
          <p:nvPr/>
        </p:nvSpPr>
        <p:spPr>
          <a:xfrm rot="16200000">
            <a:off x="6324146" y="1199318"/>
            <a:ext cx="581733" cy="2483618"/>
          </a:xfrm>
          <a:prstGeom prst="round2SameRect">
            <a:avLst>
              <a:gd name="adj1" fmla="val 23321"/>
              <a:gd name="adj2" fmla="val 0"/>
            </a:avLst>
          </a:prstGeom>
          <a:solidFill>
            <a:schemeClr val="accent2">
              <a:lumMod val="75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9" name="Round Same Side Corner Rectangle 8"/>
          <p:cNvSpPr/>
          <p:nvPr/>
        </p:nvSpPr>
        <p:spPr>
          <a:xfrm rot="5400000" flipH="1">
            <a:off x="8012185" y="2086923"/>
            <a:ext cx="581734" cy="708408"/>
          </a:xfrm>
          <a:prstGeom prst="round2SameRect">
            <a:avLst>
              <a:gd name="adj1" fmla="val 34679"/>
              <a:gd name="adj2" fmla="val 0"/>
            </a:avLst>
          </a:prstGeom>
          <a:solidFill>
            <a:schemeClr val="accent2">
              <a:lumMod val="75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0" name="Round Same Side Corner Rectangle 9"/>
          <p:cNvSpPr/>
          <p:nvPr/>
        </p:nvSpPr>
        <p:spPr>
          <a:xfrm rot="16200000">
            <a:off x="6327032" y="2114560"/>
            <a:ext cx="575961" cy="2483617"/>
          </a:xfrm>
          <a:prstGeom prst="round2SameRect">
            <a:avLst>
              <a:gd name="adj1" fmla="val 23321"/>
              <a:gd name="adj2" fmla="val 0"/>
            </a:avLst>
          </a:prstGeom>
          <a:solidFill>
            <a:schemeClr val="accent2">
              <a:lumMod val="50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1" name="Round Same Side Corner Rectangle 10"/>
          <p:cNvSpPr/>
          <p:nvPr/>
        </p:nvSpPr>
        <p:spPr>
          <a:xfrm rot="5400000" flipH="1">
            <a:off x="8024603" y="2991185"/>
            <a:ext cx="575962" cy="708406"/>
          </a:xfrm>
          <a:prstGeom prst="round2SameRect">
            <a:avLst>
              <a:gd name="adj1" fmla="val 34679"/>
              <a:gd name="adj2" fmla="val 0"/>
            </a:avLst>
          </a:prstGeom>
          <a:solidFill>
            <a:schemeClr val="accent2">
              <a:lumMod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2400">
              <a:latin typeface="Times New Roman" panose="02020603050405020304" pitchFamily="18" charset="0"/>
              <a:cs typeface="Times New Roman" panose="02020603050405020304" pitchFamily="18" charset="0"/>
            </a:endParaRPr>
          </a:p>
        </p:txBody>
      </p:sp>
      <p:sp>
        <p:nvSpPr>
          <p:cNvPr id="12" name="TextBox 33"/>
          <p:cNvSpPr txBox="1">
            <a:spLocks noChangeArrowheads="1"/>
          </p:cNvSpPr>
          <p:nvPr/>
        </p:nvSpPr>
        <p:spPr bwMode="auto">
          <a:xfrm>
            <a:off x="3973310" y="3121078"/>
            <a:ext cx="389850"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B</a:t>
            </a:r>
          </a:p>
        </p:txBody>
      </p:sp>
      <p:sp>
        <p:nvSpPr>
          <p:cNvPr id="13" name="TextBox 34"/>
          <p:cNvSpPr txBox="1">
            <a:spLocks noChangeArrowheads="1"/>
          </p:cNvSpPr>
          <p:nvPr/>
        </p:nvSpPr>
        <p:spPr bwMode="auto">
          <a:xfrm>
            <a:off x="8105290" y="2211418"/>
            <a:ext cx="407484"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C</a:t>
            </a:r>
          </a:p>
        </p:txBody>
      </p:sp>
      <p:sp>
        <p:nvSpPr>
          <p:cNvPr id="14" name="TextBox 35"/>
          <p:cNvSpPr txBox="1">
            <a:spLocks noChangeArrowheads="1"/>
          </p:cNvSpPr>
          <p:nvPr/>
        </p:nvSpPr>
        <p:spPr bwMode="auto">
          <a:xfrm>
            <a:off x="8066241" y="3149949"/>
            <a:ext cx="407483"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D</a:t>
            </a:r>
          </a:p>
        </p:txBody>
      </p:sp>
      <p:sp>
        <p:nvSpPr>
          <p:cNvPr id="15" name="Rectangle 32"/>
          <p:cNvSpPr>
            <a:spLocks noChangeArrowheads="1"/>
          </p:cNvSpPr>
          <p:nvPr/>
        </p:nvSpPr>
        <p:spPr bwMode="auto">
          <a:xfrm>
            <a:off x="1324747" y="2256451"/>
            <a:ext cx="2363142"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Cao</a:t>
            </a:r>
            <a:endParaRPr lang="en-US" sz="2400" dirty="0">
              <a:latin typeface="Times New Roman" panose="02020603050405020304" pitchFamily="18" charset="0"/>
              <a:cs typeface="Times New Roman" panose="02020603050405020304" pitchFamily="18" charset="0"/>
            </a:endParaRPr>
          </a:p>
        </p:txBody>
      </p:sp>
      <p:sp>
        <p:nvSpPr>
          <p:cNvPr id="16" name="Rectangle 37"/>
          <p:cNvSpPr>
            <a:spLocks noChangeArrowheads="1"/>
          </p:cNvSpPr>
          <p:nvPr/>
        </p:nvSpPr>
        <p:spPr bwMode="auto">
          <a:xfrm>
            <a:off x="1268905" y="3135862"/>
            <a:ext cx="2418984"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Thấp nhất</a:t>
            </a:r>
            <a:endParaRPr lang="en-US" sz="2400" dirty="0">
              <a:latin typeface="Times New Roman" panose="02020603050405020304" pitchFamily="18" charset="0"/>
              <a:cs typeface="Times New Roman" panose="02020603050405020304" pitchFamily="18" charset="0"/>
            </a:endParaRPr>
          </a:p>
        </p:txBody>
      </p:sp>
      <p:sp>
        <p:nvSpPr>
          <p:cNvPr id="17" name="Rectangle 38"/>
          <p:cNvSpPr>
            <a:spLocks noChangeArrowheads="1"/>
          </p:cNvSpPr>
          <p:nvPr/>
        </p:nvSpPr>
        <p:spPr bwMode="auto">
          <a:xfrm>
            <a:off x="5241059" y="2244149"/>
            <a:ext cx="2772460"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Cao nhất</a:t>
            </a:r>
            <a:endParaRPr lang="en-US" sz="2400" dirty="0">
              <a:latin typeface="Times New Roman" panose="02020603050405020304" pitchFamily="18" charset="0"/>
              <a:cs typeface="Times New Roman" panose="02020603050405020304" pitchFamily="18" charset="0"/>
            </a:endParaRPr>
          </a:p>
        </p:txBody>
      </p:sp>
      <p:sp>
        <p:nvSpPr>
          <p:cNvPr id="18" name="Rectangle 39"/>
          <p:cNvSpPr>
            <a:spLocks noChangeArrowheads="1"/>
          </p:cNvSpPr>
          <p:nvPr/>
        </p:nvSpPr>
        <p:spPr bwMode="auto">
          <a:xfrm>
            <a:off x="5431254" y="3160722"/>
            <a:ext cx="2425567" cy="461665"/>
          </a:xfrm>
          <a:prstGeom prst="rect">
            <a:avLst/>
          </a:prstGeom>
          <a:noFill/>
          <a:ln w="9525">
            <a:noFill/>
            <a:miter lim="800000"/>
            <a:headEnd/>
            <a:tailEnd/>
          </a:ln>
        </p:spPr>
        <p:txBody>
          <a:bodyPr wrap="square">
            <a:spAutoFit/>
          </a:bodyPr>
          <a:lstStyle/>
          <a:p>
            <a:pPr algn="ctr"/>
            <a:r>
              <a:rPr lang="en-US" sz="2400" dirty="0">
                <a:solidFill>
                  <a:schemeClr val="bg1"/>
                </a:solidFill>
                <a:latin typeface="Times New Roman" panose="02020603050405020304" pitchFamily="18" charset="0"/>
                <a:cs typeface="Times New Roman" panose="02020603050405020304" pitchFamily="18" charset="0"/>
              </a:rPr>
              <a:t>Thấp nhất</a:t>
            </a:r>
          </a:p>
        </p:txBody>
      </p:sp>
      <p:sp>
        <p:nvSpPr>
          <p:cNvPr id="19" name="TextBox 33"/>
          <p:cNvSpPr txBox="1">
            <a:spLocks noChangeArrowheads="1"/>
          </p:cNvSpPr>
          <p:nvPr/>
        </p:nvSpPr>
        <p:spPr bwMode="auto">
          <a:xfrm>
            <a:off x="3968594" y="2222596"/>
            <a:ext cx="409086" cy="461665"/>
          </a:xfrm>
          <a:prstGeom prst="rect">
            <a:avLst/>
          </a:prstGeom>
          <a:noFill/>
          <a:ln w="9525">
            <a:noFill/>
            <a:miter lim="800000"/>
            <a:headEnd/>
            <a:tailEnd/>
          </a:ln>
        </p:spPr>
        <p:txBody>
          <a:bodyPr wrap="none" anchor="ctr">
            <a:spAutoFit/>
          </a:bodyPr>
          <a:lstStyle/>
          <a:p>
            <a:pPr algn="ctr"/>
            <a:r>
              <a:rPr lang="en-US" sz="2400" b="1" dirty="0">
                <a:solidFill>
                  <a:schemeClr val="bg1"/>
                </a:solidFill>
                <a:latin typeface="Times New Roman" panose="02020603050405020304" pitchFamily="18" charset="0"/>
                <a:cs typeface="Times New Roman" panose="02020603050405020304" pitchFamily="18" charset="0"/>
              </a:rPr>
              <a:t>A</a:t>
            </a:r>
          </a:p>
        </p:txBody>
      </p:sp>
      <p:sp>
        <p:nvSpPr>
          <p:cNvPr id="20" name="Oval 19"/>
          <p:cNvSpPr/>
          <p:nvPr/>
        </p:nvSpPr>
        <p:spPr>
          <a:xfrm>
            <a:off x="8121320" y="3162276"/>
            <a:ext cx="352404" cy="42046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85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circle(in)">
                                      <p:cBhvr>
                                        <p:cTn id="18" dur="2000"/>
                                        <p:tgtEl>
                                          <p:spTgt spid="1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ircle(in)">
                                      <p:cBhvr>
                                        <p:cTn id="21" dur="2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00"/>
                                        <p:tgtEl>
                                          <p:spTgt spid="8"/>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down)">
                                      <p:cBhvr>
                                        <p:cTn id="46" dur="500"/>
                                        <p:tgtEl>
                                          <p:spTgt spid="9"/>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wipe(down)">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down)">
                                      <p:cBhvr>
                                        <p:cTn id="54" dur="500"/>
                                        <p:tgtEl>
                                          <p:spTgt spid="18"/>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down)">
                                      <p:cBhvr>
                                        <p:cTn id="57" dur="500"/>
                                        <p:tgtEl>
                                          <p:spTgt spid="10"/>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down)">
                                      <p:cBhvr>
                                        <p:cTn id="60" dur="500"/>
                                        <p:tgtEl>
                                          <p:spTgt spid="14"/>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wipe(down)">
                                      <p:cBhvr>
                                        <p:cTn id="63" dur="500"/>
                                        <p:tgtEl>
                                          <p:spTgt spid="11"/>
                                        </p:tgtEl>
                                      </p:cBhvr>
                                    </p:animEffect>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grpId="0" nodeType="clickEffect">
                                  <p:stCondLst>
                                    <p:cond delay="0"/>
                                  </p:stCondLst>
                                  <p:childTnLst>
                                    <p:set>
                                      <p:cBhvr>
                                        <p:cTn id="67" dur="1" fill="hold">
                                          <p:stCondLst>
                                            <p:cond delay="0"/>
                                          </p:stCondLst>
                                        </p:cTn>
                                        <p:tgtEl>
                                          <p:spTgt spid="20"/>
                                        </p:tgtEl>
                                        <p:attrNameLst>
                                          <p:attrName>style.visibility</p:attrName>
                                        </p:attrNameLst>
                                      </p:cBhvr>
                                      <p:to>
                                        <p:strVal val="visible"/>
                                      </p:to>
                                    </p:set>
                                    <p:animEffect transition="in" filter="wipe(down)">
                                      <p:cBhvr>
                                        <p:cTn id="68" dur="580">
                                          <p:stCondLst>
                                            <p:cond delay="0"/>
                                          </p:stCondLst>
                                        </p:cTn>
                                        <p:tgtEl>
                                          <p:spTgt spid="20"/>
                                        </p:tgtEl>
                                      </p:cBhvr>
                                    </p:animEffect>
                                    <p:anim calcmode="lin" valueType="num">
                                      <p:cBhvr>
                                        <p:cTn id="69"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74" dur="26">
                                          <p:stCondLst>
                                            <p:cond delay="650"/>
                                          </p:stCondLst>
                                        </p:cTn>
                                        <p:tgtEl>
                                          <p:spTgt spid="20"/>
                                        </p:tgtEl>
                                      </p:cBhvr>
                                      <p:to x="100000" y="60000"/>
                                    </p:animScale>
                                    <p:animScale>
                                      <p:cBhvr>
                                        <p:cTn id="75" dur="166" decel="50000">
                                          <p:stCondLst>
                                            <p:cond delay="676"/>
                                          </p:stCondLst>
                                        </p:cTn>
                                        <p:tgtEl>
                                          <p:spTgt spid="20"/>
                                        </p:tgtEl>
                                      </p:cBhvr>
                                      <p:to x="100000" y="100000"/>
                                    </p:animScale>
                                    <p:animScale>
                                      <p:cBhvr>
                                        <p:cTn id="76" dur="26">
                                          <p:stCondLst>
                                            <p:cond delay="1312"/>
                                          </p:stCondLst>
                                        </p:cTn>
                                        <p:tgtEl>
                                          <p:spTgt spid="20"/>
                                        </p:tgtEl>
                                      </p:cBhvr>
                                      <p:to x="100000" y="80000"/>
                                    </p:animScale>
                                    <p:animScale>
                                      <p:cBhvr>
                                        <p:cTn id="77" dur="166" decel="50000">
                                          <p:stCondLst>
                                            <p:cond delay="1338"/>
                                          </p:stCondLst>
                                        </p:cTn>
                                        <p:tgtEl>
                                          <p:spTgt spid="20"/>
                                        </p:tgtEl>
                                      </p:cBhvr>
                                      <p:to x="100000" y="100000"/>
                                    </p:animScale>
                                    <p:animScale>
                                      <p:cBhvr>
                                        <p:cTn id="78" dur="26">
                                          <p:stCondLst>
                                            <p:cond delay="1642"/>
                                          </p:stCondLst>
                                        </p:cTn>
                                        <p:tgtEl>
                                          <p:spTgt spid="20"/>
                                        </p:tgtEl>
                                      </p:cBhvr>
                                      <p:to x="100000" y="90000"/>
                                    </p:animScale>
                                    <p:animScale>
                                      <p:cBhvr>
                                        <p:cTn id="79" dur="166" decel="50000">
                                          <p:stCondLst>
                                            <p:cond delay="1668"/>
                                          </p:stCondLst>
                                        </p:cTn>
                                        <p:tgtEl>
                                          <p:spTgt spid="20"/>
                                        </p:tgtEl>
                                      </p:cBhvr>
                                      <p:to x="100000" y="100000"/>
                                    </p:animScale>
                                    <p:animScale>
                                      <p:cBhvr>
                                        <p:cTn id="80" dur="26">
                                          <p:stCondLst>
                                            <p:cond delay="1808"/>
                                          </p:stCondLst>
                                        </p:cTn>
                                        <p:tgtEl>
                                          <p:spTgt spid="20"/>
                                        </p:tgtEl>
                                      </p:cBhvr>
                                      <p:to x="100000" y="95000"/>
                                    </p:animScale>
                                    <p:animScale>
                                      <p:cBhvr>
                                        <p:cTn id="81"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6" grpId="0" animBg="1"/>
      <p:bldP spid="7" grpId="0" animBg="1"/>
      <p:bldP spid="8" grpId="0" animBg="1"/>
      <p:bldP spid="9" grpId="0" animBg="1"/>
      <p:bldP spid="10" grpId="0" animBg="1"/>
      <p:bldP spid="11" grpId="0" animBg="1"/>
      <p:bldP spid="12" grpId="0"/>
      <p:bldP spid="13" grpId="0"/>
      <p:bldP spid="14" grpId="0"/>
      <p:bldP spid="15" grpId="0"/>
      <p:bldP spid="16" grpId="0"/>
      <p:bldP spid="17" grpId="0"/>
      <p:bldP spid="18" grpId="0"/>
      <p:bldP spid="19" grpId="0"/>
      <p:bldP spid="2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2657" y="145729"/>
            <a:ext cx="4284300" cy="653700"/>
          </a:xfrm>
        </p:spPr>
        <p:txBody>
          <a:bodyPr/>
          <a:lstStyle/>
          <a:p>
            <a:r>
              <a:rPr lang="en-US" sz="2400" b="1" dirty="0">
                <a:solidFill>
                  <a:srgbClr val="FF0000"/>
                </a:solidFill>
                <a:latin typeface="Times New Roman" panose="02020603050405020304" pitchFamily="18" charset="0"/>
                <a:cs typeface="Times New Roman" panose="02020603050405020304" pitchFamily="18" charset="0"/>
              </a:rPr>
              <a:t>LUYỆN TẬP MỞ RỘNG</a:t>
            </a:r>
          </a:p>
        </p:txBody>
      </p:sp>
      <p:sp>
        <p:nvSpPr>
          <p:cNvPr id="3" name="Text Placeholder 2"/>
          <p:cNvSpPr>
            <a:spLocks noGrp="1"/>
          </p:cNvSpPr>
          <p:nvPr>
            <p:ph type="body" idx="1"/>
          </p:nvPr>
        </p:nvSpPr>
        <p:spPr>
          <a:xfrm>
            <a:off x="125223" y="864290"/>
            <a:ext cx="5561509" cy="777740"/>
          </a:xfrm>
        </p:spPr>
        <p:txBody>
          <a:bodyPr/>
          <a:lstStyle/>
          <a:p>
            <a:pPr marL="76200" indent="0">
              <a:lnSpc>
                <a:spcPts val="2400"/>
              </a:lnSpc>
              <a:spcBef>
                <a:spcPts val="200"/>
              </a:spcBef>
              <a:spcAft>
                <a:spcPts val="200"/>
              </a:spcAft>
              <a:buNone/>
            </a:pPr>
            <a:r>
              <a:rPr lang="en-US" sz="2400" i="1" dirty="0">
                <a:latin typeface="Times New Roman" panose="02020603050405020304" pitchFamily="18" charset="0"/>
                <a:cs typeface="Times New Roman" panose="02020603050405020304" pitchFamily="18" charset="0"/>
              </a:rPr>
              <a:t>Phân loại các động vật cá voi, cá mập,</a:t>
            </a:r>
          </a:p>
          <a:p>
            <a:pPr marL="76200" indent="0">
              <a:lnSpc>
                <a:spcPts val="2400"/>
              </a:lnSpc>
              <a:spcBef>
                <a:spcPts val="200"/>
              </a:spcBef>
              <a:spcAft>
                <a:spcPts val="200"/>
              </a:spcAft>
              <a:buNone/>
            </a:pPr>
            <a:r>
              <a:rPr lang="en-US" sz="2400" i="1" dirty="0">
                <a:latin typeface="Times New Roman" panose="02020603050405020304" pitchFamily="18" charset="0"/>
                <a:cs typeface="Times New Roman" panose="02020603050405020304" pitchFamily="18" charset="0"/>
              </a:rPr>
              <a:t>cá thu vào các lớp phù hợp. </a:t>
            </a:r>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45</a:t>
            </a:fld>
            <a:endParaRPr lang="en"/>
          </a:p>
        </p:txBody>
      </p:sp>
      <p:sp>
        <p:nvSpPr>
          <p:cNvPr id="5" name="Rectangle 4"/>
          <p:cNvSpPr/>
          <p:nvPr/>
        </p:nvSpPr>
        <p:spPr>
          <a:xfrm>
            <a:off x="3218329" y="1887784"/>
            <a:ext cx="2468403" cy="1528624"/>
          </a:xfrm>
          <a:prstGeom prst="rect">
            <a:avLst/>
          </a:prstGeom>
        </p:spPr>
        <p:txBody>
          <a:bodyPr wrap="square">
            <a:spAutoFit/>
          </a:bodyPr>
          <a:lstStyle/>
          <a:p>
            <a:pPr marL="342900" indent="-342900">
              <a:lnSpc>
                <a:spcPts val="2600"/>
              </a:lnSpc>
              <a:spcBef>
                <a:spcPts val="200"/>
              </a:spcBef>
              <a:spcAft>
                <a:spcPts val="200"/>
              </a:spcAft>
              <a:buFont typeface="Wingdings" panose="05000000000000000000" pitchFamily="2" charset="2"/>
              <a:buChar char="§"/>
              <a:tabLst>
                <a:tab pos="360045" algn="l"/>
                <a:tab pos="720090" algn="l"/>
              </a:tabLst>
            </a:pPr>
            <a:r>
              <a:rPr lang="nl-NL" sz="2400" dirty="0">
                <a:latin typeface="Times New Roman" panose="02020603050405020304" pitchFamily="18" charset="0"/>
                <a:ea typeface="Calibri" panose="020F0502020204030204" pitchFamily="34" charset="0"/>
                <a:cs typeface="Times New Roman" panose="02020603050405020304" pitchFamily="18" charset="0"/>
              </a:rPr>
              <a:t>Cá voi: lớp thú.</a:t>
            </a:r>
          </a:p>
          <a:p>
            <a:pPr marL="342900" indent="-342900">
              <a:lnSpc>
                <a:spcPts val="2600"/>
              </a:lnSpc>
              <a:spcBef>
                <a:spcPts val="200"/>
              </a:spcBef>
              <a:spcAft>
                <a:spcPts val="200"/>
              </a:spcAft>
              <a:buFont typeface="Wingdings" panose="05000000000000000000" pitchFamily="2" charset="2"/>
              <a:buChar char="§"/>
              <a:tabLst>
                <a:tab pos="360045" algn="l"/>
                <a:tab pos="720090" algn="l"/>
              </a:tabLst>
            </a:pPr>
            <a:r>
              <a:rPr lang="nl-NL" sz="2400" dirty="0">
                <a:latin typeface="Times New Roman" panose="02020603050405020304" pitchFamily="18" charset="0"/>
                <a:ea typeface="Calibri" panose="020F0502020204030204" pitchFamily="34" charset="0"/>
                <a:cs typeface="Times New Roman" panose="02020603050405020304" pitchFamily="18" charset="0"/>
              </a:rPr>
              <a:t>Cá mập: lớp cá sụn</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lnSpc>
                <a:spcPts val="2600"/>
              </a:lnSpc>
              <a:spcBef>
                <a:spcPts val="200"/>
              </a:spcBef>
              <a:spcAft>
                <a:spcPts val="200"/>
              </a:spcAft>
              <a:buFont typeface="Wingdings" panose="05000000000000000000" pitchFamily="2" charset="2"/>
              <a:buChar char="§"/>
              <a:tabLst>
                <a:tab pos="360045" algn="l"/>
                <a:tab pos="720090" algn="l"/>
              </a:tabLst>
            </a:pPr>
            <a:r>
              <a:rPr lang="nl-NL" sz="2400" dirty="0">
                <a:latin typeface="Times New Roman" panose="02020603050405020304" pitchFamily="18" charset="0"/>
                <a:ea typeface="Calibri" panose="020F0502020204030204" pitchFamily="34" charset="0"/>
                <a:cs typeface="Times New Roman" panose="02020603050405020304" pitchFamily="18" charset="0"/>
              </a:rPr>
              <a:t>Cá Thu: lớp cá.</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5753685" y="581994"/>
            <a:ext cx="3043236" cy="1987176"/>
          </a:xfrm>
          <a:prstGeom prst="rect">
            <a:avLst/>
          </a:prstGeom>
        </p:spPr>
      </p:pic>
      <p:pic>
        <p:nvPicPr>
          <p:cNvPr id="7" name="Picture 6"/>
          <p:cNvPicPr>
            <a:picLocks noChangeAspect="1"/>
          </p:cNvPicPr>
          <p:nvPr/>
        </p:nvPicPr>
        <p:blipFill>
          <a:blip r:embed="rId3"/>
          <a:stretch>
            <a:fillRect/>
          </a:stretch>
        </p:blipFill>
        <p:spPr>
          <a:xfrm>
            <a:off x="125223" y="2730385"/>
            <a:ext cx="3159584" cy="2229270"/>
          </a:xfrm>
          <a:prstGeom prst="rect">
            <a:avLst/>
          </a:prstGeom>
        </p:spPr>
      </p:pic>
      <p:pic>
        <p:nvPicPr>
          <p:cNvPr id="8" name="Picture 7"/>
          <p:cNvPicPr>
            <a:picLocks noChangeAspect="1"/>
          </p:cNvPicPr>
          <p:nvPr/>
        </p:nvPicPr>
        <p:blipFill>
          <a:blip r:embed="rId4"/>
          <a:stretch>
            <a:fillRect/>
          </a:stretch>
        </p:blipFill>
        <p:spPr>
          <a:xfrm>
            <a:off x="6305591" y="2764321"/>
            <a:ext cx="2198663" cy="2161398"/>
          </a:xfrm>
          <a:prstGeom prst="rect">
            <a:avLst/>
          </a:prstGeom>
        </p:spPr>
      </p:pic>
    </p:spTree>
    <p:extLst>
      <p:ext uri="{BB962C8B-B14F-4D97-AF65-F5344CB8AC3E}">
        <p14:creationId xmlns:p14="http://schemas.microsoft.com/office/powerpoint/2010/main" val="147433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arn(inVertical)">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par>
                                <p:cTn id="24" presetID="22" presetClass="entr" presetSubtype="4"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barn(inVertical)">
                                      <p:cBhvr>
                                        <p:cTn id="31" dur="500"/>
                                        <p:tgtEl>
                                          <p:spTgt spid="5">
                                            <p:txEl>
                                              <p:pRg st="0" end="0"/>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5">
                                            <p:txEl>
                                              <p:pRg st="1" end="1"/>
                                            </p:txEl>
                                          </p:spTgt>
                                        </p:tgtEl>
                                        <p:attrNameLst>
                                          <p:attrName>style.visibility</p:attrName>
                                        </p:attrNameLst>
                                      </p:cBhvr>
                                      <p:to>
                                        <p:strVal val="visible"/>
                                      </p:to>
                                    </p:set>
                                    <p:animEffect transition="in" filter="barn(inVertical)">
                                      <p:cBhvr>
                                        <p:cTn id="34" dur="500"/>
                                        <p:tgtEl>
                                          <p:spTgt spid="5">
                                            <p:txEl>
                                              <p:pRg st="1" end="1"/>
                                            </p:txEl>
                                          </p:spTgt>
                                        </p:tgtEl>
                                      </p:cBhvr>
                                    </p:animEffect>
                                  </p:childTnLst>
                                </p:cTn>
                              </p:par>
                              <p:par>
                                <p:cTn id="35" presetID="16" presetClass="entr" presetSubtype="21" fill="hold" nodeType="withEffect">
                                  <p:stCondLst>
                                    <p:cond delay="0"/>
                                  </p:stCondLst>
                                  <p:childTnLst>
                                    <p:set>
                                      <p:cBhvr>
                                        <p:cTn id="36" dur="1" fill="hold">
                                          <p:stCondLst>
                                            <p:cond delay="0"/>
                                          </p:stCondLst>
                                        </p:cTn>
                                        <p:tgtEl>
                                          <p:spTgt spid="5">
                                            <p:txEl>
                                              <p:pRg st="2" end="2"/>
                                            </p:txEl>
                                          </p:spTgt>
                                        </p:tgtEl>
                                        <p:attrNameLst>
                                          <p:attrName>style.visibility</p:attrName>
                                        </p:attrNameLst>
                                      </p:cBhvr>
                                      <p:to>
                                        <p:strVal val="visible"/>
                                      </p:to>
                                    </p:set>
                                    <p:animEffect transition="in" filter="barn(inVertical)">
                                      <p:cBhvr>
                                        <p:cTn id="3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8ABF70-A6B7-A7B2-07DA-1C00805AA5CC}"/>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46</a:t>
            </a:fld>
            <a:endParaRPr lang="en"/>
          </a:p>
        </p:txBody>
      </p:sp>
      <p:sp>
        <p:nvSpPr>
          <p:cNvPr id="5" name="Title 1">
            <a:extLst>
              <a:ext uri="{FF2B5EF4-FFF2-40B4-BE49-F238E27FC236}">
                <a16:creationId xmlns:a16="http://schemas.microsoft.com/office/drawing/2014/main" id="{7FAF2194-3D6F-1CC7-72C4-EDEF491CF103}"/>
              </a:ext>
            </a:extLst>
          </p:cNvPr>
          <p:cNvSpPr>
            <a:spLocks noGrp="1"/>
          </p:cNvSpPr>
          <p:nvPr>
            <p:ph type="title"/>
          </p:nvPr>
        </p:nvSpPr>
        <p:spPr>
          <a:xfrm>
            <a:off x="982717" y="622738"/>
            <a:ext cx="6347713" cy="1320800"/>
          </a:xfrm>
        </p:spPr>
        <p:txBody>
          <a:bodyPr/>
          <a:lstStyle/>
          <a:p>
            <a:pPr algn="ctr"/>
            <a:r>
              <a:rPr lang="en-US" b="1" dirty="0">
                <a:solidFill>
                  <a:srgbClr val="FF0000"/>
                </a:solidFill>
                <a:latin typeface="Times New Roman" panose="02020603050405020304" pitchFamily="18" charset="0"/>
                <a:cs typeface="Times New Roman" panose="02020603050405020304" pitchFamily="18" charset="0"/>
              </a:rPr>
              <a:t>HƯỚNG DẪN VỀ NHÀ</a:t>
            </a:r>
          </a:p>
        </p:txBody>
      </p:sp>
      <p:sp>
        <p:nvSpPr>
          <p:cNvPr id="6" name="TextBox 5">
            <a:extLst>
              <a:ext uri="{FF2B5EF4-FFF2-40B4-BE49-F238E27FC236}">
                <a16:creationId xmlns:a16="http://schemas.microsoft.com/office/drawing/2014/main" id="{A2895A70-E7D4-2273-301F-3F455854AE04}"/>
              </a:ext>
            </a:extLst>
          </p:cNvPr>
          <p:cNvSpPr txBox="1"/>
          <p:nvPr/>
        </p:nvSpPr>
        <p:spPr>
          <a:xfrm>
            <a:off x="2049517" y="1537138"/>
            <a:ext cx="4495800" cy="1200329"/>
          </a:xfrm>
          <a:prstGeom prst="rect">
            <a:avLst/>
          </a:prstGeom>
          <a:noFill/>
        </p:spPr>
        <p:txBody>
          <a:bodyPr wrap="square" rtlCol="0">
            <a:spAutoFit/>
          </a:bodyPr>
          <a:lstStyle/>
          <a:p>
            <a:pPr marL="342900" indent="-342900">
              <a:buFontTx/>
              <a:buChar char="-"/>
            </a:pPr>
            <a:r>
              <a:rPr lang="en-US" sz="2400" dirty="0" err="1">
                <a:latin typeface="Times New Roman" panose="02020603050405020304" pitchFamily="18" charset="0"/>
                <a:cs typeface="Times New Roman" panose="02020603050405020304" pitchFamily="18" charset="0"/>
              </a:rPr>
              <a:t>Học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thành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vở</a:t>
            </a:r>
            <a:endParaRPr lang="en-US" sz="2400" dirty="0">
              <a:latin typeface="Times New Roman" panose="02020603050405020304" pitchFamily="18" charset="0"/>
              <a:cs typeface="Times New Roman" panose="02020603050405020304" pitchFamily="18" charset="0"/>
            </a:endParaRPr>
          </a:p>
          <a:p>
            <a:pPr marL="342900" indent="-342900">
              <a:buFontTx/>
              <a:buChar char="-"/>
            </a:pPr>
            <a:r>
              <a:rPr lang="en-US" sz="2400" dirty="0" err="1">
                <a:latin typeface="Times New Roman" panose="02020603050405020304" pitchFamily="18" charset="0"/>
                <a:cs typeface="Times New Roman" panose="02020603050405020304" pitchFamily="18" charset="0"/>
              </a:rPr>
              <a:t>Chuẩn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bị</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15</a:t>
            </a:r>
          </a:p>
        </p:txBody>
      </p:sp>
    </p:spTree>
    <p:extLst>
      <p:ext uri="{BB962C8B-B14F-4D97-AF65-F5344CB8AC3E}">
        <p14:creationId xmlns:p14="http://schemas.microsoft.com/office/powerpoint/2010/main" val="4044960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 y="2031897"/>
            <a:ext cx="9002475" cy="1531110"/>
          </a:xfrm>
          <a:solidFill>
            <a:schemeClr val="bg1"/>
          </a:solidFill>
        </p:spPr>
        <p:txBody>
          <a:bodyPr/>
          <a:lstStyle/>
          <a:p>
            <a:pPr marL="101600" indent="0" algn="ctr">
              <a:buNone/>
            </a:pPr>
            <a:r>
              <a:rPr lang="en-US" sz="3600" b="1" dirty="0" err="1">
                <a:solidFill>
                  <a:srgbClr val="0000CC"/>
                </a:solidFill>
                <a:latin typeface="Times New Roman" panose="02020603050405020304" pitchFamily="18" charset="0"/>
                <a:cs typeface="Times New Roman" panose="02020603050405020304" pitchFamily="18" charset="0"/>
              </a:rPr>
              <a:t>Dựa</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vào</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các</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đặc</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điểm</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chung</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của</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mỗi</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nhóm</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để</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phân</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loại</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thế</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giới</a:t>
            </a:r>
            <a:r>
              <a:rPr lang="en-US" sz="3600" b="1" dirty="0">
                <a:solidFill>
                  <a:srgbClr val="0000CC"/>
                </a:solidFill>
                <a:latin typeface="Times New Roman" panose="02020603050405020304" pitchFamily="18" charset="0"/>
                <a:cs typeface="Times New Roman" panose="02020603050405020304" pitchFamily="18" charset="0"/>
              </a:rPr>
              <a:t> </a:t>
            </a:r>
            <a:r>
              <a:rPr lang="en-US" sz="3600" b="1" dirty="0" err="1">
                <a:solidFill>
                  <a:srgbClr val="0000CC"/>
                </a:solidFill>
                <a:latin typeface="Times New Roman" panose="02020603050405020304" pitchFamily="18" charset="0"/>
                <a:cs typeface="Times New Roman" panose="02020603050405020304" pitchFamily="18" charset="0"/>
              </a:rPr>
              <a:t>sống</a:t>
            </a:r>
            <a:r>
              <a:rPr lang="en-US" sz="3600" b="1" dirty="0">
                <a:solidFill>
                  <a:srgbClr val="0000CC"/>
                </a:solidFill>
                <a:latin typeface="Times New Roman" panose="02020603050405020304" pitchFamily="18" charset="0"/>
                <a:cs typeface="Times New Roman" panose="02020603050405020304" pitchFamily="18" charset="0"/>
              </a:rPr>
              <a:t>.</a:t>
            </a:r>
          </a:p>
        </p:txBody>
      </p:sp>
      <p:sp>
        <p:nvSpPr>
          <p:cNvPr id="4" name="Text Placeholder 3"/>
          <p:cNvSpPr>
            <a:spLocks noGrp="1"/>
          </p:cNvSpPr>
          <p:nvPr>
            <p:ph type="body" idx="2"/>
          </p:nvPr>
        </p:nvSpPr>
        <p:spPr>
          <a:xfrm>
            <a:off x="0" y="300134"/>
            <a:ext cx="9002476" cy="1438400"/>
          </a:xfrm>
          <a:solidFill>
            <a:schemeClr val="bg1"/>
          </a:solidFill>
        </p:spPr>
        <p:txBody>
          <a:bodyPr/>
          <a:lstStyle/>
          <a:p>
            <a:pPr marL="101600" indent="0" algn="ctr">
              <a:buNone/>
            </a:pPr>
            <a:r>
              <a:rPr lang="en-US" sz="2800" b="1" dirty="0" err="1">
                <a:solidFill>
                  <a:srgbClr val="C00000"/>
                </a:solidFill>
                <a:latin typeface="Times New Roman" panose="02020603050405020304" pitchFamily="18" charset="0"/>
                <a:cs typeface="Times New Roman" panose="02020603050405020304" pitchFamily="18" charset="0"/>
              </a:rPr>
              <a:t>Dựa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vào</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đâu</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để</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các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nhà</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khoa</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học</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phân</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loại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thế</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giới</a:t>
            </a: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cs typeface="Times New Roman" panose="02020603050405020304" pitchFamily="18" charset="0"/>
              </a:rPr>
              <a:t>sống</a:t>
            </a:r>
            <a:r>
              <a:rPr lang="en-US" sz="2800" b="1" dirty="0">
                <a:solidFill>
                  <a:srgbClr val="C00000"/>
                </a:solidFill>
                <a:latin typeface="Times New Roman" panose="02020603050405020304" pitchFamily="18" charset="0"/>
                <a:cs typeface="Times New Roman" panose="02020603050405020304" pitchFamily="18" charset="0"/>
              </a:rPr>
              <a:t>?</a:t>
            </a:r>
          </a:p>
        </p:txBody>
      </p:sp>
      <p:sp>
        <p:nvSpPr>
          <p:cNvPr id="5" name="Slide Number Placeholder 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a:p>
        </p:txBody>
      </p:sp>
    </p:spTree>
    <p:extLst>
      <p:ext uri="{BB962C8B-B14F-4D97-AF65-F5344CB8AC3E}">
        <p14:creationId xmlns:p14="http://schemas.microsoft.com/office/powerpoint/2010/main" val="2966612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18"/>
          <p:cNvSpPr txBox="1">
            <a:spLocks noGrp="1"/>
          </p:cNvSpPr>
          <p:nvPr>
            <p:ph type="title"/>
          </p:nvPr>
        </p:nvSpPr>
        <p:spPr>
          <a:xfrm>
            <a:off x="148857" y="130552"/>
            <a:ext cx="7843200" cy="653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3600" b="1" dirty="0">
                <a:solidFill>
                  <a:srgbClr val="C00000"/>
                </a:solidFill>
                <a:latin typeface="Times New Roman" panose="02020603050405020304" pitchFamily="18" charset="0"/>
                <a:cs typeface="Times New Roman" panose="02020603050405020304" pitchFamily="18" charset="0"/>
              </a:rPr>
              <a:t>Quan sát Hình 14.1, 14.2</a:t>
            </a:r>
            <a:endParaRPr sz="3600" b="1" dirty="0">
              <a:solidFill>
                <a:srgbClr val="C00000"/>
              </a:solidFill>
              <a:latin typeface="Times New Roman" panose="02020603050405020304" pitchFamily="18" charset="0"/>
              <a:cs typeface="Times New Roman" panose="02020603050405020304" pitchFamily="18" charset="0"/>
            </a:endParaRPr>
          </a:p>
        </p:txBody>
      </p:sp>
      <p:sp>
        <p:nvSpPr>
          <p:cNvPr id="551" name="Google Shape;551;p18"/>
          <p:cNvSpPr txBox="1">
            <a:spLocks noGrp="1"/>
          </p:cNvSpPr>
          <p:nvPr>
            <p:ph type="body" idx="1"/>
          </p:nvPr>
        </p:nvSpPr>
        <p:spPr>
          <a:xfrm>
            <a:off x="0" y="1008816"/>
            <a:ext cx="6789683" cy="738411"/>
          </a:xfrm>
          <a:prstGeom prst="rect">
            <a:avLst/>
          </a:prstGeom>
          <a:solidFill>
            <a:schemeClr val="bg1"/>
          </a:solidFill>
        </p:spPr>
        <p:txBody>
          <a:bodyPr spcFirstLastPara="1" wrap="square" lIns="0" tIns="0" rIns="0" bIns="0" anchor="t" anchorCtr="0">
            <a:noAutofit/>
          </a:bodyPr>
          <a:lstStyle/>
          <a:p>
            <a:pPr marL="76200" lvl="0" indent="0" algn="just" rtl="0">
              <a:spcBef>
                <a:spcPts val="200"/>
              </a:spcBef>
              <a:spcAft>
                <a:spcPts val="200"/>
              </a:spcAft>
              <a:buSzPts val="2400"/>
              <a:buNone/>
            </a:pPr>
            <a:r>
              <a:rPr lang="en-US" sz="2800" b="1" dirty="0">
                <a:solidFill>
                  <a:srgbClr val="C00000"/>
                </a:solidFill>
                <a:latin typeface="Times New Roman" panose="02020603050405020304" pitchFamily="18" charset="0"/>
                <a:cs typeface="Times New Roman" panose="02020603050405020304" pitchFamily="18" charset="0"/>
              </a:rPr>
              <a:t>Em hãy cho biết: </a:t>
            </a:r>
            <a:r>
              <a:rPr lang="en-US" sz="2800" b="1" i="1" dirty="0">
                <a:solidFill>
                  <a:srgbClr val="C00000"/>
                </a:solidFill>
                <a:latin typeface="Times New Roman" panose="02020603050405020304" pitchFamily="18" charset="0"/>
                <a:cs typeface="Times New Roman" panose="02020603050405020304" pitchFamily="18" charset="0"/>
              </a:rPr>
              <a:t>Phân loại thế giới sống có ý nghĩa như thế nào? </a:t>
            </a:r>
            <a:endParaRPr sz="2800" b="1" i="1" dirty="0">
              <a:solidFill>
                <a:srgbClr val="C00000"/>
              </a:solidFill>
              <a:latin typeface="Times New Roman" panose="02020603050405020304" pitchFamily="18" charset="0"/>
              <a:cs typeface="Times New Roman" panose="02020603050405020304" pitchFamily="18" charset="0"/>
            </a:endParaRPr>
          </a:p>
        </p:txBody>
      </p:sp>
      <p:sp>
        <p:nvSpPr>
          <p:cNvPr id="552" name="Google Shape;552;p18"/>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6</a:t>
            </a:fld>
            <a:endParaRPr/>
          </a:p>
        </p:txBody>
      </p:sp>
      <p:pic>
        <p:nvPicPr>
          <p:cNvPr id="2" name="Picture 1"/>
          <p:cNvPicPr>
            <a:picLocks noChangeAspect="1"/>
          </p:cNvPicPr>
          <p:nvPr/>
        </p:nvPicPr>
        <p:blipFill>
          <a:blip r:embed="rId3"/>
          <a:stretch>
            <a:fillRect/>
          </a:stretch>
        </p:blipFill>
        <p:spPr>
          <a:xfrm>
            <a:off x="5954232" y="2110012"/>
            <a:ext cx="3051303" cy="2515152"/>
          </a:xfrm>
          <a:prstGeom prst="rect">
            <a:avLst/>
          </a:prstGeom>
        </p:spPr>
      </p:pic>
      <p:sp>
        <p:nvSpPr>
          <p:cNvPr id="6" name="Google Shape;551;p18"/>
          <p:cNvSpPr txBox="1">
            <a:spLocks/>
          </p:cNvSpPr>
          <p:nvPr/>
        </p:nvSpPr>
        <p:spPr>
          <a:xfrm>
            <a:off x="191386" y="2248234"/>
            <a:ext cx="5688419" cy="262147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81000" algn="l" rtl="0">
              <a:lnSpc>
                <a:spcPct val="115000"/>
              </a:lnSpc>
              <a:spcBef>
                <a:spcPts val="600"/>
              </a:spcBef>
              <a:spcAft>
                <a:spcPts val="0"/>
              </a:spcAft>
              <a:buClr>
                <a:schemeClr val="accent1"/>
              </a:buClr>
              <a:buSzPts val="2400"/>
              <a:buFont typeface="Barlow Light"/>
              <a:buChar char="▪"/>
              <a:defRPr sz="2400" b="0" i="0" u="none" strike="noStrike" cap="none">
                <a:solidFill>
                  <a:schemeClr val="dk1"/>
                </a:solidFill>
                <a:latin typeface="Barlow Light"/>
                <a:ea typeface="Barlow Light"/>
                <a:cs typeface="Barlow Light"/>
                <a:sym typeface="Barlow Light"/>
              </a:defRPr>
            </a:lvl1pPr>
            <a:lvl2pPr marL="914400" marR="0" lvl="1" indent="-381000" algn="l" rtl="0">
              <a:lnSpc>
                <a:spcPct val="115000"/>
              </a:lnSpc>
              <a:spcBef>
                <a:spcPts val="0"/>
              </a:spcBef>
              <a:spcAft>
                <a:spcPts val="0"/>
              </a:spcAft>
              <a:buClr>
                <a:schemeClr val="accent1"/>
              </a:buClr>
              <a:buSzPts val="2400"/>
              <a:buFont typeface="Barlow Light"/>
              <a:buChar char="▫"/>
              <a:defRPr sz="2400" b="0" i="0" u="none" strike="noStrike" cap="none">
                <a:solidFill>
                  <a:schemeClr val="dk1"/>
                </a:solidFill>
                <a:latin typeface="Barlow Light"/>
                <a:ea typeface="Barlow Light"/>
                <a:cs typeface="Barlow Light"/>
                <a:sym typeface="Barlow Light"/>
              </a:defRPr>
            </a:lvl2pPr>
            <a:lvl3pPr marL="1371600" marR="0" lvl="2" indent="-381000" algn="l" rtl="0">
              <a:lnSpc>
                <a:spcPct val="115000"/>
              </a:lnSpc>
              <a:spcBef>
                <a:spcPts val="0"/>
              </a:spcBef>
              <a:spcAft>
                <a:spcPts val="0"/>
              </a:spcAft>
              <a:buClr>
                <a:schemeClr val="dk2"/>
              </a:buClr>
              <a:buSzPts val="2400"/>
              <a:buFont typeface="Barlow Light"/>
              <a:buChar char="▫"/>
              <a:defRPr sz="2400" b="0" i="0" u="none" strike="noStrike" cap="none">
                <a:solidFill>
                  <a:schemeClr val="dk1"/>
                </a:solidFill>
                <a:latin typeface="Barlow Light"/>
                <a:ea typeface="Barlow Light"/>
                <a:cs typeface="Barlow Light"/>
                <a:sym typeface="Barlow Light"/>
              </a:defRPr>
            </a:lvl3pPr>
            <a:lvl4pPr marL="1828800" marR="0" lvl="3" indent="-381000" algn="l" rtl="0">
              <a:lnSpc>
                <a:spcPct val="115000"/>
              </a:lnSpc>
              <a:spcBef>
                <a:spcPts val="0"/>
              </a:spcBef>
              <a:spcAft>
                <a:spcPts val="0"/>
              </a:spcAft>
              <a:buClr>
                <a:schemeClr val="dk2"/>
              </a:buClr>
              <a:buSzPts val="2400"/>
              <a:buFont typeface="Barlow Light"/>
              <a:buChar char="▫"/>
              <a:defRPr sz="2400" b="0" i="0" u="none" strike="noStrike" cap="none">
                <a:solidFill>
                  <a:schemeClr val="dk1"/>
                </a:solidFill>
                <a:latin typeface="Barlow Light"/>
                <a:ea typeface="Barlow Light"/>
                <a:cs typeface="Barlow Light"/>
                <a:sym typeface="Barlow Light"/>
              </a:defRPr>
            </a:lvl4pPr>
            <a:lvl5pPr marL="2286000" marR="0" lvl="4" indent="-381000" algn="l" rtl="0">
              <a:lnSpc>
                <a:spcPct val="115000"/>
              </a:lnSpc>
              <a:spcBef>
                <a:spcPts val="0"/>
              </a:spcBef>
              <a:spcAft>
                <a:spcPts val="0"/>
              </a:spcAft>
              <a:buClr>
                <a:schemeClr val="dk2"/>
              </a:buClr>
              <a:buSzPts val="2400"/>
              <a:buFont typeface="Barlow Light"/>
              <a:buChar char="▫"/>
              <a:defRPr sz="2400" b="0" i="0" u="none" strike="noStrike" cap="none">
                <a:solidFill>
                  <a:schemeClr val="dk1"/>
                </a:solidFill>
                <a:latin typeface="Barlow Light"/>
                <a:ea typeface="Barlow Light"/>
                <a:cs typeface="Barlow Light"/>
                <a:sym typeface="Barlow Light"/>
              </a:defRPr>
            </a:lvl5pPr>
            <a:lvl6pPr marL="2743200" marR="0" lvl="5" indent="-381000" algn="l" rtl="0">
              <a:lnSpc>
                <a:spcPct val="115000"/>
              </a:lnSpc>
              <a:spcBef>
                <a:spcPts val="0"/>
              </a:spcBef>
              <a:spcAft>
                <a:spcPts val="0"/>
              </a:spcAft>
              <a:buClr>
                <a:schemeClr val="dk2"/>
              </a:buClr>
              <a:buSzPts val="2400"/>
              <a:buFont typeface="Barlow Light"/>
              <a:buChar char="▫"/>
              <a:defRPr sz="2400" b="0" i="0" u="none" strike="noStrike" cap="none">
                <a:solidFill>
                  <a:schemeClr val="dk1"/>
                </a:solidFill>
                <a:latin typeface="Barlow Light"/>
                <a:ea typeface="Barlow Light"/>
                <a:cs typeface="Barlow Light"/>
                <a:sym typeface="Barlow Light"/>
              </a:defRPr>
            </a:lvl6pPr>
            <a:lvl7pPr marL="3200400" marR="0" lvl="6" indent="-381000" algn="l" rtl="0">
              <a:lnSpc>
                <a:spcPct val="115000"/>
              </a:lnSpc>
              <a:spcBef>
                <a:spcPts val="0"/>
              </a:spcBef>
              <a:spcAft>
                <a:spcPts val="0"/>
              </a:spcAft>
              <a:buClr>
                <a:schemeClr val="dk2"/>
              </a:buClr>
              <a:buSzPts val="2400"/>
              <a:buFont typeface="Barlow Light"/>
              <a:buChar char="▫"/>
              <a:defRPr sz="2400" b="0" i="0" u="none" strike="noStrike" cap="none">
                <a:solidFill>
                  <a:schemeClr val="dk1"/>
                </a:solidFill>
                <a:latin typeface="Barlow Light"/>
                <a:ea typeface="Barlow Light"/>
                <a:cs typeface="Barlow Light"/>
                <a:sym typeface="Barlow Light"/>
              </a:defRPr>
            </a:lvl7pPr>
            <a:lvl8pPr marL="3657600" marR="0" lvl="7" indent="-381000" algn="l" rtl="0">
              <a:lnSpc>
                <a:spcPct val="115000"/>
              </a:lnSpc>
              <a:spcBef>
                <a:spcPts val="0"/>
              </a:spcBef>
              <a:spcAft>
                <a:spcPts val="0"/>
              </a:spcAft>
              <a:buClr>
                <a:schemeClr val="dk2"/>
              </a:buClr>
              <a:buSzPts val="2400"/>
              <a:buFont typeface="Barlow Light"/>
              <a:buChar char="▫"/>
              <a:defRPr sz="2400" b="0" i="0" u="none" strike="noStrike" cap="none">
                <a:solidFill>
                  <a:schemeClr val="dk1"/>
                </a:solidFill>
                <a:latin typeface="Barlow Light"/>
                <a:ea typeface="Barlow Light"/>
                <a:cs typeface="Barlow Light"/>
                <a:sym typeface="Barlow Light"/>
              </a:defRPr>
            </a:lvl8pPr>
            <a:lvl9pPr marL="4114800" marR="0" lvl="8" indent="-381000" algn="l" rtl="0">
              <a:lnSpc>
                <a:spcPct val="115000"/>
              </a:lnSpc>
              <a:spcBef>
                <a:spcPts val="0"/>
              </a:spcBef>
              <a:spcAft>
                <a:spcPts val="0"/>
              </a:spcAft>
              <a:buClr>
                <a:schemeClr val="dk2"/>
              </a:buClr>
              <a:buSzPts val="2400"/>
              <a:buFont typeface="Barlow Light"/>
              <a:buChar char="▫"/>
              <a:defRPr sz="2400" b="0" i="0" u="none" strike="noStrike" cap="none">
                <a:solidFill>
                  <a:schemeClr val="dk1"/>
                </a:solidFill>
                <a:latin typeface="Barlow Light"/>
                <a:ea typeface="Barlow Light"/>
                <a:cs typeface="Barlow Light"/>
                <a:sym typeface="Barlow Light"/>
              </a:defRPr>
            </a:lvl9pPr>
          </a:lstStyle>
          <a:p>
            <a:pPr marL="76200" indent="0" algn="just">
              <a:lnSpc>
                <a:spcPct val="100000"/>
              </a:lnSpc>
              <a:spcBef>
                <a:spcPts val="200"/>
              </a:spcBef>
              <a:spcAft>
                <a:spcPts val="200"/>
              </a:spcAft>
              <a:buFont typeface="Barlow Light"/>
              <a:buNone/>
            </a:pPr>
            <a:r>
              <a:rPr lang="en-US" sz="3200" dirty="0" err="1">
                <a:solidFill>
                  <a:srgbClr val="0000CC"/>
                </a:solidFill>
                <a:latin typeface="Times New Roman" panose="02020603050405020304" pitchFamily="18" charset="0"/>
                <a:cs typeface="Times New Roman" panose="02020603050405020304" pitchFamily="18" charset="0"/>
              </a:rPr>
              <a:t>Phân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loại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thế</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giới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sống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thành</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các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nhóm</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khác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nhau</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giúp</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cho</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việc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xác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định</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tên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và</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quan</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hệ</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họ</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hàng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giữa</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các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nhóm</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sinh</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vật</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với</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nhau</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được</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dễ</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dàng</a:t>
            </a:r>
            <a:r>
              <a:rPr lang="en-US" sz="3200" dirty="0">
                <a:solidFill>
                  <a:srgbClr val="0000CC"/>
                </a:solidFill>
                <a:latin typeface="Times New Roman" panose="02020603050405020304" pitchFamily="18" charset="0"/>
                <a:cs typeface="Times New Roman" panose="02020603050405020304" pitchFamily="18" charset="0"/>
              </a:rPr>
              <a:t> </a:t>
            </a:r>
            <a:r>
              <a:rPr lang="en-US" sz="3200" dirty="0" err="1">
                <a:solidFill>
                  <a:srgbClr val="0000CC"/>
                </a:solidFill>
                <a:latin typeface="Times New Roman" panose="02020603050405020304" pitchFamily="18" charset="0"/>
                <a:cs typeface="Times New Roman" panose="02020603050405020304" pitchFamily="18" charset="0"/>
              </a:rPr>
              <a:t>hơn</a:t>
            </a:r>
            <a:r>
              <a:rPr lang="en-US" sz="3200" dirty="0">
                <a:solidFill>
                  <a:srgbClr val="0000CC"/>
                </a:solidFill>
                <a:latin typeface="Times New Roman" panose="02020603050405020304" pitchFamily="18" charset="0"/>
                <a:cs typeface="Times New Roman" panose="02020603050405020304" pitchFamily="18" charset="0"/>
              </a:rPr>
              <a:t>.</a:t>
            </a:r>
            <a:endParaRPr lang="vi-VN" sz="3200" i="1" dirty="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0"/>
                                        </p:tgtEl>
                                        <p:attrNameLst>
                                          <p:attrName>style.visibility</p:attrName>
                                        </p:attrNameLst>
                                      </p:cBhvr>
                                      <p:to>
                                        <p:strVal val="visible"/>
                                      </p:to>
                                    </p:set>
                                    <p:animEffect transition="in" filter="barn(inVertical)">
                                      <p:cBhvr>
                                        <p:cTn id="7" dur="500"/>
                                        <p:tgtEl>
                                          <p:spTgt spid="55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51">
                                            <p:txEl>
                                              <p:pRg st="0" end="0"/>
                                            </p:txEl>
                                          </p:spTgt>
                                        </p:tgtEl>
                                        <p:attrNameLst>
                                          <p:attrName>style.visibility</p:attrName>
                                        </p:attrNameLst>
                                      </p:cBhvr>
                                      <p:to>
                                        <p:strVal val="visible"/>
                                      </p:to>
                                    </p:set>
                                    <p:animEffect transition="in" filter="barn(inVertical)">
                                      <p:cBhvr>
                                        <p:cTn id="12" dur="500"/>
                                        <p:tgtEl>
                                          <p:spTgt spid="55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0" grpId="0"/>
      <p:bldP spid="551" grpId="0" build="p"/>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72" name="Google Shape;572;p19"/>
          <p:cNvSpPr txBox="1">
            <a:spLocks noGrp="1"/>
          </p:cNvSpPr>
          <p:nvPr>
            <p:ph type="sldNum" sz="quarter"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7</a:t>
            </a:fld>
            <a:endParaRPr/>
          </a:p>
        </p:txBody>
      </p:sp>
      <p:sp>
        <p:nvSpPr>
          <p:cNvPr id="557" name="Google Shape;557;p19"/>
          <p:cNvSpPr txBox="1">
            <a:spLocks noGrp="1"/>
          </p:cNvSpPr>
          <p:nvPr>
            <p:ph type="ctrTitle" idx="4294967295"/>
          </p:nvPr>
        </p:nvSpPr>
        <p:spPr>
          <a:xfrm>
            <a:off x="-12207" y="117785"/>
            <a:ext cx="7874217" cy="565387"/>
          </a:xfrm>
          <a:prstGeom prst="rect">
            <a:avLst/>
          </a:prstGeom>
        </p:spPr>
        <p:txBody>
          <a:bodyPr spcFirstLastPara="1" wrap="square" lIns="0" tIns="0" rIns="0" bIns="0" anchor="b" anchorCtr="0">
            <a:noAutofit/>
          </a:bodyPr>
          <a:lstStyle/>
          <a:p>
            <a:pPr marL="0" lvl="0" indent="0" algn="ctr" rtl="0">
              <a:lnSpc>
                <a:spcPts val="2600"/>
              </a:lnSpc>
              <a:spcBef>
                <a:spcPts val="200"/>
              </a:spcBef>
              <a:spcAft>
                <a:spcPts val="200"/>
              </a:spcAft>
              <a:buNone/>
            </a:pPr>
            <a:r>
              <a:rPr lang="en-US" sz="3200" b="1" dirty="0">
                <a:solidFill>
                  <a:srgbClr val="0000CC"/>
                </a:solidFill>
                <a:latin typeface="Times New Roman" panose="02020603050405020304" pitchFamily="18" charset="0"/>
                <a:cs typeface="Times New Roman" panose="02020603050405020304" pitchFamily="18" charset="0"/>
              </a:rPr>
              <a:t>Ý</a:t>
            </a:r>
            <a:r>
              <a:rPr lang="en" sz="3200" b="1" dirty="0">
                <a:solidFill>
                  <a:srgbClr val="0000CC"/>
                </a:solidFill>
                <a:latin typeface="Times New Roman" panose="02020603050405020304" pitchFamily="18" charset="0"/>
                <a:cs typeface="Times New Roman" panose="02020603050405020304" pitchFamily="18" charset="0"/>
              </a:rPr>
              <a:t> nghĩa của sự phân loại thế giới sống</a:t>
            </a:r>
            <a:endParaRPr sz="3200" b="1" dirty="0">
              <a:solidFill>
                <a:srgbClr val="0000CC"/>
              </a:solidFill>
              <a:latin typeface="Times New Roman" panose="02020603050405020304" pitchFamily="18" charset="0"/>
              <a:cs typeface="Times New Roman" panose="02020603050405020304" pitchFamily="18" charset="0"/>
            </a:endParaRPr>
          </a:p>
        </p:txBody>
      </p:sp>
      <p:sp>
        <p:nvSpPr>
          <p:cNvPr id="559" name="Google Shape;559;p19"/>
          <p:cNvSpPr/>
          <p:nvPr/>
        </p:nvSpPr>
        <p:spPr>
          <a:xfrm>
            <a:off x="8257711" y="2826076"/>
            <a:ext cx="312610" cy="298491"/>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0" name="Google Shape;560;p19"/>
          <p:cNvGrpSpPr/>
          <p:nvPr/>
        </p:nvGrpSpPr>
        <p:grpSpPr>
          <a:xfrm>
            <a:off x="7889196" y="1626985"/>
            <a:ext cx="1339230" cy="1339557"/>
            <a:chOff x="6654650" y="3665275"/>
            <a:chExt cx="409100" cy="409125"/>
          </a:xfrm>
        </p:grpSpPr>
        <p:sp>
          <p:nvSpPr>
            <p:cNvPr id="561" name="Google Shape;561;p19"/>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9"/>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 name="Google Shape;563;p19"/>
          <p:cNvGrpSpPr/>
          <p:nvPr/>
        </p:nvGrpSpPr>
        <p:grpSpPr>
          <a:xfrm rot="1056911">
            <a:off x="583813" y="4145473"/>
            <a:ext cx="884776" cy="884897"/>
            <a:chOff x="570875" y="4322250"/>
            <a:chExt cx="443300" cy="443325"/>
          </a:xfrm>
        </p:grpSpPr>
        <p:sp>
          <p:nvSpPr>
            <p:cNvPr id="564" name="Google Shape;564;p19"/>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9"/>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9"/>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9"/>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8" name="Google Shape;568;p19"/>
          <p:cNvSpPr/>
          <p:nvPr/>
        </p:nvSpPr>
        <p:spPr>
          <a:xfrm rot="2466730">
            <a:off x="8626891" y="2512269"/>
            <a:ext cx="434316" cy="41469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9"/>
          <p:cNvSpPr/>
          <p:nvPr/>
        </p:nvSpPr>
        <p:spPr>
          <a:xfrm rot="-1609361">
            <a:off x="8674833" y="1851172"/>
            <a:ext cx="312542" cy="298425"/>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9"/>
          <p:cNvSpPr/>
          <p:nvPr/>
        </p:nvSpPr>
        <p:spPr>
          <a:xfrm rot="2926229">
            <a:off x="8094370" y="2384149"/>
            <a:ext cx="234084" cy="223511"/>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9"/>
          <p:cNvSpPr/>
          <p:nvPr/>
        </p:nvSpPr>
        <p:spPr>
          <a:xfrm rot="-1609084">
            <a:off x="7896092" y="1924587"/>
            <a:ext cx="210884" cy="201359"/>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p:cNvSpPr/>
          <p:nvPr/>
        </p:nvSpPr>
        <p:spPr>
          <a:xfrm>
            <a:off x="382094" y="992000"/>
            <a:ext cx="3794056" cy="850718"/>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Times New Roman" panose="02020603050405020304" pitchFamily="18" charset="0"/>
                <a:cs typeface="Times New Roman" panose="02020603050405020304" pitchFamily="18" charset="0"/>
              </a:rPr>
              <a:t>Xác định tên sinh vật</a:t>
            </a:r>
          </a:p>
        </p:txBody>
      </p:sp>
      <p:sp>
        <p:nvSpPr>
          <p:cNvPr id="19" name="Rounded Rectangle 18"/>
          <p:cNvSpPr/>
          <p:nvPr/>
        </p:nvSpPr>
        <p:spPr>
          <a:xfrm>
            <a:off x="4355391" y="951359"/>
            <a:ext cx="3856021" cy="850718"/>
          </a:xfrm>
          <a:prstGeom prst="round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imes New Roman" panose="02020603050405020304" pitchFamily="18" charset="0"/>
                <a:cs typeface="Times New Roman" panose="02020603050405020304" pitchFamily="18" charset="0"/>
              </a:rPr>
              <a:t>Xác định quan hệ họ hàng</a:t>
            </a:r>
          </a:p>
        </p:txBody>
      </p:sp>
      <p:sp>
        <p:nvSpPr>
          <p:cNvPr id="4" name="Rectangle 3"/>
          <p:cNvSpPr/>
          <p:nvPr/>
        </p:nvSpPr>
        <p:spPr>
          <a:xfrm>
            <a:off x="500589" y="2070264"/>
            <a:ext cx="8123728" cy="1579920"/>
          </a:xfrm>
          <a:prstGeom prst="rect">
            <a:avLst/>
          </a:prstGeom>
          <a:solidFill>
            <a:schemeClr val="bg1"/>
          </a:solidFill>
        </p:spPr>
        <p:txBody>
          <a:bodyPr wrap="square">
            <a:spAutoFit/>
          </a:bodyPr>
          <a:lstStyle/>
          <a:p>
            <a:pPr>
              <a:lnSpc>
                <a:spcPts val="2700"/>
              </a:lnSpc>
              <a:spcBef>
                <a:spcPts val="200"/>
              </a:spcBef>
              <a:spcAft>
                <a:spcPts val="200"/>
              </a:spcAft>
            </a:pPr>
            <a:r>
              <a:rPr lang="en" sz="2400" b="1" dirty="0">
                <a:solidFill>
                  <a:srgbClr val="0000CC"/>
                </a:solidFill>
                <a:latin typeface="Times New Roman" panose="02020603050405020304" pitchFamily="18" charset="0"/>
                <a:cs typeface="Times New Roman" panose="02020603050405020304" pitchFamily="18" charset="0"/>
              </a:rPr>
              <a:t>Ví dụ: </a:t>
            </a:r>
          </a:p>
          <a:p>
            <a:pPr marL="342900" indent="-342900">
              <a:lnSpc>
                <a:spcPts val="2700"/>
              </a:lnSpc>
              <a:spcBef>
                <a:spcPts val="200"/>
              </a:spcBef>
              <a:spcAft>
                <a:spcPts val="200"/>
              </a:spcAft>
              <a:buFont typeface="Wingdings" panose="05000000000000000000" pitchFamily="2" charset="2"/>
              <a:buChar char="§"/>
            </a:pPr>
            <a:r>
              <a:rPr lang="en" sz="2400" i="1" dirty="0">
                <a:solidFill>
                  <a:schemeClr val="tx1"/>
                </a:solidFill>
                <a:latin typeface="Times New Roman" panose="02020603050405020304" pitchFamily="18" charset="0"/>
                <a:cs typeface="Times New Roman" panose="02020603050405020304" pitchFamily="18" charset="0"/>
              </a:rPr>
              <a:t>Nhóm người cổ đại có tên là Homo habilis được cho là có mối quan hệ họ hàng </a:t>
            </a:r>
          </a:p>
          <a:p>
            <a:pPr marL="342900" indent="-342900">
              <a:lnSpc>
                <a:spcPts val="2700"/>
              </a:lnSpc>
              <a:spcBef>
                <a:spcPts val="200"/>
              </a:spcBef>
              <a:spcAft>
                <a:spcPts val="200"/>
              </a:spcAft>
              <a:buFont typeface="Wingdings" panose="05000000000000000000" pitchFamily="2" charset="2"/>
              <a:buChar char="§"/>
            </a:pPr>
            <a:r>
              <a:rPr lang="en-US" sz="2400" i="1" dirty="0">
                <a:solidFill>
                  <a:schemeClr val="tx1"/>
                </a:solidFill>
                <a:latin typeface="Times New Roman" panose="02020603050405020304" pitchFamily="18" charset="0"/>
                <a:cs typeface="Times New Roman" panose="02020603050405020304" pitchFamily="18" charset="0"/>
              </a:rPr>
              <a:t>V</a:t>
            </a:r>
            <a:r>
              <a:rPr lang="en" sz="2400" i="1" dirty="0">
                <a:solidFill>
                  <a:schemeClr val="tx1"/>
                </a:solidFill>
                <a:latin typeface="Times New Roman" panose="02020603050405020304" pitchFamily="18" charset="0"/>
                <a:cs typeface="Times New Roman" panose="02020603050405020304" pitchFamily="18" charset="0"/>
              </a:rPr>
              <a:t>ới người hiện đại có tên là Homo sapiens.</a:t>
            </a:r>
            <a:endParaRPr lang="en-US" sz="2400" i="1"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57"/>
                                        </p:tgtEl>
                                        <p:attrNameLst>
                                          <p:attrName>style.visibility</p:attrName>
                                        </p:attrNameLst>
                                      </p:cBhvr>
                                      <p:to>
                                        <p:strVal val="visible"/>
                                      </p:to>
                                    </p:set>
                                    <p:animEffect transition="in" filter="barn(inVertical)">
                                      <p:cBhvr>
                                        <p:cTn id="7" dur="500"/>
                                        <p:tgtEl>
                                          <p:spTgt spid="5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 grpId="0"/>
      <p:bldP spid="2" grpId="0" animBg="1"/>
      <p:bldP spid="19"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15"/>
          <p:cNvSpPr txBox="1">
            <a:spLocks noGrp="1"/>
          </p:cNvSpPr>
          <p:nvPr>
            <p:ph type="ctrTitle"/>
          </p:nvPr>
        </p:nvSpPr>
        <p:spPr>
          <a:xfrm>
            <a:off x="349577" y="245492"/>
            <a:ext cx="8132271" cy="721460"/>
          </a:xfrm>
          <a:prstGeom prst="rect">
            <a:avLst/>
          </a:prstGeom>
          <a:solidFill>
            <a:schemeClr val="bg1"/>
          </a:solidFill>
        </p:spPr>
        <p:txBody>
          <a:bodyPr spcFirstLastPara="1" wrap="square" lIns="0" tIns="0" rIns="0" bIns="0" anchor="b" anchorCtr="0">
            <a:noAutofit/>
          </a:bodyPr>
          <a:lstStyle/>
          <a:p>
            <a:pPr marL="0" lvl="0" indent="0" algn="l" rtl="0">
              <a:spcBef>
                <a:spcPts val="0"/>
              </a:spcBef>
              <a:spcAft>
                <a:spcPts val="0"/>
              </a:spcAft>
              <a:buNone/>
            </a:pPr>
            <a:r>
              <a:rPr lang="en" sz="2800" b="1" dirty="0">
                <a:latin typeface="Times New Roman" panose="02020603050405020304" pitchFamily="18" charset="0"/>
                <a:cs typeface="Times New Roman" panose="02020603050405020304" pitchFamily="18" charset="0"/>
              </a:rPr>
              <a:t>II. THẾ GIỚI SỐNG ĐƯỢC CHIA THÀNH CÁC GIỚI</a:t>
            </a:r>
            <a:endParaRPr sz="2800" b="1" dirty="0">
              <a:latin typeface="Times New Roman" panose="02020603050405020304" pitchFamily="18" charset="0"/>
              <a:cs typeface="Times New Roman" panose="02020603050405020304" pitchFamily="18" charset="0"/>
            </a:endParaRPr>
          </a:p>
        </p:txBody>
      </p:sp>
      <p:sp>
        <p:nvSpPr>
          <p:cNvPr id="4" name="Rectangle 3"/>
          <p:cNvSpPr/>
          <p:nvPr/>
        </p:nvSpPr>
        <p:spPr>
          <a:xfrm>
            <a:off x="424937" y="1199538"/>
            <a:ext cx="8056911" cy="1200329"/>
          </a:xfrm>
          <a:prstGeom prst="rect">
            <a:avLst/>
          </a:prstGeom>
          <a:solidFill>
            <a:schemeClr val="bg1"/>
          </a:solidFill>
        </p:spPr>
        <p:txBody>
          <a:bodyPr wrap="square">
            <a:spAutoFit/>
          </a:bodyPr>
          <a:lstStyle/>
          <a:p>
            <a:pPr marL="342900" indent="-342900" algn="just">
              <a:spcBef>
                <a:spcPts val="200"/>
              </a:spcBef>
              <a:spcAft>
                <a:spcPts val="200"/>
              </a:spcAft>
              <a:buFont typeface="Wingdings" panose="05000000000000000000" pitchFamily="2" charset="2"/>
              <a:buChar char="§"/>
            </a:pPr>
            <a:r>
              <a:rPr lang="en" sz="2400" dirty="0">
                <a:solidFill>
                  <a:srgbClr val="0000CC"/>
                </a:solidFill>
                <a:latin typeface="Times New Roman" panose="02020603050405020304" pitchFamily="18" charset="0"/>
                <a:cs typeface="Times New Roman" panose="02020603050405020304" pitchFamily="18" charset="0"/>
              </a:rPr>
              <a:t>Giới là bậc phân loại cao nhất của thế giới sống, bao gồm các sinh vật có chung những đặc điểm về cấu trúc tế bào, cấu tạo cơ thể, đặc điểm dinh dưỡng và sinh sản. </a:t>
            </a:r>
            <a:endParaRPr lang="en-US" sz="2400" dirty="0">
              <a:solidFill>
                <a:srgbClr val="0000CC"/>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0"/>
                                        </p:tgtEl>
                                        <p:attrNameLst>
                                          <p:attrName>style.visibility</p:attrName>
                                        </p:attrNameLst>
                                      </p:cBhvr>
                                      <p:to>
                                        <p:strVal val="visible"/>
                                      </p:to>
                                    </p:set>
                                    <p:animEffect transition="in" filter="barn(inVertical)">
                                      <p:cBhvr>
                                        <p:cTn id="7" dur="500"/>
                                        <p:tgtEl>
                                          <p:spTgt spid="5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0"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8" name="Google Shape;578;p20"/>
          <p:cNvSpPr txBox="1">
            <a:spLocks noGrp="1"/>
          </p:cNvSpPr>
          <p:nvPr>
            <p:ph type="title"/>
          </p:nvPr>
        </p:nvSpPr>
        <p:spPr>
          <a:xfrm>
            <a:off x="395286" y="143305"/>
            <a:ext cx="7843200" cy="6537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3200" b="1" dirty="0">
                <a:solidFill>
                  <a:srgbClr val="FF0000"/>
                </a:solidFill>
                <a:latin typeface="Times New Roman" panose="02020603050405020304" pitchFamily="18" charset="0"/>
                <a:cs typeface="Times New Roman" panose="02020603050405020304" pitchFamily="18" charset="0"/>
              </a:rPr>
              <a:t>Quan sát Hình 14.3</a:t>
            </a:r>
            <a:endParaRPr sz="3200" b="1" dirty="0">
              <a:solidFill>
                <a:srgbClr val="FF0000"/>
              </a:solidFill>
              <a:latin typeface="Times New Roman" panose="02020603050405020304" pitchFamily="18" charset="0"/>
              <a:cs typeface="Times New Roman" panose="02020603050405020304" pitchFamily="18" charset="0"/>
            </a:endParaRPr>
          </a:p>
        </p:txBody>
      </p:sp>
      <p:sp>
        <p:nvSpPr>
          <p:cNvPr id="577" name="Google Shape;577;p20"/>
          <p:cNvSpPr txBox="1">
            <a:spLocks noGrp="1"/>
          </p:cNvSpPr>
          <p:nvPr>
            <p:ph type="body" idx="1"/>
          </p:nvPr>
        </p:nvSpPr>
        <p:spPr>
          <a:xfrm>
            <a:off x="164805" y="797005"/>
            <a:ext cx="8814390" cy="120748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US" sz="3200" dirty="0">
                <a:solidFill>
                  <a:srgbClr val="C00000"/>
                </a:solidFill>
                <a:latin typeface="Times New Roman" panose="02020603050405020304" pitchFamily="18" charset="0"/>
                <a:cs typeface="Times New Roman" panose="02020603050405020304" pitchFamily="18" charset="0"/>
              </a:rPr>
              <a:t>Em hãy cho biết: </a:t>
            </a:r>
            <a:r>
              <a:rPr lang="en-US" sz="3200" i="1" dirty="0">
                <a:solidFill>
                  <a:srgbClr val="C00000"/>
                </a:solidFill>
                <a:latin typeface="Times New Roman" panose="02020603050405020304" pitchFamily="18" charset="0"/>
                <a:cs typeface="Times New Roman" panose="02020603050405020304" pitchFamily="18" charset="0"/>
              </a:rPr>
              <a:t>Thế giới sống được chia thành các giới nào?</a:t>
            </a:r>
            <a:endParaRPr sz="3200" i="1" dirty="0">
              <a:solidFill>
                <a:srgbClr val="C00000"/>
              </a:solidFill>
              <a:latin typeface="Times New Roman" panose="02020603050405020304" pitchFamily="18" charset="0"/>
              <a:cs typeface="Times New Roman" panose="02020603050405020304" pitchFamily="18" charset="0"/>
            </a:endParaRPr>
          </a:p>
        </p:txBody>
      </p:sp>
      <p:sp>
        <p:nvSpPr>
          <p:cNvPr id="580" name="Google Shape;580;p20"/>
          <p:cNvSpPr txBox="1">
            <a:spLocks noGrp="1"/>
          </p:cNvSpPr>
          <p:nvPr>
            <p:ph type="sldNum" idx="12"/>
          </p:nvPr>
        </p:nvSpPr>
        <p:spPr>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9</a:t>
            </a:fld>
            <a:endParaRPr/>
          </a:p>
        </p:txBody>
      </p:sp>
      <p:pic>
        <p:nvPicPr>
          <p:cNvPr id="3" name="Picture 2"/>
          <p:cNvPicPr>
            <a:picLocks noChangeAspect="1"/>
          </p:cNvPicPr>
          <p:nvPr/>
        </p:nvPicPr>
        <p:blipFill>
          <a:blip r:embed="rId3"/>
          <a:stretch>
            <a:fillRect/>
          </a:stretch>
        </p:blipFill>
        <p:spPr>
          <a:xfrm>
            <a:off x="791529" y="1806571"/>
            <a:ext cx="4371975" cy="3010079"/>
          </a:xfrm>
          <a:prstGeom prst="rect">
            <a:avLst/>
          </a:prstGeom>
        </p:spPr>
      </p:pic>
      <p:sp>
        <p:nvSpPr>
          <p:cNvPr id="4" name="Rectangle 3"/>
          <p:cNvSpPr/>
          <p:nvPr/>
        </p:nvSpPr>
        <p:spPr>
          <a:xfrm>
            <a:off x="5163504" y="1806571"/>
            <a:ext cx="2508884" cy="1964640"/>
          </a:xfrm>
          <a:prstGeom prst="rect">
            <a:avLst/>
          </a:prstGeom>
        </p:spPr>
        <p:txBody>
          <a:bodyPr wrap="square">
            <a:spAutoFit/>
          </a:bodyPr>
          <a:lstStyle/>
          <a:p>
            <a:pPr marL="342900" indent="-342900">
              <a:lnSpc>
                <a:spcPts val="2600"/>
              </a:lnSpc>
              <a:spcBef>
                <a:spcPts val="200"/>
              </a:spcBef>
              <a:spcAft>
                <a:spcPts val="200"/>
              </a:spcAft>
              <a:buFont typeface="Wingdings" panose="05000000000000000000" pitchFamily="2" charset="2"/>
              <a:buChar char="§"/>
            </a:pPr>
            <a:r>
              <a:rPr lang="en-US" sz="2400" dirty="0"/>
              <a:t>Khởi sinh</a:t>
            </a:r>
          </a:p>
          <a:p>
            <a:pPr marL="342900" indent="-342900">
              <a:lnSpc>
                <a:spcPts val="2600"/>
              </a:lnSpc>
              <a:spcBef>
                <a:spcPts val="200"/>
              </a:spcBef>
              <a:spcAft>
                <a:spcPts val="200"/>
              </a:spcAft>
              <a:buFont typeface="Wingdings" panose="05000000000000000000" pitchFamily="2" charset="2"/>
              <a:buChar char="§"/>
            </a:pPr>
            <a:r>
              <a:rPr lang="en-US" sz="2400" dirty="0"/>
              <a:t>Nguyên sinh</a:t>
            </a:r>
          </a:p>
          <a:p>
            <a:pPr marL="342900" indent="-342900">
              <a:lnSpc>
                <a:spcPts val="2600"/>
              </a:lnSpc>
              <a:spcBef>
                <a:spcPts val="200"/>
              </a:spcBef>
              <a:spcAft>
                <a:spcPts val="200"/>
              </a:spcAft>
              <a:buFont typeface="Wingdings" panose="05000000000000000000" pitchFamily="2" charset="2"/>
              <a:buChar char="§"/>
            </a:pPr>
            <a:r>
              <a:rPr lang="en-US" sz="2400" dirty="0"/>
              <a:t>Nấm</a:t>
            </a:r>
          </a:p>
          <a:p>
            <a:pPr marL="342900" indent="-342900">
              <a:lnSpc>
                <a:spcPts val="2600"/>
              </a:lnSpc>
              <a:spcBef>
                <a:spcPts val="200"/>
              </a:spcBef>
              <a:spcAft>
                <a:spcPts val="200"/>
              </a:spcAft>
              <a:buFont typeface="Wingdings" panose="05000000000000000000" pitchFamily="2" charset="2"/>
              <a:buChar char="§"/>
            </a:pPr>
            <a:r>
              <a:rPr lang="en-US" sz="2400" dirty="0"/>
              <a:t>Thực vật</a:t>
            </a:r>
          </a:p>
          <a:p>
            <a:pPr marL="342900" indent="-342900">
              <a:lnSpc>
                <a:spcPts val="2600"/>
              </a:lnSpc>
              <a:spcBef>
                <a:spcPts val="200"/>
              </a:spcBef>
              <a:spcAft>
                <a:spcPts val="200"/>
              </a:spcAft>
              <a:buFont typeface="Wingdings" panose="05000000000000000000" pitchFamily="2" charset="2"/>
              <a:buChar char="§"/>
            </a:pPr>
            <a:r>
              <a:rPr lang="en-US" sz="2400" dirty="0"/>
              <a:t>Động vật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78"/>
                                        </p:tgtEl>
                                        <p:attrNameLst>
                                          <p:attrName>style.visibility</p:attrName>
                                        </p:attrNameLst>
                                      </p:cBhvr>
                                      <p:to>
                                        <p:strVal val="visible"/>
                                      </p:to>
                                    </p:set>
                                    <p:animEffect transition="in" filter="barn(inVertical)">
                                      <p:cBhvr>
                                        <p:cTn id="7" dur="500"/>
                                        <p:tgtEl>
                                          <p:spTgt spid="57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77">
                                            <p:txEl>
                                              <p:pRg st="0" end="0"/>
                                            </p:txEl>
                                          </p:spTgt>
                                        </p:tgtEl>
                                        <p:attrNameLst>
                                          <p:attrName>style.visibility</p:attrName>
                                        </p:attrNameLst>
                                      </p:cBhvr>
                                      <p:to>
                                        <p:strVal val="visible"/>
                                      </p:to>
                                    </p:set>
                                    <p:animEffect transition="in" filter="barn(inVertical)">
                                      <p:cBhvr>
                                        <p:cTn id="12" dur="500"/>
                                        <p:tgtEl>
                                          <p:spTgt spid="57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heel(1)">
                                      <p:cBhvr>
                                        <p:cTn id="22" dur="2000"/>
                                        <p:tgtEl>
                                          <p:spTgt spid="4">
                                            <p:txEl>
                                              <p:pRg st="0" end="0"/>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wheel(1)">
                                      <p:cBhvr>
                                        <p:cTn id="25" dur="2000"/>
                                        <p:tgtEl>
                                          <p:spTgt spid="4">
                                            <p:txEl>
                                              <p:pRg st="1" end="1"/>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heel(1)">
                                      <p:cBhvr>
                                        <p:cTn id="28" dur="2000"/>
                                        <p:tgtEl>
                                          <p:spTgt spid="4">
                                            <p:txEl>
                                              <p:pRg st="2" end="2"/>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wheel(1)">
                                      <p:cBhvr>
                                        <p:cTn id="31" dur="2000"/>
                                        <p:tgtEl>
                                          <p:spTgt spid="4">
                                            <p:txEl>
                                              <p:pRg st="3" end="3"/>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wheel(1)">
                                      <p:cBhvr>
                                        <p:cTn id="34"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8" grpId="0"/>
      <p:bldP spid="577" grpId="0" build="p"/>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435</TotalTime>
  <Words>1639</Words>
  <Application>Microsoft Office PowerPoint</Application>
  <PresentationFormat>On-screen Show (16:9)</PresentationFormat>
  <Paragraphs>270</Paragraphs>
  <Slides>46</Slides>
  <Notes>16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Times New Roman</vt:lpstr>
      <vt:lpstr>Barlow Light</vt:lpstr>
      <vt:lpstr>Arial</vt:lpstr>
      <vt:lpstr>Wingdings 3</vt:lpstr>
      <vt:lpstr>Wingdings</vt:lpstr>
      <vt:lpstr>Barlow SemiBold</vt:lpstr>
      <vt:lpstr>Trebuchet MS</vt:lpstr>
      <vt:lpstr>Euphemia</vt:lpstr>
      <vt:lpstr>Tahoma</vt:lpstr>
      <vt:lpstr>Facet</vt:lpstr>
      <vt:lpstr>CHỦ ĐỀ 8: ĐA DẠNG THẾ GIỚI SỐNG TIẾT: 12+13+14+ 15 BÀI 14: PHÂN LOẠI THẾ GIỚI SỐNG</vt:lpstr>
      <vt:lpstr>PowerPoint Presentation</vt:lpstr>
      <vt:lpstr>PowerPoint Presentation</vt:lpstr>
      <vt:lpstr>PowerPoint Presentation</vt:lpstr>
      <vt:lpstr>PowerPoint Presentation</vt:lpstr>
      <vt:lpstr>Quan sát Hình 14.1, 14.2</vt:lpstr>
      <vt:lpstr>Ý nghĩa của sự phân loại thế giới sống</vt:lpstr>
      <vt:lpstr>II. THẾ GIỚI SỐNG ĐƯỢC CHIA THÀNH CÁC GIỚI</vt:lpstr>
      <vt:lpstr>Quan sát Hình 14.3</vt:lpstr>
      <vt:lpstr>PowerPoint Presentation</vt:lpstr>
      <vt:lpstr>PowerPoint Presentation</vt:lpstr>
      <vt:lpstr>PowerPoint Presentation</vt:lpstr>
      <vt:lpstr>PowerPoint Presentation</vt:lpstr>
      <vt:lpstr>PowerPoint Presentation</vt:lpstr>
      <vt:lpstr>PowerPoint Presentation</vt:lpstr>
      <vt:lpstr>Thảo luận và trả lời câu hỏi</vt:lpstr>
      <vt:lpstr>PowerPoint Presentation</vt:lpstr>
      <vt:lpstr>Quan sát Hình 14.5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hãy nên tên các loại môi trường sống?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 hãy kể tên những môi trường sống của sinh vật có ở địa phương em (rừng, ao,...), lấy ví dụ về các sinh vật trong mỗi môi trường sống đó. </vt:lpstr>
      <vt:lpstr>PowerPoint Presentation</vt:lpstr>
      <vt:lpstr>PowerPoint Presentation</vt:lpstr>
      <vt:lpstr>PowerPoint Presentation</vt:lpstr>
      <vt:lpstr>PowerPoint Presentation</vt:lpstr>
      <vt:lpstr>Em hãy nêu cách gọi tên khoa học của sinh vật.</vt:lpstr>
      <vt:lpstr>PowerPoint Presentation</vt:lpstr>
      <vt:lpstr>PowerPoint Presentation</vt:lpstr>
      <vt:lpstr>LUYỆN TẬP – TRẢ LỜI CÂU HỎI TRẮC NGHIỆM</vt:lpstr>
      <vt:lpstr>PowerPoint Presentation</vt:lpstr>
      <vt:lpstr>LUYỆN TẬP MỞ RỘNG</vt:lpstr>
      <vt:lpstr>HƯỚNG DẪN VỀ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Trần Bích Hà</dc:creator>
  <cp:lastModifiedBy>Phùng Thị Lượng</cp:lastModifiedBy>
  <cp:revision>64</cp:revision>
  <dcterms:modified xsi:type="dcterms:W3CDTF">2023-04-11T22:22:00Z</dcterms:modified>
</cp:coreProperties>
</file>