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86" r:id="rId1"/>
  </p:sldMasterIdLst>
  <p:notesMasterIdLst>
    <p:notesMasterId r:id="rId45"/>
  </p:notesMasterIdLst>
  <p:sldIdLst>
    <p:sldId id="312" r:id="rId2"/>
    <p:sldId id="257" r:id="rId3"/>
    <p:sldId id="256" r:id="rId4"/>
    <p:sldId id="258" r:id="rId5"/>
    <p:sldId id="316" r:id="rId6"/>
    <p:sldId id="261" r:id="rId7"/>
    <p:sldId id="286" r:id="rId8"/>
    <p:sldId id="262" r:id="rId9"/>
    <p:sldId id="263" r:id="rId10"/>
    <p:sldId id="287" r:id="rId11"/>
    <p:sldId id="342" r:id="rId12"/>
    <p:sldId id="343" r:id="rId13"/>
    <p:sldId id="324" r:id="rId14"/>
    <p:sldId id="319" r:id="rId15"/>
    <p:sldId id="321" r:id="rId16"/>
    <p:sldId id="327" r:id="rId17"/>
    <p:sldId id="295" r:id="rId18"/>
    <p:sldId id="296" r:id="rId19"/>
    <p:sldId id="297" r:id="rId20"/>
    <p:sldId id="298" r:id="rId21"/>
    <p:sldId id="299" r:id="rId22"/>
    <p:sldId id="267" r:id="rId23"/>
    <p:sldId id="331" r:id="rId24"/>
    <p:sldId id="300" r:id="rId25"/>
    <p:sldId id="301" r:id="rId26"/>
    <p:sldId id="332" r:id="rId27"/>
    <p:sldId id="302" r:id="rId28"/>
    <p:sldId id="344" r:id="rId29"/>
    <p:sldId id="304" r:id="rId30"/>
    <p:sldId id="345" r:id="rId31"/>
    <p:sldId id="348" r:id="rId32"/>
    <p:sldId id="349" r:id="rId33"/>
    <p:sldId id="294" r:id="rId34"/>
    <p:sldId id="305" r:id="rId35"/>
    <p:sldId id="334" r:id="rId36"/>
    <p:sldId id="306" r:id="rId37"/>
    <p:sldId id="336" r:id="rId38"/>
    <p:sldId id="307" r:id="rId39"/>
    <p:sldId id="308" r:id="rId40"/>
    <p:sldId id="309" r:id="rId41"/>
    <p:sldId id="338" r:id="rId42"/>
    <p:sldId id="310" r:id="rId43"/>
    <p:sldId id="273" r:id="rId44"/>
  </p:sldIdLst>
  <p:sldSz cx="9144000" cy="5143500" type="screen16x9"/>
  <p:notesSz cx="6858000" cy="9144000"/>
  <p:embeddedFontLst>
    <p:embeddedFont>
      <p:font typeface="Montserrat" panose="00000500000000000000" pitchFamily="2" charset="0"/>
      <p:regular r:id="rId46"/>
      <p:bold r:id="rId47"/>
      <p:italic r:id="rId48"/>
      <p:boldItalic r:id="rId49"/>
    </p:embeddedFont>
    <p:embeddedFont>
      <p:font typeface="Roboto" panose="02000000000000000000" pitchFamily="2" charset="0"/>
      <p:regular r:id="rId50"/>
      <p:bold r:id="rId51"/>
      <p:italic r:id="rId52"/>
      <p:boldItalic r:id="rId53"/>
    </p:embeddedFont>
    <p:embeddedFont>
      <p:font typeface="Trebuchet MS" panose="020B0603020202020204" pitchFamily="34" charset="0"/>
      <p:regular r:id="rId54"/>
      <p:bold r:id="rId55"/>
      <p:italic r:id="rId56"/>
      <p:boldItalic r:id="rId57"/>
    </p:embeddedFont>
    <p:embeddedFont>
      <p:font typeface="Wingdings 3" panose="05040102010807070707" pitchFamily="18" charset="2"/>
      <p:regular r:id="rId5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0102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58EEFB8-15E5-44A9-849B-1A3A7A75EEDB}">
  <a:tblStyle styleId="{E58EEFB8-15E5-44A9-849B-1A3A7A75EEDB}"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5" d="100"/>
          <a:sy n="85" d="100"/>
        </p:scale>
        <p:origin x="882" y="9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font" Target="fonts/font10.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font" Target="fonts/font13.fntdata"/><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schemas.openxmlformats.org/officeDocument/2006/relationships/font" Target="fonts/font11.fntdata"/><Relationship Id="rId8" Type="http://schemas.openxmlformats.org/officeDocument/2006/relationships/slide" Target="slides/slide7.xml"/><Relationship Id="rId51"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9.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openxmlformats.org/officeDocument/2006/relationships/font" Target="fonts/font12.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7.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331689355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07523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56630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58164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683664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71653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567099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93377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73889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392918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6350"/>
            <a:ext cx="9144000" cy="5149850"/>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0"/>
            <a:ext cx="5825202" cy="1234727"/>
          </a:xfrm>
        </p:spPr>
        <p:txBody>
          <a:bodyPr anchor="b">
            <a:noAutofit/>
          </a:bodyPr>
          <a:lstStyle>
            <a:lvl1pPr algn="r">
              <a:defRPr sz="405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96C23A8-1919-4D81-9258-63345F46E351}" type="datetimeFigureOut">
              <a:rPr lang="en-US" smtClean="0"/>
              <a:pPr/>
              <a:t>12/04/2023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685E84-D0D2-4DA2-87B5-137B6C343AC7}" type="slidenum">
              <a:rPr lang="en-US" smtClean="0"/>
              <a:pPr/>
              <a:t>‹#›</a:t>
            </a:fld>
            <a:endParaRPr lang="en-US"/>
          </a:p>
        </p:txBody>
      </p:sp>
    </p:spTree>
    <p:extLst>
      <p:ext uri="{BB962C8B-B14F-4D97-AF65-F5344CB8AC3E}">
        <p14:creationId xmlns:p14="http://schemas.microsoft.com/office/powerpoint/2010/main" val="1774467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12/04/2023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n" smtClean="0"/>
              <a:pPr marL="0" lvl="0" indent="0" algn="l" rtl="0">
                <a:spcBef>
                  <a:spcPts val="0"/>
                </a:spcBef>
                <a:spcAft>
                  <a:spcPts val="0"/>
                </a:spcAft>
                <a:buNone/>
              </a:pPr>
              <a:t>‹#›</a:t>
            </a:fld>
            <a:endParaRPr lang="en"/>
          </a:p>
        </p:txBody>
      </p:sp>
    </p:spTree>
    <p:extLst>
      <p:ext uri="{BB962C8B-B14F-4D97-AF65-F5344CB8AC3E}">
        <p14:creationId xmlns:p14="http://schemas.microsoft.com/office/powerpoint/2010/main" val="4251776434"/>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12/04/2023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n" smtClean="0"/>
              <a:pPr marL="0" lvl="0" indent="0" algn="l" rtl="0">
                <a:spcBef>
                  <a:spcPts val="0"/>
                </a:spcBef>
                <a:spcAft>
                  <a:spcPts val="0"/>
                </a:spcAft>
                <a:buNone/>
              </a:pPr>
              <a:t>‹#›</a:t>
            </a:fld>
            <a:endParaRPr lang="en"/>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661348372"/>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1"/>
            <a:ext cx="6447501" cy="1946595"/>
          </a:xfrm>
        </p:spPr>
        <p:txBody>
          <a:bodyPr anchor="b">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12/04/2023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n" smtClean="0"/>
              <a:pPr marL="0" lvl="0" indent="0" algn="l" rtl="0">
                <a:spcBef>
                  <a:spcPts val="0"/>
                </a:spcBef>
                <a:spcAft>
                  <a:spcPts val="0"/>
                </a:spcAft>
                <a:buNone/>
              </a:pPr>
              <a:t>‹#›</a:t>
            </a:fld>
            <a:endParaRPr lang="en"/>
          </a:p>
        </p:txBody>
      </p:sp>
    </p:spTree>
    <p:extLst>
      <p:ext uri="{BB962C8B-B14F-4D97-AF65-F5344CB8AC3E}">
        <p14:creationId xmlns:p14="http://schemas.microsoft.com/office/powerpoint/2010/main" val="1788877818"/>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12/04/2023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n" smtClean="0"/>
              <a:pPr marL="0" lvl="0" indent="0" algn="l" rtl="0">
                <a:spcBef>
                  <a:spcPts val="0"/>
                </a:spcBef>
                <a:spcAft>
                  <a:spcPts val="0"/>
                </a:spcAft>
                <a:buNone/>
              </a:pPr>
              <a:t>‹#›</a:t>
            </a:fld>
            <a:endParaRPr lang="en"/>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383545198"/>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4350" y="457200"/>
            <a:ext cx="6441152"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12/04/2023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n" smtClean="0"/>
              <a:pPr marL="0" lvl="0" indent="0" algn="l" rtl="0">
                <a:spcBef>
                  <a:spcPts val="0"/>
                </a:spcBef>
                <a:spcAft>
                  <a:spcPts val="0"/>
                </a:spcAft>
                <a:buNone/>
              </a:pPr>
              <a:t>‹#›</a:t>
            </a:fld>
            <a:endParaRPr lang="en"/>
          </a:p>
        </p:txBody>
      </p:sp>
    </p:spTree>
    <p:extLst>
      <p:ext uri="{BB962C8B-B14F-4D97-AF65-F5344CB8AC3E}">
        <p14:creationId xmlns:p14="http://schemas.microsoft.com/office/powerpoint/2010/main" val="2099531042"/>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12/04/2023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n" smtClean="0"/>
              <a:pPr marL="0" lvl="0" indent="0" algn="l" rtl="0">
                <a:spcBef>
                  <a:spcPts val="0"/>
                </a:spcBef>
                <a:spcAft>
                  <a:spcPts val="0"/>
                </a:spcAft>
                <a:buNone/>
              </a:pPr>
              <a:t>‹#›</a:t>
            </a:fld>
            <a:endParaRPr lang="en"/>
          </a:p>
        </p:txBody>
      </p:sp>
    </p:spTree>
    <p:extLst>
      <p:ext uri="{BB962C8B-B14F-4D97-AF65-F5344CB8AC3E}">
        <p14:creationId xmlns:p14="http://schemas.microsoft.com/office/powerpoint/2010/main" val="104900675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457200"/>
            <a:ext cx="978557" cy="3938588"/>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508001" y="457200"/>
            <a:ext cx="5295113" cy="39385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n" smtClean="0"/>
              <a:pPr marL="0" lvl="0" indent="0" algn="l" rtl="0">
                <a:spcBef>
                  <a:spcPts val="0"/>
                </a:spcBef>
                <a:spcAft>
                  <a:spcPts val="0"/>
                </a:spcAft>
                <a:buNone/>
              </a:pPr>
              <a:t>‹#›</a:t>
            </a:fld>
            <a:endParaRPr lang="en"/>
          </a:p>
        </p:txBody>
      </p:sp>
    </p:spTree>
    <p:extLst>
      <p:ext uri="{BB962C8B-B14F-4D97-AF65-F5344CB8AC3E}">
        <p14:creationId xmlns:p14="http://schemas.microsoft.com/office/powerpoint/2010/main" val="4285916420"/>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bg>
      <p:bgPr>
        <a:solidFill>
          <a:schemeClr val="accent1"/>
        </a:solidFill>
        <a:effectLst/>
      </p:bgPr>
    </p:bg>
    <p:spTree>
      <p:nvGrpSpPr>
        <p:cNvPr id="1" name="Shape 27"/>
        <p:cNvGrpSpPr/>
        <p:nvPr/>
      </p:nvGrpSpPr>
      <p:grpSpPr>
        <a:xfrm>
          <a:off x="0" y="0"/>
          <a:ext cx="0" cy="0"/>
          <a:chOff x="0" y="0"/>
          <a:chExt cx="0" cy="0"/>
        </a:xfrm>
      </p:grpSpPr>
      <p:sp>
        <p:nvSpPr>
          <p:cNvPr id="30" name="Google Shape;30;p6"/>
          <p:cNvSpPr txBox="1">
            <a:spLocks noGrp="1"/>
          </p:cNvSpPr>
          <p:nvPr>
            <p:ph type="title"/>
          </p:nvPr>
        </p:nvSpPr>
        <p:spPr>
          <a:xfrm>
            <a:off x="203875" y="1626750"/>
            <a:ext cx="1712400" cy="857400"/>
          </a:xfrm>
          <a:prstGeom prst="rect">
            <a:avLst/>
          </a:prstGeom>
        </p:spPr>
        <p:txBody>
          <a:bodyPr spcFirstLastPara="1" wrap="square" lIns="91425" tIns="91425" rIns="91425" bIns="91425" anchor="t"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31" name="Google Shape;31;p6"/>
          <p:cNvSpPr txBox="1">
            <a:spLocks noGrp="1"/>
          </p:cNvSpPr>
          <p:nvPr>
            <p:ph type="body" idx="1"/>
          </p:nvPr>
        </p:nvSpPr>
        <p:spPr>
          <a:xfrm>
            <a:off x="2544225" y="297367"/>
            <a:ext cx="2981400" cy="46614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sz="2400"/>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sz="2400"/>
            </a:lvl4pPr>
            <a:lvl5pPr marL="2286000" lvl="4" indent="-381000">
              <a:spcBef>
                <a:spcPts val="0"/>
              </a:spcBef>
              <a:spcAft>
                <a:spcPts val="0"/>
              </a:spcAft>
              <a:buSzPts val="2400"/>
              <a:buChar char="○"/>
              <a:defRPr sz="2400"/>
            </a:lvl5pPr>
            <a:lvl6pPr marL="2743200" lvl="5" indent="-381000">
              <a:spcBef>
                <a:spcPts val="0"/>
              </a:spcBef>
              <a:spcAft>
                <a:spcPts val="0"/>
              </a:spcAft>
              <a:buSzPts val="2400"/>
              <a:buChar char="■"/>
              <a:defRPr sz="2400"/>
            </a:lvl6pPr>
            <a:lvl7pPr marL="3200400" lvl="6" indent="-381000">
              <a:spcBef>
                <a:spcPts val="0"/>
              </a:spcBef>
              <a:spcAft>
                <a:spcPts val="0"/>
              </a:spcAft>
              <a:buSzPts val="2400"/>
              <a:buChar char="●"/>
              <a:defRPr sz="2400"/>
            </a:lvl7pPr>
            <a:lvl8pPr marL="3657600" lvl="7" indent="-381000">
              <a:spcBef>
                <a:spcPts val="0"/>
              </a:spcBef>
              <a:spcAft>
                <a:spcPts val="0"/>
              </a:spcAft>
              <a:buSzPts val="2400"/>
              <a:buChar char="○"/>
              <a:defRPr sz="2400"/>
            </a:lvl8pPr>
            <a:lvl9pPr marL="4114800" lvl="8" indent="-381000">
              <a:spcBef>
                <a:spcPts val="0"/>
              </a:spcBef>
              <a:spcAft>
                <a:spcPts val="0"/>
              </a:spcAft>
              <a:buSzPts val="2400"/>
              <a:buChar char="■"/>
              <a:defRPr sz="2400"/>
            </a:lvl9pPr>
          </a:lstStyle>
          <a:p>
            <a:endParaRPr/>
          </a:p>
        </p:txBody>
      </p:sp>
      <p:sp>
        <p:nvSpPr>
          <p:cNvPr id="32" name="Google Shape;32;p6"/>
          <p:cNvSpPr txBox="1">
            <a:spLocks noGrp="1"/>
          </p:cNvSpPr>
          <p:nvPr>
            <p:ph type="body" idx="2"/>
          </p:nvPr>
        </p:nvSpPr>
        <p:spPr>
          <a:xfrm>
            <a:off x="5705276" y="297367"/>
            <a:ext cx="2981400" cy="46614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sz="2400"/>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sz="2400"/>
            </a:lvl4pPr>
            <a:lvl5pPr marL="2286000" lvl="4" indent="-381000">
              <a:spcBef>
                <a:spcPts val="0"/>
              </a:spcBef>
              <a:spcAft>
                <a:spcPts val="0"/>
              </a:spcAft>
              <a:buSzPts val="2400"/>
              <a:buChar char="○"/>
              <a:defRPr sz="2400"/>
            </a:lvl5pPr>
            <a:lvl6pPr marL="2743200" lvl="5" indent="-381000">
              <a:spcBef>
                <a:spcPts val="0"/>
              </a:spcBef>
              <a:spcAft>
                <a:spcPts val="0"/>
              </a:spcAft>
              <a:buSzPts val="2400"/>
              <a:buChar char="■"/>
              <a:defRPr sz="2400"/>
            </a:lvl6pPr>
            <a:lvl7pPr marL="3200400" lvl="6" indent="-381000">
              <a:spcBef>
                <a:spcPts val="0"/>
              </a:spcBef>
              <a:spcAft>
                <a:spcPts val="0"/>
              </a:spcAft>
              <a:buSzPts val="2400"/>
              <a:buChar char="●"/>
              <a:defRPr sz="2400"/>
            </a:lvl7pPr>
            <a:lvl8pPr marL="3657600" lvl="7" indent="-381000">
              <a:spcBef>
                <a:spcPts val="0"/>
              </a:spcBef>
              <a:spcAft>
                <a:spcPts val="0"/>
              </a:spcAft>
              <a:buSzPts val="2400"/>
              <a:buChar char="○"/>
              <a:defRPr sz="2400"/>
            </a:lvl8pPr>
            <a:lvl9pPr marL="4114800" lvl="8" indent="-381000">
              <a:spcBef>
                <a:spcPts val="0"/>
              </a:spcBef>
              <a:spcAft>
                <a:spcPts val="0"/>
              </a:spcAft>
              <a:buSzPts val="2400"/>
              <a:buChar char="■"/>
              <a:defRPr sz="2400"/>
            </a:lvl9pPr>
          </a:lstStyle>
          <a:p>
            <a:endParaRPr/>
          </a:p>
        </p:txBody>
      </p:sp>
      <p:sp>
        <p:nvSpPr>
          <p:cNvPr id="33" name="Google Shape;33;p6"/>
          <p:cNvSpPr txBox="1">
            <a:spLocks noGrp="1"/>
          </p:cNvSpPr>
          <p:nvPr>
            <p:ph type="sldNum" idx="12"/>
          </p:nvPr>
        </p:nvSpPr>
        <p:spPr>
          <a:xfrm>
            <a:off x="109075" y="146024"/>
            <a:ext cx="1807200" cy="1252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a:t>
            </a:fld>
            <a:endParaRPr/>
          </a:p>
        </p:txBody>
      </p:sp>
    </p:spTree>
    <p:extLst>
      <p:ext uri="{BB962C8B-B14F-4D97-AF65-F5344CB8AC3E}">
        <p14:creationId xmlns:p14="http://schemas.microsoft.com/office/powerpoint/2010/main" val="29739823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accent1"/>
        </a:solidFill>
        <a:effectLst/>
      </p:bgPr>
    </p:bg>
    <p:spTree>
      <p:nvGrpSpPr>
        <p:cNvPr id="1" name="Shape 9"/>
        <p:cNvGrpSpPr/>
        <p:nvPr/>
      </p:nvGrpSpPr>
      <p:grpSpPr>
        <a:xfrm>
          <a:off x="0" y="0"/>
          <a:ext cx="0" cy="0"/>
          <a:chOff x="0" y="0"/>
          <a:chExt cx="0" cy="0"/>
        </a:xfrm>
      </p:grpSpPr>
      <p:sp>
        <p:nvSpPr>
          <p:cNvPr id="11" name="Google Shape;11;p2"/>
          <p:cNvSpPr txBox="1">
            <a:spLocks noGrp="1"/>
          </p:cNvSpPr>
          <p:nvPr>
            <p:ph type="ctrTitle"/>
          </p:nvPr>
        </p:nvSpPr>
        <p:spPr>
          <a:xfrm>
            <a:off x="2786525" y="1968875"/>
            <a:ext cx="5859600" cy="2766300"/>
          </a:xfrm>
          <a:prstGeom prst="rect">
            <a:avLst/>
          </a:prstGeom>
        </p:spPr>
        <p:txBody>
          <a:bodyPr spcFirstLastPara="1" wrap="square" lIns="91425" tIns="91425" rIns="91425" bIns="91425" anchor="b" anchorCtr="0">
            <a:noAutofit/>
          </a:bodyPr>
          <a:lstStyle>
            <a:lvl1pPr lvl="0" algn="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Tree>
    <p:extLst>
      <p:ext uri="{BB962C8B-B14F-4D97-AF65-F5344CB8AC3E}">
        <p14:creationId xmlns:p14="http://schemas.microsoft.com/office/powerpoint/2010/main" val="29342392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 1 column" type="tx">
  <p:cSld name="Title + 1 column">
    <p:bg>
      <p:bgPr>
        <a:solidFill>
          <a:schemeClr val="accent1"/>
        </a:solidFill>
        <a:effectLst/>
      </p:bgPr>
    </p:bg>
    <p:spTree>
      <p:nvGrpSpPr>
        <p:cNvPr id="1" name="Shape 21"/>
        <p:cNvGrpSpPr/>
        <p:nvPr/>
      </p:nvGrpSpPr>
      <p:grpSpPr>
        <a:xfrm>
          <a:off x="0" y="0"/>
          <a:ext cx="0" cy="0"/>
          <a:chOff x="0" y="0"/>
          <a:chExt cx="0" cy="0"/>
        </a:xfrm>
      </p:grpSpPr>
      <p:sp>
        <p:nvSpPr>
          <p:cNvPr id="24" name="Google Shape;24;p5"/>
          <p:cNvSpPr txBox="1">
            <a:spLocks noGrp="1"/>
          </p:cNvSpPr>
          <p:nvPr>
            <p:ph type="title"/>
          </p:nvPr>
        </p:nvSpPr>
        <p:spPr>
          <a:xfrm>
            <a:off x="203875" y="1626750"/>
            <a:ext cx="1712400" cy="857400"/>
          </a:xfrm>
          <a:prstGeom prst="rect">
            <a:avLst/>
          </a:prstGeom>
        </p:spPr>
        <p:txBody>
          <a:bodyPr spcFirstLastPara="1" wrap="square" lIns="91425" tIns="91425" rIns="91425" bIns="91425" anchor="t"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25" name="Google Shape;25;p5"/>
          <p:cNvSpPr txBox="1">
            <a:spLocks noGrp="1"/>
          </p:cNvSpPr>
          <p:nvPr>
            <p:ph type="body" idx="1"/>
          </p:nvPr>
        </p:nvSpPr>
        <p:spPr>
          <a:xfrm>
            <a:off x="2874625" y="275339"/>
            <a:ext cx="5562000" cy="4428300"/>
          </a:xfrm>
          <a:prstGeom prst="rect">
            <a:avLst/>
          </a:prstGeom>
        </p:spPr>
        <p:txBody>
          <a:bodyPr spcFirstLastPara="1" wrap="square" lIns="91425" tIns="91425" rIns="91425" bIns="91425" anchor="t" anchorCtr="0">
            <a:noAutofit/>
          </a:bodyPr>
          <a:lstStyle>
            <a:lvl1pPr marL="457200" lvl="0" indent="-419100">
              <a:spcBef>
                <a:spcPts val="600"/>
              </a:spcBef>
              <a:spcAft>
                <a:spcPts val="0"/>
              </a:spcAft>
              <a:buClr>
                <a:srgbClr val="6FA8DC"/>
              </a:buClr>
              <a:buSzPts val="3000"/>
              <a:buChar char="▸"/>
              <a:defRPr/>
            </a:lvl1pPr>
            <a:lvl2pPr marL="914400" lvl="1" indent="-381000">
              <a:spcBef>
                <a:spcPts val="0"/>
              </a:spcBef>
              <a:spcAft>
                <a:spcPts val="0"/>
              </a:spcAft>
              <a:buClr>
                <a:srgbClr val="6FA8DC"/>
              </a:buClr>
              <a:buSzPts val="2400"/>
              <a:buChar char="▹"/>
              <a:defRPr/>
            </a:lvl2pPr>
            <a:lvl3pPr marL="1371600" lvl="2" indent="-381000">
              <a:spcBef>
                <a:spcPts val="0"/>
              </a:spcBef>
              <a:spcAft>
                <a:spcPts val="0"/>
              </a:spcAft>
              <a:buClr>
                <a:srgbClr val="6FA8DC"/>
              </a:buClr>
              <a:buSzPts val="2400"/>
              <a:buChar char="■"/>
              <a:defRPr/>
            </a:lvl3pPr>
            <a:lvl4pPr marL="1828800" lvl="3" indent="-342900">
              <a:spcBef>
                <a:spcPts val="0"/>
              </a:spcBef>
              <a:spcAft>
                <a:spcPts val="0"/>
              </a:spcAft>
              <a:buClr>
                <a:srgbClr val="6FA8DC"/>
              </a:buClr>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26" name="Google Shape;26;p5"/>
          <p:cNvSpPr txBox="1">
            <a:spLocks noGrp="1"/>
          </p:cNvSpPr>
          <p:nvPr>
            <p:ph type="sldNum" idx="12"/>
          </p:nvPr>
        </p:nvSpPr>
        <p:spPr>
          <a:xfrm>
            <a:off x="109075" y="146024"/>
            <a:ext cx="1807200" cy="1252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a:t>
            </a:fld>
            <a:endParaRPr/>
          </a:p>
        </p:txBody>
      </p:sp>
    </p:spTree>
    <p:extLst>
      <p:ext uri="{BB962C8B-B14F-4D97-AF65-F5344CB8AC3E}">
        <p14:creationId xmlns:p14="http://schemas.microsoft.com/office/powerpoint/2010/main" val="2011147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C64ECF5-20D0-41D5-AD49-0BB54D680DD8}" type="slidenum">
              <a:rPr lang="en-US" smtClean="0"/>
              <a:pPr>
                <a:defRPr/>
              </a:pPr>
              <a:t>‹#›</a:t>
            </a:fld>
            <a:endParaRPr lang="en-US"/>
          </a:p>
        </p:txBody>
      </p:sp>
    </p:spTree>
    <p:extLst>
      <p:ext uri="{BB962C8B-B14F-4D97-AF65-F5344CB8AC3E}">
        <p14:creationId xmlns:p14="http://schemas.microsoft.com/office/powerpoint/2010/main" val="7535301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color">
  <p:cSld name="Blank color">
    <p:bg>
      <p:bgPr>
        <a:solidFill>
          <a:schemeClr val="accent1"/>
        </a:solidFill>
        <a:effectLst/>
      </p:bgPr>
    </p:bg>
    <p:spTree>
      <p:nvGrpSpPr>
        <p:cNvPr id="1" name="Shape 55"/>
        <p:cNvGrpSpPr/>
        <p:nvPr/>
      </p:nvGrpSpPr>
      <p:grpSpPr>
        <a:xfrm>
          <a:off x="0" y="0"/>
          <a:ext cx="0" cy="0"/>
          <a:chOff x="0" y="0"/>
          <a:chExt cx="0" cy="0"/>
        </a:xfrm>
      </p:grpSpPr>
      <p:sp>
        <p:nvSpPr>
          <p:cNvPr id="56" name="Google Shape;56;p12"/>
          <p:cNvSpPr txBox="1">
            <a:spLocks noGrp="1"/>
          </p:cNvSpPr>
          <p:nvPr>
            <p:ph type="sldNum" idx="12"/>
          </p:nvPr>
        </p:nvSpPr>
        <p:spPr>
          <a:xfrm>
            <a:off x="109075" y="146024"/>
            <a:ext cx="1807200" cy="12528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a:t>
            </a:fld>
            <a:endParaRPr/>
          </a:p>
        </p:txBody>
      </p:sp>
    </p:spTree>
    <p:extLst>
      <p:ext uri="{BB962C8B-B14F-4D97-AF65-F5344CB8AC3E}">
        <p14:creationId xmlns:p14="http://schemas.microsoft.com/office/powerpoint/2010/main" val="4254356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12"/>
        <p:cNvGrpSpPr/>
        <p:nvPr/>
      </p:nvGrpSpPr>
      <p:grpSpPr>
        <a:xfrm>
          <a:off x="0" y="0"/>
          <a:ext cx="0" cy="0"/>
          <a:chOff x="0" y="0"/>
          <a:chExt cx="0" cy="0"/>
        </a:xfrm>
      </p:grpSpPr>
      <p:sp>
        <p:nvSpPr>
          <p:cNvPr id="14" name="Google Shape;14;p3"/>
          <p:cNvSpPr txBox="1">
            <a:spLocks noGrp="1"/>
          </p:cNvSpPr>
          <p:nvPr>
            <p:ph type="ctrTitle"/>
          </p:nvPr>
        </p:nvSpPr>
        <p:spPr>
          <a:xfrm>
            <a:off x="2970175" y="3107350"/>
            <a:ext cx="5792700" cy="1159800"/>
          </a:xfrm>
          <a:prstGeom prst="rect">
            <a:avLst/>
          </a:prstGeom>
        </p:spPr>
        <p:txBody>
          <a:bodyPr spcFirstLastPara="1" wrap="square" lIns="91425" tIns="91425" rIns="91425" bIns="91425" anchor="b" anchorCtr="0">
            <a:noAutofit/>
          </a:bodyPr>
          <a:lstStyle>
            <a:lvl1pPr lvl="0" algn="r" rtl="0">
              <a:spcBef>
                <a:spcPts val="0"/>
              </a:spcBef>
              <a:spcAft>
                <a:spcPts val="0"/>
              </a:spcAft>
              <a:buClr>
                <a:schemeClr val="dk1"/>
              </a:buClr>
              <a:buSzPts val="4800"/>
              <a:buNone/>
              <a:defRPr sz="4800">
                <a:solidFill>
                  <a:schemeClr val="dk1"/>
                </a:solidFill>
              </a:defRPr>
            </a:lvl1pPr>
            <a:lvl2pPr lvl="1" algn="r" rtl="0">
              <a:spcBef>
                <a:spcPts val="0"/>
              </a:spcBef>
              <a:spcAft>
                <a:spcPts val="0"/>
              </a:spcAft>
              <a:buClr>
                <a:schemeClr val="dk1"/>
              </a:buClr>
              <a:buSzPts val="4800"/>
              <a:buNone/>
              <a:defRPr sz="4800">
                <a:solidFill>
                  <a:schemeClr val="dk1"/>
                </a:solidFill>
              </a:defRPr>
            </a:lvl2pPr>
            <a:lvl3pPr lvl="2" algn="r" rtl="0">
              <a:spcBef>
                <a:spcPts val="0"/>
              </a:spcBef>
              <a:spcAft>
                <a:spcPts val="0"/>
              </a:spcAft>
              <a:buClr>
                <a:schemeClr val="dk1"/>
              </a:buClr>
              <a:buSzPts val="4800"/>
              <a:buNone/>
              <a:defRPr sz="4800">
                <a:solidFill>
                  <a:schemeClr val="dk1"/>
                </a:solidFill>
              </a:defRPr>
            </a:lvl3pPr>
            <a:lvl4pPr lvl="3" algn="r" rtl="0">
              <a:spcBef>
                <a:spcPts val="0"/>
              </a:spcBef>
              <a:spcAft>
                <a:spcPts val="0"/>
              </a:spcAft>
              <a:buClr>
                <a:schemeClr val="dk1"/>
              </a:buClr>
              <a:buSzPts val="4800"/>
              <a:buNone/>
              <a:defRPr sz="4800">
                <a:solidFill>
                  <a:schemeClr val="dk1"/>
                </a:solidFill>
              </a:defRPr>
            </a:lvl4pPr>
            <a:lvl5pPr lvl="4" algn="r" rtl="0">
              <a:spcBef>
                <a:spcPts val="0"/>
              </a:spcBef>
              <a:spcAft>
                <a:spcPts val="0"/>
              </a:spcAft>
              <a:buClr>
                <a:schemeClr val="dk1"/>
              </a:buClr>
              <a:buSzPts val="4800"/>
              <a:buNone/>
              <a:defRPr sz="4800">
                <a:solidFill>
                  <a:schemeClr val="dk1"/>
                </a:solidFill>
              </a:defRPr>
            </a:lvl5pPr>
            <a:lvl6pPr lvl="5" algn="r" rtl="0">
              <a:spcBef>
                <a:spcPts val="0"/>
              </a:spcBef>
              <a:spcAft>
                <a:spcPts val="0"/>
              </a:spcAft>
              <a:buClr>
                <a:schemeClr val="dk1"/>
              </a:buClr>
              <a:buSzPts val="4800"/>
              <a:buNone/>
              <a:defRPr sz="4800">
                <a:solidFill>
                  <a:schemeClr val="dk1"/>
                </a:solidFill>
              </a:defRPr>
            </a:lvl6pPr>
            <a:lvl7pPr lvl="6" algn="r" rtl="0">
              <a:spcBef>
                <a:spcPts val="0"/>
              </a:spcBef>
              <a:spcAft>
                <a:spcPts val="0"/>
              </a:spcAft>
              <a:buClr>
                <a:schemeClr val="dk1"/>
              </a:buClr>
              <a:buSzPts val="4800"/>
              <a:buNone/>
              <a:defRPr sz="4800">
                <a:solidFill>
                  <a:schemeClr val="dk1"/>
                </a:solidFill>
              </a:defRPr>
            </a:lvl7pPr>
            <a:lvl8pPr lvl="7" algn="r" rtl="0">
              <a:spcBef>
                <a:spcPts val="0"/>
              </a:spcBef>
              <a:spcAft>
                <a:spcPts val="0"/>
              </a:spcAft>
              <a:buClr>
                <a:schemeClr val="dk1"/>
              </a:buClr>
              <a:buSzPts val="4800"/>
              <a:buNone/>
              <a:defRPr sz="4800">
                <a:solidFill>
                  <a:schemeClr val="dk1"/>
                </a:solidFill>
              </a:defRPr>
            </a:lvl8pPr>
            <a:lvl9pPr lvl="8" algn="r" rtl="0">
              <a:spcBef>
                <a:spcPts val="0"/>
              </a:spcBef>
              <a:spcAft>
                <a:spcPts val="0"/>
              </a:spcAft>
              <a:buClr>
                <a:schemeClr val="dk1"/>
              </a:buClr>
              <a:buSzPts val="4800"/>
              <a:buNone/>
              <a:defRPr sz="4800">
                <a:solidFill>
                  <a:schemeClr val="dk1"/>
                </a:solidFill>
              </a:defRPr>
            </a:lvl9pPr>
          </a:lstStyle>
          <a:p>
            <a:endParaRPr/>
          </a:p>
        </p:txBody>
      </p:sp>
      <p:sp>
        <p:nvSpPr>
          <p:cNvPr id="15" name="Google Shape;15;p3"/>
          <p:cNvSpPr txBox="1">
            <a:spLocks noGrp="1"/>
          </p:cNvSpPr>
          <p:nvPr>
            <p:ph type="subTitle" idx="1"/>
          </p:nvPr>
        </p:nvSpPr>
        <p:spPr>
          <a:xfrm>
            <a:off x="2970175" y="3906852"/>
            <a:ext cx="5792700" cy="784800"/>
          </a:xfrm>
          <a:prstGeom prst="rect">
            <a:avLst/>
          </a:prstGeom>
        </p:spPr>
        <p:txBody>
          <a:bodyPr spcFirstLastPara="1" wrap="square" lIns="91425" tIns="91425" rIns="91425" bIns="91425" anchor="b" anchorCtr="0">
            <a:noAutofit/>
          </a:bodyPr>
          <a:lstStyle>
            <a:lvl1pPr lvl="0" algn="r" rtl="0">
              <a:spcBef>
                <a:spcPts val="0"/>
              </a:spcBef>
              <a:spcAft>
                <a:spcPts val="0"/>
              </a:spcAft>
              <a:buClr>
                <a:schemeClr val="accent1"/>
              </a:buClr>
              <a:buSzPts val="2400"/>
              <a:buNone/>
              <a:defRPr sz="2400">
                <a:solidFill>
                  <a:schemeClr val="accent1"/>
                </a:solidFill>
              </a:defRPr>
            </a:lvl1pPr>
            <a:lvl2pPr lvl="1" algn="r" rtl="0">
              <a:spcBef>
                <a:spcPts val="0"/>
              </a:spcBef>
              <a:spcAft>
                <a:spcPts val="0"/>
              </a:spcAft>
              <a:buClr>
                <a:schemeClr val="accent1"/>
              </a:buClr>
              <a:buSzPts val="2400"/>
              <a:buNone/>
              <a:defRPr>
                <a:solidFill>
                  <a:schemeClr val="accent1"/>
                </a:solidFill>
              </a:defRPr>
            </a:lvl2pPr>
            <a:lvl3pPr lvl="2" algn="r" rtl="0">
              <a:spcBef>
                <a:spcPts val="0"/>
              </a:spcBef>
              <a:spcAft>
                <a:spcPts val="0"/>
              </a:spcAft>
              <a:buClr>
                <a:schemeClr val="accent1"/>
              </a:buClr>
              <a:buSzPts val="2400"/>
              <a:buNone/>
              <a:defRPr>
                <a:solidFill>
                  <a:schemeClr val="accent1"/>
                </a:solidFill>
              </a:defRPr>
            </a:lvl3pPr>
            <a:lvl4pPr lvl="3" algn="r" rtl="0">
              <a:spcBef>
                <a:spcPts val="0"/>
              </a:spcBef>
              <a:spcAft>
                <a:spcPts val="0"/>
              </a:spcAft>
              <a:buClr>
                <a:schemeClr val="accent1"/>
              </a:buClr>
              <a:buSzPts val="2400"/>
              <a:buNone/>
              <a:defRPr sz="2400">
                <a:solidFill>
                  <a:schemeClr val="accent1"/>
                </a:solidFill>
              </a:defRPr>
            </a:lvl4pPr>
            <a:lvl5pPr lvl="4" algn="r" rtl="0">
              <a:spcBef>
                <a:spcPts val="0"/>
              </a:spcBef>
              <a:spcAft>
                <a:spcPts val="0"/>
              </a:spcAft>
              <a:buClr>
                <a:schemeClr val="accent1"/>
              </a:buClr>
              <a:buSzPts val="2400"/>
              <a:buNone/>
              <a:defRPr sz="2400">
                <a:solidFill>
                  <a:schemeClr val="accent1"/>
                </a:solidFill>
              </a:defRPr>
            </a:lvl5pPr>
            <a:lvl6pPr lvl="5" algn="r" rtl="0">
              <a:spcBef>
                <a:spcPts val="0"/>
              </a:spcBef>
              <a:spcAft>
                <a:spcPts val="0"/>
              </a:spcAft>
              <a:buClr>
                <a:schemeClr val="accent1"/>
              </a:buClr>
              <a:buSzPts val="2400"/>
              <a:buNone/>
              <a:defRPr sz="2400">
                <a:solidFill>
                  <a:schemeClr val="accent1"/>
                </a:solidFill>
              </a:defRPr>
            </a:lvl6pPr>
            <a:lvl7pPr lvl="6" algn="r" rtl="0">
              <a:spcBef>
                <a:spcPts val="0"/>
              </a:spcBef>
              <a:spcAft>
                <a:spcPts val="0"/>
              </a:spcAft>
              <a:buClr>
                <a:schemeClr val="accent1"/>
              </a:buClr>
              <a:buSzPts val="2400"/>
              <a:buNone/>
              <a:defRPr sz="2400">
                <a:solidFill>
                  <a:schemeClr val="accent1"/>
                </a:solidFill>
              </a:defRPr>
            </a:lvl7pPr>
            <a:lvl8pPr lvl="7" algn="r" rtl="0">
              <a:spcBef>
                <a:spcPts val="0"/>
              </a:spcBef>
              <a:spcAft>
                <a:spcPts val="0"/>
              </a:spcAft>
              <a:buClr>
                <a:schemeClr val="accent1"/>
              </a:buClr>
              <a:buSzPts val="2400"/>
              <a:buNone/>
              <a:defRPr sz="2400">
                <a:solidFill>
                  <a:schemeClr val="accent1"/>
                </a:solidFill>
              </a:defRPr>
            </a:lvl8pPr>
            <a:lvl9pPr lvl="8" algn="r" rtl="0">
              <a:spcBef>
                <a:spcPts val="0"/>
              </a:spcBef>
              <a:spcAft>
                <a:spcPts val="0"/>
              </a:spcAft>
              <a:buClr>
                <a:schemeClr val="accent1"/>
              </a:buClr>
              <a:buSzPts val="2400"/>
              <a:buNone/>
              <a:defRPr sz="2400">
                <a:solidFill>
                  <a:schemeClr val="accent1"/>
                </a:solidFill>
              </a:defRPr>
            </a:lvl9pPr>
          </a:lstStyle>
          <a:p>
            <a:endParaRPr/>
          </a:p>
        </p:txBody>
      </p:sp>
      <p:sp>
        <p:nvSpPr>
          <p:cNvPr id="16" name="Google Shape;16;p3"/>
          <p:cNvSpPr txBox="1">
            <a:spLocks noGrp="1"/>
          </p:cNvSpPr>
          <p:nvPr>
            <p:ph type="sldNum" idx="12"/>
          </p:nvPr>
        </p:nvSpPr>
        <p:spPr>
          <a:xfrm>
            <a:off x="109075" y="146024"/>
            <a:ext cx="1807200" cy="1252800"/>
          </a:xfrm>
          <a:prstGeom prst="rect">
            <a:avLst/>
          </a:prstGeom>
        </p:spPr>
        <p:txBody>
          <a:bodyPr spcFirstLastPara="1" wrap="square" lIns="91425" tIns="91425" rIns="91425" bIns="91425" anchor="t" anchorCtr="0">
            <a:noAutofit/>
          </a:bodyPr>
          <a:lstStyle>
            <a:lvl1pPr lvl="0">
              <a:buNone/>
              <a:defRPr>
                <a:solidFill>
                  <a:schemeClr val="accent3"/>
                </a:solidFill>
              </a:defRPr>
            </a:lvl1pPr>
            <a:lvl2pPr lvl="1">
              <a:buNone/>
              <a:defRPr>
                <a:solidFill>
                  <a:schemeClr val="accent3"/>
                </a:solidFill>
              </a:defRPr>
            </a:lvl2pPr>
            <a:lvl3pPr lvl="2">
              <a:buNone/>
              <a:defRPr>
                <a:solidFill>
                  <a:schemeClr val="accent3"/>
                </a:solidFill>
              </a:defRPr>
            </a:lvl3pPr>
            <a:lvl4pPr lvl="3">
              <a:buNone/>
              <a:defRPr>
                <a:solidFill>
                  <a:schemeClr val="accent3"/>
                </a:solidFill>
              </a:defRPr>
            </a:lvl4pPr>
            <a:lvl5pPr lvl="4">
              <a:buNone/>
              <a:defRPr>
                <a:solidFill>
                  <a:schemeClr val="accent3"/>
                </a:solidFill>
              </a:defRPr>
            </a:lvl5pPr>
            <a:lvl6pPr lvl="5">
              <a:buNone/>
              <a:defRPr>
                <a:solidFill>
                  <a:schemeClr val="accent3"/>
                </a:solidFill>
              </a:defRPr>
            </a:lvl6pPr>
            <a:lvl7pPr lvl="6">
              <a:buNone/>
              <a:defRPr>
                <a:solidFill>
                  <a:schemeClr val="accent3"/>
                </a:solidFill>
              </a:defRPr>
            </a:lvl7pPr>
            <a:lvl8pPr lvl="7">
              <a:buNone/>
              <a:defRPr>
                <a:solidFill>
                  <a:schemeClr val="accent3"/>
                </a:solidFill>
              </a:defRPr>
            </a:lvl8pPr>
            <a:lvl9pPr lvl="8">
              <a:buNone/>
              <a:defRPr>
                <a:solidFill>
                  <a:schemeClr val="accent3"/>
                </a:solidFill>
              </a:defRPr>
            </a:lvl9p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a:t>
            </a:fld>
            <a:endParaRPr/>
          </a:p>
        </p:txBody>
      </p:sp>
    </p:spTree>
    <p:extLst>
      <p:ext uri="{BB962C8B-B14F-4D97-AF65-F5344CB8AC3E}">
        <p14:creationId xmlns:p14="http://schemas.microsoft.com/office/powerpoint/2010/main" val="19725903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7"/>
        <p:cNvGrpSpPr/>
        <p:nvPr/>
      </p:nvGrpSpPr>
      <p:grpSpPr>
        <a:xfrm>
          <a:off x="0" y="0"/>
          <a:ext cx="0" cy="0"/>
          <a:chOff x="0" y="0"/>
          <a:chExt cx="0" cy="0"/>
        </a:xfrm>
      </p:grpSpPr>
      <p:sp>
        <p:nvSpPr>
          <p:cNvPr id="19" name="Google Shape;19;p4"/>
          <p:cNvSpPr txBox="1">
            <a:spLocks noGrp="1"/>
          </p:cNvSpPr>
          <p:nvPr>
            <p:ph type="body" idx="1"/>
          </p:nvPr>
        </p:nvSpPr>
        <p:spPr>
          <a:xfrm>
            <a:off x="1784250" y="222075"/>
            <a:ext cx="6549300" cy="2607300"/>
          </a:xfrm>
          <a:prstGeom prst="rect">
            <a:avLst/>
          </a:prstGeom>
        </p:spPr>
        <p:txBody>
          <a:bodyPr spcFirstLastPara="1" wrap="square" lIns="91425" tIns="91425" rIns="91425" bIns="91425" anchor="t" anchorCtr="0">
            <a:noAutofit/>
          </a:bodyPr>
          <a:lstStyle>
            <a:lvl1pPr marL="457200" lvl="0" indent="-482600" rtl="0">
              <a:spcBef>
                <a:spcPts val="600"/>
              </a:spcBef>
              <a:spcAft>
                <a:spcPts val="0"/>
              </a:spcAft>
              <a:buSzPts val="4000"/>
              <a:buChar char="▸"/>
              <a:defRPr sz="4000" b="1" i="1"/>
            </a:lvl1pPr>
            <a:lvl2pPr marL="914400" lvl="1" indent="-482600" rtl="0">
              <a:spcBef>
                <a:spcPts val="0"/>
              </a:spcBef>
              <a:spcAft>
                <a:spcPts val="0"/>
              </a:spcAft>
              <a:buSzPts val="4000"/>
              <a:buChar char="▹"/>
              <a:defRPr sz="4000" b="1" i="1"/>
            </a:lvl2pPr>
            <a:lvl3pPr marL="1371600" lvl="2" indent="-482600" rtl="0">
              <a:spcBef>
                <a:spcPts val="0"/>
              </a:spcBef>
              <a:spcAft>
                <a:spcPts val="0"/>
              </a:spcAft>
              <a:buSzPts val="4000"/>
              <a:buChar char="■"/>
              <a:defRPr sz="4000" b="1" i="1"/>
            </a:lvl3pPr>
            <a:lvl4pPr marL="1828800" lvl="3" indent="-482600" rtl="0">
              <a:spcBef>
                <a:spcPts val="0"/>
              </a:spcBef>
              <a:spcAft>
                <a:spcPts val="0"/>
              </a:spcAft>
              <a:buSzPts val="4000"/>
              <a:buChar char="●"/>
              <a:defRPr sz="4000" b="1" i="1"/>
            </a:lvl4pPr>
            <a:lvl5pPr marL="2286000" lvl="4" indent="-482600" rtl="0">
              <a:spcBef>
                <a:spcPts val="0"/>
              </a:spcBef>
              <a:spcAft>
                <a:spcPts val="0"/>
              </a:spcAft>
              <a:buSzPts val="4000"/>
              <a:buChar char="○"/>
              <a:defRPr sz="4000" b="1" i="1"/>
            </a:lvl5pPr>
            <a:lvl6pPr marL="2743200" lvl="5" indent="-482600" rtl="0">
              <a:spcBef>
                <a:spcPts val="0"/>
              </a:spcBef>
              <a:spcAft>
                <a:spcPts val="0"/>
              </a:spcAft>
              <a:buSzPts val="4000"/>
              <a:buChar char="■"/>
              <a:defRPr sz="4000" b="1" i="1"/>
            </a:lvl6pPr>
            <a:lvl7pPr marL="3200400" lvl="6" indent="-482600" rtl="0">
              <a:spcBef>
                <a:spcPts val="0"/>
              </a:spcBef>
              <a:spcAft>
                <a:spcPts val="0"/>
              </a:spcAft>
              <a:buSzPts val="4000"/>
              <a:buChar char="●"/>
              <a:defRPr sz="4000" b="1" i="1"/>
            </a:lvl7pPr>
            <a:lvl8pPr marL="3657600" lvl="7" indent="-482600" rtl="0">
              <a:spcBef>
                <a:spcPts val="0"/>
              </a:spcBef>
              <a:spcAft>
                <a:spcPts val="0"/>
              </a:spcAft>
              <a:buSzPts val="4000"/>
              <a:buChar char="○"/>
              <a:defRPr sz="4000" b="1" i="1"/>
            </a:lvl8pPr>
            <a:lvl9pPr marL="4114800" lvl="8" indent="-482600">
              <a:spcBef>
                <a:spcPts val="0"/>
              </a:spcBef>
              <a:spcAft>
                <a:spcPts val="0"/>
              </a:spcAft>
              <a:buSzPts val="4000"/>
              <a:buChar char="■"/>
              <a:defRPr sz="4000" b="1" i="1"/>
            </a:lvl9pPr>
          </a:lstStyle>
          <a:p>
            <a:endParaRPr/>
          </a:p>
        </p:txBody>
      </p:sp>
      <p:sp>
        <p:nvSpPr>
          <p:cNvPr id="20" name="Google Shape;20;p4"/>
          <p:cNvSpPr txBox="1">
            <a:spLocks noGrp="1"/>
          </p:cNvSpPr>
          <p:nvPr>
            <p:ph type="sldNum" idx="12"/>
          </p:nvPr>
        </p:nvSpPr>
        <p:spPr>
          <a:xfrm>
            <a:off x="109075" y="146024"/>
            <a:ext cx="1807200" cy="1252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a:t>
            </a:fld>
            <a:endParaRPr/>
          </a:p>
        </p:txBody>
      </p:sp>
    </p:spTree>
    <p:extLst>
      <p:ext uri="{BB962C8B-B14F-4D97-AF65-F5344CB8AC3E}">
        <p14:creationId xmlns:p14="http://schemas.microsoft.com/office/powerpoint/2010/main" val="293152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12/04/2023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n" smtClean="0"/>
              <a:pPr marL="0" lvl="0" indent="0" algn="l" rtl="0">
                <a:spcBef>
                  <a:spcPts val="0"/>
                </a:spcBef>
                <a:spcAft>
                  <a:spcPts val="0"/>
                </a:spcAft>
                <a:buNone/>
              </a:pPr>
              <a:t>‹#›</a:t>
            </a:fld>
            <a:endParaRPr lang="en"/>
          </a:p>
        </p:txBody>
      </p:sp>
    </p:spTree>
    <p:extLst>
      <p:ext uri="{BB962C8B-B14F-4D97-AF65-F5344CB8AC3E}">
        <p14:creationId xmlns:p14="http://schemas.microsoft.com/office/powerpoint/2010/main" val="2661261659"/>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08001" y="1620442"/>
            <a:ext cx="3138026" cy="29105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17477" y="1620442"/>
            <a:ext cx="3138026" cy="29105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12/04/2023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n" smtClean="0"/>
              <a:pPr marL="0" lvl="0" indent="0" algn="l" rtl="0">
                <a:spcBef>
                  <a:spcPts val="0"/>
                </a:spcBef>
                <a:spcAft>
                  <a:spcPts val="0"/>
                </a:spcAft>
                <a:buNone/>
              </a:pPr>
              <a:t>‹#›</a:t>
            </a:fld>
            <a:endParaRPr lang="en"/>
          </a:p>
        </p:txBody>
      </p:sp>
    </p:spTree>
    <p:extLst>
      <p:ext uri="{BB962C8B-B14F-4D97-AF65-F5344CB8AC3E}">
        <p14:creationId xmlns:p14="http://schemas.microsoft.com/office/powerpoint/2010/main" val="1077532920"/>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506809" y="1620737"/>
            <a:ext cx="3139217"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506809" y="2052934"/>
            <a:ext cx="3139217" cy="24780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16287" y="1620737"/>
            <a:ext cx="3139214"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816288" y="2052934"/>
            <a:ext cx="3139213" cy="24780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12/04/2023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n" smtClean="0"/>
              <a:pPr marL="0" lvl="0" indent="0" algn="l" rtl="0">
                <a:spcBef>
                  <a:spcPts val="0"/>
                </a:spcBef>
                <a:spcAft>
                  <a:spcPts val="0"/>
                </a:spcAft>
                <a:buNone/>
              </a:pPr>
              <a:t>‹#›</a:t>
            </a:fld>
            <a:endParaRPr lang="en"/>
          </a:p>
        </p:txBody>
      </p:sp>
    </p:spTree>
    <p:extLst>
      <p:ext uri="{BB962C8B-B14F-4D97-AF65-F5344CB8AC3E}">
        <p14:creationId xmlns:p14="http://schemas.microsoft.com/office/powerpoint/2010/main" val="4198391953"/>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12/04/2023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n" smtClean="0"/>
              <a:pPr marL="0" lvl="0" indent="0" algn="l" rtl="0">
                <a:spcBef>
                  <a:spcPts val="0"/>
                </a:spcBef>
                <a:spcAft>
                  <a:spcPts val="0"/>
                </a:spcAft>
                <a:buNone/>
              </a:pPr>
              <a:t>‹#›</a:t>
            </a:fld>
            <a:endParaRPr lang="en"/>
          </a:p>
        </p:txBody>
      </p:sp>
    </p:spTree>
    <p:extLst>
      <p:ext uri="{BB962C8B-B14F-4D97-AF65-F5344CB8AC3E}">
        <p14:creationId xmlns:p14="http://schemas.microsoft.com/office/powerpoint/2010/main" val="1498200794"/>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12/04/2023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n" smtClean="0"/>
              <a:pPr marL="0" lvl="0" indent="0" algn="l" rtl="0">
                <a:spcBef>
                  <a:spcPts val="0"/>
                </a:spcBef>
                <a:spcAft>
                  <a:spcPts val="0"/>
                </a:spcAft>
                <a:buNone/>
              </a:pPr>
              <a:t>‹#›</a:t>
            </a:fld>
            <a:endParaRPr lang="en"/>
          </a:p>
        </p:txBody>
      </p:sp>
    </p:spTree>
    <p:extLst>
      <p:ext uri="{BB962C8B-B14F-4D97-AF65-F5344CB8AC3E}">
        <p14:creationId xmlns:p14="http://schemas.microsoft.com/office/powerpoint/2010/main" val="2707514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p:spPr>
        <p:txBody>
          <a:bodyPr anchor="b">
            <a:normAutofit/>
          </a:bodyPr>
          <a:lstStyle>
            <a:lvl1pPr>
              <a:defRPr sz="1500"/>
            </a:lvl1pPr>
          </a:lstStyle>
          <a:p>
            <a:r>
              <a:rPr lang="en-US"/>
              <a:t>Click to edit Master title style</a:t>
            </a:r>
            <a:endParaRPr lang="en-US" dirty="0"/>
          </a:p>
        </p:txBody>
      </p:sp>
      <p:sp>
        <p:nvSpPr>
          <p:cNvPr id="3" name="Content Placeholder 2"/>
          <p:cNvSpPr>
            <a:spLocks noGrp="1"/>
          </p:cNvSpPr>
          <p:nvPr>
            <p:ph idx="1"/>
          </p:nvPr>
        </p:nvSpPr>
        <p:spPr>
          <a:xfrm>
            <a:off x="3570346" y="386193"/>
            <a:ext cx="3385156" cy="41448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8001" y="2082802"/>
            <a:ext cx="2890896" cy="1938337"/>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12/04/2023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n" smtClean="0"/>
              <a:pPr marL="0" lvl="0" indent="0" algn="l" rtl="0">
                <a:spcBef>
                  <a:spcPts val="0"/>
                </a:spcBef>
                <a:spcAft>
                  <a:spcPts val="0"/>
                </a:spcAft>
                <a:buNone/>
              </a:pPr>
              <a:t>‹#›</a:t>
            </a:fld>
            <a:endParaRPr lang="en"/>
          </a:p>
        </p:txBody>
      </p:sp>
    </p:spTree>
    <p:extLst>
      <p:ext uri="{BB962C8B-B14F-4D97-AF65-F5344CB8AC3E}">
        <p14:creationId xmlns:p14="http://schemas.microsoft.com/office/powerpoint/2010/main" val="1459595404"/>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3600450"/>
            <a:ext cx="6447500" cy="425054"/>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8001" y="457200"/>
            <a:ext cx="6447501" cy="288428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508001" y="4025504"/>
            <a:ext cx="6447500" cy="505518"/>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l" rtl="0">
              <a:spcBef>
                <a:spcPts val="0"/>
              </a:spcBef>
              <a:spcAft>
                <a:spcPts val="0"/>
              </a:spcAft>
              <a:buNone/>
            </a:pPr>
            <a:fld id="{00000000-1234-1234-1234-123412341234}" type="slidenum">
              <a:rPr lang="en" smtClean="0"/>
              <a:pPr marL="0" lvl="0" indent="0" algn="l" rtl="0">
                <a:spcBef>
                  <a:spcPts val="0"/>
                </a:spcBef>
                <a:spcAft>
                  <a:spcPts val="0"/>
                </a:spcAft>
                <a:buNone/>
              </a:pPr>
              <a:t>‹#›</a:t>
            </a:fld>
            <a:endParaRPr lang="en"/>
          </a:p>
        </p:txBody>
      </p:sp>
      <p:sp>
        <p:nvSpPr>
          <p:cNvPr id="5" name="Date Placeholder 4"/>
          <p:cNvSpPr>
            <a:spLocks noGrp="1"/>
          </p:cNvSpPr>
          <p:nvPr>
            <p:ph type="dt" sz="half" idx="10"/>
          </p:nvPr>
        </p:nvSpPr>
        <p:spPr/>
        <p:txBody>
          <a:bodyPr/>
          <a:lstStyle/>
          <a:p>
            <a:fld id="{B61BEF0D-F0BB-DE4B-95CE-6DB70DBA9567}" type="datetimeFigureOut">
              <a:rPr lang="en-US" smtClean="0"/>
              <a:pPr/>
              <a:t>12/04/2023</a:t>
            </a:fld>
            <a:endParaRPr lang="en-US" dirty="0"/>
          </a:p>
        </p:txBody>
      </p:sp>
    </p:spTree>
    <p:extLst>
      <p:ext uri="{BB962C8B-B14F-4D97-AF65-F5344CB8AC3E}">
        <p14:creationId xmlns:p14="http://schemas.microsoft.com/office/powerpoint/2010/main" val="401871334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508001" y="1620442"/>
            <a:ext cx="6447501" cy="29105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3850" y="4531022"/>
            <a:ext cx="683954"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B61BEF0D-F0BB-DE4B-95CE-6DB70DBA9567}" type="datetimeFigureOut">
              <a:rPr lang="en-US" smtClean="0"/>
              <a:pPr/>
              <a:t>12/04/2023</a:t>
            </a:fld>
            <a:endParaRPr lang="en-US" dirty="0"/>
          </a:p>
        </p:txBody>
      </p:sp>
      <p:sp>
        <p:nvSpPr>
          <p:cNvPr id="5" name="Footer Placeholder 4"/>
          <p:cNvSpPr>
            <a:spLocks noGrp="1"/>
          </p:cNvSpPr>
          <p:nvPr>
            <p:ph type="ftr" sz="quarter" idx="3"/>
          </p:nvPr>
        </p:nvSpPr>
        <p:spPr>
          <a:xfrm>
            <a:off x="508001" y="4531022"/>
            <a:ext cx="4723209" cy="273844"/>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2998" y="4531022"/>
            <a:ext cx="512504" cy="273844"/>
          </a:xfrm>
          <a:prstGeom prst="rect">
            <a:avLst/>
          </a:prstGeom>
        </p:spPr>
        <p:txBody>
          <a:bodyPr vert="horz" lIns="91440" tIns="45720" rIns="91440" bIns="45720" rtlCol="0" anchor="ctr"/>
          <a:lstStyle>
            <a:lvl1pPr algn="r">
              <a:defRPr sz="675">
                <a:solidFill>
                  <a:schemeClr val="accent1"/>
                </a:solidFill>
              </a:defRPr>
            </a:lvl1pPr>
          </a:lstStyle>
          <a:p>
            <a:pPr marL="0" lvl="0" indent="0" algn="l" rtl="0">
              <a:spcBef>
                <a:spcPts val="0"/>
              </a:spcBef>
              <a:spcAft>
                <a:spcPts val="0"/>
              </a:spcAft>
              <a:buNone/>
            </a:pPr>
            <a:fld id="{00000000-1234-1234-1234-123412341234}" type="slidenum">
              <a:rPr lang="en" smtClean="0"/>
              <a:pPr marL="0" lvl="0" indent="0" algn="l" rtl="0">
                <a:spcBef>
                  <a:spcPts val="0"/>
                </a:spcBef>
                <a:spcAft>
                  <a:spcPts val="0"/>
                </a:spcAft>
                <a:buNone/>
              </a:pPr>
              <a:t>‹#›</a:t>
            </a:fld>
            <a:endParaRPr lang="en"/>
          </a:p>
        </p:txBody>
      </p:sp>
    </p:spTree>
    <p:extLst>
      <p:ext uri="{BB962C8B-B14F-4D97-AF65-F5344CB8AC3E}">
        <p14:creationId xmlns:p14="http://schemas.microsoft.com/office/powerpoint/2010/main" val="2626632603"/>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 id="2147483705" r:id="rId19"/>
    <p:sldLayoutId id="2147483706" r:id="rId20"/>
    <p:sldLayoutId id="2147483707" r:id="rId21"/>
    <p:sldLayoutId id="2147483708" r:id="rId22"/>
  </p:sldLayoutIdLst>
  <p:transition>
    <p:fade thruBlk="1"/>
  </p:transition>
  <p:hf hdr="0" ftr="0" dt="0"/>
  <p:txStyles>
    <p:titleStyle>
      <a:lvl1pPr algn="l" defTabSz="342900"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SzPct val="80000"/>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20.jpe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jpeg"/><Relationship Id="rId2" Type="http://schemas.openxmlformats.org/officeDocument/2006/relationships/image" Target="../media/image24.png"/><Relationship Id="rId1" Type="http://schemas.openxmlformats.org/officeDocument/2006/relationships/slideLayout" Target="../slideLayouts/slideLayout21.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image" Target="../media/image26.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0.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4" descr="2619719[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9922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930698"/>
            <a:ext cx="6436258" cy="461665"/>
          </a:xfrm>
          <a:prstGeom prst="rect">
            <a:avLst/>
          </a:prstGeom>
          <a:solidFill>
            <a:schemeClr val="bg1"/>
          </a:solidFill>
        </p:spPr>
        <p:txBody>
          <a:bodyPr wrap="square">
            <a:spAutoFit/>
          </a:bodyPr>
          <a:lstStyle/>
          <a:p>
            <a:pPr algn="just"/>
            <a:r>
              <a:rPr lang="en-US" sz="2400" b="1" i="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Tại sao virus phải sống kí sinh nội bào bắt buộc?</a:t>
            </a:r>
          </a:p>
        </p:txBody>
      </p:sp>
      <p:sp>
        <p:nvSpPr>
          <p:cNvPr id="5" name="Rectangle 4"/>
          <p:cNvSpPr/>
          <p:nvPr/>
        </p:nvSpPr>
        <p:spPr>
          <a:xfrm>
            <a:off x="0" y="1556087"/>
            <a:ext cx="8805333" cy="1200329"/>
          </a:xfrm>
          <a:prstGeom prst="rect">
            <a:avLst/>
          </a:prstGeom>
          <a:solidFill>
            <a:schemeClr val="bg1"/>
          </a:solidFill>
        </p:spPr>
        <p:txBody>
          <a:bodyPr wrap="square">
            <a:spAutoFit/>
          </a:bodyPr>
          <a:lstStyle/>
          <a:p>
            <a:pPr algn="just"/>
            <a:r>
              <a:rPr lang="en-US" sz="2400" b="1" dirty="0">
                <a:solidFill>
                  <a:schemeClr val="accent2">
                    <a:lumMod val="75000"/>
                  </a:schemeClr>
                </a:solidFill>
                <a:latin typeface="Times New Roman" panose="02020603050405020304" pitchFamily="18" charset="0"/>
                <a:ea typeface="Calibri" panose="020F0502020204030204" pitchFamily="34" charset="0"/>
                <a:cs typeface="Times New Roman" panose="02020603050405020304" pitchFamily="18" charset="0"/>
              </a:rPr>
              <a:t>Virus phải sống kí sinh nội bào bắt buộc chưa có cấu tạo tế bào, không có các thành phần chính của một tế bào điển hình, nên khi ra khỏi tế bào chủ, virus tồn tại như một vật không sống.</a:t>
            </a:r>
            <a:endParaRPr lang="en-US" sz="2400" b="1" dirty="0">
              <a:solidFill>
                <a:schemeClr val="accent2">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7343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1000"/>
                                        <p:tgtEl>
                                          <p:spTgt spid="5">
                                            <p:txEl>
                                              <p:pRg st="0" end="0"/>
                                            </p:txEl>
                                          </p:spTgt>
                                        </p:tgtEl>
                                      </p:cBhvr>
                                    </p:animEffect>
                                    <p:anim calcmode="lin" valueType="num">
                                      <p:cBhvr>
                                        <p:cTn id="13"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946" y="683860"/>
            <a:ext cx="9144000" cy="1131079"/>
          </a:xfrm>
          <a:prstGeom prst="rect">
            <a:avLst/>
          </a:prstGeom>
        </p:spPr>
        <p:txBody>
          <a:bodyPr wrap="square">
            <a:spAutoFit/>
          </a:bodyPr>
          <a:lstStyle/>
          <a:p>
            <a:pPr marL="342900" indent="-342900" algn="just">
              <a:lnSpc>
                <a:spcPts val="2700"/>
              </a:lnSpc>
              <a:spcBef>
                <a:spcPts val="200"/>
              </a:spcBef>
              <a:spcAft>
                <a:spcPts val="200"/>
              </a:spcAft>
              <a:buFont typeface="Wingdings" panose="05000000000000000000" pitchFamily="2" charset="2"/>
              <a:buChar char="§"/>
            </a:pPr>
            <a:r>
              <a:rPr lang="en-US" sz="2400" b="1" dirty="0">
                <a:solidFill>
                  <a:srgbClr val="C00000"/>
                </a:solidFill>
                <a:latin typeface="Times New Roman" panose="02020603050405020304" pitchFamily="18" charset="0"/>
                <a:cs typeface="Times New Roman" panose="02020603050405020304" pitchFamily="18" charset="0"/>
              </a:rPr>
              <a:t>Virus </a:t>
            </a:r>
            <a:r>
              <a:rPr lang="en-US" sz="2400" b="1" dirty="0" err="1">
                <a:solidFill>
                  <a:srgbClr val="C00000"/>
                </a:solidFill>
                <a:latin typeface="Times New Roman" panose="02020603050405020304" pitchFamily="18" charset="0"/>
                <a:cs typeface="Times New Roman" panose="02020603050405020304" pitchFamily="18" charset="0"/>
              </a:rPr>
              <a:t>là</a:t>
            </a:r>
            <a:r>
              <a:rPr lang="en-US" sz="2400" b="1" dirty="0">
                <a:solidFill>
                  <a:srgbClr val="C00000"/>
                </a:solidFill>
                <a:latin typeface="Times New Roman" panose="02020603050405020304" pitchFamily="18" charset="0"/>
                <a:cs typeface="Times New Roman" panose="02020603050405020304" pitchFamily="18" charset="0"/>
              </a:rPr>
              <a:t> tác nhân gây bệnh  cho thực vật, động vật, con người vì chúng có khả năng “sinh sản” và lan truyền rất nhanh từ tế bào này sang tế bào </a:t>
            </a:r>
            <a:r>
              <a:rPr lang="en-US" sz="2400" b="1" dirty="0" err="1">
                <a:solidFill>
                  <a:srgbClr val="C00000"/>
                </a:solidFill>
                <a:latin typeface="Times New Roman" panose="02020603050405020304" pitchFamily="18" charset="0"/>
                <a:cs typeface="Times New Roman" panose="02020603050405020304" pitchFamily="18" charset="0"/>
              </a:rPr>
              <a:t>khác</a:t>
            </a:r>
            <a:r>
              <a:rPr lang="en-US" sz="2400" b="1" dirty="0">
                <a:solidFill>
                  <a:srgbClr val="C00000"/>
                </a:solidFill>
                <a:latin typeface="Times New Roman" panose="02020603050405020304" pitchFamily="18" charset="0"/>
                <a:cs typeface="Times New Roman" panose="02020603050405020304" pitchFamily="18" charset="0"/>
              </a:rPr>
              <a:t>.</a:t>
            </a:r>
          </a:p>
        </p:txBody>
      </p:sp>
      <p:pic>
        <p:nvPicPr>
          <p:cNvPr id="6" name="Picture 5"/>
          <p:cNvPicPr>
            <a:picLocks noChangeAspect="1"/>
          </p:cNvPicPr>
          <p:nvPr/>
        </p:nvPicPr>
        <p:blipFill>
          <a:blip r:embed="rId2"/>
          <a:stretch>
            <a:fillRect/>
          </a:stretch>
        </p:blipFill>
        <p:spPr>
          <a:xfrm>
            <a:off x="139127" y="1725894"/>
            <a:ext cx="2068053" cy="3014272"/>
          </a:xfrm>
          <a:prstGeom prst="rect">
            <a:avLst/>
          </a:prstGeom>
          <a:ln>
            <a:solidFill>
              <a:srgbClr val="FF0000"/>
            </a:solidFill>
          </a:ln>
        </p:spPr>
      </p:pic>
      <p:sp>
        <p:nvSpPr>
          <p:cNvPr id="7" name="Title 1"/>
          <p:cNvSpPr txBox="1">
            <a:spLocks/>
          </p:cNvSpPr>
          <p:nvPr/>
        </p:nvSpPr>
        <p:spPr>
          <a:xfrm>
            <a:off x="181182" y="131700"/>
            <a:ext cx="6475127" cy="518293"/>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0000"/>
                </a:solidFill>
                <a:effectLst/>
                <a:uLnTx/>
                <a:uFillTx/>
                <a:latin typeface="Times New Roman" panose="02020603050405020304" pitchFamily="18" charset="0"/>
                <a:ea typeface="Arial"/>
                <a:cs typeface="Times New Roman" panose="02020603050405020304" pitchFamily="18" charset="0"/>
                <a:sym typeface="Arial"/>
              </a:rPr>
              <a:t>2. </a:t>
            </a:r>
            <a:r>
              <a:rPr kumimoji="0" lang="en-US" sz="2400" b="1" i="0" u="none" strike="noStrike" kern="0" cap="none" spc="0" normalizeH="0" baseline="0" noProof="0" dirty="0" err="1">
                <a:ln>
                  <a:noFill/>
                </a:ln>
                <a:solidFill>
                  <a:srgbClr val="000000"/>
                </a:solidFill>
                <a:effectLst/>
                <a:uLnTx/>
                <a:uFillTx/>
                <a:latin typeface="Times New Roman" panose="02020603050405020304" pitchFamily="18" charset="0"/>
                <a:ea typeface="Arial"/>
                <a:cs typeface="Times New Roman" panose="02020603050405020304" pitchFamily="18" charset="0"/>
                <a:sym typeface="Arial"/>
              </a:rPr>
              <a:t>Một</a:t>
            </a:r>
            <a:r>
              <a:rPr kumimoji="0" lang="en-US" sz="2400" b="1" i="0" u="none" strike="noStrike" kern="0" cap="none" spc="0" normalizeH="0" baseline="0" noProof="0" dirty="0">
                <a:ln>
                  <a:noFill/>
                </a:ln>
                <a:solidFill>
                  <a:srgbClr val="000000"/>
                </a:solidFill>
                <a:effectLst/>
                <a:uLnTx/>
                <a:uFillTx/>
                <a:latin typeface="Times New Roman" panose="02020603050405020304" pitchFamily="18" charset="0"/>
                <a:ea typeface="Arial"/>
                <a:cs typeface="Times New Roman" panose="02020603050405020304" pitchFamily="18" charset="0"/>
                <a:sym typeface="Arial"/>
              </a:rPr>
              <a:t> </a:t>
            </a:r>
            <a:r>
              <a:rPr kumimoji="0" lang="en-US" sz="2400" b="1" i="0" u="none" strike="noStrike" kern="0" cap="none" spc="0" normalizeH="0" baseline="0" noProof="0" dirty="0" err="1">
                <a:ln>
                  <a:noFill/>
                </a:ln>
                <a:solidFill>
                  <a:srgbClr val="000000"/>
                </a:solidFill>
                <a:effectLst/>
                <a:uLnTx/>
                <a:uFillTx/>
                <a:latin typeface="Times New Roman" panose="02020603050405020304" pitchFamily="18" charset="0"/>
                <a:ea typeface="Arial"/>
                <a:cs typeface="Times New Roman" panose="02020603050405020304" pitchFamily="18" charset="0"/>
                <a:sym typeface="Arial"/>
              </a:rPr>
              <a:t>số</a:t>
            </a:r>
            <a:r>
              <a:rPr kumimoji="0" lang="en-US" sz="2400" b="1" i="0" u="none" strike="noStrike" kern="0" cap="none" spc="0" normalizeH="0" baseline="0" noProof="0" dirty="0">
                <a:ln>
                  <a:noFill/>
                </a:ln>
                <a:solidFill>
                  <a:srgbClr val="000000"/>
                </a:solidFill>
                <a:effectLst/>
                <a:uLnTx/>
                <a:uFillTx/>
                <a:latin typeface="Times New Roman" panose="02020603050405020304" pitchFamily="18" charset="0"/>
                <a:ea typeface="Arial"/>
                <a:cs typeface="Times New Roman" panose="02020603050405020304" pitchFamily="18" charset="0"/>
                <a:sym typeface="Arial"/>
              </a:rPr>
              <a:t> </a:t>
            </a:r>
            <a:r>
              <a:rPr kumimoji="0" lang="en-US" sz="2400" b="1" i="0" u="none" strike="noStrike" kern="0" cap="none" spc="0" normalizeH="0" baseline="0" noProof="0" dirty="0" err="1">
                <a:ln>
                  <a:noFill/>
                </a:ln>
                <a:solidFill>
                  <a:srgbClr val="000000"/>
                </a:solidFill>
                <a:effectLst/>
                <a:uLnTx/>
                <a:uFillTx/>
                <a:latin typeface="Times New Roman" panose="02020603050405020304" pitchFamily="18" charset="0"/>
                <a:ea typeface="Arial"/>
                <a:cs typeface="Times New Roman" panose="02020603050405020304" pitchFamily="18" charset="0"/>
                <a:sym typeface="Arial"/>
              </a:rPr>
              <a:t>bệnh</a:t>
            </a:r>
            <a:r>
              <a:rPr kumimoji="0" lang="en-US" sz="2400" b="1" i="0" u="none" strike="noStrike" kern="0" cap="none" spc="0" normalizeH="0" baseline="0" noProof="0" dirty="0">
                <a:ln>
                  <a:noFill/>
                </a:ln>
                <a:solidFill>
                  <a:srgbClr val="000000"/>
                </a:solidFill>
                <a:effectLst/>
                <a:uLnTx/>
                <a:uFillTx/>
                <a:latin typeface="Times New Roman" panose="02020603050405020304" pitchFamily="18" charset="0"/>
                <a:ea typeface="Arial"/>
                <a:cs typeface="Times New Roman" panose="02020603050405020304" pitchFamily="18" charset="0"/>
                <a:sym typeface="Arial"/>
              </a:rPr>
              <a:t> do virus </a:t>
            </a:r>
            <a:r>
              <a:rPr kumimoji="0" lang="en-US" sz="2400" b="1" i="0" u="none" strike="noStrike" kern="0" cap="none" spc="0" normalizeH="0" baseline="0" noProof="0" dirty="0" err="1">
                <a:ln>
                  <a:noFill/>
                </a:ln>
                <a:solidFill>
                  <a:srgbClr val="000000"/>
                </a:solidFill>
                <a:effectLst/>
                <a:uLnTx/>
                <a:uFillTx/>
                <a:latin typeface="Times New Roman" panose="02020603050405020304" pitchFamily="18" charset="0"/>
                <a:ea typeface="Arial"/>
                <a:cs typeface="Times New Roman" panose="02020603050405020304" pitchFamily="18" charset="0"/>
                <a:sym typeface="Arial"/>
              </a:rPr>
              <a:t>gây</a:t>
            </a:r>
            <a:r>
              <a:rPr kumimoji="0" lang="en-US" sz="2400" b="1" i="0" u="none" strike="noStrike" kern="0" cap="none" spc="0" normalizeH="0" baseline="0" noProof="0" dirty="0">
                <a:ln>
                  <a:noFill/>
                </a:ln>
                <a:solidFill>
                  <a:srgbClr val="000000"/>
                </a:solidFill>
                <a:effectLst/>
                <a:uLnTx/>
                <a:uFillTx/>
                <a:latin typeface="Times New Roman" panose="02020603050405020304" pitchFamily="18" charset="0"/>
                <a:ea typeface="Arial"/>
                <a:cs typeface="Times New Roman" panose="02020603050405020304" pitchFamily="18" charset="0"/>
                <a:sym typeface="Arial"/>
              </a:rPr>
              <a:t> </a:t>
            </a:r>
            <a:r>
              <a:rPr kumimoji="0" lang="en-US" sz="2400" b="1" i="0" u="none" strike="noStrike" kern="0" cap="none" spc="0" normalizeH="0" baseline="0" noProof="0" dirty="0" err="1">
                <a:ln>
                  <a:noFill/>
                </a:ln>
                <a:solidFill>
                  <a:srgbClr val="000000"/>
                </a:solidFill>
                <a:effectLst/>
                <a:uLnTx/>
                <a:uFillTx/>
                <a:latin typeface="Times New Roman" panose="02020603050405020304" pitchFamily="18" charset="0"/>
                <a:ea typeface="Arial"/>
                <a:cs typeface="Times New Roman" panose="02020603050405020304" pitchFamily="18" charset="0"/>
                <a:sym typeface="Arial"/>
              </a:rPr>
              <a:t>nên</a:t>
            </a:r>
            <a:r>
              <a:rPr kumimoji="0" lang="en-US" sz="2400" b="1" i="0" u="none" strike="noStrike" kern="0" cap="none" spc="0" normalizeH="0" baseline="0" noProof="0" dirty="0">
                <a:ln>
                  <a:noFill/>
                </a:ln>
                <a:solidFill>
                  <a:srgbClr val="000000"/>
                </a:solidFill>
                <a:effectLst/>
                <a:uLnTx/>
                <a:uFillTx/>
                <a:latin typeface="Times New Roman" panose="02020603050405020304" pitchFamily="18" charset="0"/>
                <a:ea typeface="Arial"/>
                <a:cs typeface="Times New Roman" panose="02020603050405020304" pitchFamily="18" charset="0"/>
                <a:sym typeface="Arial"/>
              </a:rPr>
              <a:t> ở </a:t>
            </a:r>
            <a:r>
              <a:rPr kumimoji="0" lang="en-US" sz="2400" b="1" i="0" u="none" strike="noStrike" kern="0" cap="none" spc="0" normalizeH="0" baseline="0" noProof="0" dirty="0" err="1">
                <a:ln>
                  <a:noFill/>
                </a:ln>
                <a:solidFill>
                  <a:srgbClr val="000000"/>
                </a:solidFill>
                <a:effectLst/>
                <a:uLnTx/>
                <a:uFillTx/>
                <a:latin typeface="Times New Roman" panose="02020603050405020304" pitchFamily="18" charset="0"/>
                <a:ea typeface="Arial"/>
                <a:cs typeface="Times New Roman" panose="02020603050405020304" pitchFamily="18" charset="0"/>
                <a:sym typeface="Arial"/>
              </a:rPr>
              <a:t>người</a:t>
            </a:r>
            <a:r>
              <a:rPr kumimoji="0" lang="en-US" sz="2400" b="1" i="0" u="none" strike="noStrike" kern="0" cap="none" spc="0" normalizeH="0" baseline="0" noProof="0" dirty="0">
                <a:ln>
                  <a:noFill/>
                </a:ln>
                <a:solidFill>
                  <a:srgbClr val="000000"/>
                </a:solidFill>
                <a:effectLst/>
                <a:uLnTx/>
                <a:uFillTx/>
                <a:latin typeface="Times New Roman" panose="02020603050405020304" pitchFamily="18" charset="0"/>
                <a:ea typeface="Arial"/>
                <a:cs typeface="Times New Roman" panose="02020603050405020304" pitchFamily="18" charset="0"/>
                <a:sym typeface="Arial"/>
              </a:rPr>
              <a:t> </a:t>
            </a:r>
            <a:r>
              <a:rPr kumimoji="0" lang="en-US" sz="2400" b="1" i="0" u="none" strike="noStrike" kern="0" cap="none" spc="0" normalizeH="0" baseline="0" noProof="0" dirty="0" err="1">
                <a:ln>
                  <a:noFill/>
                </a:ln>
                <a:solidFill>
                  <a:srgbClr val="000000"/>
                </a:solidFill>
                <a:effectLst/>
                <a:uLnTx/>
                <a:uFillTx/>
                <a:latin typeface="Times New Roman" panose="02020603050405020304" pitchFamily="18" charset="0"/>
                <a:ea typeface="Arial"/>
                <a:cs typeface="Times New Roman" panose="02020603050405020304" pitchFamily="18" charset="0"/>
                <a:sym typeface="Arial"/>
              </a:rPr>
              <a:t>và</a:t>
            </a:r>
            <a:r>
              <a:rPr kumimoji="0" lang="en-US" sz="2400" b="1" i="0" u="none" strike="noStrike" kern="0" cap="none" spc="0" normalizeH="0" baseline="0" noProof="0" dirty="0">
                <a:ln>
                  <a:noFill/>
                </a:ln>
                <a:solidFill>
                  <a:srgbClr val="000000"/>
                </a:solidFill>
                <a:effectLst/>
                <a:uLnTx/>
                <a:uFillTx/>
                <a:latin typeface="Times New Roman" panose="02020603050405020304" pitchFamily="18" charset="0"/>
                <a:ea typeface="Arial"/>
                <a:cs typeface="Times New Roman" panose="02020603050405020304" pitchFamily="18" charset="0"/>
                <a:sym typeface="Arial"/>
              </a:rPr>
              <a:t> </a:t>
            </a:r>
            <a:r>
              <a:rPr kumimoji="0" lang="en-US" sz="2400" b="1" i="0" u="none" strike="noStrike" kern="0" cap="none" spc="0" normalizeH="0" baseline="0" noProof="0" dirty="0" err="1">
                <a:ln>
                  <a:noFill/>
                </a:ln>
                <a:solidFill>
                  <a:srgbClr val="000000"/>
                </a:solidFill>
                <a:effectLst/>
                <a:uLnTx/>
                <a:uFillTx/>
                <a:latin typeface="Times New Roman" panose="02020603050405020304" pitchFamily="18" charset="0"/>
                <a:ea typeface="Arial"/>
                <a:cs typeface="Times New Roman" panose="02020603050405020304" pitchFamily="18" charset="0"/>
                <a:sym typeface="Arial"/>
              </a:rPr>
              <a:t>sinh</a:t>
            </a:r>
            <a:r>
              <a:rPr kumimoji="0" lang="en-US" sz="2400" b="1" i="0" u="none" strike="noStrike" kern="0" cap="none" spc="0" normalizeH="0" baseline="0" noProof="0" dirty="0">
                <a:ln>
                  <a:noFill/>
                </a:ln>
                <a:solidFill>
                  <a:srgbClr val="000000"/>
                </a:solidFill>
                <a:effectLst/>
                <a:uLnTx/>
                <a:uFillTx/>
                <a:latin typeface="Times New Roman" panose="02020603050405020304" pitchFamily="18" charset="0"/>
                <a:ea typeface="Arial"/>
                <a:cs typeface="Times New Roman" panose="02020603050405020304" pitchFamily="18" charset="0"/>
                <a:sym typeface="Arial"/>
              </a:rPr>
              <a:t> </a:t>
            </a:r>
            <a:r>
              <a:rPr kumimoji="0" lang="en-US" sz="2400" b="1" i="0" u="none" strike="noStrike" kern="0" cap="none" spc="0" normalizeH="0" baseline="0" noProof="0" dirty="0" err="1">
                <a:ln>
                  <a:noFill/>
                </a:ln>
                <a:solidFill>
                  <a:srgbClr val="000000"/>
                </a:solidFill>
                <a:effectLst/>
                <a:uLnTx/>
                <a:uFillTx/>
                <a:latin typeface="Times New Roman" panose="02020603050405020304" pitchFamily="18" charset="0"/>
                <a:ea typeface="Arial"/>
                <a:cs typeface="Times New Roman" panose="02020603050405020304" pitchFamily="18" charset="0"/>
                <a:sym typeface="Arial"/>
              </a:rPr>
              <a:t>vật</a:t>
            </a:r>
            <a:r>
              <a:rPr kumimoji="0" lang="en-US" sz="2400" b="1" i="0" u="none" strike="noStrike" kern="0" cap="none" spc="0" normalizeH="0" baseline="0" noProof="0" dirty="0">
                <a:ln>
                  <a:noFill/>
                </a:ln>
                <a:solidFill>
                  <a:srgbClr val="000000"/>
                </a:solidFill>
                <a:effectLst/>
                <a:uLnTx/>
                <a:uFillTx/>
                <a:latin typeface="Times New Roman" panose="02020603050405020304" pitchFamily="18" charset="0"/>
                <a:ea typeface="Arial"/>
                <a:cs typeface="Times New Roman" panose="02020603050405020304" pitchFamily="18" charset="0"/>
                <a:sym typeface="Arial"/>
              </a:rPr>
              <a:t>.</a:t>
            </a:r>
          </a:p>
        </p:txBody>
      </p:sp>
      <p:pic>
        <p:nvPicPr>
          <p:cNvPr id="2050" name="Picture 2" descr="C:\Users\Nguyen Nhung\Desktop\cc.jpg"/>
          <p:cNvPicPr>
            <a:picLocks noChangeAspect="1" noChangeArrowheads="1"/>
          </p:cNvPicPr>
          <p:nvPr/>
        </p:nvPicPr>
        <p:blipFill>
          <a:blip r:embed="rId3"/>
          <a:srcRect/>
          <a:stretch>
            <a:fillRect/>
          </a:stretch>
        </p:blipFill>
        <p:spPr bwMode="auto">
          <a:xfrm>
            <a:off x="2280795" y="1713185"/>
            <a:ext cx="2175603" cy="3016469"/>
          </a:xfrm>
          <a:prstGeom prst="rect">
            <a:avLst/>
          </a:prstGeom>
          <a:noFill/>
          <a:ln>
            <a:solidFill>
              <a:srgbClr val="FF0000"/>
            </a:solidFill>
          </a:ln>
        </p:spPr>
      </p:pic>
      <p:pic>
        <p:nvPicPr>
          <p:cNvPr id="8" name="Picture 7"/>
          <p:cNvPicPr>
            <a:picLocks noChangeAspect="1"/>
          </p:cNvPicPr>
          <p:nvPr/>
        </p:nvPicPr>
        <p:blipFill>
          <a:blip r:embed="rId4"/>
          <a:stretch>
            <a:fillRect/>
          </a:stretch>
        </p:blipFill>
        <p:spPr>
          <a:xfrm>
            <a:off x="6747635" y="1695342"/>
            <a:ext cx="2310781" cy="3034313"/>
          </a:xfrm>
          <a:prstGeom prst="rect">
            <a:avLst/>
          </a:prstGeom>
          <a:ln>
            <a:solidFill>
              <a:srgbClr val="FF0000"/>
            </a:solidFill>
          </a:ln>
        </p:spPr>
      </p:pic>
      <p:pic>
        <p:nvPicPr>
          <p:cNvPr id="2051" name="Picture 3" descr="C:\Users\Nguyen Nhung\Desktop\a.jpg"/>
          <p:cNvPicPr>
            <a:picLocks noChangeAspect="1" noChangeArrowheads="1"/>
          </p:cNvPicPr>
          <p:nvPr/>
        </p:nvPicPr>
        <p:blipFill>
          <a:blip r:embed="rId5"/>
          <a:srcRect/>
          <a:stretch>
            <a:fillRect/>
          </a:stretch>
        </p:blipFill>
        <p:spPr bwMode="auto">
          <a:xfrm>
            <a:off x="4529958" y="1726818"/>
            <a:ext cx="2126351" cy="2960796"/>
          </a:xfrm>
          <a:prstGeom prst="rect">
            <a:avLst/>
          </a:prstGeom>
          <a:noFill/>
          <a:ln>
            <a:solidFill>
              <a:srgbClr val="FF0000"/>
            </a:solidFill>
          </a:ln>
        </p:spPr>
      </p:pic>
      <p:sp>
        <p:nvSpPr>
          <p:cNvPr id="10" name="TextBox 9"/>
          <p:cNvSpPr txBox="1"/>
          <p:nvPr/>
        </p:nvSpPr>
        <p:spPr>
          <a:xfrm>
            <a:off x="4480708" y="4351283"/>
            <a:ext cx="2175602" cy="369332"/>
          </a:xfrm>
          <a:prstGeom prst="rect">
            <a:avLst/>
          </a:prstGeom>
          <a:solidFill>
            <a:schemeClr val="bg1"/>
          </a:solidFill>
        </p:spPr>
        <p:txBody>
          <a:bodyPr wrap="square" rtlCol="0">
            <a:spAutoFit/>
          </a:bodyPr>
          <a:lstStyle/>
          <a:p>
            <a:r>
              <a:rPr lang="en-US" dirty="0">
                <a:latin typeface="Times New Roman" panose="02020603050405020304" pitchFamily="18" charset="0"/>
                <a:cs typeface="Times New Roman" panose="02020603050405020304" pitchFamily="18" charset="0"/>
              </a:rPr>
              <a:t>Virus </a:t>
            </a:r>
            <a:r>
              <a:rPr lang="en-US" dirty="0" err="1">
                <a:latin typeface="Times New Roman" panose="02020603050405020304" pitchFamily="18" charset="0"/>
                <a:cs typeface="Times New Roman" panose="02020603050405020304" pitchFamily="18" charset="0"/>
              </a:rPr>
              <a:t>gây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dịch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lợn</a:t>
            </a:r>
            <a:endParaRPr lang="en-US" dirty="0">
              <a:latin typeface="Times New Roman" panose="02020603050405020304" pitchFamily="18" charset="0"/>
              <a:cs typeface="Times New Roman" panose="02020603050405020304" pitchFamily="18" charset="0"/>
            </a:endParaRPr>
          </a:p>
        </p:txBody>
      </p:sp>
      <p:sp>
        <p:nvSpPr>
          <p:cNvPr id="11" name="Text Box 6"/>
          <p:cNvSpPr txBox="1">
            <a:spLocks noChangeArrowheads="1"/>
          </p:cNvSpPr>
          <p:nvPr/>
        </p:nvSpPr>
        <p:spPr bwMode="auto">
          <a:xfrm>
            <a:off x="-96094" y="377577"/>
            <a:ext cx="693125" cy="701675"/>
          </a:xfrm>
          <a:prstGeom prst="rect">
            <a:avLst/>
          </a:prstGeom>
          <a:noFill/>
          <a:ln w="9525">
            <a:noFill/>
            <a:miter lim="800000"/>
            <a:headEnd/>
            <a:tailEnd/>
          </a:ln>
          <a:effectLst/>
        </p:spPr>
        <p:txBody>
          <a:bodyPr wrap="square">
            <a:spAutoFit/>
          </a:bodyPr>
          <a:lstStyle/>
          <a:p>
            <a:pPr eaLnBrk="0" hangingPunct="0">
              <a:spcBef>
                <a:spcPct val="50000"/>
              </a:spcBef>
              <a:defRPr/>
            </a:pPr>
            <a:r>
              <a:rPr lang="en-US" sz="4000" b="1" dirty="0">
                <a:effectLst>
                  <a:outerShdw blurRad="38100" dist="38100" dir="2700000" algn="tl">
                    <a:srgbClr val="C0C0C0"/>
                  </a:outerShdw>
                </a:effectLst>
                <a:latin typeface="Times New Roman" pitchFamily="18" charset="0"/>
                <a:cs typeface="Times New Roman" pitchFamily="18" charset="0"/>
                <a:sym typeface="Wingdings" pitchFamily="2" charset="2"/>
              </a:rPr>
              <a:t></a:t>
            </a:r>
          </a:p>
        </p:txBody>
      </p:sp>
    </p:spTree>
    <p:extLst>
      <p:ext uri="{BB962C8B-B14F-4D97-AF65-F5344CB8AC3E}">
        <p14:creationId xmlns:p14="http://schemas.microsoft.com/office/powerpoint/2010/main" val="4258334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2050"/>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2051"/>
                                        </p:tgtEl>
                                        <p:attrNameLst>
                                          <p:attrName>style.visibility</p:attrName>
                                        </p:attrNameLst>
                                      </p:cBhvr>
                                      <p:to>
                                        <p:strVal val="visible"/>
                                      </p:to>
                                    </p:set>
                                    <p:animEffect transition="in" filter="checkerboard(across)">
                                      <p:cBhvr>
                                        <p:cTn id="18" dur="500"/>
                                        <p:tgtEl>
                                          <p:spTgt spid="2051"/>
                                        </p:tgtEl>
                                      </p:cBhvr>
                                    </p:animEffect>
                                  </p:childTnLst>
                                </p:cTn>
                              </p:par>
                              <p:par>
                                <p:cTn id="19" presetID="5" presetClass="entr" presetSubtype="1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checkerboard(across)">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down)">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animEffect transition="in" filter="barn(inVertical)">
                                      <p:cBhvr>
                                        <p:cTn id="31" dur="500"/>
                                        <p:tgtEl>
                                          <p:spTgt spid="5">
                                            <p:txEl>
                                              <p:pRg st="0" end="0"/>
                                            </p:txEl>
                                          </p:spTgt>
                                        </p:tgtEl>
                                      </p:cBhvr>
                                    </p:animEffect>
                                  </p:childTnLst>
                                </p:cTn>
                              </p:par>
                            </p:childTnLst>
                          </p:cTn>
                        </p:par>
                        <p:par>
                          <p:cTn id="32" fill="hold">
                            <p:stCondLst>
                              <p:cond delay="500"/>
                            </p:stCondLst>
                            <p:childTnLst>
                              <p:par>
                                <p:cTn id="33" presetID="10" presetClass="entr" presetSubtype="0" fill="hold" grpId="0"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animBg="1"/>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333754" y="1502229"/>
            <a:ext cx="2627160" cy="2404377"/>
          </a:xfrm>
          <a:prstGeom prst="rect">
            <a:avLst/>
          </a:prstGeom>
          <a:ln>
            <a:solidFill>
              <a:srgbClr val="FF0000"/>
            </a:solidFill>
          </a:ln>
        </p:spPr>
      </p:pic>
      <p:pic>
        <p:nvPicPr>
          <p:cNvPr id="8" name="Picture 7"/>
          <p:cNvPicPr>
            <a:picLocks noChangeAspect="1"/>
          </p:cNvPicPr>
          <p:nvPr/>
        </p:nvPicPr>
        <p:blipFill>
          <a:blip r:embed="rId3"/>
          <a:stretch>
            <a:fillRect/>
          </a:stretch>
        </p:blipFill>
        <p:spPr>
          <a:xfrm>
            <a:off x="3259035" y="1524000"/>
            <a:ext cx="2521279" cy="2368704"/>
          </a:xfrm>
          <a:prstGeom prst="rect">
            <a:avLst/>
          </a:prstGeom>
          <a:ln>
            <a:solidFill>
              <a:srgbClr val="FF0000"/>
            </a:solidFill>
          </a:ln>
        </p:spPr>
      </p:pic>
      <p:pic>
        <p:nvPicPr>
          <p:cNvPr id="9" name="Picture 8"/>
          <p:cNvPicPr>
            <a:picLocks noChangeAspect="1"/>
          </p:cNvPicPr>
          <p:nvPr/>
        </p:nvPicPr>
        <p:blipFill>
          <a:blip r:embed="rId4"/>
          <a:stretch>
            <a:fillRect/>
          </a:stretch>
        </p:blipFill>
        <p:spPr>
          <a:xfrm>
            <a:off x="5898858" y="1558712"/>
            <a:ext cx="3040836" cy="2333991"/>
          </a:xfrm>
          <a:prstGeom prst="rect">
            <a:avLst/>
          </a:prstGeom>
          <a:ln>
            <a:solidFill>
              <a:srgbClr val="FF0000"/>
            </a:solidFill>
          </a:ln>
        </p:spPr>
      </p:pic>
      <p:sp>
        <p:nvSpPr>
          <p:cNvPr id="10" name="Rectangle 9"/>
          <p:cNvSpPr/>
          <p:nvPr/>
        </p:nvSpPr>
        <p:spPr>
          <a:xfrm>
            <a:off x="0" y="4075758"/>
            <a:ext cx="3067814" cy="416011"/>
          </a:xfrm>
          <a:prstGeom prst="rect">
            <a:avLst/>
          </a:prstGeom>
        </p:spPr>
        <p:txBody>
          <a:bodyPr wrap="square">
            <a:spAutoFit/>
          </a:bodyPr>
          <a:lstStyle/>
          <a:p>
            <a:pPr>
              <a:lnSpc>
                <a:spcPct val="150000"/>
              </a:lnSpc>
              <a:spcAft>
                <a:spcPts val="1000"/>
              </a:spcAft>
            </a:pPr>
            <a:r>
              <a:rPr lang="en-US" sz="1600" b="1" dirty="0">
                <a:latin typeface="+mj-lt"/>
                <a:ea typeface="Calibri" panose="020F0502020204030204" pitchFamily="34" charset="0"/>
                <a:cs typeface="Times New Roman" panose="02020603050405020304" pitchFamily="18" charset="0"/>
              </a:rPr>
              <a:t>Sưng, đau tuyến nước bọt</a:t>
            </a:r>
            <a:endParaRPr lang="en-US" sz="1600" b="1" dirty="0">
              <a:effectLst/>
              <a:latin typeface="+mj-lt"/>
              <a:ea typeface="Calibri" panose="020F0502020204030204" pitchFamily="34" charset="0"/>
              <a:cs typeface="Times New Roman" panose="02020603050405020304" pitchFamily="18" charset="0"/>
            </a:endParaRPr>
          </a:p>
        </p:txBody>
      </p:sp>
      <p:sp>
        <p:nvSpPr>
          <p:cNvPr id="11" name="Rectangle 10"/>
          <p:cNvSpPr/>
          <p:nvPr/>
        </p:nvSpPr>
        <p:spPr>
          <a:xfrm>
            <a:off x="3067814" y="4075758"/>
            <a:ext cx="3067814" cy="610295"/>
          </a:xfrm>
          <a:prstGeom prst="rect">
            <a:avLst/>
          </a:prstGeom>
        </p:spPr>
        <p:txBody>
          <a:bodyPr wrap="square">
            <a:spAutoFit/>
          </a:bodyPr>
          <a:lstStyle/>
          <a:p>
            <a:pPr algn="ctr">
              <a:lnSpc>
                <a:spcPts val="2100"/>
              </a:lnSpc>
              <a:spcBef>
                <a:spcPts val="200"/>
              </a:spcBef>
              <a:spcAft>
                <a:spcPts val="200"/>
              </a:spcAft>
            </a:pPr>
            <a:r>
              <a:rPr lang="en-US" sz="1600" b="1" dirty="0">
                <a:latin typeface="+mj-lt"/>
                <a:ea typeface="Calibri" panose="020F0502020204030204" pitchFamily="34" charset="0"/>
                <a:cs typeface="Times New Roman" panose="02020603050405020304" pitchFamily="18" charset="0"/>
              </a:rPr>
              <a:t>Xuất hiện ban, sốt cao, đau bụng, nôn, đau đầu, khó chịu</a:t>
            </a:r>
            <a:endParaRPr lang="en-US" sz="1600" b="1" dirty="0">
              <a:effectLst/>
              <a:latin typeface="+mj-lt"/>
              <a:ea typeface="Calibri" panose="020F0502020204030204" pitchFamily="34" charset="0"/>
              <a:cs typeface="Times New Roman" panose="02020603050405020304" pitchFamily="18" charset="0"/>
            </a:endParaRPr>
          </a:p>
        </p:txBody>
      </p:sp>
      <p:sp>
        <p:nvSpPr>
          <p:cNvPr id="12" name="Rectangle 11"/>
          <p:cNvSpPr/>
          <p:nvPr/>
        </p:nvSpPr>
        <p:spPr>
          <a:xfrm>
            <a:off x="6245961" y="4072814"/>
            <a:ext cx="2898039" cy="830997"/>
          </a:xfrm>
          <a:prstGeom prst="rect">
            <a:avLst/>
          </a:prstGeom>
        </p:spPr>
        <p:txBody>
          <a:bodyPr wrap="square">
            <a:spAutoFit/>
          </a:bodyPr>
          <a:lstStyle/>
          <a:p>
            <a:pPr algn="ctr">
              <a:lnSpc>
                <a:spcPct val="150000"/>
              </a:lnSpc>
              <a:spcAft>
                <a:spcPts val="1000"/>
              </a:spcAft>
            </a:pPr>
            <a:r>
              <a:rPr lang="en-US" sz="1600" b="1">
                <a:latin typeface="+mj-lt"/>
                <a:ea typeface="Calibri" panose="020F0502020204030204" pitchFamily="34" charset="0"/>
                <a:cs typeface="Times New Roman" panose="02020603050405020304" pitchFamily="18" charset="0"/>
              </a:rPr>
              <a:t>Nhiễm trùng, phát ban đỏ, ung thư….</a:t>
            </a:r>
          </a:p>
        </p:txBody>
      </p:sp>
      <p:sp>
        <p:nvSpPr>
          <p:cNvPr id="13" name="Rectangle 12"/>
          <p:cNvSpPr/>
          <p:nvPr/>
        </p:nvSpPr>
        <p:spPr>
          <a:xfrm>
            <a:off x="1643656" y="165663"/>
            <a:ext cx="7159878" cy="830997"/>
          </a:xfrm>
          <a:prstGeom prst="rect">
            <a:avLst/>
          </a:prstGeom>
        </p:spPr>
        <p:txBody>
          <a:bodyPr wrap="square">
            <a:spAutoFit/>
          </a:bodyPr>
          <a:lstStyle/>
          <a:p>
            <a:r>
              <a:rPr lang="en-US" sz="2400" b="1" i="1" dirty="0">
                <a:solidFill>
                  <a:srgbClr val="C00000"/>
                </a:solidFill>
                <a:ea typeface="Calibri" panose="020F0502020204030204" pitchFamily="34" charset="0"/>
              </a:rPr>
              <a:t>Em hãy kể tên và một số biểu hiện chính </a:t>
            </a:r>
          </a:p>
          <a:p>
            <a:r>
              <a:rPr lang="en-US" sz="2400" b="1" i="1" dirty="0">
                <a:solidFill>
                  <a:srgbClr val="C00000"/>
                </a:solidFill>
                <a:ea typeface="Calibri" panose="020F0502020204030204" pitchFamily="34" charset="0"/>
              </a:rPr>
              <a:t>của bệnh do virus gây ra ở người. </a:t>
            </a:r>
          </a:p>
        </p:txBody>
      </p:sp>
    </p:spTree>
    <p:extLst>
      <p:ext uri="{BB962C8B-B14F-4D97-AF65-F5344CB8AC3E}">
        <p14:creationId xmlns:p14="http://schemas.microsoft.com/office/powerpoint/2010/main" val="3782884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22" presetClass="entr" presetSubtype="4"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00"/>
                                        <p:tgtEl>
                                          <p:spTgt spid="8"/>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par>
                                <p:cTn id="17" presetID="22" presetClass="entr" presetSubtype="4"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00"/>
                                        <p:tgtEl>
                                          <p:spTgt spid="9"/>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barn(inVertical)">
                                      <p:cBhvr>
                                        <p:cTn id="27" dur="500"/>
                                        <p:tgtEl>
                                          <p:spTgt spid="13">
                                            <p:txEl>
                                              <p:pRg st="0" end="0"/>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13">
                                            <p:txEl>
                                              <p:pRg st="1" end="1"/>
                                            </p:txEl>
                                          </p:spTgt>
                                        </p:tgtEl>
                                        <p:attrNameLst>
                                          <p:attrName>style.visibility</p:attrName>
                                        </p:attrNameLst>
                                      </p:cBhvr>
                                      <p:to>
                                        <p:strVal val="visible"/>
                                      </p:to>
                                    </p:set>
                                    <p:animEffect transition="in" filter="barn(inVertical)">
                                      <p:cBhvr>
                                        <p:cTn id="30" dur="500"/>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77078" y="128909"/>
            <a:ext cx="6830008" cy="373307"/>
          </a:xfrm>
          <a:prstGeom prst="rect">
            <a:avLst/>
          </a:prstGeom>
        </p:spPr>
        <p:txBody>
          <a:bodyPr wrap="square">
            <a:spAutoFit/>
          </a:bodyPr>
          <a:lstStyle/>
          <a:p>
            <a:pPr algn="ctr">
              <a:lnSpc>
                <a:spcPts val="2100"/>
              </a:lnSpc>
              <a:spcBef>
                <a:spcPts val="200"/>
              </a:spcBef>
              <a:spcAft>
                <a:spcPts val="200"/>
              </a:spcAft>
            </a:pPr>
            <a:r>
              <a:rPr lang="en-US" sz="24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Kể</a:t>
            </a:r>
            <a:r>
              <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tên</a:t>
            </a:r>
            <a:r>
              <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một</a:t>
            </a:r>
            <a:r>
              <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viruts</a:t>
            </a:r>
            <a:r>
              <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gây</a:t>
            </a:r>
            <a:r>
              <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hại</a:t>
            </a:r>
            <a:r>
              <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cho</a:t>
            </a:r>
            <a:r>
              <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4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angle 3"/>
          <p:cNvSpPr/>
          <p:nvPr/>
        </p:nvSpPr>
        <p:spPr>
          <a:xfrm>
            <a:off x="654756" y="779263"/>
            <a:ext cx="5317066" cy="3785652"/>
          </a:xfrm>
          <a:prstGeom prst="rect">
            <a:avLst/>
          </a:prstGeom>
        </p:spPr>
        <p:txBody>
          <a:bodyPr wrap="square">
            <a:spAutoFit/>
          </a:bodyPr>
          <a:lstStyle/>
          <a:p>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Một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số</a:t>
            </a:r>
            <a:r>
              <a:rPr lang="en-US" sz="2400" b="1"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ea typeface="Calibri" panose="020F0502020204030204" pitchFamily="34" charset="0"/>
                <a:cs typeface="Times New Roman" panose="02020603050405020304" pitchFamily="18" charset="0"/>
              </a:rPr>
              <a:t>virus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gây</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bệnh</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cho</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người</a:t>
            </a:r>
            <a:r>
              <a:rPr lang="en-US" sz="2400" b="1" dirty="0">
                <a:latin typeface="Times New Roman" panose="02020603050405020304" pitchFamily="18" charset="0"/>
                <a:ea typeface="Calibri" panose="020F0502020204030204" pitchFamily="34" charset="0"/>
                <a:cs typeface="Times New Roman" panose="02020603050405020304" pitchFamily="18" charset="0"/>
              </a:rPr>
              <a:t>:</a:t>
            </a:r>
            <a:endParaRPr lang="en-US" sz="2400" b="1"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-Virus </a:t>
            </a:r>
            <a:r>
              <a:rPr lang="en-US" sz="2400" b="1" dirty="0" err="1">
                <a:latin typeface="Times New Roman" panose="02020603050405020304" pitchFamily="18" charset="0"/>
                <a:cs typeface="Times New Roman" panose="02020603050405020304" pitchFamily="18" charset="0"/>
              </a:rPr>
              <a:t>cúm</a:t>
            </a:r>
            <a:endParaRPr lang="en-US" sz="2400" b="1"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-Virus HIV</a:t>
            </a:r>
          </a:p>
          <a:p>
            <a:r>
              <a:rPr lang="en-US" sz="2400" b="1" dirty="0">
                <a:latin typeface="Times New Roman" panose="02020603050405020304" pitchFamily="18" charset="0"/>
                <a:cs typeface="Times New Roman" panose="02020603050405020304" pitchFamily="18" charset="0"/>
              </a:rPr>
              <a:t>-Virus Ebola</a:t>
            </a:r>
          </a:p>
          <a:p>
            <a:r>
              <a:rPr lang="en-US" sz="2400" b="1" dirty="0">
                <a:latin typeface="Times New Roman" panose="02020603050405020304" pitchFamily="18" charset="0"/>
                <a:cs typeface="Times New Roman" panose="02020603050405020304" pitchFamily="18" charset="0"/>
              </a:rPr>
              <a:t>-Virus </a:t>
            </a:r>
            <a:r>
              <a:rPr lang="en-US" sz="2400" b="1" dirty="0" err="1">
                <a:latin typeface="Times New Roman" panose="02020603050405020304" pitchFamily="18" charset="0"/>
                <a:cs typeface="Times New Roman" panose="02020603050405020304" pitchFamily="18" charset="0"/>
              </a:rPr>
              <a:t>sốt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xuất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huyết</a:t>
            </a:r>
            <a:endParaRPr lang="en-US" sz="2400" b="1"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-Virus Corona.</a:t>
            </a:r>
          </a:p>
          <a:p>
            <a:r>
              <a:rPr lang="en-US" sz="2400" b="1" dirty="0">
                <a:latin typeface="Times New Roman" panose="02020603050405020304" pitchFamily="18" charset="0"/>
                <a:cs typeface="Times New Roman" panose="02020603050405020304" pitchFamily="18" charset="0"/>
              </a:rPr>
              <a:t>-Virus </a:t>
            </a:r>
            <a:r>
              <a:rPr lang="en-US" sz="2400" b="1" dirty="0" err="1">
                <a:latin typeface="Times New Roman" panose="02020603050405020304" pitchFamily="18" charset="0"/>
                <a:cs typeface="Times New Roman" panose="02020603050405020304" pitchFamily="18" charset="0"/>
              </a:rPr>
              <a:t>viêm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gan</a:t>
            </a:r>
            <a:r>
              <a:rPr lang="en-US" sz="2400" b="1" dirty="0">
                <a:latin typeface="Times New Roman" panose="02020603050405020304" pitchFamily="18" charset="0"/>
                <a:cs typeface="Times New Roman" panose="02020603050405020304" pitchFamily="18" charset="0"/>
              </a:rPr>
              <a:t> B</a:t>
            </a:r>
          </a:p>
          <a:p>
            <a:r>
              <a:rPr lang="en-US" sz="2400" b="1" dirty="0">
                <a:latin typeface="Times New Roman" panose="02020603050405020304" pitchFamily="18" charset="0"/>
                <a:cs typeface="Times New Roman" panose="02020603050405020304" pitchFamily="18" charset="0"/>
              </a:rPr>
              <a:t>-Virus </a:t>
            </a:r>
            <a:r>
              <a:rPr lang="en-US" sz="2400" b="1" dirty="0" err="1">
                <a:latin typeface="Times New Roman" panose="02020603050405020304" pitchFamily="18" charset="0"/>
                <a:cs typeface="Times New Roman" panose="02020603050405020304" pitchFamily="18" charset="0"/>
              </a:rPr>
              <a:t>dại</a:t>
            </a:r>
            <a:r>
              <a:rPr lang="en-US" sz="2400" b="1" dirty="0">
                <a:latin typeface="Times New Roman" panose="02020603050405020304" pitchFamily="18" charset="0"/>
                <a:cs typeface="Times New Roman" panose="02020603050405020304" pitchFamily="18" charset="0"/>
              </a:rPr>
              <a:t> </a:t>
            </a:r>
          </a:p>
          <a:p>
            <a:r>
              <a:rPr lang="en-US" sz="2400" b="1" dirty="0">
                <a:latin typeface="Times New Roman" panose="02020603050405020304" pitchFamily="18" charset="0"/>
                <a:cs typeface="Times New Roman" panose="02020603050405020304" pitchFamily="18" charset="0"/>
              </a:rPr>
              <a:t>-Virus </a:t>
            </a:r>
            <a:r>
              <a:rPr lang="en-US" sz="2400" b="1" dirty="0" err="1">
                <a:latin typeface="Times New Roman" panose="02020603050405020304" pitchFamily="18" charset="0"/>
                <a:cs typeface="Times New Roman" panose="02020603050405020304" pitchFamily="18" charset="0"/>
              </a:rPr>
              <a:t>viêm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não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Nhật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Bản</a:t>
            </a:r>
            <a:endParaRPr lang="en-US" sz="2400" b="1"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-Virus </a:t>
            </a:r>
            <a:r>
              <a:rPr lang="en-US" sz="2400" b="1" dirty="0" err="1">
                <a:latin typeface="Times New Roman" panose="02020603050405020304" pitchFamily="18" charset="0"/>
                <a:cs typeface="Times New Roman" panose="02020603050405020304" pitchFamily="18" charset="0"/>
              </a:rPr>
              <a:t>sởi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quai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bị</a:t>
            </a:r>
            <a:r>
              <a:rPr lang="en-US" sz="24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782884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57150"/>
            <a:ext cx="4114800" cy="2150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124200" y="2161649"/>
            <a:ext cx="3200400" cy="523220"/>
          </a:xfrm>
          <a:prstGeom prst="rect">
            <a:avLst/>
          </a:prstGeom>
          <a:noFill/>
        </p:spPr>
        <p:txBody>
          <a:bodyPr wrap="square" rtlCol="0">
            <a:spAutoFit/>
          </a:bodyPr>
          <a:lstStyle/>
          <a:p>
            <a:pPr algn="ctr"/>
            <a:r>
              <a:rPr lang="en-US" sz="2800" dirty="0" err="1">
                <a:solidFill>
                  <a:srgbClr val="FF0000"/>
                </a:solidFill>
                <a:latin typeface="Times New Roman" panose="02020603050405020304" pitchFamily="18" charset="0"/>
                <a:cs typeface="Times New Roman" pitchFamily="18" charset="0"/>
              </a:rPr>
              <a:t>Virut</a:t>
            </a:r>
            <a:r>
              <a:rPr lang="en-US" sz="2800" dirty="0">
                <a:solidFill>
                  <a:srgbClr val="FF0000"/>
                </a:solidFill>
                <a:latin typeface="Times New Roman" panose="02020603050405020304" pitchFamily="18" charset="0"/>
                <a:cs typeface="Times New Roman" pitchFamily="18" charset="0"/>
              </a:rPr>
              <a:t> HIV</a:t>
            </a:r>
          </a:p>
        </p:txBody>
      </p:sp>
      <p:sp>
        <p:nvSpPr>
          <p:cNvPr id="5" name="Rectangle 4"/>
          <p:cNvSpPr/>
          <p:nvPr/>
        </p:nvSpPr>
        <p:spPr>
          <a:xfrm>
            <a:off x="76200" y="2571750"/>
            <a:ext cx="8763000" cy="2246769"/>
          </a:xfrm>
          <a:prstGeom prst="rect">
            <a:avLst/>
          </a:prstGeom>
        </p:spPr>
        <p:txBody>
          <a:bodyPr wrap="square">
            <a:spAutoFit/>
          </a:bodyPr>
          <a:lstStyle/>
          <a:p>
            <a:r>
              <a:rPr lang="vi-VN" sz="2800" dirty="0">
                <a:latin typeface="Times New Roman" panose="02020603050405020304" pitchFamily="18" charset="0"/>
                <a:cs typeface="Times New Roman" panose="02020603050405020304" pitchFamily="18" charset="0"/>
              </a:rPr>
              <a:t>HIV là một virus có khả năng gây hội chứng suy giảm miễn dịch mắc phải, một tình trạng làm hệ miễn dịch của con người bị suy giảm cấp tiến, tạo điều kiện cho những nhiễm trùng cơ hội và ung thư phát triển mạnh làm đe dọa đến mạng sống của người bị nhiễm</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7206903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HIV , các đường lây truyền và cách phòng chống HIV hiệu quả | Trạm Y tế  Phường 3"/>
          <p:cNvSpPr>
            <a:spLocks noChangeAspect="1" noChangeArrowheads="1"/>
          </p:cNvSpPr>
          <p:nvPr/>
        </p:nvSpPr>
        <p:spPr bwMode="auto">
          <a:xfrm>
            <a:off x="155575" y="-108347"/>
            <a:ext cx="3048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560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42900"/>
            <a:ext cx="7391400" cy="428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23159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a:spLocks noGrp="1" noChangeArrowheads="1"/>
          </p:cNvSpPr>
          <p:nvPr>
            <p:ph idx="1"/>
          </p:nvPr>
        </p:nvSpPr>
        <p:spPr>
          <a:xfrm>
            <a:off x="609600" y="742950"/>
            <a:ext cx="8229600" cy="861915"/>
          </a:xfrm>
        </p:spPr>
        <p:txBody>
          <a:bodyPr/>
          <a:lstStyle/>
          <a:p>
            <a:pPr>
              <a:spcBef>
                <a:spcPct val="50000"/>
              </a:spcBef>
              <a:buNone/>
              <a:defRPr/>
            </a:pPr>
            <a:r>
              <a:rPr lang="en-US" sz="2600" i="1" dirty="0">
                <a:solidFill>
                  <a:srgbClr val="C00000"/>
                </a:solidFill>
                <a:latin typeface="Times New Roman" panose="02020603050405020304" pitchFamily="18" charset="0"/>
                <a:ea typeface="Calibri" panose="020F0502020204030204" pitchFamily="34" charset="0"/>
                <a:cs typeface="Times New Roman" pitchFamily="18" charset="0"/>
              </a:rPr>
              <a:t>Virus </a:t>
            </a:r>
            <a:r>
              <a:rPr lang="en-US" sz="2600" i="1" dirty="0" err="1">
                <a:solidFill>
                  <a:srgbClr val="C00000"/>
                </a:solidFill>
                <a:latin typeface="Times New Roman" pitchFamily="18" charset="0"/>
                <a:ea typeface="Calibri" panose="020F0502020204030204" pitchFamily="34" charset="0"/>
                <a:cs typeface="Times New Roman" pitchFamily="18" charset="0"/>
              </a:rPr>
              <a:t>là</a:t>
            </a:r>
            <a:r>
              <a:rPr lang="en-US" sz="2600" i="1" dirty="0">
                <a:solidFill>
                  <a:srgbClr val="C00000"/>
                </a:solidFill>
                <a:latin typeface="Times New Roman" pitchFamily="18" charset="0"/>
                <a:ea typeface="Calibri" panose="020F0502020204030204" pitchFamily="34" charset="0"/>
                <a:cs typeface="Times New Roman" pitchFamily="18" charset="0"/>
              </a:rPr>
              <a:t> </a:t>
            </a:r>
            <a:r>
              <a:rPr lang="en-US" sz="2600" i="1" dirty="0" err="1">
                <a:solidFill>
                  <a:srgbClr val="C00000"/>
                </a:solidFill>
                <a:latin typeface="Times New Roman" pitchFamily="18" charset="0"/>
                <a:ea typeface="Calibri" panose="020F0502020204030204" pitchFamily="34" charset="0"/>
                <a:cs typeface="Times New Roman" pitchFamily="18" charset="0"/>
              </a:rPr>
              <a:t>gì</a:t>
            </a:r>
            <a:r>
              <a:rPr lang="en-US" sz="2600" i="1" dirty="0">
                <a:solidFill>
                  <a:srgbClr val="C00000"/>
                </a:solidFill>
                <a:latin typeface="Times New Roman" pitchFamily="18" charset="0"/>
                <a:ea typeface="Calibri" panose="020F0502020204030204" pitchFamily="34" charset="0"/>
                <a:cs typeface="Times New Roman" pitchFamily="18" charset="0"/>
              </a:rPr>
              <a:t>? Cho </a:t>
            </a:r>
            <a:r>
              <a:rPr lang="en-US" sz="2600" i="1" dirty="0" err="1">
                <a:solidFill>
                  <a:srgbClr val="C00000"/>
                </a:solidFill>
                <a:latin typeface="Times New Roman" pitchFamily="18" charset="0"/>
                <a:ea typeface="Calibri" panose="020F0502020204030204" pitchFamily="34" charset="0"/>
                <a:cs typeface="Times New Roman" pitchFamily="18" charset="0"/>
              </a:rPr>
              <a:t>biết</a:t>
            </a:r>
            <a:r>
              <a:rPr lang="en-US" sz="2600" i="1" dirty="0">
                <a:solidFill>
                  <a:srgbClr val="C00000"/>
                </a:solidFill>
                <a:latin typeface="Times New Roman" pitchFamily="18" charset="0"/>
                <a:ea typeface="Calibri" panose="020F0502020204030204" pitchFamily="34" charset="0"/>
                <a:cs typeface="Times New Roman" pitchFamily="18" charset="0"/>
              </a:rPr>
              <a:t> </a:t>
            </a:r>
            <a:r>
              <a:rPr lang="en-US" sz="2600" i="1" dirty="0" err="1">
                <a:solidFill>
                  <a:srgbClr val="C00000"/>
                </a:solidFill>
                <a:latin typeface="Times New Roman" pitchFamily="18" charset="0"/>
                <a:ea typeface="Calibri" panose="020F0502020204030204" pitchFamily="34" charset="0"/>
                <a:cs typeface="Times New Roman" pitchFamily="18" charset="0"/>
              </a:rPr>
              <a:t>các</a:t>
            </a:r>
            <a:r>
              <a:rPr lang="en-US" sz="2600" i="1" dirty="0">
                <a:solidFill>
                  <a:srgbClr val="C00000"/>
                </a:solidFill>
                <a:latin typeface="Times New Roman" pitchFamily="18" charset="0"/>
                <a:ea typeface="Calibri" panose="020F0502020204030204" pitchFamily="34" charset="0"/>
                <a:cs typeface="Times New Roman" pitchFamily="18" charset="0"/>
              </a:rPr>
              <a:t> </a:t>
            </a:r>
            <a:r>
              <a:rPr lang="en-US" sz="2600" i="1" dirty="0" err="1">
                <a:solidFill>
                  <a:srgbClr val="C00000"/>
                </a:solidFill>
                <a:latin typeface="Times New Roman" pitchFamily="18" charset="0"/>
                <a:ea typeface="Calibri" panose="020F0502020204030204" pitchFamily="34" charset="0"/>
                <a:cs typeface="Times New Roman" pitchFamily="18" charset="0"/>
              </a:rPr>
              <a:t>hình</a:t>
            </a:r>
            <a:r>
              <a:rPr lang="en-US" sz="2600" i="1" dirty="0">
                <a:solidFill>
                  <a:srgbClr val="C00000"/>
                </a:solidFill>
                <a:latin typeface="Times New Roman" pitchFamily="18" charset="0"/>
                <a:ea typeface="Calibri" panose="020F0502020204030204" pitchFamily="34" charset="0"/>
                <a:cs typeface="Times New Roman" pitchFamily="18" charset="0"/>
              </a:rPr>
              <a:t> </a:t>
            </a:r>
            <a:r>
              <a:rPr lang="en-US" sz="2600" i="1" dirty="0" err="1">
                <a:solidFill>
                  <a:srgbClr val="C00000"/>
                </a:solidFill>
                <a:latin typeface="Times New Roman" pitchFamily="18" charset="0"/>
                <a:ea typeface="Calibri" panose="020F0502020204030204" pitchFamily="34" charset="0"/>
                <a:cs typeface="Times New Roman" pitchFamily="18" charset="0"/>
              </a:rPr>
              <a:t>dạng</a:t>
            </a:r>
            <a:r>
              <a:rPr lang="en-US" sz="2600" i="1" dirty="0">
                <a:solidFill>
                  <a:srgbClr val="C00000"/>
                </a:solidFill>
                <a:latin typeface="Times New Roman" pitchFamily="18" charset="0"/>
                <a:ea typeface="Calibri" panose="020F0502020204030204" pitchFamily="34" charset="0"/>
                <a:cs typeface="Times New Roman" pitchFamily="18" charset="0"/>
              </a:rPr>
              <a:t> </a:t>
            </a:r>
            <a:r>
              <a:rPr lang="en-US" sz="2600" i="1" dirty="0" err="1">
                <a:solidFill>
                  <a:srgbClr val="C00000"/>
                </a:solidFill>
                <a:latin typeface="Times New Roman" pitchFamily="18" charset="0"/>
                <a:ea typeface="Calibri" panose="020F0502020204030204" pitchFamily="34" charset="0"/>
                <a:cs typeface="Times New Roman" pitchFamily="18" charset="0"/>
              </a:rPr>
              <a:t>của</a:t>
            </a:r>
            <a:r>
              <a:rPr lang="en-US" sz="2600" i="1" dirty="0">
                <a:solidFill>
                  <a:srgbClr val="C00000"/>
                </a:solidFill>
                <a:latin typeface="Times New Roman" pitchFamily="18" charset="0"/>
                <a:ea typeface="Calibri" panose="020F0502020204030204" pitchFamily="34" charset="0"/>
                <a:cs typeface="Times New Roman" pitchFamily="18" charset="0"/>
              </a:rPr>
              <a:t> </a:t>
            </a:r>
            <a:r>
              <a:rPr lang="en-US" sz="2600" i="1" dirty="0" err="1">
                <a:solidFill>
                  <a:srgbClr val="C00000"/>
                </a:solidFill>
                <a:latin typeface="Times New Roman" pitchFamily="18" charset="0"/>
                <a:ea typeface="Calibri" panose="020F0502020204030204" pitchFamily="34" charset="0"/>
                <a:cs typeface="Times New Roman" pitchFamily="18" charset="0"/>
              </a:rPr>
              <a:t>virut</a:t>
            </a:r>
            <a:r>
              <a:rPr lang="en-US" sz="2600" i="1" dirty="0">
                <a:solidFill>
                  <a:srgbClr val="C00000"/>
                </a:solidFill>
                <a:latin typeface="Times New Roman" pitchFamily="18" charset="0"/>
                <a:ea typeface="Calibri" panose="020F0502020204030204" pitchFamily="34" charset="0"/>
                <a:cs typeface="Times New Roman" pitchFamily="18" charset="0"/>
              </a:rPr>
              <a:t>? </a:t>
            </a:r>
            <a:endParaRPr lang="en-US" sz="2600" i="1" dirty="0">
              <a:solidFill>
                <a:srgbClr val="C00000"/>
              </a:solidFill>
              <a:latin typeface="Times New Roman" pitchFamily="18" charset="0"/>
              <a:cs typeface="Times New Roman" pitchFamily="18" charset="0"/>
            </a:endParaRPr>
          </a:p>
        </p:txBody>
      </p:sp>
      <p:sp>
        <p:nvSpPr>
          <p:cNvPr id="4099" name="WordArt 4"/>
          <p:cNvSpPr>
            <a:spLocks noChangeArrowheads="1" noChangeShapeType="1" noTextEdit="1"/>
          </p:cNvSpPr>
          <p:nvPr/>
        </p:nvSpPr>
        <p:spPr bwMode="auto">
          <a:xfrm>
            <a:off x="381000" y="114300"/>
            <a:ext cx="8458200" cy="569119"/>
          </a:xfrm>
          <a:prstGeom prst="rect">
            <a:avLst/>
          </a:prstGeom>
        </p:spPr>
        <p:txBody>
          <a:bodyPr wrap="none" fromWordArt="1">
            <a:prstTxWarp prst="textDeflate">
              <a:avLst>
                <a:gd name="adj" fmla="val 26227"/>
              </a:avLst>
            </a:prstTxWarp>
          </a:bodyPr>
          <a:lstStyle/>
          <a:p>
            <a:pPr algn="ctr"/>
            <a:r>
              <a:rPr lang="en-US" sz="3600" b="1" kern="10">
                <a:ln w="9525">
                  <a:solidFill>
                    <a:srgbClr val="FFFF00"/>
                  </a:solidFill>
                  <a:round/>
                  <a:headEnd/>
                  <a:tailEnd/>
                </a:ln>
                <a:solidFill>
                  <a:srgbClr val="0000CC"/>
                </a:solidFill>
                <a:latin typeface="Times New Roman"/>
                <a:cs typeface="Times New Roman"/>
              </a:rPr>
              <a:t>KIỂM TRA BÀI CŨ</a:t>
            </a:r>
          </a:p>
        </p:txBody>
      </p:sp>
      <p:sp>
        <p:nvSpPr>
          <p:cNvPr id="7" name="Rectangle 5"/>
          <p:cNvSpPr>
            <a:spLocks noChangeArrowheads="1"/>
          </p:cNvSpPr>
          <p:nvPr/>
        </p:nvSpPr>
        <p:spPr bwMode="auto">
          <a:xfrm>
            <a:off x="304800" y="2367391"/>
            <a:ext cx="873760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lnSpc>
                <a:spcPts val="2700"/>
              </a:lnSpc>
              <a:spcBef>
                <a:spcPts val="200"/>
              </a:spcBef>
              <a:spcAft>
                <a:spcPts val="200"/>
              </a:spcAft>
              <a:buClr>
                <a:schemeClr val="accent3"/>
              </a:buClr>
            </a:pPr>
            <a:r>
              <a:rPr lang="en-US" sz="2400" dirty="0">
                <a:latin typeface="Times New Roman" pitchFamily="18" charset="0"/>
                <a:cs typeface="Times New Roman" pitchFamily="18" charset="0"/>
              </a:rPr>
              <a:t>-</a:t>
            </a:r>
            <a:r>
              <a:rPr lang="vi-VN" sz="2400" dirty="0">
                <a:latin typeface="Times New Roman" pitchFamily="18" charset="0"/>
                <a:cs typeface="Times New Roman" pitchFamily="18" charset="0"/>
              </a:rPr>
              <a:t>Virus là </a:t>
            </a:r>
            <a:r>
              <a:rPr lang="en-US" sz="2400" dirty="0">
                <a:latin typeface="Times New Roman" pitchFamily="18" charset="0"/>
                <a:cs typeface="Times New Roman" pitchFamily="18" charset="0"/>
              </a:rPr>
              <a:t>“</a:t>
            </a:r>
            <a:r>
              <a:rPr lang="vi-VN" sz="2400" dirty="0">
                <a:latin typeface="Times New Roman" pitchFamily="18" charset="0"/>
                <a:cs typeface="Times New Roman" pitchFamily="18" charset="0"/>
              </a:rPr>
              <a:t>dạng sống</a:t>
            </a:r>
            <a:r>
              <a:rPr lang="en-US" sz="2400" dirty="0">
                <a:latin typeface="Times New Roman" pitchFamily="18" charset="0"/>
                <a:cs typeface="Times New Roman" pitchFamily="18" charset="0"/>
              </a:rPr>
              <a:t>”</a:t>
            </a:r>
            <a:r>
              <a:rPr lang="vi-VN" sz="2400" dirty="0">
                <a:latin typeface="Times New Roman" pitchFamily="18" charset="0"/>
                <a:cs typeface="Times New Roman" pitchFamily="18" charset="0"/>
              </a:rPr>
              <a:t> có kích thước rất nhỏ</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bé</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chưa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mà</a:t>
            </a:r>
            <a:r>
              <a:rPr lang="vi-VN" sz="2400" dirty="0">
                <a:latin typeface="Times New Roman" pitchFamily="18" charset="0"/>
                <a:cs typeface="Times New Roman" pitchFamily="18" charset="0"/>
              </a:rPr>
              <a:t> mắt thường không nhìn thấy được</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p:txBody>
      </p:sp>
      <p:sp>
        <p:nvSpPr>
          <p:cNvPr id="8" name="Rectangle 5"/>
          <p:cNvSpPr>
            <a:spLocks noChangeArrowheads="1"/>
          </p:cNvSpPr>
          <p:nvPr/>
        </p:nvSpPr>
        <p:spPr bwMode="auto">
          <a:xfrm>
            <a:off x="304800" y="3266285"/>
            <a:ext cx="883920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lnSpc>
                <a:spcPts val="2700"/>
              </a:lnSpc>
              <a:spcBef>
                <a:spcPts val="200"/>
              </a:spcBef>
              <a:spcAft>
                <a:spcPts val="200"/>
              </a:spcAft>
              <a:buClr>
                <a:schemeClr val="accent3"/>
              </a:buClr>
            </a:pPr>
            <a:r>
              <a:rPr lang="en-US" sz="2400">
                <a:latin typeface="Times New Roman" pitchFamily="18" charset="0"/>
                <a:cs typeface="Times New Roman" pitchFamily="18" charset="0"/>
              </a:rPr>
              <a:t>+ Hình dạng: </a:t>
            </a:r>
            <a:r>
              <a:rPr lang="vi-VN" sz="2400">
                <a:latin typeface="Times New Roman" pitchFamily="18" charset="0"/>
                <a:cs typeface="Times New Roman" pitchFamily="18" charset="0"/>
              </a:rPr>
              <a:t>Virus có nhiều hình dạng khác nhau: hình que, đa diện, hình cầu, xoắn, hình khối,….</a:t>
            </a:r>
          </a:p>
        </p:txBody>
      </p:sp>
      <p:sp>
        <p:nvSpPr>
          <p:cNvPr id="6" name="Rectangle 5"/>
          <p:cNvSpPr/>
          <p:nvPr/>
        </p:nvSpPr>
        <p:spPr>
          <a:xfrm>
            <a:off x="3456171" y="1905726"/>
            <a:ext cx="1476686" cy="461665"/>
          </a:xfrm>
          <a:prstGeom prst="rect">
            <a:avLst/>
          </a:prstGeom>
        </p:spPr>
        <p:txBody>
          <a:bodyPr wrap="none">
            <a:spAutoFit/>
          </a:bodyPr>
          <a:lstStyle/>
          <a:p>
            <a:r>
              <a:rPr lang="en-US" sz="2400" b="1">
                <a:solidFill>
                  <a:schemeClr val="accent2">
                    <a:lumMod val="50000"/>
                  </a:schemeClr>
                </a:solidFill>
                <a:latin typeface="Times New Roman" panose="02020603050405020304" pitchFamily="18" charset="0"/>
                <a:cs typeface="Times New Roman" panose="02020603050405020304" pitchFamily="18" charset="0"/>
              </a:rPr>
              <a:t>TRẢ LỜI</a:t>
            </a:r>
            <a:endParaRPr lang="en-US" sz="2400" b="1" dirty="0">
              <a:solidFill>
                <a:schemeClr val="accent2">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7533760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1203">
                                            <p:txEl>
                                              <p:pRg st="0" end="0"/>
                                            </p:txEl>
                                          </p:spTgt>
                                        </p:tgtEl>
                                        <p:attrNameLst>
                                          <p:attrName>style.visibility</p:attrName>
                                        </p:attrNameLst>
                                      </p:cBhvr>
                                      <p:to>
                                        <p:strVal val="visible"/>
                                      </p:to>
                                    </p:set>
                                    <p:animEffect transition="in" filter="fade">
                                      <p:cBhvr>
                                        <p:cTn id="7" dur="1000"/>
                                        <p:tgtEl>
                                          <p:spTgt spid="51203">
                                            <p:txEl>
                                              <p:pRg st="0" end="0"/>
                                            </p:txEl>
                                          </p:spTgt>
                                        </p:tgtEl>
                                      </p:cBhvr>
                                    </p:animEffect>
                                    <p:anim calcmode="lin" valueType="num">
                                      <p:cBhvr>
                                        <p:cTn id="8" dur="1000" fill="hold"/>
                                        <p:tgtEl>
                                          <p:spTgt spid="5120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120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to="" calcmode="lin" valueType="num">
                                      <p:cBhvr>
                                        <p:cTn id="19" dur="1" fill="hold"/>
                                        <p:tgtEl>
                                          <p:spTgt spid="7"/>
                                        </p:tgtEl>
                                        <p:attrNameLst>
                                          <p:attrName/>
                                        </p:attrNameLst>
                                      </p:cBhvr>
                                    </p:anim>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to="" calcmode="lin" valueType="num">
                                      <p:cBhvr>
                                        <p:cTn id="24"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9334" y="383822"/>
            <a:ext cx="5238044" cy="1126540"/>
          </a:xfrm>
          <a:solidFill>
            <a:schemeClr val="bg1"/>
          </a:solidFill>
        </p:spPr>
        <p:txBody>
          <a:bodyPr/>
          <a:lstStyle/>
          <a:p>
            <a:pPr algn="l">
              <a:lnSpc>
                <a:spcPts val="3800"/>
              </a:lnSpc>
              <a:spcBef>
                <a:spcPts val="200"/>
              </a:spcBef>
              <a:spcAft>
                <a:spcPts val="200"/>
              </a:spcAft>
            </a:pPr>
            <a:r>
              <a:rPr lang="en-US" sz="2800" b="1" dirty="0">
                <a:solidFill>
                  <a:srgbClr val="0000CC"/>
                </a:solidFill>
                <a:latin typeface="Times New Roman" panose="02020603050405020304" pitchFamily="18" charset="0"/>
                <a:cs typeface="Times New Roman" panose="02020603050405020304" pitchFamily="18" charset="0"/>
              </a:rPr>
              <a:t>II. VI KHUẨN</a:t>
            </a:r>
            <a:br>
              <a:rPr lang="en-US" sz="2800" dirty="0">
                <a:solidFill>
                  <a:srgbClr val="0000CC"/>
                </a:solidFill>
                <a:latin typeface="Montserrat" panose="020B0604020202020204" charset="0"/>
              </a:rPr>
            </a:br>
            <a:r>
              <a:rPr lang="en-US" sz="2400" dirty="0">
                <a:solidFill>
                  <a:srgbClr val="0000CC"/>
                </a:solidFill>
                <a:latin typeface="+mj-lt"/>
              </a:rPr>
              <a:t>1. Hình dạng, cấu tạo của vi khuẩn</a:t>
            </a:r>
          </a:p>
        </p:txBody>
      </p:sp>
    </p:spTree>
    <p:extLst>
      <p:ext uri="{BB962C8B-B14F-4D97-AF65-F5344CB8AC3E}">
        <p14:creationId xmlns:p14="http://schemas.microsoft.com/office/powerpoint/2010/main" val="752067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790043"/>
            <a:ext cx="2092148" cy="769441"/>
          </a:xfrm>
          <a:prstGeom prst="rect">
            <a:avLst/>
          </a:prstGeom>
        </p:spPr>
        <p:txBody>
          <a:bodyPr wrap="square">
            <a:spAutoFit/>
          </a:bodyPr>
          <a:lstStyle/>
          <a:p>
            <a:pPr algn="ctr"/>
            <a:r>
              <a:rPr lang="en-US" sz="2200" b="1" dirty="0">
                <a:solidFill>
                  <a:schemeClr val="bg1"/>
                </a:solidFill>
              </a:rPr>
              <a:t>Quan sát</a:t>
            </a:r>
          </a:p>
          <a:p>
            <a:pPr algn="ctr"/>
            <a:r>
              <a:rPr lang="en-US" sz="2200" b="1" dirty="0">
                <a:solidFill>
                  <a:schemeClr val="bg1"/>
                </a:solidFill>
              </a:rPr>
              <a:t> Hình 16.8</a:t>
            </a:r>
          </a:p>
        </p:txBody>
      </p:sp>
      <p:sp>
        <p:nvSpPr>
          <p:cNvPr id="5" name="Rectangle 4"/>
          <p:cNvSpPr/>
          <p:nvPr/>
        </p:nvSpPr>
        <p:spPr>
          <a:xfrm>
            <a:off x="189815" y="23270"/>
            <a:ext cx="5052986" cy="1118255"/>
          </a:xfrm>
          <a:prstGeom prst="rect">
            <a:avLst/>
          </a:prstGeom>
        </p:spPr>
        <p:txBody>
          <a:bodyPr wrap="none">
            <a:spAutoFit/>
          </a:bodyPr>
          <a:lstStyle/>
          <a:p>
            <a:pPr>
              <a:lnSpc>
                <a:spcPts val="2400"/>
              </a:lnSpc>
              <a:spcBef>
                <a:spcPts val="200"/>
              </a:spcBef>
              <a:spcAft>
                <a:spcPts val="200"/>
              </a:spcAft>
            </a:pPr>
            <a:r>
              <a:rPr lang="en-US" sz="2000" b="1" dirty="0">
                <a:solidFill>
                  <a:srgbClr val="C00000"/>
                </a:solidFill>
                <a:latin typeface="Times New Roman" panose="02020603050405020304" pitchFamily="18" charset="0"/>
                <a:cs typeface="Times New Roman" panose="02020603050405020304" pitchFamily="18" charset="0"/>
              </a:rPr>
              <a:t>Em hãy cho biết:</a:t>
            </a:r>
          </a:p>
          <a:p>
            <a:pPr marL="342900" indent="-342900">
              <a:lnSpc>
                <a:spcPts val="2400"/>
              </a:lnSpc>
              <a:spcBef>
                <a:spcPts val="200"/>
              </a:spcBef>
              <a:spcAft>
                <a:spcPts val="200"/>
              </a:spcAft>
              <a:buFont typeface="Wingdings" panose="05000000000000000000" pitchFamily="2" charset="2"/>
              <a:buChar char="§"/>
            </a:pPr>
            <a:r>
              <a:rPr lang="en-US" sz="2000" b="1" i="1" dirty="0">
                <a:solidFill>
                  <a:srgbClr val="C00000"/>
                </a:solidFill>
                <a:latin typeface="Times New Roman" panose="02020603050405020304" pitchFamily="18" charset="0"/>
                <a:cs typeface="Times New Roman" panose="02020603050405020304" pitchFamily="18" charset="0"/>
              </a:rPr>
              <a:t>Vi khuẩn là </a:t>
            </a:r>
            <a:r>
              <a:rPr lang="en-US" sz="2000" b="1" i="1" dirty="0" err="1">
                <a:solidFill>
                  <a:srgbClr val="C00000"/>
                </a:solidFill>
                <a:latin typeface="Times New Roman" panose="02020603050405020304" pitchFamily="18" charset="0"/>
                <a:cs typeface="Times New Roman" panose="02020603050405020304" pitchFamily="18" charset="0"/>
              </a:rPr>
              <a:t>gì</a:t>
            </a:r>
            <a:r>
              <a:rPr lang="en-US" sz="2000" b="1" i="1" dirty="0">
                <a:solidFill>
                  <a:srgbClr val="C00000"/>
                </a:solidFill>
                <a:latin typeface="Times New Roman" panose="02020603050405020304" pitchFamily="18" charset="0"/>
                <a:cs typeface="Times New Roman" panose="02020603050405020304" pitchFamily="18" charset="0"/>
              </a:rPr>
              <a:t>? </a:t>
            </a:r>
            <a:r>
              <a:rPr lang="en-US" sz="2000" b="1" i="1" dirty="0" err="1">
                <a:solidFill>
                  <a:srgbClr val="C00000"/>
                </a:solidFill>
                <a:latin typeface="Times New Roman" panose="02020603050405020304" pitchFamily="18" charset="0"/>
                <a:cs typeface="Times New Roman" panose="02020603050405020304" pitchFamily="18" charset="0"/>
              </a:rPr>
              <a:t>Có</a:t>
            </a:r>
            <a:r>
              <a:rPr lang="en-US" sz="2000" b="1" i="1" dirty="0">
                <a:solidFill>
                  <a:srgbClr val="C00000"/>
                </a:solidFill>
                <a:latin typeface="Times New Roman" panose="02020603050405020304" pitchFamily="18" charset="0"/>
                <a:cs typeface="Times New Roman" panose="02020603050405020304" pitchFamily="18" charset="0"/>
              </a:rPr>
              <a:t> ở </a:t>
            </a:r>
            <a:r>
              <a:rPr lang="en-US" sz="2000" b="1" i="1" dirty="0" err="1">
                <a:solidFill>
                  <a:srgbClr val="C00000"/>
                </a:solidFill>
                <a:latin typeface="Times New Roman" panose="02020603050405020304" pitchFamily="18" charset="0"/>
                <a:cs typeface="Times New Roman" panose="02020603050405020304" pitchFamily="18" charset="0"/>
              </a:rPr>
              <a:t>đâu</a:t>
            </a:r>
            <a:r>
              <a:rPr lang="en-US" sz="2000" b="1" i="1" dirty="0">
                <a:solidFill>
                  <a:srgbClr val="C00000"/>
                </a:solidFill>
                <a:latin typeface="Times New Roman" panose="02020603050405020304" pitchFamily="18" charset="0"/>
                <a:cs typeface="Times New Roman" panose="02020603050405020304" pitchFamily="18" charset="0"/>
              </a:rPr>
              <a:t>?</a:t>
            </a:r>
          </a:p>
          <a:p>
            <a:pPr marL="342900" indent="-342900">
              <a:lnSpc>
                <a:spcPts val="2400"/>
              </a:lnSpc>
              <a:spcBef>
                <a:spcPts val="200"/>
              </a:spcBef>
              <a:spcAft>
                <a:spcPts val="200"/>
              </a:spcAft>
              <a:buFont typeface="Wingdings" panose="05000000000000000000" pitchFamily="2" charset="2"/>
              <a:buChar char="§"/>
            </a:pPr>
            <a:r>
              <a:rPr lang="en-US" sz="2000" b="1" i="1" dirty="0">
                <a:solidFill>
                  <a:srgbClr val="C00000"/>
                </a:solidFill>
                <a:latin typeface="Times New Roman" panose="02020603050405020304" pitchFamily="18" charset="0"/>
                <a:cs typeface="Times New Roman" panose="02020603050405020304" pitchFamily="18" charset="0"/>
              </a:rPr>
              <a:t>Các thành phần cấu tạo của một vi khuẩn.</a:t>
            </a:r>
          </a:p>
        </p:txBody>
      </p:sp>
      <p:pic>
        <p:nvPicPr>
          <p:cNvPr id="6" name="Picture 5"/>
          <p:cNvPicPr>
            <a:picLocks noChangeAspect="1"/>
          </p:cNvPicPr>
          <p:nvPr/>
        </p:nvPicPr>
        <p:blipFill>
          <a:blip r:embed="rId3"/>
          <a:stretch>
            <a:fillRect/>
          </a:stretch>
        </p:blipFill>
        <p:spPr>
          <a:xfrm>
            <a:off x="86015" y="1629103"/>
            <a:ext cx="4193378" cy="3153244"/>
          </a:xfrm>
          <a:prstGeom prst="rect">
            <a:avLst/>
          </a:prstGeom>
          <a:ln>
            <a:solidFill>
              <a:srgbClr val="FF0000"/>
            </a:solidFill>
          </a:ln>
        </p:spPr>
      </p:pic>
      <p:sp>
        <p:nvSpPr>
          <p:cNvPr id="7" name="Rectangle 6"/>
          <p:cNvSpPr/>
          <p:nvPr/>
        </p:nvSpPr>
        <p:spPr>
          <a:xfrm>
            <a:off x="4198952" y="1176335"/>
            <a:ext cx="4630521" cy="1990288"/>
          </a:xfrm>
          <a:prstGeom prst="rect">
            <a:avLst/>
          </a:prstGeom>
        </p:spPr>
        <p:txBody>
          <a:bodyPr wrap="square">
            <a:spAutoFit/>
          </a:bodyPr>
          <a:lstStyle/>
          <a:p>
            <a:pPr marL="342900" indent="-342900" algn="just">
              <a:lnSpc>
                <a:spcPts val="2400"/>
              </a:lnSpc>
              <a:spcBef>
                <a:spcPts val="200"/>
              </a:spcBef>
              <a:spcAft>
                <a:spcPts val="200"/>
              </a:spcAft>
            </a:pPr>
            <a:r>
              <a:rPr lang="en-US" sz="2000" b="1" dirty="0">
                <a:solidFill>
                  <a:schemeClr val="accent2">
                    <a:lumMod val="50000"/>
                  </a:schemeClr>
                </a:solidFill>
                <a:latin typeface="Times New Roman" panose="02020603050405020304" pitchFamily="18" charset="0"/>
                <a:cs typeface="Times New Roman" panose="02020603050405020304" pitchFamily="18" charset="0"/>
              </a:rPr>
              <a:t>- Vi khuẩn: là những sinh vật đơn bào rất nhỏ bé, có kích thước 0,5 - 10 micro met, chỉ có thể quan sát chúng bằng kính hiển vi.</a:t>
            </a:r>
          </a:p>
          <a:p>
            <a:pPr marL="342900" indent="-342900" algn="just">
              <a:lnSpc>
                <a:spcPts val="2400"/>
              </a:lnSpc>
              <a:spcBef>
                <a:spcPts val="200"/>
              </a:spcBef>
              <a:spcAft>
                <a:spcPts val="200"/>
              </a:spcAft>
            </a:pPr>
            <a:r>
              <a:rPr lang="en-US" sz="2000" b="1" dirty="0">
                <a:solidFill>
                  <a:schemeClr val="accent2">
                    <a:lumMod val="50000"/>
                  </a:schemeClr>
                </a:solidFill>
                <a:latin typeface="Times New Roman" panose="02020603050405020304" pitchFamily="18" charset="0"/>
                <a:cs typeface="Times New Roman" panose="02020603050405020304" pitchFamily="18" charset="0"/>
              </a:rPr>
              <a:t>- Vi khuẩn có ở trong không khí, đất nước, cơ thể sinh vật. </a:t>
            </a:r>
          </a:p>
        </p:txBody>
      </p:sp>
      <p:sp>
        <p:nvSpPr>
          <p:cNvPr id="8" name="Rectangle 7"/>
          <p:cNvSpPr/>
          <p:nvPr/>
        </p:nvSpPr>
        <p:spPr>
          <a:xfrm>
            <a:off x="4297188" y="3170387"/>
            <a:ext cx="4630521" cy="707886"/>
          </a:xfrm>
          <a:prstGeom prst="rect">
            <a:avLst/>
          </a:prstGeom>
        </p:spPr>
        <p:txBody>
          <a:bodyPr wrap="square">
            <a:spAutoFit/>
          </a:bodyPr>
          <a:lstStyle/>
          <a:p>
            <a:pPr algn="just">
              <a:lnSpc>
                <a:spcPts val="2400"/>
              </a:lnSpc>
              <a:spcBef>
                <a:spcPts val="200"/>
              </a:spcBef>
              <a:spcAft>
                <a:spcPts val="200"/>
              </a:spcAft>
            </a:pPr>
            <a:r>
              <a:rPr lang="en-US" sz="2000" b="1" dirty="0">
                <a:solidFill>
                  <a:schemeClr val="accent2">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2">
                    <a:lumMod val="50000"/>
                  </a:schemeClr>
                </a:solidFill>
                <a:latin typeface="Times New Roman" panose="02020603050405020304" pitchFamily="18" charset="0"/>
                <a:cs typeface="Times New Roman" panose="02020603050405020304" pitchFamily="18" charset="0"/>
              </a:rPr>
              <a:t>Cấu</a:t>
            </a:r>
            <a:r>
              <a:rPr lang="en-US" sz="2000" b="1" dirty="0">
                <a:solidFill>
                  <a:schemeClr val="accent2">
                    <a:lumMod val="50000"/>
                  </a:schemeClr>
                </a:solidFill>
                <a:latin typeface="Times New Roman" panose="02020603050405020304" pitchFamily="18" charset="0"/>
                <a:cs typeface="Times New Roman" panose="02020603050405020304" pitchFamily="18" charset="0"/>
              </a:rPr>
              <a:t> tạo của vi khuẩn: vùng nhân, tế bào chất, thành tế bào, màng tế bào</a:t>
            </a:r>
          </a:p>
        </p:txBody>
      </p:sp>
      <p:sp>
        <p:nvSpPr>
          <p:cNvPr id="9" name="Text Box 6"/>
          <p:cNvSpPr txBox="1">
            <a:spLocks noChangeArrowheads="1"/>
          </p:cNvSpPr>
          <p:nvPr/>
        </p:nvSpPr>
        <p:spPr bwMode="auto">
          <a:xfrm>
            <a:off x="3912946" y="994965"/>
            <a:ext cx="732894" cy="701675"/>
          </a:xfrm>
          <a:prstGeom prst="rect">
            <a:avLst/>
          </a:prstGeom>
          <a:noFill/>
          <a:ln w="9525">
            <a:noFill/>
            <a:miter lim="800000"/>
            <a:headEnd/>
            <a:tailEnd/>
          </a:ln>
          <a:effectLst/>
        </p:spPr>
        <p:txBody>
          <a:bodyPr wrap="square">
            <a:spAutoFit/>
          </a:bodyPr>
          <a:lstStyle/>
          <a:p>
            <a:pPr eaLnBrk="0" hangingPunct="0">
              <a:spcBef>
                <a:spcPct val="50000"/>
              </a:spcBef>
              <a:defRPr/>
            </a:pPr>
            <a:r>
              <a:rPr lang="en-US" sz="4000" b="1" dirty="0">
                <a:effectLst>
                  <a:outerShdw blurRad="38100" dist="38100" dir="2700000" algn="tl">
                    <a:srgbClr val="C0C0C0"/>
                  </a:outerShdw>
                </a:effectLst>
                <a:latin typeface="Times New Roman" panose="02020603050405020304" pitchFamily="18" charset="0"/>
                <a:cs typeface="Times New Roman" pitchFamily="18" charset="0"/>
                <a:sym typeface="Wingdings" pitchFamily="2" charset="2"/>
              </a:rPr>
              <a:t></a:t>
            </a:r>
          </a:p>
        </p:txBody>
      </p:sp>
    </p:spTree>
    <p:extLst>
      <p:ext uri="{BB962C8B-B14F-4D97-AF65-F5344CB8AC3E}">
        <p14:creationId xmlns:p14="http://schemas.microsoft.com/office/powerpoint/2010/main" val="1512993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wipe(down)">
                                      <p:cBhvr>
                                        <p:cTn id="15" dur="500"/>
                                        <p:tgtEl>
                                          <p:spTgt spid="5">
                                            <p:txEl>
                                              <p:pRg st="1" end="1"/>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wipe(down)">
                                      <p:cBhvr>
                                        <p:cTn id="18" dur="500"/>
                                        <p:tgtEl>
                                          <p:spTgt spid="5">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765" y="640268"/>
            <a:ext cx="2077516" cy="830997"/>
          </a:xfrm>
          <a:prstGeom prst="rect">
            <a:avLst/>
          </a:prstGeom>
        </p:spPr>
        <p:txBody>
          <a:bodyPr wrap="square">
            <a:spAutoFit/>
          </a:bodyPr>
          <a:lstStyle/>
          <a:p>
            <a:pPr algn="ctr"/>
            <a:r>
              <a:rPr lang="en-US" sz="2400" b="1" dirty="0">
                <a:solidFill>
                  <a:srgbClr val="C00000"/>
                </a:solidFill>
                <a:latin typeface="Times New Roman" panose="02020603050405020304" pitchFamily="18" charset="0"/>
                <a:cs typeface="Times New Roman" panose="02020603050405020304" pitchFamily="18" charset="0"/>
              </a:rPr>
              <a:t>Quan sát </a:t>
            </a:r>
          </a:p>
          <a:p>
            <a:pPr algn="ctr"/>
            <a:r>
              <a:rPr lang="en-US" sz="2400" b="1" dirty="0">
                <a:solidFill>
                  <a:srgbClr val="C00000"/>
                </a:solidFill>
                <a:latin typeface="Times New Roman" panose="02020603050405020304" pitchFamily="18" charset="0"/>
                <a:cs typeface="Times New Roman" panose="02020603050405020304" pitchFamily="18" charset="0"/>
              </a:rPr>
              <a:t>Hình 16.9</a:t>
            </a:r>
          </a:p>
        </p:txBody>
      </p:sp>
      <p:sp>
        <p:nvSpPr>
          <p:cNvPr id="4" name="Rectangle 3"/>
          <p:cNvSpPr/>
          <p:nvPr/>
        </p:nvSpPr>
        <p:spPr>
          <a:xfrm>
            <a:off x="2205665" y="430818"/>
            <a:ext cx="7237879" cy="400110"/>
          </a:xfrm>
          <a:prstGeom prst="rect">
            <a:avLst/>
          </a:prstGeom>
        </p:spPr>
        <p:txBody>
          <a:bodyPr wrap="none">
            <a:spAutoFit/>
          </a:bodyPr>
          <a:lstStyle/>
          <a:p>
            <a:pPr>
              <a:lnSpc>
                <a:spcPts val="2400"/>
              </a:lnSpc>
              <a:spcBef>
                <a:spcPts val="200"/>
              </a:spcBef>
              <a:spcAft>
                <a:spcPts val="200"/>
              </a:spcAft>
            </a:pPr>
            <a:r>
              <a:rPr lang="en-US" sz="2400" dirty="0" err="1">
                <a:solidFill>
                  <a:srgbClr val="C00000"/>
                </a:solidFill>
                <a:latin typeface="Times New Roman" panose="02020603050405020304" pitchFamily="18" charset="0"/>
                <a:cs typeface="Times New Roman" panose="02020603050405020304" pitchFamily="18" charset="0"/>
              </a:rPr>
              <a:t>Em</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hãy</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cho</a:t>
            </a:r>
            <a:r>
              <a:rPr lang="en-US" sz="2400" dirty="0">
                <a:solidFill>
                  <a:srgbClr val="C00000"/>
                </a:solidFill>
                <a:latin typeface="Times New Roman" panose="02020603050405020304" pitchFamily="18" charset="0"/>
                <a:cs typeface="Times New Roman" panose="02020603050405020304" pitchFamily="18" charset="0"/>
              </a:rPr>
              <a:t> </a:t>
            </a:r>
            <a:r>
              <a:rPr lang="en-US" sz="2400" dirty="0" err="1">
                <a:solidFill>
                  <a:srgbClr val="C00000"/>
                </a:solidFill>
                <a:latin typeface="Times New Roman" panose="02020603050405020304" pitchFamily="18" charset="0"/>
                <a:cs typeface="Times New Roman" panose="02020603050405020304" pitchFamily="18" charset="0"/>
              </a:rPr>
              <a:t>biết</a:t>
            </a:r>
            <a:r>
              <a:rPr lang="en-US" sz="2400" dirty="0">
                <a:solidFill>
                  <a:srgbClr val="C00000"/>
                </a:solidFill>
                <a:latin typeface="Times New Roman" panose="02020603050405020304" pitchFamily="18" charset="0"/>
                <a:cs typeface="Times New Roman" panose="02020603050405020304" pitchFamily="18" charset="0"/>
              </a:rPr>
              <a:t>: </a:t>
            </a:r>
            <a:r>
              <a:rPr lang="en-US" sz="2400" i="1" dirty="0" err="1">
                <a:solidFill>
                  <a:srgbClr val="C00000"/>
                </a:solidFill>
                <a:latin typeface="Times New Roman" panose="02020603050405020304" pitchFamily="18" charset="0"/>
                <a:cs typeface="Times New Roman" panose="02020603050405020304" pitchFamily="18" charset="0"/>
              </a:rPr>
              <a:t>Các</a:t>
            </a:r>
            <a:r>
              <a:rPr lang="en-US" sz="2400" i="1" dirty="0">
                <a:solidFill>
                  <a:srgbClr val="C00000"/>
                </a:solidFill>
                <a:latin typeface="Times New Roman" panose="02020603050405020304" pitchFamily="18" charset="0"/>
                <a:cs typeface="Times New Roman" panose="02020603050405020304" pitchFamily="18" charset="0"/>
              </a:rPr>
              <a:t> </a:t>
            </a:r>
            <a:r>
              <a:rPr lang="en-US" sz="2400" i="1" dirty="0" err="1">
                <a:solidFill>
                  <a:srgbClr val="C00000"/>
                </a:solidFill>
                <a:latin typeface="Times New Roman" panose="02020603050405020304" pitchFamily="18" charset="0"/>
                <a:cs typeface="Times New Roman" panose="02020603050405020304" pitchFamily="18" charset="0"/>
              </a:rPr>
              <a:t>hình</a:t>
            </a:r>
            <a:r>
              <a:rPr lang="en-US" sz="2400" i="1" dirty="0">
                <a:solidFill>
                  <a:srgbClr val="C00000"/>
                </a:solidFill>
                <a:latin typeface="Times New Roman" panose="02020603050405020304" pitchFamily="18" charset="0"/>
                <a:cs typeface="Times New Roman" panose="02020603050405020304" pitchFamily="18" charset="0"/>
              </a:rPr>
              <a:t> </a:t>
            </a:r>
            <a:r>
              <a:rPr lang="en-US" sz="2400" i="1" dirty="0" err="1">
                <a:solidFill>
                  <a:srgbClr val="C00000"/>
                </a:solidFill>
                <a:latin typeface="Times New Roman" panose="02020603050405020304" pitchFamily="18" charset="0"/>
                <a:cs typeface="Times New Roman" panose="02020603050405020304" pitchFamily="18" charset="0"/>
              </a:rPr>
              <a:t>dạng</a:t>
            </a:r>
            <a:r>
              <a:rPr lang="en-US" sz="2400" i="1" dirty="0">
                <a:solidFill>
                  <a:srgbClr val="C00000"/>
                </a:solidFill>
                <a:latin typeface="Times New Roman" panose="02020603050405020304" pitchFamily="18" charset="0"/>
                <a:cs typeface="Times New Roman" panose="02020603050405020304" pitchFamily="18" charset="0"/>
              </a:rPr>
              <a:t> </a:t>
            </a:r>
            <a:r>
              <a:rPr lang="en-US" sz="2400" i="1" dirty="0" err="1">
                <a:solidFill>
                  <a:srgbClr val="C00000"/>
                </a:solidFill>
                <a:latin typeface="Times New Roman" panose="02020603050405020304" pitchFamily="18" charset="0"/>
                <a:cs typeface="Times New Roman" panose="02020603050405020304" pitchFamily="18" charset="0"/>
              </a:rPr>
              <a:t>khác</a:t>
            </a:r>
            <a:r>
              <a:rPr lang="en-US" sz="2400" i="1" dirty="0">
                <a:solidFill>
                  <a:srgbClr val="C00000"/>
                </a:solidFill>
                <a:latin typeface="Times New Roman" panose="02020603050405020304" pitchFamily="18" charset="0"/>
                <a:cs typeface="Times New Roman" panose="02020603050405020304" pitchFamily="18" charset="0"/>
              </a:rPr>
              <a:t> </a:t>
            </a:r>
            <a:r>
              <a:rPr lang="en-US" sz="2400" i="1" dirty="0" err="1">
                <a:solidFill>
                  <a:srgbClr val="C00000"/>
                </a:solidFill>
                <a:latin typeface="Times New Roman" panose="02020603050405020304" pitchFamily="18" charset="0"/>
                <a:cs typeface="Times New Roman" panose="02020603050405020304" pitchFamily="18" charset="0"/>
              </a:rPr>
              <a:t>nhau</a:t>
            </a:r>
            <a:r>
              <a:rPr lang="en-US" sz="2400" i="1" dirty="0">
                <a:solidFill>
                  <a:srgbClr val="C00000"/>
                </a:solidFill>
                <a:latin typeface="Times New Roman" panose="02020603050405020304" pitchFamily="18" charset="0"/>
                <a:cs typeface="Times New Roman" panose="02020603050405020304" pitchFamily="18" charset="0"/>
              </a:rPr>
              <a:t> </a:t>
            </a:r>
            <a:r>
              <a:rPr lang="en-US" sz="2400" i="1" dirty="0" err="1">
                <a:solidFill>
                  <a:srgbClr val="C00000"/>
                </a:solidFill>
                <a:latin typeface="Times New Roman" panose="02020603050405020304" pitchFamily="18" charset="0"/>
                <a:cs typeface="Times New Roman" panose="02020603050405020304" pitchFamily="18" charset="0"/>
              </a:rPr>
              <a:t>của</a:t>
            </a:r>
            <a:r>
              <a:rPr lang="en-US" sz="2400" i="1" dirty="0">
                <a:solidFill>
                  <a:srgbClr val="C00000"/>
                </a:solidFill>
                <a:latin typeface="Times New Roman" panose="02020603050405020304" pitchFamily="18" charset="0"/>
                <a:cs typeface="Times New Roman" panose="02020603050405020304" pitchFamily="18" charset="0"/>
              </a:rPr>
              <a:t> vi </a:t>
            </a:r>
            <a:r>
              <a:rPr lang="en-US" sz="2400" i="1" dirty="0" err="1">
                <a:solidFill>
                  <a:srgbClr val="C00000"/>
                </a:solidFill>
                <a:latin typeface="Times New Roman" panose="02020603050405020304" pitchFamily="18" charset="0"/>
                <a:cs typeface="Times New Roman" panose="02020603050405020304" pitchFamily="18" charset="0"/>
              </a:rPr>
              <a:t>khuẩn</a:t>
            </a:r>
            <a:r>
              <a:rPr lang="en-US" sz="2400" i="1" dirty="0">
                <a:solidFill>
                  <a:srgbClr val="C00000"/>
                </a:solidFill>
                <a:latin typeface="Times New Roman" panose="02020603050405020304" pitchFamily="18" charset="0"/>
                <a:cs typeface="Times New Roman" panose="02020603050405020304" pitchFamily="18" charset="0"/>
              </a:rPr>
              <a:t>.</a:t>
            </a:r>
          </a:p>
        </p:txBody>
      </p:sp>
      <p:sp>
        <p:nvSpPr>
          <p:cNvPr id="5" name="Rectangle 4"/>
          <p:cNvSpPr/>
          <p:nvPr/>
        </p:nvSpPr>
        <p:spPr>
          <a:xfrm>
            <a:off x="65765" y="66173"/>
            <a:ext cx="4137845" cy="461665"/>
          </a:xfrm>
          <a:prstGeom prst="rect">
            <a:avLst/>
          </a:prstGeom>
        </p:spPr>
        <p:txBody>
          <a:bodyPr wrap="square">
            <a:spAutoFit/>
          </a:bodyPr>
          <a:lstStyle/>
          <a:p>
            <a:pPr algn="ctr"/>
            <a:r>
              <a:rPr lang="en-US" sz="2400" b="1" dirty="0">
                <a:solidFill>
                  <a:schemeClr val="tx2">
                    <a:lumMod val="50000"/>
                  </a:schemeClr>
                </a:solidFill>
                <a:latin typeface="Times New Roman" panose="02020603050405020304" pitchFamily="18" charset="0"/>
                <a:cs typeface="Times New Roman" panose="02020603050405020304" pitchFamily="18" charset="0"/>
              </a:rPr>
              <a:t>Hình dạng của vi khuẩn</a:t>
            </a:r>
          </a:p>
        </p:txBody>
      </p:sp>
      <p:pic>
        <p:nvPicPr>
          <p:cNvPr id="6" name="Picture 5"/>
          <p:cNvPicPr>
            <a:picLocks noChangeAspect="1"/>
          </p:cNvPicPr>
          <p:nvPr/>
        </p:nvPicPr>
        <p:blipFill>
          <a:blip r:embed="rId2"/>
          <a:stretch>
            <a:fillRect/>
          </a:stretch>
        </p:blipFill>
        <p:spPr>
          <a:xfrm>
            <a:off x="2467458" y="1972833"/>
            <a:ext cx="6328639" cy="2845613"/>
          </a:xfrm>
          <a:prstGeom prst="rect">
            <a:avLst/>
          </a:prstGeom>
        </p:spPr>
      </p:pic>
      <p:sp>
        <p:nvSpPr>
          <p:cNvPr id="7" name="Rectangle 6"/>
          <p:cNvSpPr/>
          <p:nvPr/>
        </p:nvSpPr>
        <p:spPr>
          <a:xfrm>
            <a:off x="3247697" y="825071"/>
            <a:ext cx="2366468" cy="1569660"/>
          </a:xfrm>
          <a:prstGeom prst="rect">
            <a:avLst/>
          </a:prstGeom>
        </p:spPr>
        <p:txBody>
          <a:bodyPr wrap="square">
            <a:spAutoFit/>
          </a:bodyPr>
          <a:lstStyle/>
          <a:p>
            <a:pPr marL="342900" indent="-342900" algn="jus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Hình cầu</a:t>
            </a:r>
          </a:p>
          <a:p>
            <a:pPr marL="342900" indent="-342900" algn="jus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Hình que</a:t>
            </a:r>
          </a:p>
          <a:p>
            <a:pPr marL="342900" indent="-342900" algn="just">
              <a:buFont typeface="Wingdings" panose="05000000000000000000" pitchFamily="2" charset="2"/>
              <a:buChar char="§"/>
            </a:pP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xoắn</a:t>
            </a:r>
            <a:r>
              <a:rPr lang="en-US" sz="2400" dirty="0">
                <a:latin typeface="Times New Roman" panose="02020603050405020304" pitchFamily="18" charset="0"/>
                <a:cs typeface="Times New Roman" panose="02020603050405020304" pitchFamily="18" charset="0"/>
              </a:rPr>
              <a:t> </a:t>
            </a:r>
          </a:p>
          <a:p>
            <a:pPr marL="342900" indent="-342900" algn="jus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Hình chuỗi hạt</a:t>
            </a:r>
          </a:p>
        </p:txBody>
      </p:sp>
      <p:sp>
        <p:nvSpPr>
          <p:cNvPr id="8" name="Text Box 6"/>
          <p:cNvSpPr txBox="1">
            <a:spLocks noChangeArrowheads="1"/>
          </p:cNvSpPr>
          <p:nvPr/>
        </p:nvSpPr>
        <p:spPr bwMode="auto">
          <a:xfrm>
            <a:off x="2492727" y="811530"/>
            <a:ext cx="732894" cy="701675"/>
          </a:xfrm>
          <a:prstGeom prst="rect">
            <a:avLst/>
          </a:prstGeom>
          <a:noFill/>
          <a:ln w="9525">
            <a:noFill/>
            <a:miter lim="800000"/>
            <a:headEnd/>
            <a:tailEnd/>
          </a:ln>
          <a:effectLst/>
        </p:spPr>
        <p:txBody>
          <a:bodyPr wrap="square">
            <a:spAutoFit/>
          </a:bodyPr>
          <a:lstStyle/>
          <a:p>
            <a:pPr eaLnBrk="0" hangingPunct="0">
              <a:spcBef>
                <a:spcPct val="50000"/>
              </a:spcBef>
              <a:defRPr/>
            </a:pPr>
            <a:r>
              <a:rPr lang="en-US" sz="4000" b="1" dirty="0">
                <a:effectLst>
                  <a:outerShdw blurRad="38100" dist="38100" dir="2700000" algn="tl">
                    <a:srgbClr val="C0C0C0"/>
                  </a:outerShdw>
                </a:effectLst>
                <a:latin typeface="Times New Roman" pitchFamily="18" charset="0"/>
                <a:cs typeface="Times New Roman" pitchFamily="18" charset="0"/>
                <a:sym typeface="Wingdings" pitchFamily="2" charset="2"/>
              </a:rPr>
              <a:t></a:t>
            </a:r>
          </a:p>
        </p:txBody>
      </p:sp>
    </p:spTree>
    <p:extLst>
      <p:ext uri="{BB962C8B-B14F-4D97-AF65-F5344CB8AC3E}">
        <p14:creationId xmlns:p14="http://schemas.microsoft.com/office/powerpoint/2010/main" val="580045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wipe(down)">
                                      <p:cBhvr>
                                        <p:cTn id="15" dur="500"/>
                                        <p:tgtEl>
                                          <p:spTgt spid="5">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down)">
                                      <p:cBhvr>
                                        <p:cTn id="20" dur="500"/>
                                        <p:tgtEl>
                                          <p:spTgt spid="4"/>
                                        </p:tgtEl>
                                      </p:cBhvr>
                                    </p:animEffect>
                                  </p:childTnLst>
                                </p:cTn>
                              </p:par>
                              <p:par>
                                <p:cTn id="21" presetID="22" presetClass="entr" presetSubtype="4"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5" name="Text Placeholder 4"/>
          <p:cNvSpPr>
            <a:spLocks noGrp="1"/>
          </p:cNvSpPr>
          <p:nvPr>
            <p:ph type="body" idx="1"/>
          </p:nvPr>
        </p:nvSpPr>
        <p:spPr>
          <a:xfrm>
            <a:off x="2086676" y="129714"/>
            <a:ext cx="6986490" cy="1717747"/>
          </a:xfrm>
          <a:solidFill>
            <a:schemeClr val="bg1"/>
          </a:solidFill>
        </p:spPr>
        <p:txBody>
          <a:bodyPr/>
          <a:lstStyle/>
          <a:p>
            <a:pPr marL="76200" indent="0" algn="just">
              <a:buNone/>
            </a:pPr>
            <a:r>
              <a:rPr lang="en-US" dirty="0">
                <a:latin typeface="Times New Roman" panose="02020603050405020304" pitchFamily="18" charset="0"/>
                <a:cs typeface="Times New Roman" panose="02020603050405020304" pitchFamily="18" charset="0"/>
              </a:rPr>
              <a:t>Em hãy cho biết:</a:t>
            </a:r>
          </a:p>
          <a:p>
            <a:pPr algn="just">
              <a:lnSpc>
                <a:spcPts val="2800"/>
              </a:lnSpc>
              <a:spcBef>
                <a:spcPts val="200"/>
              </a:spcBef>
              <a:spcAft>
                <a:spcPts val="200"/>
              </a:spcAft>
            </a:pPr>
            <a:r>
              <a:rPr lang="en-US" i="1" dirty="0">
                <a:latin typeface="Times New Roman" panose="02020603050405020304" pitchFamily="18" charset="0"/>
                <a:cs typeface="Times New Roman" panose="02020603050405020304" pitchFamily="18" charset="0"/>
              </a:rPr>
              <a:t>Khóa lưỡng phân </a:t>
            </a:r>
            <a:r>
              <a:rPr lang="en-US" i="1" dirty="0" err="1">
                <a:latin typeface="Times New Roman" panose="02020603050405020304" pitchFamily="18" charset="0"/>
                <a:cs typeface="Times New Roman" panose="02020603050405020304" pitchFamily="18" charset="0"/>
              </a:rPr>
              <a:t>là</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gì</a:t>
            </a:r>
            <a:r>
              <a:rPr lang="en-US" i="1" dirty="0">
                <a:latin typeface="Times New Roman" panose="02020603050405020304" pitchFamily="18" charset="0"/>
                <a:cs typeface="Times New Roman" panose="02020603050405020304" pitchFamily="18" charset="0"/>
              </a:rPr>
              <a:t>?</a:t>
            </a:r>
          </a:p>
        </p:txBody>
      </p:sp>
      <p:sp>
        <p:nvSpPr>
          <p:cNvPr id="69" name="Google Shape;69;p14"/>
          <p:cNvSpPr txBox="1">
            <a:spLocks noGrp="1"/>
          </p:cNvSpPr>
          <p:nvPr>
            <p:ph type="sldNum" idx="12"/>
          </p:nvPr>
        </p:nvSpPr>
        <p:spPr>
          <a:xfrm>
            <a:off x="0" y="146024"/>
            <a:ext cx="2086675" cy="1323438"/>
          </a:xfrm>
          <a:prstGeom prst="rect">
            <a:avLst/>
          </a:prstGeom>
          <a:solidFill>
            <a:schemeClr val="bg1"/>
          </a:solidFill>
        </p:spPr>
        <p:txBody>
          <a:bodyPr spcFirstLastPara="1" wrap="square" lIns="91425" tIns="91425" rIns="91425" bIns="91425" anchor="t" anchorCtr="0">
            <a:noAutofit/>
          </a:bodyPr>
          <a:lstStyle/>
          <a:p>
            <a:pPr marL="0" lvl="0" indent="0" algn="ctr" rtl="0">
              <a:spcBef>
                <a:spcPts val="0"/>
              </a:spcBef>
              <a:spcAft>
                <a:spcPts val="0"/>
              </a:spcAft>
              <a:buNone/>
            </a:pPr>
            <a:r>
              <a:rPr lang="en-US" sz="2400" dirty="0" err="1">
                <a:solidFill>
                  <a:srgbClr val="FF0000"/>
                </a:solidFill>
                <a:latin typeface="Times New Roman" panose="02020603050405020304" pitchFamily="18" charset="0"/>
                <a:cs typeface="Times New Roman" panose="02020603050405020304" pitchFamily="18" charset="0"/>
              </a:rPr>
              <a:t>Kiểm</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tra</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bài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cũ</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157508" y="1469462"/>
            <a:ext cx="6915657" cy="1015663"/>
          </a:xfrm>
          <a:prstGeom prst="rect">
            <a:avLst/>
          </a:prstGeom>
          <a:solidFill>
            <a:schemeClr val="bg1"/>
          </a:solidFill>
        </p:spPr>
        <p:txBody>
          <a:bodyPr wrap="square">
            <a:spAutoFit/>
          </a:bodyPr>
          <a:lstStyle/>
          <a:p>
            <a:pPr marL="342900" indent="-342900" algn="just">
              <a:lnSpc>
                <a:spcPts val="2400"/>
              </a:lnSpc>
              <a:spcBef>
                <a:spcPts val="200"/>
              </a:spcBef>
              <a:spcAft>
                <a:spcPts val="200"/>
              </a:spcAft>
              <a:buFont typeface="Wingdings" panose="05000000000000000000" pitchFamily="2" charset="2"/>
              <a:buChar char="§"/>
            </a:pPr>
            <a:r>
              <a:rPr lang="en-US" sz="2400" dirty="0" err="1">
                <a:solidFill>
                  <a:srgbClr val="FF0000"/>
                </a:solidFill>
                <a:latin typeface="Times New Roman" panose="02020603050405020304" pitchFamily="18" charset="0"/>
                <a:ea typeface="Calibri" panose="020F0502020204030204" pitchFamily="34" charset="0"/>
                <a:cs typeface="Times New Roman" pitchFamily="18" charset="0"/>
              </a:rPr>
              <a:t>Khoá</a:t>
            </a:r>
            <a:r>
              <a:rPr lang="en-US" sz="2400" dirty="0">
                <a:solidFill>
                  <a:srgbClr val="FF0000"/>
                </a:solidFill>
                <a:latin typeface="Times New Roman" pitchFamily="18" charset="0"/>
                <a:ea typeface="Calibri" panose="020F0502020204030204" pitchFamily="34" charset="0"/>
                <a:cs typeface="Times New Roman" pitchFamily="18" charset="0"/>
              </a:rPr>
              <a:t> </a:t>
            </a:r>
            <a:r>
              <a:rPr lang="en-US" sz="2400" dirty="0" err="1">
                <a:solidFill>
                  <a:srgbClr val="FF0000"/>
                </a:solidFill>
                <a:latin typeface="Times New Roman" pitchFamily="18" charset="0"/>
                <a:ea typeface="Calibri" panose="020F0502020204030204" pitchFamily="34" charset="0"/>
                <a:cs typeface="Times New Roman" pitchFamily="18" charset="0"/>
              </a:rPr>
              <a:t>lưỡng</a:t>
            </a:r>
            <a:r>
              <a:rPr lang="en-US" sz="2400" dirty="0">
                <a:solidFill>
                  <a:srgbClr val="FF0000"/>
                </a:solidFill>
                <a:latin typeface="Times New Roman" pitchFamily="18" charset="0"/>
                <a:ea typeface="Calibri" panose="020F0502020204030204" pitchFamily="34" charset="0"/>
                <a:cs typeface="Times New Roman" pitchFamily="18" charset="0"/>
              </a:rPr>
              <a:t> </a:t>
            </a:r>
            <a:r>
              <a:rPr lang="en-US" sz="2400" dirty="0" err="1">
                <a:solidFill>
                  <a:srgbClr val="FF0000"/>
                </a:solidFill>
                <a:latin typeface="Times New Roman" pitchFamily="18" charset="0"/>
                <a:ea typeface="Calibri" panose="020F0502020204030204" pitchFamily="34" charset="0"/>
                <a:cs typeface="Times New Roman" pitchFamily="18" charset="0"/>
              </a:rPr>
              <a:t>phân</a:t>
            </a:r>
            <a:r>
              <a:rPr lang="en-US" sz="2400" dirty="0">
                <a:solidFill>
                  <a:srgbClr val="FF0000"/>
                </a:solidFill>
                <a:latin typeface="Times New Roman" pitchFamily="18" charset="0"/>
                <a:ea typeface="Calibri" panose="020F0502020204030204" pitchFamily="34" charset="0"/>
                <a:cs typeface="Times New Roman" pitchFamily="18" charset="0"/>
              </a:rPr>
              <a:t> </a:t>
            </a:r>
            <a:r>
              <a:rPr lang="en-US" sz="2400" dirty="0" err="1">
                <a:solidFill>
                  <a:srgbClr val="FF0000"/>
                </a:solidFill>
                <a:latin typeface="Times New Roman" pitchFamily="18" charset="0"/>
                <a:ea typeface="Calibri" panose="020F0502020204030204" pitchFamily="34" charset="0"/>
                <a:cs typeface="Times New Roman" pitchFamily="18" charset="0"/>
              </a:rPr>
              <a:t>là</a:t>
            </a:r>
            <a:r>
              <a:rPr lang="en-US" sz="2400" dirty="0">
                <a:solidFill>
                  <a:srgbClr val="FF0000"/>
                </a:solidFill>
                <a:latin typeface="Times New Roman" pitchFamily="18" charset="0"/>
                <a:ea typeface="Calibri" panose="020F0502020204030204" pitchFamily="34" charset="0"/>
                <a:cs typeface="Times New Roman" pitchFamily="18" charset="0"/>
              </a:rPr>
              <a:t> phương pháp được dùng </a:t>
            </a:r>
            <a:r>
              <a:rPr lang="en-US" sz="2400" dirty="0" err="1">
                <a:solidFill>
                  <a:srgbClr val="FF0000"/>
                </a:solidFill>
                <a:latin typeface="Times New Roman" pitchFamily="18" charset="0"/>
                <a:ea typeface="Calibri" panose="020F0502020204030204" pitchFamily="34" charset="0"/>
                <a:cs typeface="Times New Roman" pitchFamily="18" charset="0"/>
              </a:rPr>
              <a:t>để</a:t>
            </a:r>
            <a:r>
              <a:rPr lang="en-US" sz="2400" dirty="0">
                <a:solidFill>
                  <a:srgbClr val="FF0000"/>
                </a:solidFill>
                <a:latin typeface="Times New Roman" pitchFamily="18" charset="0"/>
                <a:ea typeface="Calibri" panose="020F0502020204030204" pitchFamily="34" charset="0"/>
                <a:cs typeface="Times New Roman" pitchFamily="18" charset="0"/>
              </a:rPr>
              <a:t> </a:t>
            </a:r>
            <a:r>
              <a:rPr lang="en-US" sz="2400" dirty="0" err="1">
                <a:solidFill>
                  <a:srgbClr val="FF0000"/>
                </a:solidFill>
                <a:latin typeface="Times New Roman" pitchFamily="18" charset="0"/>
                <a:ea typeface="Calibri" panose="020F0502020204030204" pitchFamily="34" charset="0"/>
                <a:cs typeface="Times New Roman" pitchFamily="18" charset="0"/>
              </a:rPr>
              <a:t>phân</a:t>
            </a:r>
            <a:r>
              <a:rPr lang="en-US" sz="2400" dirty="0">
                <a:solidFill>
                  <a:srgbClr val="FF0000"/>
                </a:solidFill>
                <a:latin typeface="Times New Roman" pitchFamily="18" charset="0"/>
                <a:ea typeface="Calibri" panose="020F0502020204030204" pitchFamily="34" charset="0"/>
                <a:cs typeface="Times New Roman" pitchFamily="18" charset="0"/>
              </a:rPr>
              <a:t> </a:t>
            </a:r>
            <a:r>
              <a:rPr lang="en-US" sz="2400" dirty="0" err="1">
                <a:solidFill>
                  <a:srgbClr val="FF0000"/>
                </a:solidFill>
                <a:latin typeface="Times New Roman" pitchFamily="18" charset="0"/>
                <a:ea typeface="Calibri" panose="020F0502020204030204" pitchFamily="34" charset="0"/>
                <a:cs typeface="Times New Roman" pitchFamily="18" charset="0"/>
              </a:rPr>
              <a:t>chia</a:t>
            </a:r>
            <a:r>
              <a:rPr lang="en-US" sz="2400" dirty="0">
                <a:solidFill>
                  <a:srgbClr val="FF0000"/>
                </a:solidFill>
                <a:latin typeface="Times New Roman" pitchFamily="18" charset="0"/>
                <a:ea typeface="Calibri" panose="020F0502020204030204" pitchFamily="34" charset="0"/>
                <a:cs typeface="Times New Roman" pitchFamily="18" charset="0"/>
              </a:rPr>
              <a:t> </a:t>
            </a:r>
            <a:r>
              <a:rPr lang="en-US" sz="2400" dirty="0" err="1">
                <a:solidFill>
                  <a:srgbClr val="FF0000"/>
                </a:solidFill>
                <a:latin typeface="Times New Roman" pitchFamily="18" charset="0"/>
                <a:ea typeface="Calibri" panose="020F0502020204030204" pitchFamily="34" charset="0"/>
                <a:cs typeface="Times New Roman" pitchFamily="18" charset="0"/>
              </a:rPr>
              <a:t>các</a:t>
            </a:r>
            <a:r>
              <a:rPr lang="en-US" sz="2400" dirty="0">
                <a:solidFill>
                  <a:srgbClr val="FF0000"/>
                </a:solidFill>
                <a:latin typeface="Times New Roman" pitchFamily="18" charset="0"/>
                <a:ea typeface="Calibri" panose="020F0502020204030204" pitchFamily="34" charset="0"/>
                <a:cs typeface="Times New Roman" pitchFamily="18" charset="0"/>
              </a:rPr>
              <a:t> </a:t>
            </a:r>
            <a:r>
              <a:rPr lang="en-US" sz="2400" dirty="0" err="1">
                <a:solidFill>
                  <a:srgbClr val="FF0000"/>
                </a:solidFill>
                <a:latin typeface="Times New Roman" pitchFamily="18" charset="0"/>
                <a:ea typeface="Calibri" panose="020F0502020204030204" pitchFamily="34" charset="0"/>
                <a:cs typeface="Times New Roman" pitchFamily="18" charset="0"/>
              </a:rPr>
              <a:t>sinh</a:t>
            </a:r>
            <a:r>
              <a:rPr lang="en-US" sz="2400" dirty="0">
                <a:solidFill>
                  <a:srgbClr val="FF0000"/>
                </a:solidFill>
                <a:latin typeface="Times New Roman" pitchFamily="18" charset="0"/>
                <a:ea typeface="Calibri" panose="020F0502020204030204" pitchFamily="34" charset="0"/>
                <a:cs typeface="Times New Roman" pitchFamily="18" charset="0"/>
              </a:rPr>
              <a:t> </a:t>
            </a:r>
            <a:r>
              <a:rPr lang="en-US" sz="2400" dirty="0" err="1">
                <a:solidFill>
                  <a:srgbClr val="FF0000"/>
                </a:solidFill>
                <a:latin typeface="Times New Roman" pitchFamily="18" charset="0"/>
                <a:ea typeface="Calibri" panose="020F0502020204030204" pitchFamily="34" charset="0"/>
                <a:cs typeface="Times New Roman" pitchFamily="18" charset="0"/>
              </a:rPr>
              <a:t>vật</a:t>
            </a:r>
            <a:r>
              <a:rPr lang="en-US" sz="2400" dirty="0">
                <a:solidFill>
                  <a:srgbClr val="FF0000"/>
                </a:solidFill>
                <a:latin typeface="Times New Roman" pitchFamily="18" charset="0"/>
                <a:ea typeface="Calibri" panose="020F0502020204030204" pitchFamily="34" charset="0"/>
                <a:cs typeface="Times New Roman" pitchFamily="18" charset="0"/>
              </a:rPr>
              <a:t> </a:t>
            </a:r>
            <a:r>
              <a:rPr lang="en-US" sz="2400" dirty="0" err="1">
                <a:solidFill>
                  <a:srgbClr val="FF0000"/>
                </a:solidFill>
                <a:latin typeface="Times New Roman" pitchFamily="18" charset="0"/>
                <a:ea typeface="Calibri" panose="020F0502020204030204" pitchFamily="34" charset="0"/>
                <a:cs typeface="Times New Roman" pitchFamily="18" charset="0"/>
              </a:rPr>
              <a:t>thành</a:t>
            </a:r>
            <a:r>
              <a:rPr lang="en-US" sz="2400" dirty="0">
                <a:solidFill>
                  <a:srgbClr val="FF0000"/>
                </a:solidFill>
                <a:latin typeface="Times New Roman" pitchFamily="18" charset="0"/>
                <a:ea typeface="Calibri" panose="020F0502020204030204" pitchFamily="34" charset="0"/>
                <a:cs typeface="Times New Roman" pitchFamily="18" charset="0"/>
              </a:rPr>
              <a:t> </a:t>
            </a:r>
            <a:r>
              <a:rPr lang="en-US" sz="2400" dirty="0" err="1">
                <a:solidFill>
                  <a:srgbClr val="FF0000"/>
                </a:solidFill>
                <a:latin typeface="Times New Roman" pitchFamily="18" charset="0"/>
                <a:ea typeface="Calibri" panose="020F0502020204030204" pitchFamily="34" charset="0"/>
                <a:cs typeface="Times New Roman" pitchFamily="18" charset="0"/>
              </a:rPr>
              <a:t>từng</a:t>
            </a:r>
            <a:r>
              <a:rPr lang="en-US" sz="2400" dirty="0">
                <a:solidFill>
                  <a:srgbClr val="FF0000"/>
                </a:solidFill>
                <a:latin typeface="Times New Roman" pitchFamily="18" charset="0"/>
                <a:ea typeface="Calibri" panose="020F0502020204030204" pitchFamily="34" charset="0"/>
                <a:cs typeface="Times New Roman" pitchFamily="18" charset="0"/>
              </a:rPr>
              <a:t> </a:t>
            </a:r>
            <a:r>
              <a:rPr lang="en-US" sz="2400" dirty="0" err="1">
                <a:solidFill>
                  <a:srgbClr val="FF0000"/>
                </a:solidFill>
                <a:latin typeface="Times New Roman" pitchFamily="18" charset="0"/>
                <a:ea typeface="Calibri" panose="020F0502020204030204" pitchFamily="34" charset="0"/>
                <a:cs typeface="Times New Roman" pitchFamily="18" charset="0"/>
              </a:rPr>
              <a:t>nhóm</a:t>
            </a:r>
            <a:r>
              <a:rPr lang="en-US" sz="2400" dirty="0">
                <a:solidFill>
                  <a:srgbClr val="FF0000"/>
                </a:solidFill>
                <a:latin typeface="Times New Roman" pitchFamily="18" charset="0"/>
                <a:ea typeface="Calibri" panose="020F0502020204030204" pitchFamily="34" charset="0"/>
                <a:cs typeface="Times New Roman" pitchFamily="18" charset="0"/>
              </a:rPr>
              <a:t> </a:t>
            </a:r>
            <a:r>
              <a:rPr lang="en-US" sz="2400" dirty="0" err="1">
                <a:solidFill>
                  <a:srgbClr val="FF0000"/>
                </a:solidFill>
                <a:latin typeface="Times New Roman" pitchFamily="18" charset="0"/>
                <a:ea typeface="Calibri" panose="020F0502020204030204" pitchFamily="34" charset="0"/>
                <a:cs typeface="Times New Roman" pitchFamily="18" charset="0"/>
              </a:rPr>
              <a:t>dựa</a:t>
            </a:r>
            <a:r>
              <a:rPr lang="en-US" sz="2400" dirty="0">
                <a:solidFill>
                  <a:srgbClr val="FF0000"/>
                </a:solidFill>
                <a:latin typeface="Times New Roman" pitchFamily="18" charset="0"/>
                <a:ea typeface="Calibri" panose="020F0502020204030204" pitchFamily="34" charset="0"/>
                <a:cs typeface="Times New Roman" pitchFamily="18" charset="0"/>
              </a:rPr>
              <a:t> </a:t>
            </a:r>
            <a:r>
              <a:rPr lang="en-US" sz="2400" dirty="0" err="1">
                <a:solidFill>
                  <a:srgbClr val="FF0000"/>
                </a:solidFill>
                <a:latin typeface="Times New Roman" pitchFamily="18" charset="0"/>
                <a:ea typeface="Calibri" panose="020F0502020204030204" pitchFamily="34" charset="0"/>
                <a:cs typeface="Times New Roman" pitchFamily="18" charset="0"/>
              </a:rPr>
              <a:t>trên</a:t>
            </a:r>
            <a:r>
              <a:rPr lang="en-US" sz="2400" dirty="0">
                <a:solidFill>
                  <a:srgbClr val="FF0000"/>
                </a:solidFill>
                <a:latin typeface="Times New Roman" pitchFamily="18" charset="0"/>
                <a:ea typeface="Calibri" panose="020F0502020204030204" pitchFamily="34" charset="0"/>
                <a:cs typeface="Times New Roman" pitchFamily="18" charset="0"/>
              </a:rPr>
              <a:t> </a:t>
            </a:r>
            <a:r>
              <a:rPr lang="en-US" sz="2400" dirty="0" err="1">
                <a:solidFill>
                  <a:srgbClr val="FF0000"/>
                </a:solidFill>
                <a:latin typeface="Times New Roman" pitchFamily="18" charset="0"/>
                <a:ea typeface="Calibri" panose="020F0502020204030204" pitchFamily="34" charset="0"/>
                <a:cs typeface="Times New Roman" pitchFamily="18" charset="0"/>
              </a:rPr>
              <a:t>sự</a:t>
            </a:r>
            <a:r>
              <a:rPr lang="en-US" sz="2400" dirty="0">
                <a:solidFill>
                  <a:srgbClr val="FF0000"/>
                </a:solidFill>
                <a:latin typeface="Times New Roman" pitchFamily="18" charset="0"/>
                <a:ea typeface="Calibri" panose="020F0502020204030204" pitchFamily="34" charset="0"/>
                <a:cs typeface="Times New Roman" pitchFamily="18" charset="0"/>
              </a:rPr>
              <a:t> </a:t>
            </a:r>
            <a:r>
              <a:rPr lang="en-US" sz="2400" dirty="0" err="1">
                <a:solidFill>
                  <a:srgbClr val="FF0000"/>
                </a:solidFill>
                <a:latin typeface="Times New Roman" pitchFamily="18" charset="0"/>
                <a:ea typeface="Calibri" panose="020F0502020204030204" pitchFamily="34" charset="0"/>
                <a:cs typeface="Times New Roman" pitchFamily="18" charset="0"/>
              </a:rPr>
              <a:t>giống</a:t>
            </a:r>
            <a:r>
              <a:rPr lang="en-US" sz="2400" dirty="0">
                <a:solidFill>
                  <a:srgbClr val="FF0000"/>
                </a:solidFill>
                <a:latin typeface="Times New Roman" pitchFamily="18" charset="0"/>
                <a:ea typeface="Calibri" panose="020F0502020204030204" pitchFamily="34" charset="0"/>
                <a:cs typeface="Times New Roman" pitchFamily="18" charset="0"/>
              </a:rPr>
              <a:t> </a:t>
            </a:r>
            <a:r>
              <a:rPr lang="en-US" sz="2400" dirty="0" err="1">
                <a:solidFill>
                  <a:srgbClr val="FF0000"/>
                </a:solidFill>
                <a:latin typeface="Times New Roman" pitchFamily="18" charset="0"/>
                <a:ea typeface="Calibri" panose="020F0502020204030204" pitchFamily="34" charset="0"/>
                <a:cs typeface="Times New Roman" pitchFamily="18" charset="0"/>
              </a:rPr>
              <a:t>hoặc</a:t>
            </a:r>
            <a:r>
              <a:rPr lang="en-US" sz="2400" dirty="0">
                <a:solidFill>
                  <a:srgbClr val="FF0000"/>
                </a:solidFill>
                <a:latin typeface="Times New Roman" pitchFamily="18" charset="0"/>
                <a:ea typeface="Calibri" panose="020F0502020204030204" pitchFamily="34" charset="0"/>
                <a:cs typeface="Times New Roman" pitchFamily="18" charset="0"/>
              </a:rPr>
              <a:t> </a:t>
            </a:r>
            <a:r>
              <a:rPr lang="en-US" sz="2400" dirty="0" err="1">
                <a:solidFill>
                  <a:srgbClr val="FF0000"/>
                </a:solidFill>
                <a:latin typeface="Times New Roman" pitchFamily="18" charset="0"/>
                <a:ea typeface="Calibri" panose="020F0502020204030204" pitchFamily="34" charset="0"/>
                <a:cs typeface="Times New Roman" pitchFamily="18" charset="0"/>
              </a:rPr>
              <a:t>khác</a:t>
            </a:r>
            <a:r>
              <a:rPr lang="en-US" sz="2400" dirty="0">
                <a:solidFill>
                  <a:srgbClr val="FF0000"/>
                </a:solidFill>
                <a:latin typeface="Times New Roman" pitchFamily="18" charset="0"/>
                <a:ea typeface="Calibri" panose="020F0502020204030204" pitchFamily="34" charset="0"/>
                <a:cs typeface="Times New Roman" pitchFamily="18" charset="0"/>
              </a:rPr>
              <a:t> </a:t>
            </a:r>
            <a:r>
              <a:rPr lang="en-US" sz="2400" dirty="0" err="1">
                <a:solidFill>
                  <a:srgbClr val="FF0000"/>
                </a:solidFill>
                <a:latin typeface="Times New Roman" pitchFamily="18" charset="0"/>
                <a:ea typeface="Calibri" panose="020F0502020204030204" pitchFamily="34" charset="0"/>
                <a:cs typeface="Times New Roman" pitchFamily="18" charset="0"/>
              </a:rPr>
              <a:t>nhau</a:t>
            </a:r>
            <a:r>
              <a:rPr lang="en-US" sz="2400" dirty="0">
                <a:solidFill>
                  <a:srgbClr val="FF0000"/>
                </a:solidFill>
                <a:latin typeface="Times New Roman" pitchFamily="18" charset="0"/>
                <a:ea typeface="Calibri" panose="020F0502020204030204" pitchFamily="34" charset="0"/>
                <a:cs typeface="Times New Roman" pitchFamily="18" charset="0"/>
              </a:rPr>
              <a:t> ở </a:t>
            </a:r>
            <a:r>
              <a:rPr lang="en-US" sz="2400" dirty="0" err="1">
                <a:solidFill>
                  <a:srgbClr val="FF0000"/>
                </a:solidFill>
                <a:latin typeface="Times New Roman" pitchFamily="18" charset="0"/>
                <a:ea typeface="Calibri" panose="020F0502020204030204" pitchFamily="34" charset="0"/>
                <a:cs typeface="Times New Roman" pitchFamily="18" charset="0"/>
              </a:rPr>
              <a:t>mỗi</a:t>
            </a:r>
            <a:r>
              <a:rPr lang="en-US" sz="2400" dirty="0">
                <a:solidFill>
                  <a:srgbClr val="FF0000"/>
                </a:solidFill>
                <a:latin typeface="Times New Roman" pitchFamily="18" charset="0"/>
                <a:ea typeface="Calibri" panose="020F0502020204030204" pitchFamily="34" charset="0"/>
                <a:cs typeface="Times New Roman" pitchFamily="18" charset="0"/>
              </a:rPr>
              <a:t> </a:t>
            </a:r>
            <a:r>
              <a:rPr lang="en-US" sz="2400" dirty="0" err="1">
                <a:solidFill>
                  <a:srgbClr val="FF0000"/>
                </a:solidFill>
                <a:latin typeface="Times New Roman" pitchFamily="18" charset="0"/>
                <a:ea typeface="Calibri" panose="020F0502020204030204" pitchFamily="34" charset="0"/>
                <a:cs typeface="Times New Roman" pitchFamily="18" charset="0"/>
              </a:rPr>
              <a:t>đặc</a:t>
            </a:r>
            <a:r>
              <a:rPr lang="en-US" sz="2400" dirty="0">
                <a:solidFill>
                  <a:srgbClr val="FF0000"/>
                </a:solidFill>
                <a:latin typeface="Times New Roman" pitchFamily="18" charset="0"/>
                <a:ea typeface="Calibri" panose="020F0502020204030204" pitchFamily="34" charset="0"/>
                <a:cs typeface="Times New Roman" pitchFamily="18" charset="0"/>
              </a:rPr>
              <a:t> </a:t>
            </a:r>
            <a:r>
              <a:rPr lang="en-US" sz="2400" dirty="0" err="1">
                <a:solidFill>
                  <a:srgbClr val="FF0000"/>
                </a:solidFill>
                <a:latin typeface="Times New Roman" pitchFamily="18" charset="0"/>
                <a:ea typeface="Calibri" panose="020F0502020204030204" pitchFamily="34" charset="0"/>
                <a:cs typeface="Times New Roman" pitchFamily="18" charset="0"/>
              </a:rPr>
              <a:t>điểm</a:t>
            </a:r>
            <a:r>
              <a:rPr lang="en-US" sz="2400" dirty="0">
                <a:solidFill>
                  <a:srgbClr val="FF0000"/>
                </a:solidFill>
                <a:latin typeface="Times New Roman" pitchFamily="18" charset="0"/>
                <a:ea typeface="Calibri" panose="020F0502020204030204" pitchFamily="34" charset="0"/>
                <a:cs typeface="Times New Roman" pitchFamily="18" charset="0"/>
              </a:rPr>
              <a:t> </a:t>
            </a:r>
            <a:r>
              <a:rPr lang="en-US" sz="2400" dirty="0" err="1">
                <a:solidFill>
                  <a:srgbClr val="FF0000"/>
                </a:solidFill>
                <a:latin typeface="Times New Roman" pitchFamily="18" charset="0"/>
                <a:ea typeface="Calibri" panose="020F0502020204030204" pitchFamily="34" charset="0"/>
                <a:cs typeface="Times New Roman" pitchFamily="18" charset="0"/>
              </a:rPr>
              <a:t>của</a:t>
            </a:r>
            <a:r>
              <a:rPr lang="en-US" sz="2400" dirty="0">
                <a:solidFill>
                  <a:srgbClr val="FF0000"/>
                </a:solidFill>
                <a:latin typeface="Times New Roman" pitchFamily="18" charset="0"/>
                <a:ea typeface="Calibri" panose="020F0502020204030204" pitchFamily="34" charset="0"/>
                <a:cs typeface="Times New Roman" pitchFamily="18" charset="0"/>
              </a:rPr>
              <a:t> </a:t>
            </a:r>
            <a:r>
              <a:rPr lang="en-US" sz="2400" dirty="0" err="1">
                <a:solidFill>
                  <a:srgbClr val="FF0000"/>
                </a:solidFill>
                <a:latin typeface="Times New Roman" pitchFamily="18" charset="0"/>
                <a:ea typeface="Calibri" panose="020F0502020204030204" pitchFamily="34" charset="0"/>
                <a:cs typeface="Times New Roman" pitchFamily="18" charset="0"/>
              </a:rPr>
              <a:t>sinh</a:t>
            </a:r>
            <a:r>
              <a:rPr lang="en-US" sz="2400" dirty="0">
                <a:solidFill>
                  <a:srgbClr val="FF0000"/>
                </a:solidFill>
                <a:latin typeface="Times New Roman" pitchFamily="18" charset="0"/>
                <a:ea typeface="Calibri" panose="020F0502020204030204" pitchFamily="34" charset="0"/>
                <a:cs typeface="Times New Roman" pitchFamily="18" charset="0"/>
              </a:rPr>
              <a:t> </a:t>
            </a:r>
            <a:r>
              <a:rPr lang="en-US" sz="2400" dirty="0" err="1">
                <a:solidFill>
                  <a:srgbClr val="FF0000"/>
                </a:solidFill>
                <a:latin typeface="Times New Roman" pitchFamily="18" charset="0"/>
                <a:ea typeface="Calibri" panose="020F0502020204030204" pitchFamily="34" charset="0"/>
                <a:cs typeface="Times New Roman" pitchFamily="18" charset="0"/>
              </a:rPr>
              <a:t>vật</a:t>
            </a:r>
            <a:r>
              <a:rPr lang="en-US" sz="2400" dirty="0">
                <a:solidFill>
                  <a:srgbClr val="FF0000"/>
                </a:solidFill>
                <a:latin typeface="Times New Roman" pitchFamily="18" charset="0"/>
                <a:ea typeface="Calibri" panose="020F0502020204030204" pitchFamily="34" charset="0"/>
                <a:cs typeface="Times New Roman" pitchFamily="18" charset="0"/>
              </a:rPr>
              <a:t>.</a:t>
            </a:r>
            <a:endParaRPr lang="en-US" sz="2400" dirty="0">
              <a:solidFill>
                <a:srgbClr val="FF0000"/>
              </a:solidFill>
              <a:effectLst/>
              <a:latin typeface="Times New Roman" pitchFamily="18" charset="0"/>
              <a:ea typeface="Calibri" panose="020F0502020204030204" pitchFamily="34"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barn(inVertical)">
                                      <p:cBhvr>
                                        <p:cTn id="7" dur="500"/>
                                        <p:tgtEl>
                                          <p:spTgt spid="6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wipe(down)">
                                      <p:cBhvr>
                                        <p:cTn id="15" dur="500"/>
                                        <p:tgtEl>
                                          <p:spTgt spid="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down)">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78832" y="131085"/>
            <a:ext cx="6560545" cy="830997"/>
          </a:xfrm>
          <a:prstGeom prst="rect">
            <a:avLst/>
          </a:prstGeom>
          <a:solidFill>
            <a:schemeClr val="bg1"/>
          </a:solidFill>
        </p:spPr>
        <p:txBody>
          <a:bodyPr wrap="square">
            <a:spAutoFit/>
          </a:bodyPr>
          <a:lstStyle/>
          <a:p>
            <a:r>
              <a:rPr lang="en-US" sz="2400" b="1" i="1" dirty="0">
                <a:solidFill>
                  <a:srgbClr val="FF0000"/>
                </a:solidFill>
                <a:latin typeface="Times New Roman" panose="02020603050405020304" pitchFamily="18" charset="0"/>
                <a:cs typeface="Times New Roman" panose="02020603050405020304" pitchFamily="18" charset="0"/>
              </a:rPr>
              <a:t>So sánh sự khác nhau về cấu tạo của virus</a:t>
            </a:r>
          </a:p>
          <a:p>
            <a:r>
              <a:rPr lang="en-US" sz="2400" b="1" i="1" dirty="0">
                <a:solidFill>
                  <a:srgbClr val="FF0000"/>
                </a:solidFill>
                <a:latin typeface="Times New Roman" panose="02020603050405020304" pitchFamily="18" charset="0"/>
                <a:cs typeface="Times New Roman" panose="02020603050405020304" pitchFamily="18" charset="0"/>
              </a:rPr>
              <a:t>và vi khuẩn theo gợi ý trong bảng 16.2 </a:t>
            </a:r>
          </a:p>
        </p:txBody>
      </p:sp>
      <p:graphicFrame>
        <p:nvGraphicFramePr>
          <p:cNvPr id="6" name="Table 5"/>
          <p:cNvGraphicFramePr>
            <a:graphicFrameLocks noGrp="1"/>
          </p:cNvGraphicFramePr>
          <p:nvPr>
            <p:extLst>
              <p:ext uri="{D42A27DB-BD31-4B8C-83A1-F6EECF244321}">
                <p14:modId xmlns:p14="http://schemas.microsoft.com/office/powerpoint/2010/main" val="455999735"/>
              </p:ext>
            </p:extLst>
          </p:nvPr>
        </p:nvGraphicFramePr>
        <p:xfrm>
          <a:off x="607733" y="1715432"/>
          <a:ext cx="7329831" cy="2651445"/>
        </p:xfrm>
        <a:graphic>
          <a:graphicData uri="http://schemas.openxmlformats.org/drawingml/2006/table">
            <a:tbl>
              <a:tblPr firstRow="1" bandRow="1">
                <a:tableStyleId>{E58EEFB8-15E5-44A9-849B-1A3A7A75EEDB}</a:tableStyleId>
              </a:tblPr>
              <a:tblGrid>
                <a:gridCol w="2876591">
                  <a:extLst>
                    <a:ext uri="{9D8B030D-6E8A-4147-A177-3AD203B41FA5}">
                      <a16:colId xmlns:a16="http://schemas.microsoft.com/office/drawing/2014/main" val="20000"/>
                    </a:ext>
                  </a:extLst>
                </a:gridCol>
                <a:gridCol w="2633253">
                  <a:extLst>
                    <a:ext uri="{9D8B030D-6E8A-4147-A177-3AD203B41FA5}">
                      <a16:colId xmlns:a16="http://schemas.microsoft.com/office/drawing/2014/main" val="20001"/>
                    </a:ext>
                  </a:extLst>
                </a:gridCol>
                <a:gridCol w="1819987">
                  <a:extLst>
                    <a:ext uri="{9D8B030D-6E8A-4147-A177-3AD203B41FA5}">
                      <a16:colId xmlns:a16="http://schemas.microsoft.com/office/drawing/2014/main" val="20002"/>
                    </a:ext>
                  </a:extLst>
                </a:gridCol>
              </a:tblGrid>
              <a:tr h="370840">
                <a:tc>
                  <a:txBody>
                    <a:bodyPr/>
                    <a:lstStyle/>
                    <a:p>
                      <a:pPr algn="ctr">
                        <a:lnSpc>
                          <a:spcPts val="4000"/>
                        </a:lnSpc>
                        <a:spcBef>
                          <a:spcPts val="200"/>
                        </a:spcBef>
                        <a:spcAft>
                          <a:spcPts val="200"/>
                        </a:spcAft>
                      </a:pPr>
                      <a:r>
                        <a:rPr lang="en-US" sz="2000" b="1" dirty="0"/>
                        <a:t>Đặc</a:t>
                      </a:r>
                      <a:r>
                        <a:rPr lang="en-US" sz="2000" b="1" baseline="0" dirty="0"/>
                        <a:t> điểm</a:t>
                      </a:r>
                      <a:endParaRPr lang="en-US" sz="2000" b="1" dirty="0"/>
                    </a:p>
                  </a:txBody>
                  <a:tcPr>
                    <a:solidFill>
                      <a:schemeClr val="tx1">
                        <a:lumMod val="20000"/>
                        <a:lumOff val="80000"/>
                      </a:schemeClr>
                    </a:solidFill>
                  </a:tcPr>
                </a:tc>
                <a:tc>
                  <a:txBody>
                    <a:bodyPr/>
                    <a:lstStyle/>
                    <a:p>
                      <a:pPr algn="ctr">
                        <a:lnSpc>
                          <a:spcPts val="4000"/>
                        </a:lnSpc>
                        <a:spcBef>
                          <a:spcPts val="200"/>
                        </a:spcBef>
                        <a:spcAft>
                          <a:spcPts val="200"/>
                        </a:spcAft>
                      </a:pPr>
                      <a:r>
                        <a:rPr lang="en-US" sz="2000" b="1" dirty="0"/>
                        <a:t>Virus</a:t>
                      </a:r>
                    </a:p>
                  </a:txBody>
                  <a:tcPr>
                    <a:solidFill>
                      <a:schemeClr val="tx1">
                        <a:lumMod val="20000"/>
                        <a:lumOff val="80000"/>
                      </a:schemeClr>
                    </a:solidFill>
                  </a:tcPr>
                </a:tc>
                <a:tc>
                  <a:txBody>
                    <a:bodyPr/>
                    <a:lstStyle/>
                    <a:p>
                      <a:pPr algn="ctr">
                        <a:lnSpc>
                          <a:spcPts val="4000"/>
                        </a:lnSpc>
                        <a:spcBef>
                          <a:spcPts val="200"/>
                        </a:spcBef>
                        <a:spcAft>
                          <a:spcPts val="200"/>
                        </a:spcAft>
                      </a:pPr>
                      <a:r>
                        <a:rPr lang="en-US" sz="2000" b="1" dirty="0"/>
                        <a:t>Vi khuẩn</a:t>
                      </a:r>
                    </a:p>
                  </a:txBody>
                  <a:tcPr>
                    <a:solidFill>
                      <a:schemeClr val="tx1">
                        <a:lumMod val="20000"/>
                        <a:lumOff val="80000"/>
                      </a:schemeClr>
                    </a:solidFill>
                  </a:tcPr>
                </a:tc>
                <a:extLst>
                  <a:ext uri="{0D108BD9-81ED-4DB2-BD59-A6C34878D82A}">
                    <a16:rowId xmlns:a16="http://schemas.microsoft.com/office/drawing/2014/main" val="10000"/>
                  </a:ext>
                </a:extLst>
              </a:tr>
              <a:tr h="370840">
                <a:tc>
                  <a:txBody>
                    <a:bodyPr/>
                    <a:lstStyle/>
                    <a:p>
                      <a:pPr algn="ctr">
                        <a:lnSpc>
                          <a:spcPts val="4000"/>
                        </a:lnSpc>
                        <a:spcBef>
                          <a:spcPts val="200"/>
                        </a:spcBef>
                        <a:spcAft>
                          <a:spcPts val="200"/>
                        </a:spcAft>
                      </a:pPr>
                      <a:r>
                        <a:rPr lang="en-US" sz="2000" dirty="0"/>
                        <a:t>Thành</a:t>
                      </a:r>
                      <a:r>
                        <a:rPr lang="en-US" sz="2000" baseline="0" dirty="0"/>
                        <a:t> tế bào</a:t>
                      </a:r>
                      <a:endParaRPr lang="en-US" sz="2000" dirty="0"/>
                    </a:p>
                  </a:txBody>
                  <a:tcPr>
                    <a:solidFill>
                      <a:schemeClr val="bg1">
                        <a:lumMod val="95000"/>
                      </a:schemeClr>
                    </a:solidFill>
                  </a:tcPr>
                </a:tc>
                <a:tc>
                  <a:txBody>
                    <a:bodyPr/>
                    <a:lstStyle/>
                    <a:p>
                      <a:pPr algn="ctr">
                        <a:lnSpc>
                          <a:spcPts val="4000"/>
                        </a:lnSpc>
                        <a:spcBef>
                          <a:spcPts val="200"/>
                        </a:spcBef>
                        <a:spcAft>
                          <a:spcPts val="200"/>
                        </a:spcAft>
                      </a:pPr>
                      <a:endParaRPr lang="en-US" sz="2000" dirty="0"/>
                    </a:p>
                  </a:txBody>
                  <a:tcPr>
                    <a:solidFill>
                      <a:schemeClr val="bg1">
                        <a:lumMod val="95000"/>
                      </a:schemeClr>
                    </a:solidFill>
                  </a:tcPr>
                </a:tc>
                <a:tc>
                  <a:txBody>
                    <a:bodyPr/>
                    <a:lstStyle/>
                    <a:p>
                      <a:pPr algn="ctr">
                        <a:lnSpc>
                          <a:spcPts val="4000"/>
                        </a:lnSpc>
                        <a:spcBef>
                          <a:spcPts val="200"/>
                        </a:spcBef>
                        <a:spcAft>
                          <a:spcPts val="200"/>
                        </a:spcAft>
                      </a:pPr>
                      <a:r>
                        <a:rPr lang="en-US" sz="2000" dirty="0"/>
                        <a:t>√</a:t>
                      </a:r>
                    </a:p>
                  </a:txBody>
                  <a:tcPr>
                    <a:solidFill>
                      <a:schemeClr val="bg1">
                        <a:lumMod val="95000"/>
                      </a:schemeClr>
                    </a:solidFill>
                  </a:tcPr>
                </a:tc>
                <a:extLst>
                  <a:ext uri="{0D108BD9-81ED-4DB2-BD59-A6C34878D82A}">
                    <a16:rowId xmlns:a16="http://schemas.microsoft.com/office/drawing/2014/main" val="10001"/>
                  </a:ext>
                </a:extLst>
              </a:tr>
              <a:tr h="370840">
                <a:tc>
                  <a:txBody>
                    <a:bodyPr/>
                    <a:lstStyle/>
                    <a:p>
                      <a:pPr algn="ctr">
                        <a:lnSpc>
                          <a:spcPts val="4000"/>
                        </a:lnSpc>
                        <a:spcBef>
                          <a:spcPts val="200"/>
                        </a:spcBef>
                        <a:spcAft>
                          <a:spcPts val="200"/>
                        </a:spcAft>
                      </a:pPr>
                      <a:r>
                        <a:rPr lang="en-US" sz="2000" dirty="0"/>
                        <a:t>Màng</a:t>
                      </a:r>
                      <a:r>
                        <a:rPr lang="en-US" sz="2000" baseline="0" dirty="0"/>
                        <a:t> tế bào</a:t>
                      </a:r>
                      <a:endParaRPr lang="en-US" sz="2000" dirty="0"/>
                    </a:p>
                  </a:txBody>
                  <a:tcPr>
                    <a:solidFill>
                      <a:schemeClr val="bg1">
                        <a:lumMod val="95000"/>
                      </a:schemeClr>
                    </a:solidFill>
                  </a:tcPr>
                </a:tc>
                <a:tc>
                  <a:txBody>
                    <a:bodyPr/>
                    <a:lstStyle/>
                    <a:p>
                      <a:pPr algn="ctr">
                        <a:lnSpc>
                          <a:spcPts val="4000"/>
                        </a:lnSpc>
                        <a:spcBef>
                          <a:spcPts val="200"/>
                        </a:spcBef>
                        <a:spcAft>
                          <a:spcPts val="200"/>
                        </a:spcAft>
                      </a:pPr>
                      <a:r>
                        <a:rPr lang="en-US" sz="2000" dirty="0"/>
                        <a:t>?</a:t>
                      </a:r>
                    </a:p>
                  </a:txBody>
                  <a:tcPr>
                    <a:solidFill>
                      <a:schemeClr val="bg1">
                        <a:lumMod val="95000"/>
                      </a:schemeClr>
                    </a:solidFill>
                  </a:tcPr>
                </a:tc>
                <a:tc>
                  <a:txBody>
                    <a:bodyPr/>
                    <a:lstStyle/>
                    <a:p>
                      <a:pPr marL="0" marR="0" indent="0" algn="ctr" defTabSz="914400" rtl="0" eaLnBrk="1" fontAlgn="auto" latinLnBrk="0" hangingPunct="1">
                        <a:lnSpc>
                          <a:spcPts val="4000"/>
                        </a:lnSpc>
                        <a:spcBef>
                          <a:spcPts val="200"/>
                        </a:spcBef>
                        <a:spcAft>
                          <a:spcPts val="200"/>
                        </a:spcAft>
                        <a:buClr>
                          <a:srgbClr val="000000"/>
                        </a:buClr>
                        <a:buSzTx/>
                        <a:buFont typeface="Arial"/>
                        <a:buNone/>
                        <a:tabLst/>
                        <a:defRPr/>
                      </a:pPr>
                      <a:r>
                        <a:rPr lang="en-US" sz="2000" dirty="0"/>
                        <a:t>?</a:t>
                      </a:r>
                    </a:p>
                  </a:txBody>
                  <a:tcPr>
                    <a:solidFill>
                      <a:schemeClr val="bg1">
                        <a:lumMod val="95000"/>
                      </a:schemeClr>
                    </a:solidFill>
                  </a:tcPr>
                </a:tc>
                <a:extLst>
                  <a:ext uri="{0D108BD9-81ED-4DB2-BD59-A6C34878D82A}">
                    <a16:rowId xmlns:a16="http://schemas.microsoft.com/office/drawing/2014/main" val="10002"/>
                  </a:ext>
                </a:extLst>
              </a:tr>
              <a:tr h="370840">
                <a:tc>
                  <a:txBody>
                    <a:bodyPr/>
                    <a:lstStyle/>
                    <a:p>
                      <a:pPr algn="ctr">
                        <a:lnSpc>
                          <a:spcPts val="4000"/>
                        </a:lnSpc>
                        <a:spcBef>
                          <a:spcPts val="200"/>
                        </a:spcBef>
                        <a:spcAft>
                          <a:spcPts val="200"/>
                        </a:spcAft>
                      </a:pPr>
                      <a:r>
                        <a:rPr lang="en-US" sz="2000" dirty="0"/>
                        <a:t>Tế</a:t>
                      </a:r>
                      <a:r>
                        <a:rPr lang="en-US" sz="2000" baseline="0" dirty="0"/>
                        <a:t> bào chất</a:t>
                      </a:r>
                      <a:endParaRPr lang="en-US" sz="2000" dirty="0"/>
                    </a:p>
                  </a:txBody>
                  <a:tcPr>
                    <a:solidFill>
                      <a:schemeClr val="bg1">
                        <a:lumMod val="95000"/>
                      </a:schemeClr>
                    </a:solidFill>
                  </a:tcPr>
                </a:tc>
                <a:tc>
                  <a:txBody>
                    <a:bodyPr/>
                    <a:lstStyle/>
                    <a:p>
                      <a:pPr algn="ctr">
                        <a:lnSpc>
                          <a:spcPts val="4000"/>
                        </a:lnSpc>
                        <a:spcBef>
                          <a:spcPts val="200"/>
                        </a:spcBef>
                        <a:spcAft>
                          <a:spcPts val="200"/>
                        </a:spcAft>
                      </a:pPr>
                      <a:r>
                        <a:rPr lang="en-US" sz="2000" dirty="0"/>
                        <a:t>?</a:t>
                      </a:r>
                    </a:p>
                  </a:txBody>
                  <a:tcPr>
                    <a:solidFill>
                      <a:schemeClr val="bg1">
                        <a:lumMod val="95000"/>
                      </a:schemeClr>
                    </a:solidFill>
                  </a:tcPr>
                </a:tc>
                <a:tc>
                  <a:txBody>
                    <a:bodyPr/>
                    <a:lstStyle/>
                    <a:p>
                      <a:pPr algn="ctr">
                        <a:lnSpc>
                          <a:spcPts val="4000"/>
                        </a:lnSpc>
                        <a:spcBef>
                          <a:spcPts val="200"/>
                        </a:spcBef>
                        <a:spcAft>
                          <a:spcPts val="200"/>
                        </a:spcAft>
                      </a:pPr>
                      <a:r>
                        <a:rPr lang="en-US" sz="2000" dirty="0"/>
                        <a:t>?</a:t>
                      </a:r>
                    </a:p>
                  </a:txBody>
                  <a:tcPr>
                    <a:solidFill>
                      <a:schemeClr val="bg1">
                        <a:lumMod val="95000"/>
                      </a:schemeClr>
                    </a:solidFill>
                  </a:tcPr>
                </a:tc>
                <a:extLst>
                  <a:ext uri="{0D108BD9-81ED-4DB2-BD59-A6C34878D82A}">
                    <a16:rowId xmlns:a16="http://schemas.microsoft.com/office/drawing/2014/main" val="10003"/>
                  </a:ext>
                </a:extLst>
              </a:tr>
              <a:tr h="370840">
                <a:tc>
                  <a:txBody>
                    <a:bodyPr/>
                    <a:lstStyle/>
                    <a:p>
                      <a:pPr algn="ctr">
                        <a:lnSpc>
                          <a:spcPts val="4000"/>
                        </a:lnSpc>
                        <a:spcBef>
                          <a:spcPts val="200"/>
                        </a:spcBef>
                        <a:spcAft>
                          <a:spcPts val="200"/>
                        </a:spcAft>
                      </a:pPr>
                      <a:r>
                        <a:rPr lang="en-US" sz="2000" dirty="0"/>
                        <a:t>Vùng</a:t>
                      </a:r>
                      <a:r>
                        <a:rPr lang="en-US" sz="2000" baseline="0" dirty="0"/>
                        <a:t> nhân</a:t>
                      </a:r>
                      <a:endParaRPr lang="en-US" sz="2000" dirty="0"/>
                    </a:p>
                  </a:txBody>
                  <a:tcPr>
                    <a:solidFill>
                      <a:schemeClr val="bg1">
                        <a:lumMod val="95000"/>
                      </a:schemeClr>
                    </a:solidFill>
                  </a:tcPr>
                </a:tc>
                <a:tc>
                  <a:txBody>
                    <a:bodyPr/>
                    <a:lstStyle/>
                    <a:p>
                      <a:pPr algn="ctr">
                        <a:lnSpc>
                          <a:spcPts val="4000"/>
                        </a:lnSpc>
                        <a:spcBef>
                          <a:spcPts val="200"/>
                        </a:spcBef>
                        <a:spcAft>
                          <a:spcPts val="200"/>
                        </a:spcAft>
                      </a:pPr>
                      <a:r>
                        <a:rPr lang="en-US" sz="2000" dirty="0"/>
                        <a:t>?</a:t>
                      </a:r>
                    </a:p>
                  </a:txBody>
                  <a:tcPr>
                    <a:solidFill>
                      <a:schemeClr val="bg1">
                        <a:lumMod val="95000"/>
                      </a:schemeClr>
                    </a:solidFill>
                  </a:tcPr>
                </a:tc>
                <a:tc>
                  <a:txBody>
                    <a:bodyPr/>
                    <a:lstStyle/>
                    <a:p>
                      <a:pPr algn="ctr">
                        <a:lnSpc>
                          <a:spcPts val="4000"/>
                        </a:lnSpc>
                        <a:spcBef>
                          <a:spcPts val="200"/>
                        </a:spcBef>
                        <a:spcAft>
                          <a:spcPts val="200"/>
                        </a:spcAft>
                      </a:pPr>
                      <a:r>
                        <a:rPr lang="en-US" sz="2000" dirty="0"/>
                        <a:t>?</a:t>
                      </a:r>
                    </a:p>
                  </a:txBody>
                  <a:tcPr>
                    <a:solidFill>
                      <a:schemeClr val="bg1">
                        <a:lumMod val="95000"/>
                      </a:schemeClr>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751811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017077587"/>
              </p:ext>
            </p:extLst>
          </p:nvPr>
        </p:nvGraphicFramePr>
        <p:xfrm>
          <a:off x="907085" y="1541817"/>
          <a:ext cx="4705570" cy="3159445"/>
        </p:xfrm>
        <a:graphic>
          <a:graphicData uri="http://schemas.openxmlformats.org/drawingml/2006/table">
            <a:tbl>
              <a:tblPr firstRow="1" bandRow="1">
                <a:tableStyleId>{E58EEFB8-15E5-44A9-849B-1A3A7A75EEDB}</a:tableStyleId>
              </a:tblPr>
              <a:tblGrid>
                <a:gridCol w="1846700">
                  <a:extLst>
                    <a:ext uri="{9D8B030D-6E8A-4147-A177-3AD203B41FA5}">
                      <a16:colId xmlns:a16="http://schemas.microsoft.com/office/drawing/2014/main" val="20000"/>
                    </a:ext>
                  </a:extLst>
                </a:gridCol>
                <a:gridCol w="1690483">
                  <a:extLst>
                    <a:ext uri="{9D8B030D-6E8A-4147-A177-3AD203B41FA5}">
                      <a16:colId xmlns:a16="http://schemas.microsoft.com/office/drawing/2014/main" val="20001"/>
                    </a:ext>
                  </a:extLst>
                </a:gridCol>
                <a:gridCol w="1168387">
                  <a:extLst>
                    <a:ext uri="{9D8B030D-6E8A-4147-A177-3AD203B41FA5}">
                      <a16:colId xmlns:a16="http://schemas.microsoft.com/office/drawing/2014/main" val="20002"/>
                    </a:ext>
                  </a:extLst>
                </a:gridCol>
              </a:tblGrid>
              <a:tr h="370840">
                <a:tc>
                  <a:txBody>
                    <a:bodyPr/>
                    <a:lstStyle/>
                    <a:p>
                      <a:pPr algn="ctr">
                        <a:lnSpc>
                          <a:spcPts val="4000"/>
                        </a:lnSpc>
                        <a:spcBef>
                          <a:spcPts val="200"/>
                        </a:spcBef>
                        <a:spcAft>
                          <a:spcPts val="200"/>
                        </a:spcAft>
                      </a:pPr>
                      <a:r>
                        <a:rPr lang="en-US" sz="2000" b="1" dirty="0"/>
                        <a:t>Đặc</a:t>
                      </a:r>
                      <a:r>
                        <a:rPr lang="en-US" sz="2000" b="1" baseline="0" dirty="0"/>
                        <a:t> điểm</a:t>
                      </a:r>
                      <a:endParaRPr lang="en-US" sz="2000" b="1" dirty="0"/>
                    </a:p>
                  </a:txBody>
                  <a:tcPr>
                    <a:solidFill>
                      <a:schemeClr val="tx1">
                        <a:lumMod val="20000"/>
                        <a:lumOff val="80000"/>
                      </a:schemeClr>
                    </a:solidFill>
                  </a:tcPr>
                </a:tc>
                <a:tc>
                  <a:txBody>
                    <a:bodyPr/>
                    <a:lstStyle/>
                    <a:p>
                      <a:pPr algn="ctr">
                        <a:lnSpc>
                          <a:spcPts val="4000"/>
                        </a:lnSpc>
                        <a:spcBef>
                          <a:spcPts val="200"/>
                        </a:spcBef>
                        <a:spcAft>
                          <a:spcPts val="200"/>
                        </a:spcAft>
                      </a:pPr>
                      <a:r>
                        <a:rPr lang="en-US" sz="2000" b="1" dirty="0"/>
                        <a:t>Virus</a:t>
                      </a:r>
                    </a:p>
                  </a:txBody>
                  <a:tcPr>
                    <a:solidFill>
                      <a:schemeClr val="tx1">
                        <a:lumMod val="20000"/>
                        <a:lumOff val="80000"/>
                      </a:schemeClr>
                    </a:solidFill>
                  </a:tcPr>
                </a:tc>
                <a:tc>
                  <a:txBody>
                    <a:bodyPr/>
                    <a:lstStyle/>
                    <a:p>
                      <a:pPr algn="ctr">
                        <a:lnSpc>
                          <a:spcPts val="4000"/>
                        </a:lnSpc>
                        <a:spcBef>
                          <a:spcPts val="200"/>
                        </a:spcBef>
                        <a:spcAft>
                          <a:spcPts val="200"/>
                        </a:spcAft>
                      </a:pPr>
                      <a:r>
                        <a:rPr lang="en-US" sz="2000" b="1" dirty="0"/>
                        <a:t>Vi khuẩn</a:t>
                      </a:r>
                    </a:p>
                  </a:txBody>
                  <a:tcPr>
                    <a:solidFill>
                      <a:schemeClr val="tx1">
                        <a:lumMod val="20000"/>
                        <a:lumOff val="80000"/>
                      </a:schemeClr>
                    </a:solidFill>
                  </a:tcPr>
                </a:tc>
                <a:extLst>
                  <a:ext uri="{0D108BD9-81ED-4DB2-BD59-A6C34878D82A}">
                    <a16:rowId xmlns:a16="http://schemas.microsoft.com/office/drawing/2014/main" val="10000"/>
                  </a:ext>
                </a:extLst>
              </a:tr>
              <a:tr h="370840">
                <a:tc>
                  <a:txBody>
                    <a:bodyPr/>
                    <a:lstStyle/>
                    <a:p>
                      <a:pPr algn="ctr">
                        <a:lnSpc>
                          <a:spcPts val="4000"/>
                        </a:lnSpc>
                        <a:spcBef>
                          <a:spcPts val="200"/>
                        </a:spcBef>
                        <a:spcAft>
                          <a:spcPts val="200"/>
                        </a:spcAft>
                      </a:pPr>
                      <a:r>
                        <a:rPr lang="en-US" sz="2000" dirty="0"/>
                        <a:t>Thành</a:t>
                      </a:r>
                      <a:r>
                        <a:rPr lang="en-US" sz="2000" baseline="0" dirty="0"/>
                        <a:t> tế bào</a:t>
                      </a:r>
                      <a:endParaRPr lang="en-US" sz="2000" dirty="0"/>
                    </a:p>
                  </a:txBody>
                  <a:tcPr>
                    <a:solidFill>
                      <a:schemeClr val="bg1">
                        <a:lumMod val="95000"/>
                      </a:schemeClr>
                    </a:solidFill>
                  </a:tcPr>
                </a:tc>
                <a:tc>
                  <a:txBody>
                    <a:bodyPr/>
                    <a:lstStyle/>
                    <a:p>
                      <a:pPr algn="ctr">
                        <a:lnSpc>
                          <a:spcPts val="4000"/>
                        </a:lnSpc>
                        <a:spcBef>
                          <a:spcPts val="200"/>
                        </a:spcBef>
                        <a:spcAft>
                          <a:spcPts val="200"/>
                        </a:spcAft>
                      </a:pPr>
                      <a:endParaRPr lang="en-US" sz="2000" dirty="0"/>
                    </a:p>
                  </a:txBody>
                  <a:tcPr>
                    <a:solidFill>
                      <a:schemeClr val="bg1">
                        <a:lumMod val="95000"/>
                      </a:schemeClr>
                    </a:solidFill>
                  </a:tcPr>
                </a:tc>
                <a:tc>
                  <a:txBody>
                    <a:bodyPr/>
                    <a:lstStyle/>
                    <a:p>
                      <a:pPr algn="ctr">
                        <a:lnSpc>
                          <a:spcPts val="4000"/>
                        </a:lnSpc>
                        <a:spcBef>
                          <a:spcPts val="200"/>
                        </a:spcBef>
                        <a:spcAft>
                          <a:spcPts val="200"/>
                        </a:spcAft>
                      </a:pPr>
                      <a:r>
                        <a:rPr lang="en-US" sz="2000"/>
                        <a:t>√</a:t>
                      </a:r>
                      <a:endParaRPr lang="en-US" sz="2000" dirty="0"/>
                    </a:p>
                  </a:txBody>
                  <a:tcPr>
                    <a:solidFill>
                      <a:schemeClr val="bg1">
                        <a:lumMod val="95000"/>
                      </a:schemeClr>
                    </a:solidFill>
                  </a:tcPr>
                </a:tc>
                <a:extLst>
                  <a:ext uri="{0D108BD9-81ED-4DB2-BD59-A6C34878D82A}">
                    <a16:rowId xmlns:a16="http://schemas.microsoft.com/office/drawing/2014/main" val="10001"/>
                  </a:ext>
                </a:extLst>
              </a:tr>
              <a:tr h="370840">
                <a:tc>
                  <a:txBody>
                    <a:bodyPr/>
                    <a:lstStyle/>
                    <a:p>
                      <a:pPr algn="ctr">
                        <a:lnSpc>
                          <a:spcPts val="4000"/>
                        </a:lnSpc>
                        <a:spcBef>
                          <a:spcPts val="200"/>
                        </a:spcBef>
                        <a:spcAft>
                          <a:spcPts val="200"/>
                        </a:spcAft>
                      </a:pPr>
                      <a:r>
                        <a:rPr lang="en-US" sz="2000" dirty="0"/>
                        <a:t>Màng</a:t>
                      </a:r>
                      <a:r>
                        <a:rPr lang="en-US" sz="2000" baseline="0" dirty="0"/>
                        <a:t> tế bào</a:t>
                      </a:r>
                      <a:endParaRPr lang="en-US" sz="2000" dirty="0"/>
                    </a:p>
                  </a:txBody>
                  <a:tcPr>
                    <a:solidFill>
                      <a:schemeClr val="bg1">
                        <a:lumMod val="95000"/>
                      </a:schemeClr>
                    </a:solidFill>
                  </a:tcPr>
                </a:tc>
                <a:tc>
                  <a:txBody>
                    <a:bodyPr/>
                    <a:lstStyle/>
                    <a:p>
                      <a:pPr algn="ctr">
                        <a:lnSpc>
                          <a:spcPts val="4000"/>
                        </a:lnSpc>
                        <a:spcBef>
                          <a:spcPts val="200"/>
                        </a:spcBef>
                        <a:spcAft>
                          <a:spcPts val="200"/>
                        </a:spcAft>
                      </a:pPr>
                      <a:endParaRPr lang="en-US" sz="2000" dirty="0"/>
                    </a:p>
                  </a:txBody>
                  <a:tcPr>
                    <a:solidFill>
                      <a:schemeClr val="bg1">
                        <a:lumMod val="95000"/>
                      </a:schemeClr>
                    </a:solidFill>
                  </a:tcPr>
                </a:tc>
                <a:tc>
                  <a:txBody>
                    <a:bodyPr/>
                    <a:lstStyle/>
                    <a:p>
                      <a:pPr algn="ctr">
                        <a:lnSpc>
                          <a:spcPts val="4000"/>
                        </a:lnSpc>
                        <a:spcBef>
                          <a:spcPts val="200"/>
                        </a:spcBef>
                        <a:spcAft>
                          <a:spcPts val="200"/>
                        </a:spcAft>
                      </a:pPr>
                      <a:r>
                        <a:rPr lang="en-US" sz="2000"/>
                        <a:t>√</a:t>
                      </a:r>
                      <a:endParaRPr lang="en-US" sz="2000" dirty="0"/>
                    </a:p>
                  </a:txBody>
                  <a:tcPr>
                    <a:solidFill>
                      <a:schemeClr val="bg1">
                        <a:lumMod val="95000"/>
                      </a:schemeClr>
                    </a:solidFill>
                  </a:tcPr>
                </a:tc>
                <a:extLst>
                  <a:ext uri="{0D108BD9-81ED-4DB2-BD59-A6C34878D82A}">
                    <a16:rowId xmlns:a16="http://schemas.microsoft.com/office/drawing/2014/main" val="10002"/>
                  </a:ext>
                </a:extLst>
              </a:tr>
              <a:tr h="370840">
                <a:tc>
                  <a:txBody>
                    <a:bodyPr/>
                    <a:lstStyle/>
                    <a:p>
                      <a:pPr algn="ctr">
                        <a:lnSpc>
                          <a:spcPts val="4000"/>
                        </a:lnSpc>
                        <a:spcBef>
                          <a:spcPts val="200"/>
                        </a:spcBef>
                        <a:spcAft>
                          <a:spcPts val="200"/>
                        </a:spcAft>
                      </a:pPr>
                      <a:r>
                        <a:rPr lang="en-US" sz="2000" dirty="0"/>
                        <a:t>Tế</a:t>
                      </a:r>
                      <a:r>
                        <a:rPr lang="en-US" sz="2000" baseline="0" dirty="0"/>
                        <a:t> bào chất</a:t>
                      </a:r>
                      <a:endParaRPr lang="en-US" sz="2000" dirty="0"/>
                    </a:p>
                  </a:txBody>
                  <a:tcPr>
                    <a:solidFill>
                      <a:schemeClr val="bg1">
                        <a:lumMod val="95000"/>
                      </a:schemeClr>
                    </a:solidFill>
                  </a:tcPr>
                </a:tc>
                <a:tc>
                  <a:txBody>
                    <a:bodyPr/>
                    <a:lstStyle/>
                    <a:p>
                      <a:pPr algn="ctr">
                        <a:lnSpc>
                          <a:spcPts val="4000"/>
                        </a:lnSpc>
                        <a:spcBef>
                          <a:spcPts val="200"/>
                        </a:spcBef>
                        <a:spcAft>
                          <a:spcPts val="200"/>
                        </a:spcAft>
                      </a:pPr>
                      <a:endParaRPr lang="en-US" sz="2000" dirty="0"/>
                    </a:p>
                  </a:txBody>
                  <a:tcPr>
                    <a:solidFill>
                      <a:schemeClr val="bg1">
                        <a:lumMod val="95000"/>
                      </a:schemeClr>
                    </a:solidFill>
                  </a:tcPr>
                </a:tc>
                <a:tc>
                  <a:txBody>
                    <a:bodyPr/>
                    <a:lstStyle/>
                    <a:p>
                      <a:pPr algn="ctr">
                        <a:lnSpc>
                          <a:spcPts val="4000"/>
                        </a:lnSpc>
                        <a:spcBef>
                          <a:spcPts val="200"/>
                        </a:spcBef>
                        <a:spcAft>
                          <a:spcPts val="200"/>
                        </a:spcAft>
                      </a:pPr>
                      <a:r>
                        <a:rPr lang="en-US" sz="2000"/>
                        <a:t>√</a:t>
                      </a:r>
                      <a:endParaRPr lang="en-US" sz="2000" dirty="0"/>
                    </a:p>
                  </a:txBody>
                  <a:tcPr>
                    <a:solidFill>
                      <a:schemeClr val="bg1">
                        <a:lumMod val="95000"/>
                      </a:schemeClr>
                    </a:solidFill>
                  </a:tcPr>
                </a:tc>
                <a:extLst>
                  <a:ext uri="{0D108BD9-81ED-4DB2-BD59-A6C34878D82A}">
                    <a16:rowId xmlns:a16="http://schemas.microsoft.com/office/drawing/2014/main" val="10003"/>
                  </a:ext>
                </a:extLst>
              </a:tr>
              <a:tr h="370840">
                <a:tc>
                  <a:txBody>
                    <a:bodyPr/>
                    <a:lstStyle/>
                    <a:p>
                      <a:pPr algn="ctr">
                        <a:lnSpc>
                          <a:spcPts val="4000"/>
                        </a:lnSpc>
                        <a:spcBef>
                          <a:spcPts val="200"/>
                        </a:spcBef>
                        <a:spcAft>
                          <a:spcPts val="200"/>
                        </a:spcAft>
                      </a:pPr>
                      <a:r>
                        <a:rPr lang="en-US" sz="2000" dirty="0"/>
                        <a:t>Vùng</a:t>
                      </a:r>
                      <a:r>
                        <a:rPr lang="en-US" sz="2000" baseline="0" dirty="0"/>
                        <a:t> nhân</a:t>
                      </a:r>
                      <a:endParaRPr lang="en-US" sz="2000" dirty="0"/>
                    </a:p>
                  </a:txBody>
                  <a:tcPr>
                    <a:solidFill>
                      <a:schemeClr val="bg1">
                        <a:lumMod val="95000"/>
                      </a:schemeClr>
                    </a:solidFill>
                  </a:tcPr>
                </a:tc>
                <a:tc>
                  <a:txBody>
                    <a:bodyPr/>
                    <a:lstStyle/>
                    <a:p>
                      <a:pPr algn="ctr">
                        <a:lnSpc>
                          <a:spcPts val="4000"/>
                        </a:lnSpc>
                        <a:spcBef>
                          <a:spcPts val="200"/>
                        </a:spcBef>
                        <a:spcAft>
                          <a:spcPts val="200"/>
                        </a:spcAft>
                      </a:pPr>
                      <a:endParaRPr lang="en-US" sz="2000" dirty="0"/>
                    </a:p>
                  </a:txBody>
                  <a:tcPr>
                    <a:solidFill>
                      <a:schemeClr val="bg1">
                        <a:lumMod val="95000"/>
                      </a:schemeClr>
                    </a:solidFill>
                  </a:tcPr>
                </a:tc>
                <a:tc>
                  <a:txBody>
                    <a:bodyPr/>
                    <a:lstStyle/>
                    <a:p>
                      <a:pPr algn="ctr">
                        <a:lnSpc>
                          <a:spcPts val="4000"/>
                        </a:lnSpc>
                        <a:spcBef>
                          <a:spcPts val="200"/>
                        </a:spcBef>
                        <a:spcAft>
                          <a:spcPts val="200"/>
                        </a:spcAft>
                      </a:pPr>
                      <a:r>
                        <a:rPr lang="en-US" sz="2000" dirty="0"/>
                        <a:t>√</a:t>
                      </a:r>
                    </a:p>
                  </a:txBody>
                  <a:tcPr>
                    <a:solidFill>
                      <a:schemeClr val="bg1">
                        <a:lumMod val="95000"/>
                      </a:schemeClr>
                    </a:solidFill>
                  </a:tcPr>
                </a:tc>
                <a:extLst>
                  <a:ext uri="{0D108BD9-81ED-4DB2-BD59-A6C34878D82A}">
                    <a16:rowId xmlns:a16="http://schemas.microsoft.com/office/drawing/2014/main" val="10004"/>
                  </a:ext>
                </a:extLst>
              </a:tr>
            </a:tbl>
          </a:graphicData>
        </a:graphic>
      </p:graphicFrame>
      <p:sp>
        <p:nvSpPr>
          <p:cNvPr id="6" name="Rectangle 5"/>
          <p:cNvSpPr/>
          <p:nvPr/>
        </p:nvSpPr>
        <p:spPr>
          <a:xfrm>
            <a:off x="1" y="613014"/>
            <a:ext cx="5870221" cy="707886"/>
          </a:xfrm>
          <a:prstGeom prst="rect">
            <a:avLst/>
          </a:prstGeom>
        </p:spPr>
        <p:txBody>
          <a:bodyPr wrap="square">
            <a:spAutoFit/>
          </a:bodyPr>
          <a:lstStyle/>
          <a:p>
            <a:pPr algn="ctr"/>
            <a:r>
              <a:rPr lang="en-US" sz="2000" b="1" dirty="0">
                <a:solidFill>
                  <a:srgbClr val="C00000"/>
                </a:solidFill>
                <a:latin typeface="Times New Roman" panose="02020603050405020304" pitchFamily="18" charset="0"/>
                <a:cs typeface="Times New Roman" panose="02020603050405020304" pitchFamily="18" charset="0"/>
              </a:rPr>
              <a:t>Bảng so sánh sự khác nhau </a:t>
            </a:r>
          </a:p>
          <a:p>
            <a:pPr algn="ctr"/>
            <a:r>
              <a:rPr lang="en-US" sz="2000" b="1" dirty="0">
                <a:solidFill>
                  <a:srgbClr val="C00000"/>
                </a:solidFill>
                <a:latin typeface="Times New Roman" panose="02020603050405020304" pitchFamily="18" charset="0"/>
                <a:cs typeface="Times New Roman" panose="02020603050405020304" pitchFamily="18" charset="0"/>
              </a:rPr>
              <a:t>về cấu tạo của virus và vi khuẩn </a:t>
            </a:r>
          </a:p>
        </p:txBody>
      </p:sp>
    </p:spTree>
    <p:extLst>
      <p:ext uri="{BB962C8B-B14F-4D97-AF65-F5344CB8AC3E}">
        <p14:creationId xmlns:p14="http://schemas.microsoft.com/office/powerpoint/2010/main" val="569443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4"/>
          <p:cNvSpPr txBox="1">
            <a:spLocks noGrp="1"/>
          </p:cNvSpPr>
          <p:nvPr>
            <p:ph type="title"/>
          </p:nvPr>
        </p:nvSpPr>
        <p:spPr>
          <a:xfrm>
            <a:off x="2207171" y="-42044"/>
            <a:ext cx="5433850" cy="62011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2400" dirty="0">
                <a:solidFill>
                  <a:srgbClr val="FF0000"/>
                </a:solidFill>
                <a:latin typeface="Times New Roman" panose="02020603050405020304" pitchFamily="18" charset="0"/>
                <a:cs typeface="Times New Roman" panose="02020603050405020304" pitchFamily="18" charset="0"/>
              </a:rPr>
              <a:t>2. Vai trò của vi khuẩn</a:t>
            </a:r>
            <a:endParaRPr sz="2400" dirty="0">
              <a:solidFill>
                <a:srgbClr val="FF0000"/>
              </a:solidFill>
              <a:latin typeface="Times New Roman" panose="02020603050405020304" pitchFamily="18" charset="0"/>
              <a:cs typeface="Times New Roman" panose="02020603050405020304" pitchFamily="18" charset="0"/>
            </a:endParaRPr>
          </a:p>
        </p:txBody>
      </p:sp>
      <p:grpSp>
        <p:nvGrpSpPr>
          <p:cNvPr id="158" name="Google Shape;158;p24"/>
          <p:cNvGrpSpPr/>
          <p:nvPr/>
        </p:nvGrpSpPr>
        <p:grpSpPr>
          <a:xfrm>
            <a:off x="4224762" y="1222948"/>
            <a:ext cx="1042997" cy="801065"/>
            <a:chOff x="568950" y="3686775"/>
            <a:chExt cx="472500" cy="362900"/>
          </a:xfrm>
        </p:grpSpPr>
        <p:sp>
          <p:nvSpPr>
            <p:cNvPr id="159" name="Google Shape;159;p24"/>
            <p:cNvSpPr/>
            <p:nvPr/>
          </p:nvSpPr>
          <p:spPr>
            <a:xfrm>
              <a:off x="568950" y="3686775"/>
              <a:ext cx="472500" cy="362900"/>
            </a:xfrm>
            <a:custGeom>
              <a:avLst/>
              <a:gdLst/>
              <a:ahLst/>
              <a:cxnLst/>
              <a:rect l="l" t="t" r="r" b="b"/>
              <a:pathLst>
                <a:path w="18900" h="14516" fill="none" extrusionOk="0">
                  <a:moveTo>
                    <a:pt x="18900" y="7989"/>
                  </a:moveTo>
                  <a:lnTo>
                    <a:pt x="18900" y="7989"/>
                  </a:lnTo>
                  <a:lnTo>
                    <a:pt x="18705" y="8111"/>
                  </a:lnTo>
                  <a:lnTo>
                    <a:pt x="18510" y="8184"/>
                  </a:lnTo>
                  <a:lnTo>
                    <a:pt x="18291" y="8232"/>
                  </a:lnTo>
                  <a:lnTo>
                    <a:pt x="18072" y="8232"/>
                  </a:lnTo>
                  <a:lnTo>
                    <a:pt x="17852" y="8184"/>
                  </a:lnTo>
                  <a:lnTo>
                    <a:pt x="17658" y="8111"/>
                  </a:lnTo>
                  <a:lnTo>
                    <a:pt x="17487" y="8013"/>
                  </a:lnTo>
                  <a:lnTo>
                    <a:pt x="17341" y="7891"/>
                  </a:lnTo>
                  <a:lnTo>
                    <a:pt x="17341" y="7891"/>
                  </a:lnTo>
                  <a:lnTo>
                    <a:pt x="17243" y="7745"/>
                  </a:lnTo>
                  <a:lnTo>
                    <a:pt x="17170" y="7575"/>
                  </a:lnTo>
                  <a:lnTo>
                    <a:pt x="17170" y="7404"/>
                  </a:lnTo>
                  <a:lnTo>
                    <a:pt x="17195" y="7234"/>
                  </a:lnTo>
                  <a:lnTo>
                    <a:pt x="17243" y="7088"/>
                  </a:lnTo>
                  <a:lnTo>
                    <a:pt x="17341" y="6942"/>
                  </a:lnTo>
                  <a:lnTo>
                    <a:pt x="17487" y="6844"/>
                  </a:lnTo>
                  <a:lnTo>
                    <a:pt x="17658" y="6795"/>
                  </a:lnTo>
                  <a:lnTo>
                    <a:pt x="17658" y="6795"/>
                  </a:lnTo>
                  <a:lnTo>
                    <a:pt x="17755" y="6771"/>
                  </a:lnTo>
                  <a:lnTo>
                    <a:pt x="17828" y="6771"/>
                  </a:lnTo>
                  <a:lnTo>
                    <a:pt x="17901" y="6795"/>
                  </a:lnTo>
                  <a:lnTo>
                    <a:pt x="17974" y="6820"/>
                  </a:lnTo>
                  <a:lnTo>
                    <a:pt x="18023" y="6869"/>
                  </a:lnTo>
                  <a:lnTo>
                    <a:pt x="18047" y="6917"/>
                  </a:lnTo>
                  <a:lnTo>
                    <a:pt x="18096" y="7063"/>
                  </a:lnTo>
                  <a:lnTo>
                    <a:pt x="18072" y="7210"/>
                  </a:lnTo>
                  <a:lnTo>
                    <a:pt x="18023" y="7356"/>
                  </a:lnTo>
                  <a:lnTo>
                    <a:pt x="17950" y="7477"/>
                  </a:lnTo>
                  <a:lnTo>
                    <a:pt x="17828" y="7599"/>
                  </a:lnTo>
                  <a:lnTo>
                    <a:pt x="17828" y="7599"/>
                  </a:lnTo>
                  <a:lnTo>
                    <a:pt x="17633" y="7697"/>
                  </a:lnTo>
                  <a:lnTo>
                    <a:pt x="17438" y="7770"/>
                  </a:lnTo>
                  <a:lnTo>
                    <a:pt x="17219" y="7794"/>
                  </a:lnTo>
                  <a:lnTo>
                    <a:pt x="17000" y="7794"/>
                  </a:lnTo>
                  <a:lnTo>
                    <a:pt x="17000" y="7794"/>
                  </a:lnTo>
                  <a:lnTo>
                    <a:pt x="16878" y="7794"/>
                  </a:lnTo>
                  <a:lnTo>
                    <a:pt x="16781" y="7770"/>
                  </a:lnTo>
                  <a:lnTo>
                    <a:pt x="16708" y="7745"/>
                  </a:lnTo>
                  <a:lnTo>
                    <a:pt x="16635" y="7697"/>
                  </a:lnTo>
                  <a:lnTo>
                    <a:pt x="16586" y="7648"/>
                  </a:lnTo>
                  <a:lnTo>
                    <a:pt x="16562" y="7550"/>
                  </a:lnTo>
                  <a:lnTo>
                    <a:pt x="16537" y="7331"/>
                  </a:lnTo>
                  <a:lnTo>
                    <a:pt x="16537" y="7331"/>
                  </a:lnTo>
                  <a:lnTo>
                    <a:pt x="16513" y="7015"/>
                  </a:lnTo>
                  <a:lnTo>
                    <a:pt x="16488" y="6698"/>
                  </a:lnTo>
                  <a:lnTo>
                    <a:pt x="16440" y="6381"/>
                  </a:lnTo>
                  <a:lnTo>
                    <a:pt x="16367" y="6065"/>
                  </a:lnTo>
                  <a:lnTo>
                    <a:pt x="16269" y="5748"/>
                  </a:lnTo>
                  <a:lnTo>
                    <a:pt x="16172" y="5456"/>
                  </a:lnTo>
                  <a:lnTo>
                    <a:pt x="16050" y="5164"/>
                  </a:lnTo>
                  <a:lnTo>
                    <a:pt x="15904" y="4871"/>
                  </a:lnTo>
                  <a:lnTo>
                    <a:pt x="15758" y="4604"/>
                  </a:lnTo>
                  <a:lnTo>
                    <a:pt x="15587" y="4311"/>
                  </a:lnTo>
                  <a:lnTo>
                    <a:pt x="15393" y="4068"/>
                  </a:lnTo>
                  <a:lnTo>
                    <a:pt x="15198" y="3800"/>
                  </a:lnTo>
                  <a:lnTo>
                    <a:pt x="14978" y="3556"/>
                  </a:lnTo>
                  <a:lnTo>
                    <a:pt x="14759" y="3313"/>
                  </a:lnTo>
                  <a:lnTo>
                    <a:pt x="14516" y="3094"/>
                  </a:lnTo>
                  <a:lnTo>
                    <a:pt x="14272" y="2874"/>
                  </a:lnTo>
                  <a:lnTo>
                    <a:pt x="14004" y="2655"/>
                  </a:lnTo>
                  <a:lnTo>
                    <a:pt x="13712" y="2460"/>
                  </a:lnTo>
                  <a:lnTo>
                    <a:pt x="13420" y="2265"/>
                  </a:lnTo>
                  <a:lnTo>
                    <a:pt x="13128" y="2095"/>
                  </a:lnTo>
                  <a:lnTo>
                    <a:pt x="12811" y="1924"/>
                  </a:lnTo>
                  <a:lnTo>
                    <a:pt x="12494" y="1778"/>
                  </a:lnTo>
                  <a:lnTo>
                    <a:pt x="12178" y="1632"/>
                  </a:lnTo>
                  <a:lnTo>
                    <a:pt x="11837" y="1510"/>
                  </a:lnTo>
                  <a:lnTo>
                    <a:pt x="11496" y="1389"/>
                  </a:lnTo>
                  <a:lnTo>
                    <a:pt x="11130" y="1291"/>
                  </a:lnTo>
                  <a:lnTo>
                    <a:pt x="10765" y="1218"/>
                  </a:lnTo>
                  <a:lnTo>
                    <a:pt x="10400" y="1145"/>
                  </a:lnTo>
                  <a:lnTo>
                    <a:pt x="10034" y="1096"/>
                  </a:lnTo>
                  <a:lnTo>
                    <a:pt x="9645" y="1048"/>
                  </a:lnTo>
                  <a:lnTo>
                    <a:pt x="9255" y="1023"/>
                  </a:lnTo>
                  <a:lnTo>
                    <a:pt x="8865" y="1023"/>
                  </a:lnTo>
                  <a:lnTo>
                    <a:pt x="8865" y="1023"/>
                  </a:lnTo>
                  <a:lnTo>
                    <a:pt x="8330" y="1023"/>
                  </a:lnTo>
                  <a:lnTo>
                    <a:pt x="7794" y="1072"/>
                  </a:lnTo>
                  <a:lnTo>
                    <a:pt x="7258" y="1145"/>
                  </a:lnTo>
                  <a:lnTo>
                    <a:pt x="6747" y="1267"/>
                  </a:lnTo>
                  <a:lnTo>
                    <a:pt x="6747" y="1267"/>
                  </a:lnTo>
                  <a:lnTo>
                    <a:pt x="6600" y="1048"/>
                  </a:lnTo>
                  <a:lnTo>
                    <a:pt x="6454" y="877"/>
                  </a:lnTo>
                  <a:lnTo>
                    <a:pt x="6284" y="707"/>
                  </a:lnTo>
                  <a:lnTo>
                    <a:pt x="6138" y="561"/>
                  </a:lnTo>
                  <a:lnTo>
                    <a:pt x="5967" y="439"/>
                  </a:lnTo>
                  <a:lnTo>
                    <a:pt x="5821" y="341"/>
                  </a:lnTo>
                  <a:lnTo>
                    <a:pt x="5504" y="195"/>
                  </a:lnTo>
                  <a:lnTo>
                    <a:pt x="5237" y="98"/>
                  </a:lnTo>
                  <a:lnTo>
                    <a:pt x="5017" y="49"/>
                  </a:lnTo>
                  <a:lnTo>
                    <a:pt x="4822" y="0"/>
                  </a:lnTo>
                  <a:lnTo>
                    <a:pt x="4822" y="0"/>
                  </a:lnTo>
                  <a:lnTo>
                    <a:pt x="4725" y="195"/>
                  </a:lnTo>
                  <a:lnTo>
                    <a:pt x="4628" y="390"/>
                  </a:lnTo>
                  <a:lnTo>
                    <a:pt x="4530" y="682"/>
                  </a:lnTo>
                  <a:lnTo>
                    <a:pt x="4433" y="999"/>
                  </a:lnTo>
                  <a:lnTo>
                    <a:pt x="4384" y="1389"/>
                  </a:lnTo>
                  <a:lnTo>
                    <a:pt x="4360" y="1778"/>
                  </a:lnTo>
                  <a:lnTo>
                    <a:pt x="4360" y="1998"/>
                  </a:lnTo>
                  <a:lnTo>
                    <a:pt x="4408" y="2217"/>
                  </a:lnTo>
                  <a:lnTo>
                    <a:pt x="4408" y="2217"/>
                  </a:lnTo>
                  <a:lnTo>
                    <a:pt x="4067" y="2436"/>
                  </a:lnTo>
                  <a:lnTo>
                    <a:pt x="3678" y="2728"/>
                  </a:lnTo>
                  <a:lnTo>
                    <a:pt x="3264" y="3142"/>
                  </a:lnTo>
                  <a:lnTo>
                    <a:pt x="2825" y="3605"/>
                  </a:lnTo>
                  <a:lnTo>
                    <a:pt x="2411" y="4116"/>
                  </a:lnTo>
                  <a:lnTo>
                    <a:pt x="2022" y="4652"/>
                  </a:lnTo>
                  <a:lnTo>
                    <a:pt x="1851" y="4945"/>
                  </a:lnTo>
                  <a:lnTo>
                    <a:pt x="1705" y="5237"/>
                  </a:lnTo>
                  <a:lnTo>
                    <a:pt x="1559" y="5529"/>
                  </a:lnTo>
                  <a:lnTo>
                    <a:pt x="1461" y="5797"/>
                  </a:lnTo>
                  <a:lnTo>
                    <a:pt x="560" y="5797"/>
                  </a:lnTo>
                  <a:lnTo>
                    <a:pt x="560" y="5797"/>
                  </a:lnTo>
                  <a:lnTo>
                    <a:pt x="463" y="5821"/>
                  </a:lnTo>
                  <a:lnTo>
                    <a:pt x="341" y="5846"/>
                  </a:lnTo>
                  <a:lnTo>
                    <a:pt x="244" y="5894"/>
                  </a:lnTo>
                  <a:lnTo>
                    <a:pt x="171" y="5967"/>
                  </a:lnTo>
                  <a:lnTo>
                    <a:pt x="98" y="6040"/>
                  </a:lnTo>
                  <a:lnTo>
                    <a:pt x="49" y="6138"/>
                  </a:lnTo>
                  <a:lnTo>
                    <a:pt x="25" y="6260"/>
                  </a:lnTo>
                  <a:lnTo>
                    <a:pt x="0" y="6357"/>
                  </a:lnTo>
                  <a:lnTo>
                    <a:pt x="0" y="8598"/>
                  </a:lnTo>
                  <a:lnTo>
                    <a:pt x="0" y="8598"/>
                  </a:lnTo>
                  <a:lnTo>
                    <a:pt x="25" y="8720"/>
                  </a:lnTo>
                  <a:lnTo>
                    <a:pt x="49" y="8817"/>
                  </a:lnTo>
                  <a:lnTo>
                    <a:pt x="98" y="8914"/>
                  </a:lnTo>
                  <a:lnTo>
                    <a:pt x="171" y="8987"/>
                  </a:lnTo>
                  <a:lnTo>
                    <a:pt x="244" y="9060"/>
                  </a:lnTo>
                  <a:lnTo>
                    <a:pt x="341" y="9109"/>
                  </a:lnTo>
                  <a:lnTo>
                    <a:pt x="463" y="9158"/>
                  </a:lnTo>
                  <a:lnTo>
                    <a:pt x="560" y="9158"/>
                  </a:lnTo>
                  <a:lnTo>
                    <a:pt x="1510" y="9158"/>
                  </a:lnTo>
                  <a:lnTo>
                    <a:pt x="1510" y="9158"/>
                  </a:lnTo>
                  <a:lnTo>
                    <a:pt x="1583" y="9353"/>
                  </a:lnTo>
                  <a:lnTo>
                    <a:pt x="1681" y="9572"/>
                  </a:lnTo>
                  <a:lnTo>
                    <a:pt x="1924" y="9986"/>
                  </a:lnTo>
                  <a:lnTo>
                    <a:pt x="2216" y="10376"/>
                  </a:lnTo>
                  <a:lnTo>
                    <a:pt x="2582" y="10765"/>
                  </a:lnTo>
                  <a:lnTo>
                    <a:pt x="2972" y="11131"/>
                  </a:lnTo>
                  <a:lnTo>
                    <a:pt x="3410" y="11472"/>
                  </a:lnTo>
                  <a:lnTo>
                    <a:pt x="3897" y="11788"/>
                  </a:lnTo>
                  <a:lnTo>
                    <a:pt x="4408" y="12032"/>
                  </a:lnTo>
                  <a:lnTo>
                    <a:pt x="4408" y="14516"/>
                  </a:lnTo>
                  <a:lnTo>
                    <a:pt x="5090" y="14516"/>
                  </a:lnTo>
                  <a:lnTo>
                    <a:pt x="6308" y="12860"/>
                  </a:lnTo>
                  <a:lnTo>
                    <a:pt x="6308" y="12860"/>
                  </a:lnTo>
                  <a:lnTo>
                    <a:pt x="6917" y="13030"/>
                  </a:lnTo>
                  <a:lnTo>
                    <a:pt x="7550" y="13128"/>
                  </a:lnTo>
                  <a:lnTo>
                    <a:pt x="8208" y="13201"/>
                  </a:lnTo>
                  <a:lnTo>
                    <a:pt x="8865" y="13225"/>
                  </a:lnTo>
                  <a:lnTo>
                    <a:pt x="8865" y="13225"/>
                  </a:lnTo>
                  <a:lnTo>
                    <a:pt x="9523" y="13201"/>
                  </a:lnTo>
                  <a:lnTo>
                    <a:pt x="10181" y="13128"/>
                  </a:lnTo>
                  <a:lnTo>
                    <a:pt x="10814" y="13030"/>
                  </a:lnTo>
                  <a:lnTo>
                    <a:pt x="11423" y="12860"/>
                  </a:lnTo>
                  <a:lnTo>
                    <a:pt x="12592" y="14516"/>
                  </a:lnTo>
                  <a:lnTo>
                    <a:pt x="13347" y="14516"/>
                  </a:lnTo>
                  <a:lnTo>
                    <a:pt x="13347" y="12032"/>
                  </a:lnTo>
                  <a:lnTo>
                    <a:pt x="13347" y="12032"/>
                  </a:lnTo>
                  <a:lnTo>
                    <a:pt x="13688" y="11886"/>
                  </a:lnTo>
                  <a:lnTo>
                    <a:pt x="14004" y="11715"/>
                  </a:lnTo>
                  <a:lnTo>
                    <a:pt x="14297" y="11545"/>
                  </a:lnTo>
                  <a:lnTo>
                    <a:pt x="14589" y="11350"/>
                  </a:lnTo>
                  <a:lnTo>
                    <a:pt x="14857" y="11131"/>
                  </a:lnTo>
                  <a:lnTo>
                    <a:pt x="15100" y="10911"/>
                  </a:lnTo>
                  <a:lnTo>
                    <a:pt x="15344" y="10668"/>
                  </a:lnTo>
                  <a:lnTo>
                    <a:pt x="15563" y="10400"/>
                  </a:lnTo>
                  <a:lnTo>
                    <a:pt x="15733" y="10132"/>
                  </a:lnTo>
                  <a:lnTo>
                    <a:pt x="15904" y="9864"/>
                  </a:lnTo>
                  <a:lnTo>
                    <a:pt x="16074" y="9572"/>
                  </a:lnTo>
                  <a:lnTo>
                    <a:pt x="16196" y="9255"/>
                  </a:lnTo>
                  <a:lnTo>
                    <a:pt x="16318" y="8939"/>
                  </a:lnTo>
                  <a:lnTo>
                    <a:pt x="16391" y="8598"/>
                  </a:lnTo>
                  <a:lnTo>
                    <a:pt x="16464" y="8257"/>
                  </a:lnTo>
                  <a:lnTo>
                    <a:pt x="16513" y="7916"/>
                  </a:lnTo>
                  <a:lnTo>
                    <a:pt x="16513" y="7916"/>
                  </a:lnTo>
                  <a:lnTo>
                    <a:pt x="16513" y="7599"/>
                  </a:lnTo>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60" name="Google Shape;160;p24"/>
            <p:cNvSpPr/>
            <p:nvPr/>
          </p:nvSpPr>
          <p:spPr>
            <a:xfrm>
              <a:off x="645650" y="3820725"/>
              <a:ext cx="34125" cy="34125"/>
            </a:xfrm>
            <a:custGeom>
              <a:avLst/>
              <a:gdLst/>
              <a:ahLst/>
              <a:cxnLst/>
              <a:rect l="l" t="t" r="r" b="b"/>
              <a:pathLst>
                <a:path w="1365" h="1365" fill="none" extrusionOk="0">
                  <a:moveTo>
                    <a:pt x="683" y="1364"/>
                  </a:moveTo>
                  <a:lnTo>
                    <a:pt x="683" y="1364"/>
                  </a:lnTo>
                  <a:lnTo>
                    <a:pt x="537" y="1340"/>
                  </a:lnTo>
                  <a:lnTo>
                    <a:pt x="415" y="1316"/>
                  </a:lnTo>
                  <a:lnTo>
                    <a:pt x="293" y="1243"/>
                  </a:lnTo>
                  <a:lnTo>
                    <a:pt x="196" y="1170"/>
                  </a:lnTo>
                  <a:lnTo>
                    <a:pt x="123" y="1072"/>
                  </a:lnTo>
                  <a:lnTo>
                    <a:pt x="50" y="950"/>
                  </a:lnTo>
                  <a:lnTo>
                    <a:pt x="25" y="829"/>
                  </a:lnTo>
                  <a:lnTo>
                    <a:pt x="1" y="682"/>
                  </a:lnTo>
                  <a:lnTo>
                    <a:pt x="1" y="682"/>
                  </a:lnTo>
                  <a:lnTo>
                    <a:pt x="25" y="536"/>
                  </a:lnTo>
                  <a:lnTo>
                    <a:pt x="50" y="415"/>
                  </a:lnTo>
                  <a:lnTo>
                    <a:pt x="123" y="317"/>
                  </a:lnTo>
                  <a:lnTo>
                    <a:pt x="196" y="195"/>
                  </a:lnTo>
                  <a:lnTo>
                    <a:pt x="293" y="122"/>
                  </a:lnTo>
                  <a:lnTo>
                    <a:pt x="415" y="74"/>
                  </a:lnTo>
                  <a:lnTo>
                    <a:pt x="537" y="25"/>
                  </a:lnTo>
                  <a:lnTo>
                    <a:pt x="683" y="1"/>
                  </a:lnTo>
                  <a:lnTo>
                    <a:pt x="683" y="1"/>
                  </a:lnTo>
                  <a:lnTo>
                    <a:pt x="805" y="25"/>
                  </a:lnTo>
                  <a:lnTo>
                    <a:pt x="951" y="74"/>
                  </a:lnTo>
                  <a:lnTo>
                    <a:pt x="1048" y="122"/>
                  </a:lnTo>
                  <a:lnTo>
                    <a:pt x="1170" y="195"/>
                  </a:lnTo>
                  <a:lnTo>
                    <a:pt x="1243" y="317"/>
                  </a:lnTo>
                  <a:lnTo>
                    <a:pt x="1292" y="415"/>
                  </a:lnTo>
                  <a:lnTo>
                    <a:pt x="1340" y="536"/>
                  </a:lnTo>
                  <a:lnTo>
                    <a:pt x="1365" y="682"/>
                  </a:lnTo>
                  <a:lnTo>
                    <a:pt x="1365" y="682"/>
                  </a:lnTo>
                  <a:lnTo>
                    <a:pt x="1340" y="829"/>
                  </a:lnTo>
                  <a:lnTo>
                    <a:pt x="1292" y="950"/>
                  </a:lnTo>
                  <a:lnTo>
                    <a:pt x="1243" y="1072"/>
                  </a:lnTo>
                  <a:lnTo>
                    <a:pt x="1170" y="1170"/>
                  </a:lnTo>
                  <a:lnTo>
                    <a:pt x="1048" y="1243"/>
                  </a:lnTo>
                  <a:lnTo>
                    <a:pt x="951" y="1316"/>
                  </a:lnTo>
                  <a:lnTo>
                    <a:pt x="805" y="1340"/>
                  </a:lnTo>
                  <a:lnTo>
                    <a:pt x="683" y="1364"/>
                  </a:lnTo>
                  <a:lnTo>
                    <a:pt x="683" y="1364"/>
                  </a:lnTo>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61" name="Google Shape;161;p24"/>
            <p:cNvSpPr/>
            <p:nvPr/>
          </p:nvSpPr>
          <p:spPr>
            <a:xfrm>
              <a:off x="747950" y="3753750"/>
              <a:ext cx="85275" cy="12200"/>
            </a:xfrm>
            <a:custGeom>
              <a:avLst/>
              <a:gdLst/>
              <a:ahLst/>
              <a:cxnLst/>
              <a:rect l="l" t="t" r="r" b="b"/>
              <a:pathLst>
                <a:path w="3411" h="488" fill="none" extrusionOk="0">
                  <a:moveTo>
                    <a:pt x="3410" y="488"/>
                  </a:moveTo>
                  <a:lnTo>
                    <a:pt x="3410" y="488"/>
                  </a:lnTo>
                  <a:lnTo>
                    <a:pt x="3215" y="366"/>
                  </a:lnTo>
                  <a:lnTo>
                    <a:pt x="3021" y="268"/>
                  </a:lnTo>
                  <a:lnTo>
                    <a:pt x="2826" y="195"/>
                  </a:lnTo>
                  <a:lnTo>
                    <a:pt x="2607" y="122"/>
                  </a:lnTo>
                  <a:lnTo>
                    <a:pt x="2387" y="74"/>
                  </a:lnTo>
                  <a:lnTo>
                    <a:pt x="2168" y="25"/>
                  </a:lnTo>
                  <a:lnTo>
                    <a:pt x="1925" y="0"/>
                  </a:lnTo>
                  <a:lnTo>
                    <a:pt x="1705" y="0"/>
                  </a:lnTo>
                  <a:lnTo>
                    <a:pt x="1462" y="0"/>
                  </a:lnTo>
                  <a:lnTo>
                    <a:pt x="1243" y="25"/>
                  </a:lnTo>
                  <a:lnTo>
                    <a:pt x="1023" y="74"/>
                  </a:lnTo>
                  <a:lnTo>
                    <a:pt x="804" y="122"/>
                  </a:lnTo>
                  <a:lnTo>
                    <a:pt x="585" y="195"/>
                  </a:lnTo>
                  <a:lnTo>
                    <a:pt x="366" y="268"/>
                  </a:lnTo>
                  <a:lnTo>
                    <a:pt x="171" y="366"/>
                  </a:lnTo>
                  <a:lnTo>
                    <a:pt x="1" y="488"/>
                  </a:lnTo>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162" name="Google Shape;162;p24"/>
          <p:cNvGrpSpPr/>
          <p:nvPr/>
        </p:nvGrpSpPr>
        <p:grpSpPr>
          <a:xfrm>
            <a:off x="4623716" y="3563713"/>
            <a:ext cx="731852" cy="491878"/>
            <a:chOff x="1244800" y="3717225"/>
            <a:chExt cx="449375" cy="302025"/>
          </a:xfrm>
        </p:grpSpPr>
        <p:sp>
          <p:nvSpPr>
            <p:cNvPr id="163" name="Google Shape;163;p24"/>
            <p:cNvSpPr/>
            <p:nvPr/>
          </p:nvSpPr>
          <p:spPr>
            <a:xfrm>
              <a:off x="1244800" y="3717225"/>
              <a:ext cx="449375" cy="302025"/>
            </a:xfrm>
            <a:custGeom>
              <a:avLst/>
              <a:gdLst/>
              <a:ahLst/>
              <a:cxnLst/>
              <a:rect l="l" t="t" r="r" b="b"/>
              <a:pathLst>
                <a:path w="17975" h="12081" fill="none" extrusionOk="0">
                  <a:moveTo>
                    <a:pt x="17000" y="0"/>
                  </a:moveTo>
                  <a:lnTo>
                    <a:pt x="974" y="0"/>
                  </a:lnTo>
                  <a:lnTo>
                    <a:pt x="974" y="0"/>
                  </a:lnTo>
                  <a:lnTo>
                    <a:pt x="780" y="25"/>
                  </a:lnTo>
                  <a:lnTo>
                    <a:pt x="585" y="73"/>
                  </a:lnTo>
                  <a:lnTo>
                    <a:pt x="414" y="171"/>
                  </a:lnTo>
                  <a:lnTo>
                    <a:pt x="292" y="292"/>
                  </a:lnTo>
                  <a:lnTo>
                    <a:pt x="171" y="439"/>
                  </a:lnTo>
                  <a:lnTo>
                    <a:pt x="73" y="609"/>
                  </a:lnTo>
                  <a:lnTo>
                    <a:pt x="25" y="780"/>
                  </a:lnTo>
                  <a:lnTo>
                    <a:pt x="0" y="974"/>
                  </a:lnTo>
                  <a:lnTo>
                    <a:pt x="0" y="11106"/>
                  </a:lnTo>
                  <a:lnTo>
                    <a:pt x="0" y="11106"/>
                  </a:lnTo>
                  <a:lnTo>
                    <a:pt x="25" y="11301"/>
                  </a:lnTo>
                  <a:lnTo>
                    <a:pt x="73" y="11471"/>
                  </a:lnTo>
                  <a:lnTo>
                    <a:pt x="171" y="11642"/>
                  </a:lnTo>
                  <a:lnTo>
                    <a:pt x="292" y="11788"/>
                  </a:lnTo>
                  <a:lnTo>
                    <a:pt x="414" y="11910"/>
                  </a:lnTo>
                  <a:lnTo>
                    <a:pt x="585" y="12007"/>
                  </a:lnTo>
                  <a:lnTo>
                    <a:pt x="780" y="12056"/>
                  </a:lnTo>
                  <a:lnTo>
                    <a:pt x="974" y="12080"/>
                  </a:lnTo>
                  <a:lnTo>
                    <a:pt x="17000" y="12080"/>
                  </a:lnTo>
                  <a:lnTo>
                    <a:pt x="17000" y="12080"/>
                  </a:lnTo>
                  <a:lnTo>
                    <a:pt x="17195" y="12056"/>
                  </a:lnTo>
                  <a:lnTo>
                    <a:pt x="17390" y="12007"/>
                  </a:lnTo>
                  <a:lnTo>
                    <a:pt x="17560" y="11910"/>
                  </a:lnTo>
                  <a:lnTo>
                    <a:pt x="17682" y="11788"/>
                  </a:lnTo>
                  <a:lnTo>
                    <a:pt x="17804" y="11642"/>
                  </a:lnTo>
                  <a:lnTo>
                    <a:pt x="17901" y="11471"/>
                  </a:lnTo>
                  <a:lnTo>
                    <a:pt x="17950" y="11301"/>
                  </a:lnTo>
                  <a:lnTo>
                    <a:pt x="17974" y="11106"/>
                  </a:lnTo>
                  <a:lnTo>
                    <a:pt x="17974" y="974"/>
                  </a:lnTo>
                  <a:lnTo>
                    <a:pt x="17974" y="974"/>
                  </a:lnTo>
                  <a:lnTo>
                    <a:pt x="17950" y="780"/>
                  </a:lnTo>
                  <a:lnTo>
                    <a:pt x="17901" y="609"/>
                  </a:lnTo>
                  <a:lnTo>
                    <a:pt x="17804" y="439"/>
                  </a:lnTo>
                  <a:lnTo>
                    <a:pt x="17682" y="292"/>
                  </a:lnTo>
                  <a:lnTo>
                    <a:pt x="17560" y="171"/>
                  </a:lnTo>
                  <a:lnTo>
                    <a:pt x="17390" y="73"/>
                  </a:lnTo>
                  <a:lnTo>
                    <a:pt x="17195" y="25"/>
                  </a:lnTo>
                  <a:lnTo>
                    <a:pt x="17000" y="0"/>
                  </a:lnTo>
                  <a:lnTo>
                    <a:pt x="17000" y="0"/>
                  </a:lnTo>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64" name="Google Shape;164;p24"/>
            <p:cNvSpPr/>
            <p:nvPr/>
          </p:nvSpPr>
          <p:spPr>
            <a:xfrm>
              <a:off x="1244800" y="3795150"/>
              <a:ext cx="449375" cy="25"/>
            </a:xfrm>
            <a:custGeom>
              <a:avLst/>
              <a:gdLst/>
              <a:ahLst/>
              <a:cxnLst/>
              <a:rect l="l" t="t" r="r" b="b"/>
              <a:pathLst>
                <a:path w="17975" h="1" fill="none" extrusionOk="0">
                  <a:moveTo>
                    <a:pt x="17974" y="1"/>
                  </a:moveTo>
                  <a:lnTo>
                    <a:pt x="0" y="1"/>
                  </a:lnTo>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65" name="Google Shape;165;p24"/>
            <p:cNvSpPr/>
            <p:nvPr/>
          </p:nvSpPr>
          <p:spPr>
            <a:xfrm>
              <a:off x="1244800" y="3853000"/>
              <a:ext cx="449375" cy="25"/>
            </a:xfrm>
            <a:custGeom>
              <a:avLst/>
              <a:gdLst/>
              <a:ahLst/>
              <a:cxnLst/>
              <a:rect l="l" t="t" r="r" b="b"/>
              <a:pathLst>
                <a:path w="17975" h="1" fill="none" extrusionOk="0">
                  <a:moveTo>
                    <a:pt x="0" y="0"/>
                  </a:moveTo>
                  <a:lnTo>
                    <a:pt x="17974" y="0"/>
                  </a:lnTo>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66" name="Google Shape;166;p24"/>
            <p:cNvSpPr/>
            <p:nvPr/>
          </p:nvSpPr>
          <p:spPr>
            <a:xfrm>
              <a:off x="1302625" y="3893800"/>
              <a:ext cx="161375" cy="25"/>
            </a:xfrm>
            <a:custGeom>
              <a:avLst/>
              <a:gdLst/>
              <a:ahLst/>
              <a:cxnLst/>
              <a:rect l="l" t="t" r="r" b="b"/>
              <a:pathLst>
                <a:path w="6455" h="1" fill="none" extrusionOk="0">
                  <a:moveTo>
                    <a:pt x="6455" y="0"/>
                  </a:moveTo>
                  <a:lnTo>
                    <a:pt x="1" y="0"/>
                  </a:lnTo>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67" name="Google Shape;167;p24"/>
            <p:cNvSpPr/>
            <p:nvPr/>
          </p:nvSpPr>
          <p:spPr>
            <a:xfrm>
              <a:off x="1302625" y="3933975"/>
              <a:ext cx="110250" cy="25"/>
            </a:xfrm>
            <a:custGeom>
              <a:avLst/>
              <a:gdLst/>
              <a:ahLst/>
              <a:cxnLst/>
              <a:rect l="l" t="t" r="r" b="b"/>
              <a:pathLst>
                <a:path w="4410" h="1" fill="none" extrusionOk="0">
                  <a:moveTo>
                    <a:pt x="4409" y="1"/>
                  </a:moveTo>
                  <a:lnTo>
                    <a:pt x="1" y="1"/>
                  </a:lnTo>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68" name="Google Shape;168;p24"/>
            <p:cNvSpPr/>
            <p:nvPr/>
          </p:nvSpPr>
          <p:spPr>
            <a:xfrm>
              <a:off x="1572975" y="3899875"/>
              <a:ext cx="62125" cy="40225"/>
            </a:xfrm>
            <a:custGeom>
              <a:avLst/>
              <a:gdLst/>
              <a:ahLst/>
              <a:cxnLst/>
              <a:rect l="l" t="t" r="r" b="b"/>
              <a:pathLst>
                <a:path w="2485" h="1609" fill="none" extrusionOk="0">
                  <a:moveTo>
                    <a:pt x="1998" y="1"/>
                  </a:moveTo>
                  <a:lnTo>
                    <a:pt x="488" y="1"/>
                  </a:lnTo>
                  <a:lnTo>
                    <a:pt x="488" y="1"/>
                  </a:lnTo>
                  <a:lnTo>
                    <a:pt x="390" y="1"/>
                  </a:lnTo>
                  <a:lnTo>
                    <a:pt x="293" y="25"/>
                  </a:lnTo>
                  <a:lnTo>
                    <a:pt x="220" y="74"/>
                  </a:lnTo>
                  <a:lnTo>
                    <a:pt x="147" y="147"/>
                  </a:lnTo>
                  <a:lnTo>
                    <a:pt x="98" y="220"/>
                  </a:lnTo>
                  <a:lnTo>
                    <a:pt x="49" y="293"/>
                  </a:lnTo>
                  <a:lnTo>
                    <a:pt x="25" y="390"/>
                  </a:lnTo>
                  <a:lnTo>
                    <a:pt x="0" y="488"/>
                  </a:lnTo>
                  <a:lnTo>
                    <a:pt x="0" y="1121"/>
                  </a:lnTo>
                  <a:lnTo>
                    <a:pt x="0" y="1121"/>
                  </a:lnTo>
                  <a:lnTo>
                    <a:pt x="25" y="1218"/>
                  </a:lnTo>
                  <a:lnTo>
                    <a:pt x="49" y="1316"/>
                  </a:lnTo>
                  <a:lnTo>
                    <a:pt x="98" y="1389"/>
                  </a:lnTo>
                  <a:lnTo>
                    <a:pt x="147" y="1462"/>
                  </a:lnTo>
                  <a:lnTo>
                    <a:pt x="220" y="1511"/>
                  </a:lnTo>
                  <a:lnTo>
                    <a:pt x="293" y="1559"/>
                  </a:lnTo>
                  <a:lnTo>
                    <a:pt x="390" y="1584"/>
                  </a:lnTo>
                  <a:lnTo>
                    <a:pt x="488" y="1608"/>
                  </a:lnTo>
                  <a:lnTo>
                    <a:pt x="1998" y="1608"/>
                  </a:lnTo>
                  <a:lnTo>
                    <a:pt x="1998" y="1608"/>
                  </a:lnTo>
                  <a:lnTo>
                    <a:pt x="2095" y="1584"/>
                  </a:lnTo>
                  <a:lnTo>
                    <a:pt x="2192" y="1559"/>
                  </a:lnTo>
                  <a:lnTo>
                    <a:pt x="2265" y="1511"/>
                  </a:lnTo>
                  <a:lnTo>
                    <a:pt x="2339" y="1462"/>
                  </a:lnTo>
                  <a:lnTo>
                    <a:pt x="2387" y="1389"/>
                  </a:lnTo>
                  <a:lnTo>
                    <a:pt x="2436" y="1316"/>
                  </a:lnTo>
                  <a:lnTo>
                    <a:pt x="2485" y="1218"/>
                  </a:lnTo>
                  <a:lnTo>
                    <a:pt x="2485" y="1121"/>
                  </a:lnTo>
                  <a:lnTo>
                    <a:pt x="2485" y="488"/>
                  </a:lnTo>
                  <a:lnTo>
                    <a:pt x="2485" y="488"/>
                  </a:lnTo>
                  <a:lnTo>
                    <a:pt x="2485" y="390"/>
                  </a:lnTo>
                  <a:lnTo>
                    <a:pt x="2436" y="293"/>
                  </a:lnTo>
                  <a:lnTo>
                    <a:pt x="2387" y="220"/>
                  </a:lnTo>
                  <a:lnTo>
                    <a:pt x="2339" y="147"/>
                  </a:lnTo>
                  <a:lnTo>
                    <a:pt x="2265" y="74"/>
                  </a:lnTo>
                  <a:lnTo>
                    <a:pt x="2192" y="25"/>
                  </a:lnTo>
                  <a:lnTo>
                    <a:pt x="2095" y="1"/>
                  </a:lnTo>
                  <a:lnTo>
                    <a:pt x="1998" y="1"/>
                  </a:lnTo>
                  <a:lnTo>
                    <a:pt x="1998" y="1"/>
                  </a:lnTo>
                  <a:close/>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169" name="Google Shape;169;p24"/>
          <p:cNvGrpSpPr/>
          <p:nvPr/>
        </p:nvGrpSpPr>
        <p:grpSpPr>
          <a:xfrm>
            <a:off x="6467153" y="3404590"/>
            <a:ext cx="631710" cy="493578"/>
            <a:chOff x="1923075" y="3694075"/>
            <a:chExt cx="437200" cy="341600"/>
          </a:xfrm>
        </p:grpSpPr>
        <p:sp>
          <p:nvSpPr>
            <p:cNvPr id="170" name="Google Shape;170;p24"/>
            <p:cNvSpPr/>
            <p:nvPr/>
          </p:nvSpPr>
          <p:spPr>
            <a:xfrm>
              <a:off x="2247600" y="3983300"/>
              <a:ext cx="52400" cy="52375"/>
            </a:xfrm>
            <a:custGeom>
              <a:avLst/>
              <a:gdLst/>
              <a:ahLst/>
              <a:cxnLst/>
              <a:rect l="l" t="t" r="r" b="b"/>
              <a:pathLst>
                <a:path w="2096" h="2095" fill="none" extrusionOk="0">
                  <a:moveTo>
                    <a:pt x="1" y="1048"/>
                  </a:moveTo>
                  <a:lnTo>
                    <a:pt x="1" y="1048"/>
                  </a:lnTo>
                  <a:lnTo>
                    <a:pt x="25" y="828"/>
                  </a:lnTo>
                  <a:lnTo>
                    <a:pt x="74" y="634"/>
                  </a:lnTo>
                  <a:lnTo>
                    <a:pt x="171" y="439"/>
                  </a:lnTo>
                  <a:lnTo>
                    <a:pt x="317" y="293"/>
                  </a:lnTo>
                  <a:lnTo>
                    <a:pt x="463" y="171"/>
                  </a:lnTo>
                  <a:lnTo>
                    <a:pt x="634" y="73"/>
                  </a:lnTo>
                  <a:lnTo>
                    <a:pt x="829" y="0"/>
                  </a:lnTo>
                  <a:lnTo>
                    <a:pt x="1048" y="0"/>
                  </a:lnTo>
                  <a:lnTo>
                    <a:pt x="1048" y="0"/>
                  </a:lnTo>
                  <a:lnTo>
                    <a:pt x="1267" y="0"/>
                  </a:lnTo>
                  <a:lnTo>
                    <a:pt x="1462" y="73"/>
                  </a:lnTo>
                  <a:lnTo>
                    <a:pt x="1633" y="171"/>
                  </a:lnTo>
                  <a:lnTo>
                    <a:pt x="1779" y="293"/>
                  </a:lnTo>
                  <a:lnTo>
                    <a:pt x="1925" y="439"/>
                  </a:lnTo>
                  <a:lnTo>
                    <a:pt x="2022" y="634"/>
                  </a:lnTo>
                  <a:lnTo>
                    <a:pt x="2071" y="828"/>
                  </a:lnTo>
                  <a:lnTo>
                    <a:pt x="2095" y="1048"/>
                  </a:lnTo>
                  <a:lnTo>
                    <a:pt x="2095" y="1048"/>
                  </a:lnTo>
                  <a:lnTo>
                    <a:pt x="2071" y="1242"/>
                  </a:lnTo>
                  <a:lnTo>
                    <a:pt x="2022" y="1437"/>
                  </a:lnTo>
                  <a:lnTo>
                    <a:pt x="1925" y="1632"/>
                  </a:lnTo>
                  <a:lnTo>
                    <a:pt x="1779" y="1778"/>
                  </a:lnTo>
                  <a:lnTo>
                    <a:pt x="1633" y="1900"/>
                  </a:lnTo>
                  <a:lnTo>
                    <a:pt x="1462" y="1997"/>
                  </a:lnTo>
                  <a:lnTo>
                    <a:pt x="1267" y="2070"/>
                  </a:lnTo>
                  <a:lnTo>
                    <a:pt x="1048" y="2095"/>
                  </a:lnTo>
                  <a:lnTo>
                    <a:pt x="1048" y="2095"/>
                  </a:lnTo>
                  <a:lnTo>
                    <a:pt x="829" y="2070"/>
                  </a:lnTo>
                  <a:lnTo>
                    <a:pt x="634" y="1997"/>
                  </a:lnTo>
                  <a:lnTo>
                    <a:pt x="463" y="1900"/>
                  </a:lnTo>
                  <a:lnTo>
                    <a:pt x="317" y="1778"/>
                  </a:lnTo>
                  <a:lnTo>
                    <a:pt x="171" y="1632"/>
                  </a:lnTo>
                  <a:lnTo>
                    <a:pt x="74" y="1437"/>
                  </a:lnTo>
                  <a:lnTo>
                    <a:pt x="25" y="1242"/>
                  </a:lnTo>
                  <a:lnTo>
                    <a:pt x="1" y="1048"/>
                  </a:lnTo>
                  <a:lnTo>
                    <a:pt x="1" y="1048"/>
                  </a:lnTo>
                  <a:close/>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71" name="Google Shape;171;p24"/>
            <p:cNvSpPr/>
            <p:nvPr/>
          </p:nvSpPr>
          <p:spPr>
            <a:xfrm>
              <a:off x="2035100" y="3983300"/>
              <a:ext cx="52400" cy="52375"/>
            </a:xfrm>
            <a:custGeom>
              <a:avLst/>
              <a:gdLst/>
              <a:ahLst/>
              <a:cxnLst/>
              <a:rect l="l" t="t" r="r" b="b"/>
              <a:pathLst>
                <a:path w="2096" h="2095" fill="none" extrusionOk="0">
                  <a:moveTo>
                    <a:pt x="1" y="1048"/>
                  </a:moveTo>
                  <a:lnTo>
                    <a:pt x="1" y="1048"/>
                  </a:lnTo>
                  <a:lnTo>
                    <a:pt x="25" y="828"/>
                  </a:lnTo>
                  <a:lnTo>
                    <a:pt x="74" y="634"/>
                  </a:lnTo>
                  <a:lnTo>
                    <a:pt x="171" y="439"/>
                  </a:lnTo>
                  <a:lnTo>
                    <a:pt x="317" y="293"/>
                  </a:lnTo>
                  <a:lnTo>
                    <a:pt x="464" y="171"/>
                  </a:lnTo>
                  <a:lnTo>
                    <a:pt x="634" y="73"/>
                  </a:lnTo>
                  <a:lnTo>
                    <a:pt x="829" y="0"/>
                  </a:lnTo>
                  <a:lnTo>
                    <a:pt x="1048" y="0"/>
                  </a:lnTo>
                  <a:lnTo>
                    <a:pt x="1048" y="0"/>
                  </a:lnTo>
                  <a:lnTo>
                    <a:pt x="1267" y="0"/>
                  </a:lnTo>
                  <a:lnTo>
                    <a:pt x="1462" y="73"/>
                  </a:lnTo>
                  <a:lnTo>
                    <a:pt x="1633" y="171"/>
                  </a:lnTo>
                  <a:lnTo>
                    <a:pt x="1779" y="293"/>
                  </a:lnTo>
                  <a:lnTo>
                    <a:pt x="1925" y="439"/>
                  </a:lnTo>
                  <a:lnTo>
                    <a:pt x="2022" y="634"/>
                  </a:lnTo>
                  <a:lnTo>
                    <a:pt x="2071" y="828"/>
                  </a:lnTo>
                  <a:lnTo>
                    <a:pt x="2095" y="1048"/>
                  </a:lnTo>
                  <a:lnTo>
                    <a:pt x="2095" y="1048"/>
                  </a:lnTo>
                  <a:lnTo>
                    <a:pt x="2071" y="1242"/>
                  </a:lnTo>
                  <a:lnTo>
                    <a:pt x="2022" y="1437"/>
                  </a:lnTo>
                  <a:lnTo>
                    <a:pt x="1925" y="1632"/>
                  </a:lnTo>
                  <a:lnTo>
                    <a:pt x="1779" y="1778"/>
                  </a:lnTo>
                  <a:lnTo>
                    <a:pt x="1633" y="1900"/>
                  </a:lnTo>
                  <a:lnTo>
                    <a:pt x="1462" y="1997"/>
                  </a:lnTo>
                  <a:lnTo>
                    <a:pt x="1267" y="2070"/>
                  </a:lnTo>
                  <a:lnTo>
                    <a:pt x="1048" y="2095"/>
                  </a:lnTo>
                  <a:lnTo>
                    <a:pt x="1048" y="2095"/>
                  </a:lnTo>
                  <a:lnTo>
                    <a:pt x="829" y="2070"/>
                  </a:lnTo>
                  <a:lnTo>
                    <a:pt x="634" y="1997"/>
                  </a:lnTo>
                  <a:lnTo>
                    <a:pt x="464" y="1900"/>
                  </a:lnTo>
                  <a:lnTo>
                    <a:pt x="317" y="1778"/>
                  </a:lnTo>
                  <a:lnTo>
                    <a:pt x="171" y="1632"/>
                  </a:lnTo>
                  <a:lnTo>
                    <a:pt x="74" y="1437"/>
                  </a:lnTo>
                  <a:lnTo>
                    <a:pt x="25" y="1242"/>
                  </a:lnTo>
                  <a:lnTo>
                    <a:pt x="1" y="1048"/>
                  </a:lnTo>
                  <a:lnTo>
                    <a:pt x="1" y="1048"/>
                  </a:lnTo>
                  <a:close/>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72" name="Google Shape;172;p24"/>
            <p:cNvSpPr/>
            <p:nvPr/>
          </p:nvSpPr>
          <p:spPr>
            <a:xfrm>
              <a:off x="1923075" y="3694075"/>
              <a:ext cx="437200" cy="280100"/>
            </a:xfrm>
            <a:custGeom>
              <a:avLst/>
              <a:gdLst/>
              <a:ahLst/>
              <a:cxnLst/>
              <a:rect l="l" t="t" r="r" b="b"/>
              <a:pathLst>
                <a:path w="17488" h="11204" fill="none" extrusionOk="0">
                  <a:moveTo>
                    <a:pt x="14516" y="10912"/>
                  </a:moveTo>
                  <a:lnTo>
                    <a:pt x="5675" y="10912"/>
                  </a:lnTo>
                  <a:lnTo>
                    <a:pt x="6089" y="9889"/>
                  </a:lnTo>
                  <a:lnTo>
                    <a:pt x="6089" y="9889"/>
                  </a:lnTo>
                  <a:lnTo>
                    <a:pt x="6235" y="9913"/>
                  </a:lnTo>
                  <a:lnTo>
                    <a:pt x="6406" y="9913"/>
                  </a:lnTo>
                  <a:lnTo>
                    <a:pt x="13810" y="9231"/>
                  </a:lnTo>
                  <a:lnTo>
                    <a:pt x="13810" y="9231"/>
                  </a:lnTo>
                  <a:lnTo>
                    <a:pt x="13980" y="9207"/>
                  </a:lnTo>
                  <a:lnTo>
                    <a:pt x="14151" y="9134"/>
                  </a:lnTo>
                  <a:lnTo>
                    <a:pt x="14297" y="9061"/>
                  </a:lnTo>
                  <a:lnTo>
                    <a:pt x="14467" y="8963"/>
                  </a:lnTo>
                  <a:lnTo>
                    <a:pt x="14614" y="8866"/>
                  </a:lnTo>
                  <a:lnTo>
                    <a:pt x="14735" y="8744"/>
                  </a:lnTo>
                  <a:lnTo>
                    <a:pt x="14833" y="8598"/>
                  </a:lnTo>
                  <a:lnTo>
                    <a:pt x="14930" y="8452"/>
                  </a:lnTo>
                  <a:lnTo>
                    <a:pt x="17414" y="3142"/>
                  </a:lnTo>
                  <a:lnTo>
                    <a:pt x="17414" y="3142"/>
                  </a:lnTo>
                  <a:lnTo>
                    <a:pt x="17463" y="2996"/>
                  </a:lnTo>
                  <a:lnTo>
                    <a:pt x="17487" y="2875"/>
                  </a:lnTo>
                  <a:lnTo>
                    <a:pt x="17463" y="2753"/>
                  </a:lnTo>
                  <a:lnTo>
                    <a:pt x="17439" y="2631"/>
                  </a:lnTo>
                  <a:lnTo>
                    <a:pt x="17366" y="2558"/>
                  </a:lnTo>
                  <a:lnTo>
                    <a:pt x="17244" y="2485"/>
                  </a:lnTo>
                  <a:lnTo>
                    <a:pt x="17122" y="2436"/>
                  </a:lnTo>
                  <a:lnTo>
                    <a:pt x="16976" y="2412"/>
                  </a:lnTo>
                  <a:lnTo>
                    <a:pt x="4579" y="1998"/>
                  </a:lnTo>
                  <a:lnTo>
                    <a:pt x="4214" y="366"/>
                  </a:lnTo>
                  <a:lnTo>
                    <a:pt x="4214" y="366"/>
                  </a:lnTo>
                  <a:lnTo>
                    <a:pt x="4141" y="220"/>
                  </a:lnTo>
                  <a:lnTo>
                    <a:pt x="4043" y="98"/>
                  </a:lnTo>
                  <a:lnTo>
                    <a:pt x="3897" y="25"/>
                  </a:lnTo>
                  <a:lnTo>
                    <a:pt x="3727" y="1"/>
                  </a:lnTo>
                  <a:lnTo>
                    <a:pt x="488" y="1"/>
                  </a:lnTo>
                  <a:lnTo>
                    <a:pt x="488" y="1"/>
                  </a:lnTo>
                  <a:lnTo>
                    <a:pt x="390" y="1"/>
                  </a:lnTo>
                  <a:lnTo>
                    <a:pt x="293" y="25"/>
                  </a:lnTo>
                  <a:lnTo>
                    <a:pt x="220" y="74"/>
                  </a:lnTo>
                  <a:lnTo>
                    <a:pt x="147" y="122"/>
                  </a:lnTo>
                  <a:lnTo>
                    <a:pt x="74" y="196"/>
                  </a:lnTo>
                  <a:lnTo>
                    <a:pt x="25" y="293"/>
                  </a:lnTo>
                  <a:lnTo>
                    <a:pt x="1" y="366"/>
                  </a:lnTo>
                  <a:lnTo>
                    <a:pt x="1" y="488"/>
                  </a:lnTo>
                  <a:lnTo>
                    <a:pt x="1" y="488"/>
                  </a:lnTo>
                  <a:lnTo>
                    <a:pt x="1" y="585"/>
                  </a:lnTo>
                  <a:lnTo>
                    <a:pt x="25" y="658"/>
                  </a:lnTo>
                  <a:lnTo>
                    <a:pt x="74" y="756"/>
                  </a:lnTo>
                  <a:lnTo>
                    <a:pt x="147" y="829"/>
                  </a:lnTo>
                  <a:lnTo>
                    <a:pt x="220" y="877"/>
                  </a:lnTo>
                  <a:lnTo>
                    <a:pt x="293" y="926"/>
                  </a:lnTo>
                  <a:lnTo>
                    <a:pt x="390" y="951"/>
                  </a:lnTo>
                  <a:lnTo>
                    <a:pt x="488" y="975"/>
                  </a:lnTo>
                  <a:lnTo>
                    <a:pt x="3337" y="975"/>
                  </a:lnTo>
                  <a:lnTo>
                    <a:pt x="5286" y="9256"/>
                  </a:lnTo>
                  <a:lnTo>
                    <a:pt x="4506" y="11204"/>
                  </a:lnTo>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73" name="Google Shape;173;p24"/>
            <p:cNvSpPr/>
            <p:nvPr/>
          </p:nvSpPr>
          <p:spPr>
            <a:xfrm>
              <a:off x="2261000" y="3781750"/>
              <a:ext cx="48725" cy="108400"/>
            </a:xfrm>
            <a:custGeom>
              <a:avLst/>
              <a:gdLst/>
              <a:ahLst/>
              <a:cxnLst/>
              <a:rect l="l" t="t" r="r" b="b"/>
              <a:pathLst>
                <a:path w="1949" h="4336" fill="none" extrusionOk="0">
                  <a:moveTo>
                    <a:pt x="1" y="4336"/>
                  </a:moveTo>
                  <a:lnTo>
                    <a:pt x="1949" y="1"/>
                  </a:lnTo>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74" name="Google Shape;174;p24"/>
            <p:cNvSpPr/>
            <p:nvPr/>
          </p:nvSpPr>
          <p:spPr>
            <a:xfrm>
              <a:off x="2225675" y="3780550"/>
              <a:ext cx="32300" cy="113875"/>
            </a:xfrm>
            <a:custGeom>
              <a:avLst/>
              <a:gdLst/>
              <a:ahLst/>
              <a:cxnLst/>
              <a:rect l="l" t="t" r="r" b="b"/>
              <a:pathLst>
                <a:path w="1292" h="4555" fill="none" extrusionOk="0">
                  <a:moveTo>
                    <a:pt x="1" y="4554"/>
                  </a:moveTo>
                  <a:lnTo>
                    <a:pt x="1292" y="0"/>
                  </a:lnTo>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75" name="Google Shape;175;p24"/>
            <p:cNvSpPr/>
            <p:nvPr/>
          </p:nvSpPr>
          <p:spPr>
            <a:xfrm>
              <a:off x="2190375" y="3779325"/>
              <a:ext cx="15850" cy="119350"/>
            </a:xfrm>
            <a:custGeom>
              <a:avLst/>
              <a:gdLst/>
              <a:ahLst/>
              <a:cxnLst/>
              <a:rect l="l" t="t" r="r" b="b"/>
              <a:pathLst>
                <a:path w="634" h="4774" fill="none" extrusionOk="0">
                  <a:moveTo>
                    <a:pt x="0" y="4774"/>
                  </a:moveTo>
                  <a:lnTo>
                    <a:pt x="634" y="0"/>
                  </a:lnTo>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76" name="Google Shape;176;p24"/>
            <p:cNvSpPr/>
            <p:nvPr/>
          </p:nvSpPr>
          <p:spPr>
            <a:xfrm>
              <a:off x="2154450" y="3777500"/>
              <a:ext cx="1250" cy="126050"/>
            </a:xfrm>
            <a:custGeom>
              <a:avLst/>
              <a:gdLst/>
              <a:ahLst/>
              <a:cxnLst/>
              <a:rect l="l" t="t" r="r" b="b"/>
              <a:pathLst>
                <a:path w="50" h="5042" fill="none" extrusionOk="0">
                  <a:moveTo>
                    <a:pt x="49" y="5042"/>
                  </a:moveTo>
                  <a:lnTo>
                    <a:pt x="0" y="0"/>
                  </a:lnTo>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77" name="Google Shape;177;p24"/>
            <p:cNvSpPr/>
            <p:nvPr/>
          </p:nvSpPr>
          <p:spPr>
            <a:xfrm>
              <a:off x="2103300" y="3776275"/>
              <a:ext cx="17075" cy="131550"/>
            </a:xfrm>
            <a:custGeom>
              <a:avLst/>
              <a:gdLst/>
              <a:ahLst/>
              <a:cxnLst/>
              <a:rect l="l" t="t" r="r" b="b"/>
              <a:pathLst>
                <a:path w="683" h="5262" fill="none" extrusionOk="0">
                  <a:moveTo>
                    <a:pt x="683" y="5261"/>
                  </a:moveTo>
                  <a:lnTo>
                    <a:pt x="1" y="1"/>
                  </a:lnTo>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78" name="Google Shape;178;p24"/>
            <p:cNvSpPr/>
            <p:nvPr/>
          </p:nvSpPr>
          <p:spPr>
            <a:xfrm>
              <a:off x="2051550" y="3775050"/>
              <a:ext cx="34125" cy="137025"/>
            </a:xfrm>
            <a:custGeom>
              <a:avLst/>
              <a:gdLst/>
              <a:ahLst/>
              <a:cxnLst/>
              <a:rect l="l" t="t" r="r" b="b"/>
              <a:pathLst>
                <a:path w="1365" h="5481" fill="none" extrusionOk="0">
                  <a:moveTo>
                    <a:pt x="1364" y="5481"/>
                  </a:moveTo>
                  <a:lnTo>
                    <a:pt x="0" y="1"/>
                  </a:lnTo>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179" name="Google Shape;179;p24"/>
          <p:cNvGrpSpPr/>
          <p:nvPr/>
        </p:nvGrpSpPr>
        <p:grpSpPr>
          <a:xfrm>
            <a:off x="6499186" y="1974454"/>
            <a:ext cx="387865" cy="318444"/>
            <a:chOff x="2599525" y="3688600"/>
            <a:chExt cx="428675" cy="351950"/>
          </a:xfrm>
        </p:grpSpPr>
        <p:sp>
          <p:nvSpPr>
            <p:cNvPr id="180" name="Google Shape;180;p24"/>
            <p:cNvSpPr/>
            <p:nvPr/>
          </p:nvSpPr>
          <p:spPr>
            <a:xfrm>
              <a:off x="2599525" y="3688600"/>
              <a:ext cx="428675" cy="168675"/>
            </a:xfrm>
            <a:custGeom>
              <a:avLst/>
              <a:gdLst/>
              <a:ahLst/>
              <a:cxnLst/>
              <a:rect l="l" t="t" r="r" b="b"/>
              <a:pathLst>
                <a:path w="17147" h="6747" fill="none" extrusionOk="0">
                  <a:moveTo>
                    <a:pt x="16660" y="1876"/>
                  </a:moveTo>
                  <a:lnTo>
                    <a:pt x="11594" y="1876"/>
                  </a:lnTo>
                  <a:lnTo>
                    <a:pt x="11594" y="1462"/>
                  </a:lnTo>
                  <a:lnTo>
                    <a:pt x="11594" y="1462"/>
                  </a:lnTo>
                  <a:lnTo>
                    <a:pt x="11594" y="1316"/>
                  </a:lnTo>
                  <a:lnTo>
                    <a:pt x="11569" y="1170"/>
                  </a:lnTo>
                  <a:lnTo>
                    <a:pt x="11472" y="902"/>
                  </a:lnTo>
                  <a:lnTo>
                    <a:pt x="11350" y="658"/>
                  </a:lnTo>
                  <a:lnTo>
                    <a:pt x="11155" y="439"/>
                  </a:lnTo>
                  <a:lnTo>
                    <a:pt x="10961" y="268"/>
                  </a:lnTo>
                  <a:lnTo>
                    <a:pt x="10693" y="122"/>
                  </a:lnTo>
                  <a:lnTo>
                    <a:pt x="10425" y="49"/>
                  </a:lnTo>
                  <a:lnTo>
                    <a:pt x="10279" y="25"/>
                  </a:lnTo>
                  <a:lnTo>
                    <a:pt x="10133" y="1"/>
                  </a:lnTo>
                  <a:lnTo>
                    <a:pt x="7015" y="1"/>
                  </a:lnTo>
                  <a:lnTo>
                    <a:pt x="7015" y="1"/>
                  </a:lnTo>
                  <a:lnTo>
                    <a:pt x="6869" y="25"/>
                  </a:lnTo>
                  <a:lnTo>
                    <a:pt x="6723" y="49"/>
                  </a:lnTo>
                  <a:lnTo>
                    <a:pt x="6455" y="122"/>
                  </a:lnTo>
                  <a:lnTo>
                    <a:pt x="6187" y="268"/>
                  </a:lnTo>
                  <a:lnTo>
                    <a:pt x="5992" y="439"/>
                  </a:lnTo>
                  <a:lnTo>
                    <a:pt x="5797" y="658"/>
                  </a:lnTo>
                  <a:lnTo>
                    <a:pt x="5676" y="902"/>
                  </a:lnTo>
                  <a:lnTo>
                    <a:pt x="5578" y="1170"/>
                  </a:lnTo>
                  <a:lnTo>
                    <a:pt x="5554" y="1316"/>
                  </a:lnTo>
                  <a:lnTo>
                    <a:pt x="5554" y="1462"/>
                  </a:lnTo>
                  <a:lnTo>
                    <a:pt x="5554" y="1876"/>
                  </a:lnTo>
                  <a:lnTo>
                    <a:pt x="488" y="1876"/>
                  </a:lnTo>
                  <a:lnTo>
                    <a:pt x="488" y="1876"/>
                  </a:lnTo>
                  <a:lnTo>
                    <a:pt x="391" y="1876"/>
                  </a:lnTo>
                  <a:lnTo>
                    <a:pt x="293" y="1900"/>
                  </a:lnTo>
                  <a:lnTo>
                    <a:pt x="220" y="1949"/>
                  </a:lnTo>
                  <a:lnTo>
                    <a:pt x="147" y="2022"/>
                  </a:lnTo>
                  <a:lnTo>
                    <a:pt x="74" y="2071"/>
                  </a:lnTo>
                  <a:lnTo>
                    <a:pt x="50" y="2168"/>
                  </a:lnTo>
                  <a:lnTo>
                    <a:pt x="1" y="2266"/>
                  </a:lnTo>
                  <a:lnTo>
                    <a:pt x="1" y="2363"/>
                  </a:lnTo>
                  <a:lnTo>
                    <a:pt x="1" y="5773"/>
                  </a:lnTo>
                  <a:lnTo>
                    <a:pt x="1" y="5773"/>
                  </a:lnTo>
                  <a:lnTo>
                    <a:pt x="25" y="5967"/>
                  </a:lnTo>
                  <a:lnTo>
                    <a:pt x="74" y="6138"/>
                  </a:lnTo>
                  <a:lnTo>
                    <a:pt x="171" y="6308"/>
                  </a:lnTo>
                  <a:lnTo>
                    <a:pt x="293" y="6455"/>
                  </a:lnTo>
                  <a:lnTo>
                    <a:pt x="439" y="6576"/>
                  </a:lnTo>
                  <a:lnTo>
                    <a:pt x="585" y="6674"/>
                  </a:lnTo>
                  <a:lnTo>
                    <a:pt x="780" y="6722"/>
                  </a:lnTo>
                  <a:lnTo>
                    <a:pt x="975" y="6747"/>
                  </a:lnTo>
                  <a:lnTo>
                    <a:pt x="7721" y="6747"/>
                  </a:lnTo>
                  <a:lnTo>
                    <a:pt x="7721" y="6138"/>
                  </a:lnTo>
                  <a:lnTo>
                    <a:pt x="7721" y="6138"/>
                  </a:lnTo>
                  <a:lnTo>
                    <a:pt x="7746" y="6041"/>
                  </a:lnTo>
                  <a:lnTo>
                    <a:pt x="7770" y="5967"/>
                  </a:lnTo>
                  <a:lnTo>
                    <a:pt x="7819" y="5870"/>
                  </a:lnTo>
                  <a:lnTo>
                    <a:pt x="7868" y="5797"/>
                  </a:lnTo>
                  <a:lnTo>
                    <a:pt x="7941" y="5748"/>
                  </a:lnTo>
                  <a:lnTo>
                    <a:pt x="8038" y="5700"/>
                  </a:lnTo>
                  <a:lnTo>
                    <a:pt x="8111" y="5675"/>
                  </a:lnTo>
                  <a:lnTo>
                    <a:pt x="8209" y="5651"/>
                  </a:lnTo>
                  <a:lnTo>
                    <a:pt x="8939" y="5651"/>
                  </a:lnTo>
                  <a:lnTo>
                    <a:pt x="8939" y="5651"/>
                  </a:lnTo>
                  <a:lnTo>
                    <a:pt x="9037" y="5675"/>
                  </a:lnTo>
                  <a:lnTo>
                    <a:pt x="9110" y="5700"/>
                  </a:lnTo>
                  <a:lnTo>
                    <a:pt x="9207" y="5748"/>
                  </a:lnTo>
                  <a:lnTo>
                    <a:pt x="9280" y="5797"/>
                  </a:lnTo>
                  <a:lnTo>
                    <a:pt x="9329" y="5870"/>
                  </a:lnTo>
                  <a:lnTo>
                    <a:pt x="9378" y="5967"/>
                  </a:lnTo>
                  <a:lnTo>
                    <a:pt x="9402" y="6041"/>
                  </a:lnTo>
                  <a:lnTo>
                    <a:pt x="9426" y="6138"/>
                  </a:lnTo>
                  <a:lnTo>
                    <a:pt x="9426" y="6747"/>
                  </a:lnTo>
                  <a:lnTo>
                    <a:pt x="16173" y="6747"/>
                  </a:lnTo>
                  <a:lnTo>
                    <a:pt x="16173" y="6747"/>
                  </a:lnTo>
                  <a:lnTo>
                    <a:pt x="16367" y="6722"/>
                  </a:lnTo>
                  <a:lnTo>
                    <a:pt x="16562" y="6674"/>
                  </a:lnTo>
                  <a:lnTo>
                    <a:pt x="16708" y="6576"/>
                  </a:lnTo>
                  <a:lnTo>
                    <a:pt x="16855" y="6455"/>
                  </a:lnTo>
                  <a:lnTo>
                    <a:pt x="16976" y="6308"/>
                  </a:lnTo>
                  <a:lnTo>
                    <a:pt x="17074" y="6138"/>
                  </a:lnTo>
                  <a:lnTo>
                    <a:pt x="17122" y="5967"/>
                  </a:lnTo>
                  <a:lnTo>
                    <a:pt x="17147" y="5773"/>
                  </a:lnTo>
                  <a:lnTo>
                    <a:pt x="17147" y="2363"/>
                  </a:lnTo>
                  <a:lnTo>
                    <a:pt x="17147" y="2363"/>
                  </a:lnTo>
                  <a:lnTo>
                    <a:pt x="17147" y="2266"/>
                  </a:lnTo>
                  <a:lnTo>
                    <a:pt x="17098" y="2168"/>
                  </a:lnTo>
                  <a:lnTo>
                    <a:pt x="17074" y="2071"/>
                  </a:lnTo>
                  <a:lnTo>
                    <a:pt x="17001" y="2022"/>
                  </a:lnTo>
                  <a:lnTo>
                    <a:pt x="16928" y="1949"/>
                  </a:lnTo>
                  <a:lnTo>
                    <a:pt x="16855" y="1900"/>
                  </a:lnTo>
                  <a:lnTo>
                    <a:pt x="16757" y="1876"/>
                  </a:lnTo>
                  <a:lnTo>
                    <a:pt x="16660" y="1876"/>
                  </a:lnTo>
                  <a:lnTo>
                    <a:pt x="16660" y="1876"/>
                  </a:lnTo>
                  <a:close/>
                  <a:moveTo>
                    <a:pt x="10620" y="1876"/>
                  </a:moveTo>
                  <a:lnTo>
                    <a:pt x="6528" y="1876"/>
                  </a:lnTo>
                  <a:lnTo>
                    <a:pt x="6528" y="1462"/>
                  </a:lnTo>
                  <a:lnTo>
                    <a:pt x="6528" y="1462"/>
                  </a:lnTo>
                  <a:lnTo>
                    <a:pt x="6528" y="1364"/>
                  </a:lnTo>
                  <a:lnTo>
                    <a:pt x="6577" y="1291"/>
                  </a:lnTo>
                  <a:lnTo>
                    <a:pt x="6601" y="1194"/>
                  </a:lnTo>
                  <a:lnTo>
                    <a:pt x="6674" y="1121"/>
                  </a:lnTo>
                  <a:lnTo>
                    <a:pt x="6747" y="1072"/>
                  </a:lnTo>
                  <a:lnTo>
                    <a:pt x="6820" y="1023"/>
                  </a:lnTo>
                  <a:lnTo>
                    <a:pt x="6918" y="999"/>
                  </a:lnTo>
                  <a:lnTo>
                    <a:pt x="7015" y="975"/>
                  </a:lnTo>
                  <a:lnTo>
                    <a:pt x="10133" y="975"/>
                  </a:lnTo>
                  <a:lnTo>
                    <a:pt x="10133" y="975"/>
                  </a:lnTo>
                  <a:lnTo>
                    <a:pt x="10230" y="999"/>
                  </a:lnTo>
                  <a:lnTo>
                    <a:pt x="10327" y="1023"/>
                  </a:lnTo>
                  <a:lnTo>
                    <a:pt x="10400" y="1072"/>
                  </a:lnTo>
                  <a:lnTo>
                    <a:pt x="10474" y="1121"/>
                  </a:lnTo>
                  <a:lnTo>
                    <a:pt x="10547" y="1194"/>
                  </a:lnTo>
                  <a:lnTo>
                    <a:pt x="10571" y="1291"/>
                  </a:lnTo>
                  <a:lnTo>
                    <a:pt x="10620" y="1364"/>
                  </a:lnTo>
                  <a:lnTo>
                    <a:pt x="10620" y="1462"/>
                  </a:lnTo>
                  <a:lnTo>
                    <a:pt x="10620" y="1876"/>
                  </a:lnTo>
                  <a:close/>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81" name="Google Shape;181;p24"/>
            <p:cNvSpPr/>
            <p:nvPr/>
          </p:nvSpPr>
          <p:spPr>
            <a:xfrm>
              <a:off x="2792550" y="3862125"/>
              <a:ext cx="42650" cy="23775"/>
            </a:xfrm>
            <a:custGeom>
              <a:avLst/>
              <a:gdLst/>
              <a:ahLst/>
              <a:cxnLst/>
              <a:rect l="l" t="t" r="r" b="b"/>
              <a:pathLst>
                <a:path w="1706" h="951" fill="none" extrusionOk="0">
                  <a:moveTo>
                    <a:pt x="1705" y="1"/>
                  </a:moveTo>
                  <a:lnTo>
                    <a:pt x="1705" y="463"/>
                  </a:lnTo>
                  <a:lnTo>
                    <a:pt x="1705" y="463"/>
                  </a:lnTo>
                  <a:lnTo>
                    <a:pt x="1681" y="561"/>
                  </a:lnTo>
                  <a:lnTo>
                    <a:pt x="1657" y="658"/>
                  </a:lnTo>
                  <a:lnTo>
                    <a:pt x="1608" y="756"/>
                  </a:lnTo>
                  <a:lnTo>
                    <a:pt x="1559" y="804"/>
                  </a:lnTo>
                  <a:lnTo>
                    <a:pt x="1486" y="877"/>
                  </a:lnTo>
                  <a:lnTo>
                    <a:pt x="1389" y="926"/>
                  </a:lnTo>
                  <a:lnTo>
                    <a:pt x="1316" y="951"/>
                  </a:lnTo>
                  <a:lnTo>
                    <a:pt x="1218" y="951"/>
                  </a:lnTo>
                  <a:lnTo>
                    <a:pt x="488" y="951"/>
                  </a:lnTo>
                  <a:lnTo>
                    <a:pt x="488" y="951"/>
                  </a:lnTo>
                  <a:lnTo>
                    <a:pt x="390" y="951"/>
                  </a:lnTo>
                  <a:lnTo>
                    <a:pt x="317" y="926"/>
                  </a:lnTo>
                  <a:lnTo>
                    <a:pt x="220" y="877"/>
                  </a:lnTo>
                  <a:lnTo>
                    <a:pt x="147" y="804"/>
                  </a:lnTo>
                  <a:lnTo>
                    <a:pt x="98" y="756"/>
                  </a:lnTo>
                  <a:lnTo>
                    <a:pt x="49" y="658"/>
                  </a:lnTo>
                  <a:lnTo>
                    <a:pt x="25" y="561"/>
                  </a:lnTo>
                  <a:lnTo>
                    <a:pt x="0" y="463"/>
                  </a:lnTo>
                  <a:lnTo>
                    <a:pt x="0" y="1"/>
                  </a:lnTo>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82" name="Google Shape;182;p24"/>
            <p:cNvSpPr/>
            <p:nvPr/>
          </p:nvSpPr>
          <p:spPr>
            <a:xfrm>
              <a:off x="2599525" y="3852375"/>
              <a:ext cx="428675" cy="188175"/>
            </a:xfrm>
            <a:custGeom>
              <a:avLst/>
              <a:gdLst/>
              <a:ahLst/>
              <a:cxnLst/>
              <a:rect l="l" t="t" r="r" b="b"/>
              <a:pathLst>
                <a:path w="17147" h="7527" fill="none" extrusionOk="0">
                  <a:moveTo>
                    <a:pt x="1" y="1"/>
                  </a:moveTo>
                  <a:lnTo>
                    <a:pt x="1" y="7040"/>
                  </a:lnTo>
                  <a:lnTo>
                    <a:pt x="1" y="7040"/>
                  </a:lnTo>
                  <a:lnTo>
                    <a:pt x="1" y="7137"/>
                  </a:lnTo>
                  <a:lnTo>
                    <a:pt x="50" y="7210"/>
                  </a:lnTo>
                  <a:lnTo>
                    <a:pt x="74" y="7307"/>
                  </a:lnTo>
                  <a:lnTo>
                    <a:pt x="147" y="7381"/>
                  </a:lnTo>
                  <a:lnTo>
                    <a:pt x="220" y="7429"/>
                  </a:lnTo>
                  <a:lnTo>
                    <a:pt x="293" y="7478"/>
                  </a:lnTo>
                  <a:lnTo>
                    <a:pt x="391" y="7502"/>
                  </a:lnTo>
                  <a:lnTo>
                    <a:pt x="488" y="7527"/>
                  </a:lnTo>
                  <a:lnTo>
                    <a:pt x="16660" y="7527"/>
                  </a:lnTo>
                  <a:lnTo>
                    <a:pt x="16660" y="7527"/>
                  </a:lnTo>
                  <a:lnTo>
                    <a:pt x="16757" y="7502"/>
                  </a:lnTo>
                  <a:lnTo>
                    <a:pt x="16855" y="7478"/>
                  </a:lnTo>
                  <a:lnTo>
                    <a:pt x="16928" y="7429"/>
                  </a:lnTo>
                  <a:lnTo>
                    <a:pt x="17001" y="7381"/>
                  </a:lnTo>
                  <a:lnTo>
                    <a:pt x="17074" y="7307"/>
                  </a:lnTo>
                  <a:lnTo>
                    <a:pt x="17098" y="7210"/>
                  </a:lnTo>
                  <a:lnTo>
                    <a:pt x="17147" y="7137"/>
                  </a:lnTo>
                  <a:lnTo>
                    <a:pt x="17147" y="7040"/>
                  </a:lnTo>
                  <a:lnTo>
                    <a:pt x="17147" y="1"/>
                  </a:lnTo>
                </a:path>
              </a:pathLst>
            </a:custGeom>
            <a:noFill/>
            <a:ln w="1905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sp>
        <p:nvSpPr>
          <p:cNvPr id="33" name="Google Shape;154;p24"/>
          <p:cNvSpPr/>
          <p:nvPr/>
        </p:nvSpPr>
        <p:spPr>
          <a:xfrm rot="5400000">
            <a:off x="3629620" y="938955"/>
            <a:ext cx="2321400" cy="2321400"/>
          </a:xfrm>
          <a:prstGeom prst="teardrop">
            <a:avLst>
              <a:gd name="adj" fmla="val 10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4" name="Google Shape;155;p24"/>
          <p:cNvSpPr/>
          <p:nvPr/>
        </p:nvSpPr>
        <p:spPr>
          <a:xfrm rot="5400000" flipH="1">
            <a:off x="3904568" y="3107530"/>
            <a:ext cx="1868364" cy="2203575"/>
          </a:xfrm>
          <a:prstGeom prst="teardrop">
            <a:avLst>
              <a:gd name="adj" fmla="val 100000"/>
            </a:avLst>
          </a:prstGeom>
          <a:solidFill>
            <a:srgbClr val="3D8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Times New Roman" panose="02020603050405020304" pitchFamily="18" charset="0"/>
              <a:cs typeface="Times New Roman" panose="02020603050405020304" pitchFamily="18" charset="0"/>
            </a:endParaRPr>
          </a:p>
        </p:txBody>
      </p:sp>
      <p:sp>
        <p:nvSpPr>
          <p:cNvPr id="35" name="Google Shape;156;p24"/>
          <p:cNvSpPr/>
          <p:nvPr/>
        </p:nvSpPr>
        <p:spPr>
          <a:xfrm rot="10800000">
            <a:off x="5982001" y="1173258"/>
            <a:ext cx="2341116" cy="2042218"/>
          </a:xfrm>
          <a:prstGeom prst="teardrop">
            <a:avLst>
              <a:gd name="adj" fmla="val 10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6" name="Google Shape;157;p24"/>
          <p:cNvSpPr/>
          <p:nvPr/>
        </p:nvSpPr>
        <p:spPr>
          <a:xfrm flipH="1">
            <a:off x="5983258" y="3248209"/>
            <a:ext cx="2537286" cy="1913303"/>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37" name="Rectangle 36"/>
          <p:cNvSpPr/>
          <p:nvPr/>
        </p:nvSpPr>
        <p:spPr>
          <a:xfrm>
            <a:off x="3629620" y="1913282"/>
            <a:ext cx="2403644" cy="707886"/>
          </a:xfrm>
          <a:prstGeom prst="rect">
            <a:avLst/>
          </a:prstGeom>
        </p:spPr>
        <p:txBody>
          <a:bodyPr wrap="square">
            <a:spAutoFit/>
          </a:bodyPr>
          <a:lstStyle/>
          <a:p>
            <a:pPr algn="ctr"/>
            <a:r>
              <a:rPr lang="en-US" sz="2000" b="1" dirty="0">
                <a:solidFill>
                  <a:srgbClr val="FFFF00"/>
                </a:solidFill>
                <a:latin typeface="Times New Roman" panose="02020603050405020304" pitchFamily="18" charset="0"/>
                <a:cs typeface="Times New Roman" panose="02020603050405020304" pitchFamily="18" charset="0"/>
              </a:rPr>
              <a:t>Chế biến các thực phẩm lên men</a:t>
            </a:r>
          </a:p>
        </p:txBody>
      </p:sp>
      <p:sp>
        <p:nvSpPr>
          <p:cNvPr id="39" name="Rectangle 38"/>
          <p:cNvSpPr/>
          <p:nvPr/>
        </p:nvSpPr>
        <p:spPr>
          <a:xfrm>
            <a:off x="6099119" y="1746527"/>
            <a:ext cx="1906666" cy="1015663"/>
          </a:xfrm>
          <a:prstGeom prst="rect">
            <a:avLst/>
          </a:prstGeom>
        </p:spPr>
        <p:txBody>
          <a:bodyPr wrap="square">
            <a:spAutoFit/>
          </a:bodyPr>
          <a:lstStyle/>
          <a:p>
            <a:pPr lvl="0" algn="ctr"/>
            <a:r>
              <a:rPr lang="nl-NL" sz="2000" b="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Động vật, con người tiêu hóa thức ăn</a:t>
            </a:r>
            <a:endParaRPr lang="en-US" sz="2000" b="1"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0" name="Rectangle 39"/>
          <p:cNvSpPr/>
          <p:nvPr/>
        </p:nvSpPr>
        <p:spPr>
          <a:xfrm>
            <a:off x="4083593" y="3746779"/>
            <a:ext cx="2013599" cy="711798"/>
          </a:xfrm>
          <a:prstGeom prst="rect">
            <a:avLst/>
          </a:prstGeom>
        </p:spPr>
        <p:txBody>
          <a:bodyPr wrap="square">
            <a:spAutoFit/>
          </a:bodyPr>
          <a:lstStyle/>
          <a:p>
            <a:pPr lvl="0" algn="ctr"/>
            <a:r>
              <a:rPr lang="fr-FR" sz="2000" b="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Phân bón </a:t>
            </a:r>
          </a:p>
          <a:p>
            <a:pPr lvl="0" algn="ctr"/>
            <a:r>
              <a:rPr lang="fr-FR" sz="2000" b="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nông nghiệp</a:t>
            </a:r>
            <a:endParaRPr lang="en-US" sz="2000" b="1"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1" name="Rectangle 40"/>
          <p:cNvSpPr/>
          <p:nvPr/>
        </p:nvSpPr>
        <p:spPr>
          <a:xfrm>
            <a:off x="5999480" y="3440958"/>
            <a:ext cx="2240700" cy="1323439"/>
          </a:xfrm>
          <a:prstGeom prst="rect">
            <a:avLst/>
          </a:prstGeom>
        </p:spPr>
        <p:txBody>
          <a:bodyPr wrap="square">
            <a:spAutoFit/>
          </a:bodyPr>
          <a:lstStyle/>
          <a:p>
            <a:pPr lvl="0" algn="ctr"/>
            <a:r>
              <a:rPr lang="en-US" sz="2000" b="1" dirty="0">
                <a:solidFill>
                  <a:srgbClr val="FFFF00"/>
                </a:solidFill>
                <a:latin typeface="Times New Roman" panose="02020603050405020304" pitchFamily="18" charset="0"/>
                <a:cs typeface="Times New Roman" panose="02020603050405020304" pitchFamily="18" charset="0"/>
              </a:rPr>
              <a:t>Phân giải xác động thực vật và tăng độ màu mỡ cho đất</a:t>
            </a:r>
            <a:endParaRPr lang="en-US" sz="2000" b="1"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221875" y="2238703"/>
            <a:ext cx="2594898" cy="1296093"/>
          </a:xfrm>
          <a:prstGeom prst="rect">
            <a:avLst/>
          </a:prstGeom>
        </p:spPr>
      </p:pic>
      <p:pic>
        <p:nvPicPr>
          <p:cNvPr id="3" name="Picture 2"/>
          <p:cNvPicPr>
            <a:picLocks noChangeAspect="1"/>
          </p:cNvPicPr>
          <p:nvPr/>
        </p:nvPicPr>
        <p:blipFill>
          <a:blip r:embed="rId4"/>
          <a:stretch>
            <a:fillRect/>
          </a:stretch>
        </p:blipFill>
        <p:spPr>
          <a:xfrm>
            <a:off x="253404" y="3563008"/>
            <a:ext cx="2561412" cy="1545953"/>
          </a:xfrm>
          <a:prstGeom prst="rect">
            <a:avLst/>
          </a:prstGeom>
        </p:spPr>
      </p:pic>
      <p:sp>
        <p:nvSpPr>
          <p:cNvPr id="38" name="Rectangle 37"/>
          <p:cNvSpPr/>
          <p:nvPr/>
        </p:nvSpPr>
        <p:spPr>
          <a:xfrm>
            <a:off x="1991845" y="356317"/>
            <a:ext cx="7152155" cy="400110"/>
          </a:xfrm>
          <a:prstGeom prst="rect">
            <a:avLst/>
          </a:prstGeom>
        </p:spPr>
        <p:txBody>
          <a:bodyPr wrap="square">
            <a:spAutoFit/>
          </a:bodyPr>
          <a:lstStyle/>
          <a:p>
            <a:r>
              <a:rPr lang="en-US" sz="2000" b="1" dirty="0" err="1">
                <a:solidFill>
                  <a:srgbClr val="0000CC"/>
                </a:solidFill>
                <a:latin typeface="Times New Roman" panose="02020603050405020304" pitchFamily="18" charset="0"/>
                <a:cs typeface="Times New Roman" panose="02020603050405020304" pitchFamily="18" charset="0"/>
              </a:rPr>
              <a:t>Quan</a:t>
            </a:r>
            <a:r>
              <a:rPr lang="en-US" sz="2000" b="1" dirty="0">
                <a:solidFill>
                  <a:srgbClr val="0000CC"/>
                </a:solidFill>
                <a:latin typeface="Times New Roman" panose="02020603050405020304" pitchFamily="18" charset="0"/>
                <a:cs typeface="Times New Roman" panose="02020603050405020304" pitchFamily="18" charset="0"/>
              </a:rPr>
              <a:t> </a:t>
            </a:r>
            <a:r>
              <a:rPr lang="en-US" sz="2000" b="1" dirty="0" err="1">
                <a:solidFill>
                  <a:srgbClr val="0000CC"/>
                </a:solidFill>
                <a:latin typeface="Times New Roman" panose="02020603050405020304" pitchFamily="18" charset="0"/>
                <a:cs typeface="Times New Roman" panose="02020603050405020304" pitchFamily="18" charset="0"/>
              </a:rPr>
              <a:t>sát</a:t>
            </a:r>
            <a:r>
              <a:rPr lang="en-US" sz="2000" b="1" dirty="0">
                <a:solidFill>
                  <a:srgbClr val="0000CC"/>
                </a:solidFill>
                <a:latin typeface="Times New Roman" panose="02020603050405020304" pitchFamily="18" charset="0"/>
                <a:cs typeface="Times New Roman" panose="02020603050405020304" pitchFamily="18" charset="0"/>
              </a:rPr>
              <a:t> </a:t>
            </a:r>
            <a:r>
              <a:rPr lang="en-US" sz="2000" b="1" dirty="0" err="1">
                <a:solidFill>
                  <a:srgbClr val="0000CC"/>
                </a:solidFill>
                <a:latin typeface="Times New Roman" panose="02020603050405020304" pitchFamily="18" charset="0"/>
                <a:cs typeface="Times New Roman" panose="02020603050405020304" pitchFamily="18" charset="0"/>
              </a:rPr>
              <a:t>hình</a:t>
            </a:r>
            <a:r>
              <a:rPr lang="en-US" sz="2000" b="1" dirty="0">
                <a:solidFill>
                  <a:srgbClr val="0000CC"/>
                </a:solidFill>
                <a:latin typeface="Times New Roman" panose="02020603050405020304" pitchFamily="18" charset="0"/>
                <a:cs typeface="Times New Roman" panose="02020603050405020304" pitchFamily="18" charset="0"/>
              </a:rPr>
              <a:t> </a:t>
            </a:r>
            <a:r>
              <a:rPr lang="en-US" sz="2000" b="1" dirty="0" err="1">
                <a:solidFill>
                  <a:srgbClr val="0000CC"/>
                </a:solidFill>
                <a:latin typeface="Times New Roman" panose="02020603050405020304" pitchFamily="18" charset="0"/>
                <a:cs typeface="Times New Roman" panose="02020603050405020304" pitchFamily="18" charset="0"/>
              </a:rPr>
              <a:t>ảnh</a:t>
            </a:r>
            <a:r>
              <a:rPr lang="en-US" sz="2000" b="1" dirty="0">
                <a:solidFill>
                  <a:srgbClr val="0000CC"/>
                </a:solidFill>
                <a:latin typeface="Times New Roman" panose="02020603050405020304" pitchFamily="18" charset="0"/>
                <a:cs typeface="Times New Roman" panose="02020603050405020304" pitchFamily="18" charset="0"/>
              </a:rPr>
              <a:t> </a:t>
            </a:r>
            <a:r>
              <a:rPr lang="en-US" sz="2000" b="1" dirty="0" err="1">
                <a:solidFill>
                  <a:srgbClr val="0000CC"/>
                </a:solidFill>
                <a:latin typeface="Times New Roman" panose="02020603050405020304" pitchFamily="18" charset="0"/>
                <a:cs typeface="Times New Roman" panose="02020603050405020304" pitchFamily="18" charset="0"/>
              </a:rPr>
              <a:t>và</a:t>
            </a:r>
            <a:r>
              <a:rPr lang="en-US" sz="2000" b="1" dirty="0">
                <a:solidFill>
                  <a:srgbClr val="0000CC"/>
                </a:solidFill>
                <a:latin typeface="Times New Roman" panose="02020603050405020304" pitchFamily="18" charset="0"/>
                <a:cs typeface="Times New Roman" panose="02020603050405020304" pitchFamily="18" charset="0"/>
              </a:rPr>
              <a:t> </a:t>
            </a:r>
            <a:r>
              <a:rPr lang="en-US" sz="2000" b="1" dirty="0" err="1">
                <a:solidFill>
                  <a:srgbClr val="0000CC"/>
                </a:solidFill>
                <a:latin typeface="Times New Roman" panose="02020603050405020304" pitchFamily="18" charset="0"/>
                <a:cs typeface="Times New Roman" panose="02020603050405020304" pitchFamily="18" charset="0"/>
              </a:rPr>
              <a:t>cho</a:t>
            </a:r>
            <a:r>
              <a:rPr lang="en-US" sz="2000" b="1" dirty="0">
                <a:solidFill>
                  <a:srgbClr val="0000CC"/>
                </a:solidFill>
                <a:latin typeface="Times New Roman" panose="02020603050405020304" pitchFamily="18" charset="0"/>
                <a:cs typeface="Times New Roman" panose="02020603050405020304" pitchFamily="18" charset="0"/>
              </a:rPr>
              <a:t> </a:t>
            </a:r>
            <a:r>
              <a:rPr lang="en-US" sz="2000" b="1" dirty="0" err="1">
                <a:solidFill>
                  <a:srgbClr val="0000CC"/>
                </a:solidFill>
                <a:latin typeface="Times New Roman" panose="02020603050405020304" pitchFamily="18" charset="0"/>
                <a:cs typeface="Times New Roman" panose="02020603050405020304" pitchFamily="18" charset="0"/>
              </a:rPr>
              <a:t>biết</a:t>
            </a:r>
            <a:r>
              <a:rPr lang="en-US" sz="2000" b="1" dirty="0">
                <a:solidFill>
                  <a:srgbClr val="0000CC"/>
                </a:solidFill>
                <a:latin typeface="Times New Roman" panose="02020603050405020304" pitchFamily="18" charset="0"/>
                <a:cs typeface="Times New Roman" panose="02020603050405020304" pitchFamily="18" charset="0"/>
              </a:rPr>
              <a:t> </a:t>
            </a:r>
            <a:r>
              <a:rPr lang="en-US" sz="2000" b="1" dirty="0" err="1">
                <a:solidFill>
                  <a:srgbClr val="0000CC"/>
                </a:solidFill>
                <a:latin typeface="Times New Roman" panose="02020603050405020304" pitchFamily="18" charset="0"/>
                <a:cs typeface="Times New Roman" panose="02020603050405020304" pitchFamily="18" charset="0"/>
              </a:rPr>
              <a:t>các</a:t>
            </a:r>
            <a:r>
              <a:rPr lang="en-US" sz="2000" b="1" dirty="0">
                <a:solidFill>
                  <a:srgbClr val="0000CC"/>
                </a:solidFill>
                <a:latin typeface="Times New Roman" panose="02020603050405020304" pitchFamily="18" charset="0"/>
                <a:cs typeface="Times New Roman" panose="02020603050405020304" pitchFamily="18" charset="0"/>
              </a:rPr>
              <a:t> </a:t>
            </a:r>
            <a:r>
              <a:rPr lang="en-US" sz="2000" b="1" dirty="0" err="1">
                <a:solidFill>
                  <a:srgbClr val="0000CC"/>
                </a:solidFill>
                <a:latin typeface="Times New Roman" panose="02020603050405020304" pitchFamily="18" charset="0"/>
                <a:cs typeface="Times New Roman" panose="02020603050405020304" pitchFamily="18" charset="0"/>
              </a:rPr>
              <a:t>vai</a:t>
            </a:r>
            <a:r>
              <a:rPr lang="en-US" sz="2000" b="1" dirty="0">
                <a:solidFill>
                  <a:srgbClr val="0000CC"/>
                </a:solidFill>
                <a:latin typeface="Times New Roman" panose="02020603050405020304" pitchFamily="18" charset="0"/>
                <a:cs typeface="Times New Roman" panose="02020603050405020304" pitchFamily="18" charset="0"/>
              </a:rPr>
              <a:t> </a:t>
            </a:r>
            <a:r>
              <a:rPr lang="en-US" sz="2000" b="1" dirty="0" err="1">
                <a:solidFill>
                  <a:srgbClr val="0000CC"/>
                </a:solidFill>
                <a:latin typeface="Times New Roman" panose="02020603050405020304" pitchFamily="18" charset="0"/>
                <a:cs typeface="Times New Roman" panose="02020603050405020304" pitchFamily="18" charset="0"/>
              </a:rPr>
              <a:t>trò</a:t>
            </a:r>
            <a:r>
              <a:rPr lang="en-US" sz="2000" b="1" dirty="0">
                <a:solidFill>
                  <a:srgbClr val="0000CC"/>
                </a:solidFill>
                <a:latin typeface="Times New Roman" panose="02020603050405020304" pitchFamily="18" charset="0"/>
                <a:cs typeface="Times New Roman" panose="02020603050405020304" pitchFamily="18" charset="0"/>
              </a:rPr>
              <a:t> </a:t>
            </a:r>
            <a:r>
              <a:rPr lang="en-US" sz="2000" b="1" dirty="0" err="1">
                <a:solidFill>
                  <a:srgbClr val="0000CC"/>
                </a:solidFill>
                <a:latin typeface="Times New Roman" panose="02020603050405020304" pitchFamily="18" charset="0"/>
                <a:cs typeface="Times New Roman" panose="02020603050405020304" pitchFamily="18" charset="0"/>
              </a:rPr>
              <a:t>của</a:t>
            </a:r>
            <a:r>
              <a:rPr lang="en-US" sz="2000" b="1" dirty="0">
                <a:solidFill>
                  <a:srgbClr val="0000CC"/>
                </a:solidFill>
                <a:latin typeface="Times New Roman" panose="02020603050405020304" pitchFamily="18" charset="0"/>
                <a:cs typeface="Times New Roman" panose="02020603050405020304" pitchFamily="18" charset="0"/>
              </a:rPr>
              <a:t> vi </a:t>
            </a:r>
            <a:r>
              <a:rPr lang="en-US" sz="2000" b="1" dirty="0" err="1">
                <a:solidFill>
                  <a:srgbClr val="0000CC"/>
                </a:solidFill>
                <a:latin typeface="Times New Roman" panose="02020603050405020304" pitchFamily="18" charset="0"/>
                <a:cs typeface="Times New Roman" panose="02020603050405020304" pitchFamily="18" charset="0"/>
              </a:rPr>
              <a:t>khuẩn</a:t>
            </a:r>
            <a:r>
              <a:rPr lang="en-US" sz="2000" b="1" dirty="0">
                <a:solidFill>
                  <a:srgbClr val="0000CC"/>
                </a:solidFill>
                <a:latin typeface="Times New Roman" panose="02020603050405020304" pitchFamily="18" charset="0"/>
                <a:cs typeface="Times New Roman" panose="02020603050405020304" pitchFamily="18" charset="0"/>
              </a:rPr>
              <a:t>?</a:t>
            </a:r>
          </a:p>
        </p:txBody>
      </p:sp>
      <p:pic>
        <p:nvPicPr>
          <p:cNvPr id="1026" name="Picture 2" descr="C:\Users\Nguyen Nhung\Desktop\D.jpg"/>
          <p:cNvPicPr>
            <a:picLocks noChangeAspect="1" noChangeArrowheads="1"/>
          </p:cNvPicPr>
          <p:nvPr/>
        </p:nvPicPr>
        <p:blipFill>
          <a:blip r:embed="rId5"/>
          <a:srcRect/>
          <a:stretch>
            <a:fillRect/>
          </a:stretch>
        </p:blipFill>
        <p:spPr bwMode="auto">
          <a:xfrm>
            <a:off x="0" y="704190"/>
            <a:ext cx="2847975" cy="142743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2"/>
                                        </p:tgtEl>
                                        <p:attrNameLst>
                                          <p:attrName>style.visibility</p:attrName>
                                        </p:attrNameLst>
                                      </p:cBhvr>
                                      <p:to>
                                        <p:strVal val="visible"/>
                                      </p:to>
                                    </p:set>
                                    <p:animEffect transition="in" filter="barn(inVertical)">
                                      <p:cBhvr>
                                        <p:cTn id="7" dur="500"/>
                                        <p:tgtEl>
                                          <p:spTgt spid="15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par>
                                <p:cTn id="13" presetID="21" presetClass="entr" presetSubtype="1"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heel(1)">
                                      <p:cBhvr>
                                        <p:cTn id="15" dur="20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38"/>
                                        </p:tgtEl>
                                        <p:attrNameLst>
                                          <p:attrName>style.visibility</p:attrName>
                                        </p:attrNameLst>
                                      </p:cBhvr>
                                      <p:to>
                                        <p:strVal val="visible"/>
                                      </p:to>
                                    </p:set>
                                    <p:animEffect transition="in" filter="wipe(down)">
                                      <p:cBhvr>
                                        <p:cTn id="20" dur="500"/>
                                        <p:tgtEl>
                                          <p:spTgt spid="3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wipe(down)">
                                      <p:cBhvr>
                                        <p:cTn id="25" dur="500"/>
                                        <p:tgtEl>
                                          <p:spTgt spid="37"/>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wipe(down)">
                                      <p:cBhvr>
                                        <p:cTn id="28" dur="500"/>
                                        <p:tgtEl>
                                          <p:spTgt spid="33"/>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40"/>
                                        </p:tgtEl>
                                        <p:attrNameLst>
                                          <p:attrName>style.visibility</p:attrName>
                                        </p:attrNameLst>
                                      </p:cBhvr>
                                      <p:to>
                                        <p:strVal val="visible"/>
                                      </p:to>
                                    </p:set>
                                    <p:animEffect transition="in" filter="wipe(down)">
                                      <p:cBhvr>
                                        <p:cTn id="33" dur="500"/>
                                        <p:tgtEl>
                                          <p:spTgt spid="40"/>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wipe(down)">
                                      <p:cBhvr>
                                        <p:cTn id="36" dur="500"/>
                                        <p:tgtEl>
                                          <p:spTgt spid="34"/>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39"/>
                                        </p:tgtEl>
                                        <p:attrNameLst>
                                          <p:attrName>style.visibility</p:attrName>
                                        </p:attrNameLst>
                                      </p:cBhvr>
                                      <p:to>
                                        <p:strVal val="visible"/>
                                      </p:to>
                                    </p:set>
                                    <p:animEffect transition="in" filter="wipe(down)">
                                      <p:cBhvr>
                                        <p:cTn id="41" dur="500"/>
                                        <p:tgtEl>
                                          <p:spTgt spid="39"/>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wipe(down)">
                                      <p:cBhvr>
                                        <p:cTn id="44" dur="500"/>
                                        <p:tgtEl>
                                          <p:spTgt spid="35"/>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41"/>
                                        </p:tgtEl>
                                        <p:attrNameLst>
                                          <p:attrName>style.visibility</p:attrName>
                                        </p:attrNameLst>
                                      </p:cBhvr>
                                      <p:to>
                                        <p:strVal val="visible"/>
                                      </p:to>
                                    </p:set>
                                    <p:animEffect transition="in" filter="wipe(down)">
                                      <p:cBhvr>
                                        <p:cTn id="47" dur="500"/>
                                        <p:tgtEl>
                                          <p:spTgt spid="41"/>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36"/>
                                        </p:tgtEl>
                                        <p:attrNameLst>
                                          <p:attrName>style.visibility</p:attrName>
                                        </p:attrNameLst>
                                      </p:cBhvr>
                                      <p:to>
                                        <p:strVal val="visible"/>
                                      </p:to>
                                    </p:set>
                                    <p:animEffect transition="in" filter="wipe(down)">
                                      <p:cBhvr>
                                        <p:cTn id="50"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 grpId="0"/>
      <p:bldP spid="33" grpId="0" animBg="1"/>
      <p:bldP spid="34" grpId="0" animBg="1"/>
      <p:bldP spid="35" grpId="0" animBg="1"/>
      <p:bldP spid="36" grpId="0" animBg="1"/>
      <p:bldP spid="37" grpId="0"/>
      <p:bldP spid="39" grpId="0"/>
      <p:bldP spid="40" grpId="0"/>
      <p:bldP spid="41" grpId="0"/>
      <p:bldP spid="3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516933" y="747677"/>
            <a:ext cx="6008045" cy="3376495"/>
          </a:xfrm>
        </p:spPr>
        <p:txBody>
          <a:bodyPr/>
          <a:lstStyle/>
          <a:p>
            <a:pPr marL="0" lvl="0" indent="0" algn="l" rtl="0">
              <a:spcBef>
                <a:spcPts val="0"/>
              </a:spcBef>
              <a:spcAft>
                <a:spcPts val="0"/>
              </a:spcAft>
              <a:buNone/>
            </a:pPr>
            <a:r>
              <a:rPr lang="en" sz="2400" dirty="0">
                <a:solidFill>
                  <a:schemeClr val="tx1"/>
                </a:solidFill>
                <a:latin typeface="Times New Roman" panose="02020603050405020304" pitchFamily="18" charset="0"/>
                <a:cs typeface="Times New Roman" panose="02020603050405020304" pitchFamily="18" charset="0"/>
              </a:rPr>
              <a:t>+ Vai trò của vi khuẩn:</a:t>
            </a:r>
          </a:p>
          <a:p>
            <a:pPr algn="l"/>
            <a:r>
              <a:rPr lang="en-US" sz="2400" dirty="0">
                <a:solidFill>
                  <a:schemeClr val="tx1"/>
                </a:solidFill>
                <a:latin typeface="Times New Roman" panose="02020603050405020304" pitchFamily="18" charset="0"/>
                <a:cs typeface="Times New Roman" panose="02020603050405020304" pitchFamily="18" charset="0"/>
              </a:rPr>
              <a:t>    - </a:t>
            </a:r>
            <a:r>
              <a:rPr lang="en-US" sz="2400" dirty="0" err="1">
                <a:solidFill>
                  <a:schemeClr val="tx1"/>
                </a:solidFill>
                <a:latin typeface="Times New Roman" panose="02020603050405020304" pitchFamily="18" charset="0"/>
                <a:cs typeface="Times New Roman" panose="02020603050405020304" pitchFamily="18" charset="0"/>
              </a:rPr>
              <a:t>Chế</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biến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các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thực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phẩm</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lên</a:t>
            </a:r>
            <a:r>
              <a:rPr lang="en-US" sz="2400" dirty="0">
                <a:solidFill>
                  <a:schemeClr val="tx1"/>
                </a:solidFill>
                <a:latin typeface="Times New Roman" panose="02020603050405020304" pitchFamily="18" charset="0"/>
                <a:cs typeface="Times New Roman" panose="02020603050405020304" pitchFamily="18" charset="0"/>
              </a:rPr>
              <a:t> men</a:t>
            </a:r>
          </a:p>
          <a:p>
            <a:pPr lvl="0" algn="l"/>
            <a:r>
              <a:rPr lang="nl-NL"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Động vật, con người tiêu hóa thức ăn</a:t>
            </a:r>
          </a:p>
          <a:p>
            <a:pPr lvl="0" algn="l"/>
            <a:r>
              <a:rPr lang="en-US" sz="2400" dirty="0">
                <a:solidFill>
                  <a:schemeClr val="tx1"/>
                </a:solidFill>
                <a:latin typeface="Times New Roman" panose="02020603050405020304" pitchFamily="18" charset="0"/>
                <a:cs typeface="Times New Roman" panose="02020603050405020304" pitchFamily="18" charset="0"/>
              </a:rPr>
              <a:t>    - </a:t>
            </a:r>
            <a:r>
              <a:rPr lang="fr-FR"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Phân</a:t>
            </a:r>
            <a:r>
              <a:rPr lang="fr-FR"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bón</a:t>
            </a:r>
            <a:r>
              <a:rPr lang="fr-FR"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nông</a:t>
            </a:r>
            <a:r>
              <a:rPr lang="fr-FR"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nghiệp</a:t>
            </a:r>
            <a:endPar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pPr lvl="0" algn="l"/>
            <a:r>
              <a:rPr lang="en-US" sz="2400" dirty="0">
                <a:solidFill>
                  <a:schemeClr val="tx1"/>
                </a:solidFill>
                <a:latin typeface="Times New Roman" panose="02020603050405020304" pitchFamily="18" charset="0"/>
                <a:cs typeface="Times New Roman" panose="02020603050405020304" pitchFamily="18" charset="0"/>
              </a:rPr>
              <a:t>    - </a:t>
            </a:r>
            <a:r>
              <a:rPr lang="en-US" sz="2400" dirty="0" err="1">
                <a:solidFill>
                  <a:schemeClr val="tx1"/>
                </a:solidFill>
                <a:latin typeface="Times New Roman" panose="02020603050405020304" pitchFamily="18" charset="0"/>
                <a:cs typeface="Times New Roman" panose="02020603050405020304" pitchFamily="18" charset="0"/>
              </a:rPr>
              <a:t>Phân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giải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xác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động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thực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vật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và</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tăng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độ</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màu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mỡ</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cho</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đất</a:t>
            </a:r>
            <a:r>
              <a:rPr lang="en-US" sz="2400" dirty="0">
                <a:solidFill>
                  <a:schemeClr val="tx1"/>
                </a:solidFill>
                <a:latin typeface="Times New Roman" panose="02020603050405020304" pitchFamily="18" charset="0"/>
                <a:cs typeface="Times New Roman" panose="02020603050405020304" pitchFamily="18" charset="0"/>
              </a:rPr>
              <a:t> …….</a:t>
            </a:r>
            <a:endPar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Text Box 6"/>
          <p:cNvSpPr txBox="1">
            <a:spLocks noChangeArrowheads="1"/>
          </p:cNvSpPr>
          <p:nvPr/>
        </p:nvSpPr>
        <p:spPr bwMode="auto">
          <a:xfrm>
            <a:off x="590354" y="286012"/>
            <a:ext cx="732894" cy="461665"/>
          </a:xfrm>
          <a:prstGeom prst="rect">
            <a:avLst/>
          </a:prstGeom>
          <a:noFill/>
          <a:ln w="9525">
            <a:noFill/>
            <a:miter lim="800000"/>
            <a:headEnd/>
            <a:tailEnd/>
          </a:ln>
          <a:effectLst/>
        </p:spPr>
        <p:txBody>
          <a:bodyPr wrap="square">
            <a:spAutoFit/>
          </a:bodyPr>
          <a:lstStyle/>
          <a:p>
            <a:pPr eaLnBrk="0" hangingPunct="0">
              <a:spcBef>
                <a:spcPct val="50000"/>
              </a:spcBef>
              <a:defRPr/>
            </a:pPr>
            <a:r>
              <a:rPr lang="en-US" sz="2400" b="1" dirty="0">
                <a:effectLst>
                  <a:outerShdw blurRad="38100" dist="38100" dir="2700000" algn="tl">
                    <a:srgbClr val="C0C0C0"/>
                  </a:outerShdw>
                </a:effectLst>
                <a:latin typeface="Times New Roman" panose="02020603050405020304" pitchFamily="18" charset="0"/>
                <a:cs typeface="Times New Roman" pitchFamily="18" charset="0"/>
                <a:sym typeface="Wingdings" pitchFamily="2" charset="2"/>
              </a:rPr>
              <a:t></a:t>
            </a:r>
          </a:p>
        </p:txBody>
      </p:sp>
    </p:spTree>
    <p:extLst>
      <p:ext uri="{BB962C8B-B14F-4D97-AF65-F5344CB8AC3E}">
        <p14:creationId xmlns:p14="http://schemas.microsoft.com/office/powerpoint/2010/main" val="1937530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5856" y="2511"/>
            <a:ext cx="7520007" cy="461665"/>
          </a:xfrm>
          <a:prstGeom prst="rect">
            <a:avLst/>
          </a:prstGeom>
          <a:solidFill>
            <a:schemeClr val="bg1"/>
          </a:solidFill>
        </p:spPr>
        <p:txBody>
          <a:bodyPr wrap="none">
            <a:spAutoFit/>
          </a:bodyPr>
          <a:lstStyle/>
          <a:p>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Cần</a:t>
            </a:r>
            <a:r>
              <a:rPr lang="en-US" sz="2400" b="1" i="1" dirty="0">
                <a:latin typeface="Times New Roman" panose="02020603050405020304" pitchFamily="18" charset="0"/>
                <a:cs typeface="Times New Roman" panose="02020603050405020304" pitchFamily="18" charset="0"/>
              </a:rPr>
              <a:t> ủ sữa chua ở nhiệt độ 30 - 45 độ C trong 8 - 24 </a:t>
            </a:r>
            <a:r>
              <a:rPr lang="en-US" sz="2400" b="1" i="1" dirty="0" err="1">
                <a:latin typeface="Times New Roman" panose="02020603050405020304" pitchFamily="18" charset="0"/>
                <a:cs typeface="Times New Roman" panose="02020603050405020304" pitchFamily="18" charset="0"/>
              </a:rPr>
              <a:t>tiếng</a:t>
            </a:r>
            <a:endParaRPr lang="en-US" sz="24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135856" y="1172062"/>
            <a:ext cx="8807669" cy="3627869"/>
          </a:xfrm>
          <a:prstGeom prst="rect">
            <a:avLst/>
          </a:prstGeom>
          <a:solidFill>
            <a:schemeClr val="bg1"/>
          </a:solidFill>
        </p:spPr>
      </p:pic>
      <p:sp>
        <p:nvSpPr>
          <p:cNvPr id="5" name="Rectangle 4"/>
          <p:cNvSpPr/>
          <p:nvPr/>
        </p:nvSpPr>
        <p:spPr>
          <a:xfrm>
            <a:off x="135856" y="464176"/>
            <a:ext cx="7520007" cy="707886"/>
          </a:xfrm>
          <a:prstGeom prst="rect">
            <a:avLst/>
          </a:prstGeom>
          <a:solidFill>
            <a:schemeClr val="bg1"/>
          </a:solidFill>
        </p:spPr>
        <p:txBody>
          <a:bodyPr wrap="square">
            <a:spAutoFit/>
          </a:bodyPr>
          <a:lstStyle/>
          <a:p>
            <a:pPr marL="342900" indent="-342900">
              <a:lnSpc>
                <a:spcPts val="2400"/>
              </a:lnSpc>
              <a:spcBef>
                <a:spcPts val="200"/>
              </a:spcBef>
              <a:spcAft>
                <a:spcPts val="200"/>
              </a:spcAft>
              <a:buFont typeface="Wingdings" panose="05000000000000000000" pitchFamily="2" charset="2"/>
              <a:buChar char="§"/>
            </a:pPr>
            <a:r>
              <a:rPr lang="en-US" sz="2400" b="1" dirty="0">
                <a:latin typeface="Times New Roman" panose="02020603050405020304" pitchFamily="18" charset="0"/>
                <a:cs typeface="Times New Roman" panose="02020603050405020304" pitchFamily="18" charset="0"/>
              </a:rPr>
              <a:t>Nhiệt độ và thời gian hợp lí  thì vi khuẩn lên men sẽ hoạt động mạnh.</a:t>
            </a:r>
          </a:p>
        </p:txBody>
      </p:sp>
    </p:spTree>
    <p:extLst>
      <p:ext uri="{BB962C8B-B14F-4D97-AF65-F5344CB8AC3E}">
        <p14:creationId xmlns:p14="http://schemas.microsoft.com/office/powerpoint/2010/main" val="1941109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wipe(down)">
                                      <p:cBhvr>
                                        <p:cTn id="15" dur="580">
                                          <p:stCondLst>
                                            <p:cond delay="0"/>
                                          </p:stCondLst>
                                        </p:cTn>
                                        <p:tgtEl>
                                          <p:spTgt spid="5">
                                            <p:txEl>
                                              <p:pRg st="0" end="0"/>
                                            </p:txEl>
                                          </p:spTgt>
                                        </p:tgtEl>
                                      </p:cBhvr>
                                    </p:animEffect>
                                    <p:anim calcmode="lin" valueType="num">
                                      <p:cBhvr>
                                        <p:cTn id="16"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21" dur="26">
                                          <p:stCondLst>
                                            <p:cond delay="650"/>
                                          </p:stCondLst>
                                        </p:cTn>
                                        <p:tgtEl>
                                          <p:spTgt spid="5">
                                            <p:txEl>
                                              <p:pRg st="0" end="0"/>
                                            </p:txEl>
                                          </p:spTgt>
                                        </p:tgtEl>
                                      </p:cBhvr>
                                      <p:to x="100000" y="60000"/>
                                    </p:animScale>
                                    <p:animScale>
                                      <p:cBhvr>
                                        <p:cTn id="22" dur="166" decel="50000">
                                          <p:stCondLst>
                                            <p:cond delay="676"/>
                                          </p:stCondLst>
                                        </p:cTn>
                                        <p:tgtEl>
                                          <p:spTgt spid="5">
                                            <p:txEl>
                                              <p:pRg st="0" end="0"/>
                                            </p:txEl>
                                          </p:spTgt>
                                        </p:tgtEl>
                                      </p:cBhvr>
                                      <p:to x="100000" y="100000"/>
                                    </p:animScale>
                                    <p:animScale>
                                      <p:cBhvr>
                                        <p:cTn id="23" dur="26">
                                          <p:stCondLst>
                                            <p:cond delay="1312"/>
                                          </p:stCondLst>
                                        </p:cTn>
                                        <p:tgtEl>
                                          <p:spTgt spid="5">
                                            <p:txEl>
                                              <p:pRg st="0" end="0"/>
                                            </p:txEl>
                                          </p:spTgt>
                                        </p:tgtEl>
                                      </p:cBhvr>
                                      <p:to x="100000" y="80000"/>
                                    </p:animScale>
                                    <p:animScale>
                                      <p:cBhvr>
                                        <p:cTn id="24" dur="166" decel="50000">
                                          <p:stCondLst>
                                            <p:cond delay="1338"/>
                                          </p:stCondLst>
                                        </p:cTn>
                                        <p:tgtEl>
                                          <p:spTgt spid="5">
                                            <p:txEl>
                                              <p:pRg st="0" end="0"/>
                                            </p:txEl>
                                          </p:spTgt>
                                        </p:tgtEl>
                                      </p:cBhvr>
                                      <p:to x="100000" y="100000"/>
                                    </p:animScale>
                                    <p:animScale>
                                      <p:cBhvr>
                                        <p:cTn id="25" dur="26">
                                          <p:stCondLst>
                                            <p:cond delay="1642"/>
                                          </p:stCondLst>
                                        </p:cTn>
                                        <p:tgtEl>
                                          <p:spTgt spid="5">
                                            <p:txEl>
                                              <p:pRg st="0" end="0"/>
                                            </p:txEl>
                                          </p:spTgt>
                                        </p:tgtEl>
                                      </p:cBhvr>
                                      <p:to x="100000" y="90000"/>
                                    </p:animScale>
                                    <p:animScale>
                                      <p:cBhvr>
                                        <p:cTn id="26" dur="166" decel="50000">
                                          <p:stCondLst>
                                            <p:cond delay="1668"/>
                                          </p:stCondLst>
                                        </p:cTn>
                                        <p:tgtEl>
                                          <p:spTgt spid="5">
                                            <p:txEl>
                                              <p:pRg st="0" end="0"/>
                                            </p:txEl>
                                          </p:spTgt>
                                        </p:tgtEl>
                                      </p:cBhvr>
                                      <p:to x="100000" y="100000"/>
                                    </p:animScale>
                                    <p:animScale>
                                      <p:cBhvr>
                                        <p:cTn id="27" dur="26">
                                          <p:stCondLst>
                                            <p:cond delay="1808"/>
                                          </p:stCondLst>
                                        </p:cTn>
                                        <p:tgtEl>
                                          <p:spTgt spid="5">
                                            <p:txEl>
                                              <p:pRg st="0" end="0"/>
                                            </p:txEl>
                                          </p:spTgt>
                                        </p:tgtEl>
                                      </p:cBhvr>
                                      <p:to x="100000" y="95000"/>
                                    </p:animScale>
                                    <p:animScale>
                                      <p:cBhvr>
                                        <p:cTn id="28" dur="166" decel="50000">
                                          <p:stCondLst>
                                            <p:cond delay="1834"/>
                                          </p:stCondLst>
                                        </p:cTn>
                                        <p:tgtEl>
                                          <p:spTgt spid="5">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361" y="743288"/>
            <a:ext cx="4715749" cy="857400"/>
          </a:xfrm>
        </p:spPr>
        <p:txBody>
          <a:bodyPr/>
          <a:lstStyle/>
          <a:p>
            <a:r>
              <a:rPr lang="en-US" sz="2400" dirty="0">
                <a:solidFill>
                  <a:srgbClr val="0000CC"/>
                </a:solidFill>
                <a:latin typeface="Times New Roman" panose="02020603050405020304" pitchFamily="18" charset="0"/>
                <a:cs typeface="Times New Roman" panose="02020603050405020304" pitchFamily="18" charset="0"/>
              </a:rPr>
              <a:t>3. Tác </a:t>
            </a:r>
            <a:r>
              <a:rPr lang="en-US" sz="2400" dirty="0" err="1">
                <a:solidFill>
                  <a:srgbClr val="0000CC"/>
                </a:solidFill>
                <a:latin typeface="Times New Roman" panose="02020603050405020304" pitchFamily="18" charset="0"/>
                <a:cs typeface="Times New Roman" panose="02020603050405020304" pitchFamily="18" charset="0"/>
              </a:rPr>
              <a:t>hại</a:t>
            </a:r>
            <a:r>
              <a:rPr lang="en-US" sz="2400" dirty="0">
                <a:solidFill>
                  <a:srgbClr val="0000CC"/>
                </a:solidFill>
                <a:latin typeface="Times New Roman" panose="02020603050405020304" pitchFamily="18" charset="0"/>
                <a:cs typeface="Times New Roman" panose="02020603050405020304" pitchFamily="18" charset="0"/>
              </a:rPr>
              <a:t> </a:t>
            </a:r>
            <a:r>
              <a:rPr lang="en-US" sz="2400" dirty="0" err="1">
                <a:solidFill>
                  <a:srgbClr val="0000CC"/>
                </a:solidFill>
                <a:latin typeface="Times New Roman" panose="02020603050405020304" pitchFamily="18" charset="0"/>
                <a:cs typeface="Times New Roman" panose="02020603050405020304" pitchFamily="18" charset="0"/>
              </a:rPr>
              <a:t>của</a:t>
            </a:r>
            <a:r>
              <a:rPr lang="en-US" sz="2400" dirty="0">
                <a:solidFill>
                  <a:srgbClr val="0000CC"/>
                </a:solidFill>
                <a:latin typeface="Times New Roman" panose="02020603050405020304" pitchFamily="18" charset="0"/>
                <a:cs typeface="Times New Roman" panose="02020603050405020304" pitchFamily="18" charset="0"/>
              </a:rPr>
              <a:t> vi khuẩn</a:t>
            </a:r>
          </a:p>
        </p:txBody>
      </p:sp>
      <p:sp>
        <p:nvSpPr>
          <p:cNvPr id="4" name="Rounded Rectangle 3"/>
          <p:cNvSpPr/>
          <p:nvPr/>
        </p:nvSpPr>
        <p:spPr>
          <a:xfrm>
            <a:off x="2176422" y="1743561"/>
            <a:ext cx="2871671" cy="884172"/>
          </a:xfrm>
          <a:prstGeom prst="round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Times New Roman" panose="02020603050405020304" pitchFamily="18" charset="0"/>
                <a:cs typeface="Times New Roman" panose="02020603050405020304" pitchFamily="18" charset="0"/>
              </a:rPr>
              <a:t>Vi khuẩn làm </a:t>
            </a:r>
          </a:p>
          <a:p>
            <a:pPr algn="ctr"/>
            <a:r>
              <a:rPr lang="en-US" sz="2000" b="1" dirty="0">
                <a:latin typeface="Times New Roman" panose="02020603050405020304" pitchFamily="18" charset="0"/>
                <a:cs typeface="Times New Roman" panose="02020603050405020304" pitchFamily="18" charset="0"/>
              </a:rPr>
              <a:t>hỏng thức ăn</a:t>
            </a:r>
          </a:p>
        </p:txBody>
      </p:sp>
      <p:sp>
        <p:nvSpPr>
          <p:cNvPr id="6" name="Rounded Rectangle 5"/>
          <p:cNvSpPr/>
          <p:nvPr/>
        </p:nvSpPr>
        <p:spPr>
          <a:xfrm>
            <a:off x="5766640" y="1743561"/>
            <a:ext cx="3249685" cy="884172"/>
          </a:xfrm>
          <a:prstGeom prst="round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Times New Roman" panose="02020603050405020304" pitchFamily="18" charset="0"/>
                <a:cs typeface="Times New Roman" panose="02020603050405020304" pitchFamily="18" charset="0"/>
              </a:rPr>
              <a:t>Vi khuẩn gây bệnh cho con người và sinh vật</a:t>
            </a:r>
          </a:p>
        </p:txBody>
      </p:sp>
      <p:sp>
        <p:nvSpPr>
          <p:cNvPr id="7" name="Rounded Rectangle 6"/>
          <p:cNvSpPr/>
          <p:nvPr/>
        </p:nvSpPr>
        <p:spPr>
          <a:xfrm>
            <a:off x="2176422" y="3087340"/>
            <a:ext cx="2871671" cy="884172"/>
          </a:xfrm>
          <a:prstGeom prst="round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Times New Roman" panose="02020603050405020304" pitchFamily="18" charset="0"/>
                <a:cs typeface="Times New Roman" panose="02020603050405020304" pitchFamily="18" charset="0"/>
              </a:rPr>
              <a:t>Thức ăn ôi thiu</a:t>
            </a:r>
          </a:p>
        </p:txBody>
      </p:sp>
      <p:sp>
        <p:nvSpPr>
          <p:cNvPr id="8" name="Rounded Rectangle 7"/>
          <p:cNvSpPr/>
          <p:nvPr/>
        </p:nvSpPr>
        <p:spPr>
          <a:xfrm>
            <a:off x="5766640" y="3087340"/>
            <a:ext cx="3249685" cy="1328837"/>
          </a:xfrm>
          <a:prstGeom prst="round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Uốn ván, sốt thương hàn, lao,…</a:t>
            </a:r>
          </a:p>
          <a:p>
            <a:pPr marL="342900" indent="-342900" algn="just">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Sinh vật: bạc lá, héo cây,….</a:t>
            </a:r>
          </a:p>
        </p:txBody>
      </p:sp>
      <p:cxnSp>
        <p:nvCxnSpPr>
          <p:cNvPr id="10" name="Straight Connector 9"/>
          <p:cNvCxnSpPr>
            <a:stCxn id="4" idx="2"/>
            <a:endCxn id="7" idx="0"/>
          </p:cNvCxnSpPr>
          <p:nvPr/>
        </p:nvCxnSpPr>
        <p:spPr>
          <a:xfrm>
            <a:off x="3612258" y="2627733"/>
            <a:ext cx="0" cy="459607"/>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6" idx="2"/>
          </p:cNvCxnSpPr>
          <p:nvPr/>
        </p:nvCxnSpPr>
        <p:spPr>
          <a:xfrm>
            <a:off x="7391483" y="2627733"/>
            <a:ext cx="6844" cy="536610"/>
          </a:xfrm>
          <a:prstGeom prst="line">
            <a:avLst/>
          </a:prstGeom>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p:nvPicPr>
        <p:blipFill>
          <a:blip r:embed="rId2"/>
          <a:stretch>
            <a:fillRect/>
          </a:stretch>
        </p:blipFill>
        <p:spPr>
          <a:xfrm>
            <a:off x="154716" y="3751758"/>
            <a:ext cx="1789012" cy="1219735"/>
          </a:xfrm>
          <a:prstGeom prst="rect">
            <a:avLst/>
          </a:prstGeom>
        </p:spPr>
      </p:pic>
      <p:pic>
        <p:nvPicPr>
          <p:cNvPr id="16" name="Picture 15"/>
          <p:cNvPicPr>
            <a:picLocks noChangeAspect="1"/>
          </p:cNvPicPr>
          <p:nvPr/>
        </p:nvPicPr>
        <p:blipFill>
          <a:blip r:embed="rId3"/>
          <a:stretch>
            <a:fillRect/>
          </a:stretch>
        </p:blipFill>
        <p:spPr>
          <a:xfrm>
            <a:off x="86276" y="1510458"/>
            <a:ext cx="1925892" cy="1748507"/>
          </a:xfrm>
          <a:prstGeom prst="rect">
            <a:avLst/>
          </a:prstGeom>
        </p:spPr>
      </p:pic>
      <p:sp>
        <p:nvSpPr>
          <p:cNvPr id="11" name="Rectangle 10"/>
          <p:cNvSpPr/>
          <p:nvPr/>
        </p:nvSpPr>
        <p:spPr>
          <a:xfrm>
            <a:off x="934794" y="108680"/>
            <a:ext cx="6681753" cy="400110"/>
          </a:xfrm>
          <a:prstGeom prst="rect">
            <a:avLst/>
          </a:prstGeom>
        </p:spPr>
        <p:txBody>
          <a:bodyPr wrap="square">
            <a:spAutoFit/>
          </a:bodyPr>
          <a:lstStyle/>
          <a:p>
            <a:r>
              <a:rPr lang="en-US" sz="2000" b="1" dirty="0">
                <a:solidFill>
                  <a:srgbClr val="C00000"/>
                </a:solidFill>
                <a:latin typeface="Times New Roman" panose="02020603050405020304" pitchFamily="18" charset="0"/>
                <a:cs typeface="Times New Roman" panose="02020603050405020304" pitchFamily="18" charset="0"/>
              </a:rPr>
              <a:t>-</a:t>
            </a:r>
            <a:r>
              <a:rPr lang="en-US" sz="2000" b="1" dirty="0" err="1">
                <a:solidFill>
                  <a:srgbClr val="C00000"/>
                </a:solidFill>
                <a:latin typeface="Times New Roman" panose="02020603050405020304" pitchFamily="18" charset="0"/>
                <a:cs typeface="Times New Roman" panose="02020603050405020304" pitchFamily="18" charset="0"/>
              </a:rPr>
              <a:t>Quan</a:t>
            </a:r>
            <a:r>
              <a:rPr lang="en-US" sz="2000" b="1" dirty="0">
                <a:solidFill>
                  <a:srgbClr val="C00000"/>
                </a:solidFill>
                <a:latin typeface="Times New Roman" panose="02020603050405020304" pitchFamily="18" charset="0"/>
                <a:cs typeface="Times New Roman" panose="02020603050405020304" pitchFamily="18" charset="0"/>
              </a:rPr>
              <a:t> </a:t>
            </a:r>
            <a:r>
              <a:rPr lang="en-US" sz="2000" b="1" dirty="0" err="1">
                <a:solidFill>
                  <a:srgbClr val="C00000"/>
                </a:solidFill>
                <a:latin typeface="Times New Roman" panose="02020603050405020304" pitchFamily="18" charset="0"/>
                <a:cs typeface="Times New Roman" panose="02020603050405020304" pitchFamily="18" charset="0"/>
              </a:rPr>
              <a:t>sát</a:t>
            </a:r>
            <a:r>
              <a:rPr lang="en-US" sz="2000" b="1" dirty="0">
                <a:solidFill>
                  <a:srgbClr val="C00000"/>
                </a:solidFill>
                <a:latin typeface="Times New Roman" panose="02020603050405020304" pitchFamily="18" charset="0"/>
                <a:cs typeface="Times New Roman" panose="02020603050405020304" pitchFamily="18" charset="0"/>
              </a:rPr>
              <a:t> </a:t>
            </a:r>
            <a:r>
              <a:rPr lang="en-US" sz="2000" b="1" dirty="0" err="1">
                <a:solidFill>
                  <a:srgbClr val="C00000"/>
                </a:solidFill>
                <a:latin typeface="Times New Roman" panose="02020603050405020304" pitchFamily="18" charset="0"/>
                <a:cs typeface="Times New Roman" panose="02020603050405020304" pitchFamily="18" charset="0"/>
              </a:rPr>
              <a:t>hình</a:t>
            </a:r>
            <a:r>
              <a:rPr lang="en-US" sz="2000" b="1" dirty="0">
                <a:solidFill>
                  <a:srgbClr val="C00000"/>
                </a:solidFill>
                <a:latin typeface="Times New Roman" panose="02020603050405020304" pitchFamily="18" charset="0"/>
                <a:cs typeface="Times New Roman" panose="02020603050405020304" pitchFamily="18" charset="0"/>
              </a:rPr>
              <a:t> </a:t>
            </a:r>
            <a:r>
              <a:rPr lang="en-US" sz="2000" b="1" dirty="0" err="1">
                <a:solidFill>
                  <a:srgbClr val="C00000"/>
                </a:solidFill>
                <a:latin typeface="Times New Roman" panose="02020603050405020304" pitchFamily="18" charset="0"/>
                <a:cs typeface="Times New Roman" panose="02020603050405020304" pitchFamily="18" charset="0"/>
              </a:rPr>
              <a:t>ảnh</a:t>
            </a:r>
            <a:r>
              <a:rPr lang="en-US" sz="2000" b="1" dirty="0">
                <a:solidFill>
                  <a:srgbClr val="C00000"/>
                </a:solidFill>
                <a:latin typeface="Times New Roman" panose="02020603050405020304" pitchFamily="18" charset="0"/>
                <a:cs typeface="Times New Roman" panose="02020603050405020304" pitchFamily="18" charset="0"/>
              </a:rPr>
              <a:t> </a:t>
            </a:r>
            <a:r>
              <a:rPr lang="en-US" sz="2000" b="1" dirty="0" err="1">
                <a:solidFill>
                  <a:srgbClr val="C00000"/>
                </a:solidFill>
                <a:latin typeface="Times New Roman" panose="02020603050405020304" pitchFamily="18" charset="0"/>
                <a:cs typeface="Times New Roman" panose="02020603050405020304" pitchFamily="18" charset="0"/>
              </a:rPr>
              <a:t>và</a:t>
            </a:r>
            <a:r>
              <a:rPr lang="en-US" sz="2000" b="1" dirty="0">
                <a:solidFill>
                  <a:srgbClr val="C00000"/>
                </a:solidFill>
                <a:latin typeface="Times New Roman" panose="02020603050405020304" pitchFamily="18" charset="0"/>
                <a:cs typeface="Times New Roman" panose="02020603050405020304" pitchFamily="18" charset="0"/>
              </a:rPr>
              <a:t> </a:t>
            </a:r>
            <a:r>
              <a:rPr lang="en-US" sz="2000" b="1" dirty="0" err="1">
                <a:solidFill>
                  <a:srgbClr val="C00000"/>
                </a:solidFill>
                <a:latin typeface="Times New Roman" panose="02020603050405020304" pitchFamily="18" charset="0"/>
                <a:cs typeface="Times New Roman" panose="02020603050405020304" pitchFamily="18" charset="0"/>
              </a:rPr>
              <a:t>cho</a:t>
            </a:r>
            <a:r>
              <a:rPr lang="en-US" sz="2000" b="1" dirty="0">
                <a:solidFill>
                  <a:srgbClr val="C00000"/>
                </a:solidFill>
                <a:latin typeface="Times New Roman" panose="02020603050405020304" pitchFamily="18" charset="0"/>
                <a:cs typeface="Times New Roman" panose="02020603050405020304" pitchFamily="18" charset="0"/>
              </a:rPr>
              <a:t> </a:t>
            </a:r>
            <a:r>
              <a:rPr lang="en-US" sz="2000" b="1" dirty="0" err="1">
                <a:solidFill>
                  <a:srgbClr val="C00000"/>
                </a:solidFill>
                <a:latin typeface="Times New Roman" panose="02020603050405020304" pitchFamily="18" charset="0"/>
                <a:cs typeface="Times New Roman" panose="02020603050405020304" pitchFamily="18" charset="0"/>
              </a:rPr>
              <a:t>biết</a:t>
            </a:r>
            <a:r>
              <a:rPr lang="en-US" sz="2000" b="1" dirty="0">
                <a:solidFill>
                  <a:srgbClr val="C00000"/>
                </a:solidFill>
                <a:latin typeface="Times New Roman" panose="02020603050405020304" pitchFamily="18" charset="0"/>
                <a:cs typeface="Times New Roman" panose="02020603050405020304" pitchFamily="18" charset="0"/>
              </a:rPr>
              <a:t> </a:t>
            </a:r>
            <a:r>
              <a:rPr lang="en-US" sz="2000" b="1" dirty="0" err="1">
                <a:solidFill>
                  <a:srgbClr val="C00000"/>
                </a:solidFill>
                <a:latin typeface="Times New Roman" panose="02020603050405020304" pitchFamily="18" charset="0"/>
                <a:cs typeface="Times New Roman" panose="02020603050405020304" pitchFamily="18" charset="0"/>
              </a:rPr>
              <a:t>tác</a:t>
            </a:r>
            <a:r>
              <a:rPr lang="en-US" sz="2000" b="1" dirty="0">
                <a:solidFill>
                  <a:srgbClr val="C00000"/>
                </a:solidFill>
                <a:latin typeface="Times New Roman" panose="02020603050405020304" pitchFamily="18" charset="0"/>
                <a:cs typeface="Times New Roman" panose="02020603050405020304" pitchFamily="18" charset="0"/>
              </a:rPr>
              <a:t> </a:t>
            </a:r>
            <a:r>
              <a:rPr lang="en-US" sz="2000" b="1" dirty="0" err="1">
                <a:solidFill>
                  <a:srgbClr val="C00000"/>
                </a:solidFill>
                <a:latin typeface="Times New Roman" panose="02020603050405020304" pitchFamily="18" charset="0"/>
                <a:cs typeface="Times New Roman" panose="02020603050405020304" pitchFamily="18" charset="0"/>
              </a:rPr>
              <a:t>hại</a:t>
            </a:r>
            <a:r>
              <a:rPr lang="en-US" sz="2000" b="1" dirty="0">
                <a:solidFill>
                  <a:srgbClr val="C00000"/>
                </a:solidFill>
                <a:latin typeface="Times New Roman" panose="02020603050405020304" pitchFamily="18" charset="0"/>
                <a:cs typeface="Times New Roman" panose="02020603050405020304" pitchFamily="18" charset="0"/>
              </a:rPr>
              <a:t> </a:t>
            </a:r>
            <a:r>
              <a:rPr lang="en-US" sz="2000" b="1" dirty="0" err="1">
                <a:solidFill>
                  <a:srgbClr val="C00000"/>
                </a:solidFill>
                <a:latin typeface="Times New Roman" panose="02020603050405020304" pitchFamily="18" charset="0"/>
                <a:cs typeface="Times New Roman" panose="02020603050405020304" pitchFamily="18" charset="0"/>
              </a:rPr>
              <a:t>của</a:t>
            </a:r>
            <a:r>
              <a:rPr lang="en-US" sz="2000" b="1" dirty="0">
                <a:solidFill>
                  <a:srgbClr val="C00000"/>
                </a:solidFill>
                <a:latin typeface="Times New Roman" panose="02020603050405020304" pitchFamily="18" charset="0"/>
                <a:cs typeface="Times New Roman" panose="02020603050405020304" pitchFamily="18" charset="0"/>
              </a:rPr>
              <a:t> vi </a:t>
            </a:r>
            <a:r>
              <a:rPr lang="en-US" sz="2000" b="1" dirty="0" err="1">
                <a:solidFill>
                  <a:srgbClr val="C00000"/>
                </a:solidFill>
                <a:latin typeface="Times New Roman" panose="02020603050405020304" pitchFamily="18" charset="0"/>
                <a:cs typeface="Times New Roman" panose="02020603050405020304" pitchFamily="18" charset="0"/>
              </a:rPr>
              <a:t>khuẩn</a:t>
            </a:r>
            <a:r>
              <a:rPr lang="en-US" sz="2000" b="1" dirty="0">
                <a:solidFill>
                  <a:srgbClr val="C0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460347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par>
                                <p:cTn id="13" presetID="16" presetClass="entr" presetSubtype="21"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arn(inVertical)">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down)">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additive="base">
                                        <p:cTn id="35" dur="500" fill="hold"/>
                                        <p:tgtEl>
                                          <p:spTgt spid="7"/>
                                        </p:tgtEl>
                                        <p:attrNameLst>
                                          <p:attrName>ppt_x</p:attrName>
                                        </p:attrNameLst>
                                      </p:cBhvr>
                                      <p:tavLst>
                                        <p:tav tm="0">
                                          <p:val>
                                            <p:strVal val="#ppt_x"/>
                                          </p:val>
                                        </p:tav>
                                        <p:tav tm="100000">
                                          <p:val>
                                            <p:strVal val="#ppt_x"/>
                                          </p:val>
                                        </p:tav>
                                      </p:tavLst>
                                    </p:anim>
                                    <p:anim calcmode="lin" valueType="num">
                                      <p:cBhvr additive="base">
                                        <p:cTn id="3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wipe(down)">
                                      <p:cBhvr>
                                        <p:cTn id="4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6" grpId="0" animBg="1"/>
      <p:bldP spid="7" grpId="0" animBg="1"/>
      <p:bldP spid="8" grpId="0" animBg="1"/>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516933" y="853945"/>
            <a:ext cx="8110134" cy="2863552"/>
          </a:xfrm>
        </p:spPr>
        <p:txBody>
          <a:bodyPr/>
          <a:lstStyle/>
          <a:p>
            <a:pPr marL="0" lvl="0" indent="0" algn="just" rtl="0">
              <a:spcBef>
                <a:spcPts val="0"/>
              </a:spcBef>
              <a:spcAft>
                <a:spcPts val="0"/>
              </a:spcAft>
              <a:buNone/>
            </a:pPr>
            <a:r>
              <a:rPr lang="en" sz="2600" dirty="0">
                <a:solidFill>
                  <a:schemeClr val="tx1"/>
                </a:solidFill>
                <a:latin typeface="Times New Roman" panose="02020603050405020304" pitchFamily="18" charset="0"/>
                <a:cs typeface="Times New Roman" panose="02020603050405020304" pitchFamily="18" charset="0"/>
              </a:rPr>
              <a:t>+ Tác hại của vi khuẩn:</a:t>
            </a:r>
          </a:p>
          <a:p>
            <a:pPr algn="just"/>
            <a:r>
              <a:rPr lang="en-US" sz="2600" dirty="0">
                <a:solidFill>
                  <a:schemeClr val="tx1"/>
                </a:solidFill>
                <a:latin typeface="Times New Roman" panose="02020603050405020304" pitchFamily="18" charset="0"/>
                <a:cs typeface="Times New Roman" panose="02020603050405020304" pitchFamily="18" charset="0"/>
              </a:rPr>
              <a:t>    - Vi </a:t>
            </a:r>
            <a:r>
              <a:rPr lang="en-US" sz="2600" dirty="0" err="1">
                <a:solidFill>
                  <a:schemeClr val="tx1"/>
                </a:solidFill>
                <a:latin typeface="Times New Roman" panose="02020603050405020304" pitchFamily="18" charset="0"/>
                <a:cs typeface="Times New Roman" panose="02020603050405020304" pitchFamily="18" charset="0"/>
              </a:rPr>
              <a:t>khuẩn</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làm</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hỏng</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thức</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ăn</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làm</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thức</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ăn</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ôi</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thiu</a:t>
            </a:r>
            <a:endParaRPr lang="en-US" sz="2600" dirty="0">
              <a:solidFill>
                <a:schemeClr val="tx1"/>
              </a:solidFill>
              <a:latin typeface="Times New Roman" panose="02020603050405020304" pitchFamily="18" charset="0"/>
              <a:cs typeface="Times New Roman" panose="02020603050405020304" pitchFamily="18" charset="0"/>
            </a:endParaRPr>
          </a:p>
          <a:p>
            <a:pPr algn="just"/>
            <a:r>
              <a:rPr lang="nl-NL" sz="2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2600" dirty="0" err="1">
                <a:solidFill>
                  <a:schemeClr val="tx1"/>
                </a:solidFill>
                <a:latin typeface="Times New Roman" panose="02020603050405020304" pitchFamily="18" charset="0"/>
                <a:cs typeface="Times New Roman" panose="02020603050405020304" pitchFamily="18" charset="0"/>
              </a:rPr>
              <a:t>Gây</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bệnh</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cho</a:t>
            </a:r>
            <a:r>
              <a:rPr lang="en-US" sz="2600" dirty="0">
                <a:solidFill>
                  <a:schemeClr val="tx1"/>
                </a:solidFill>
                <a:latin typeface="Times New Roman" panose="02020603050405020304" pitchFamily="18" charset="0"/>
                <a:cs typeface="Times New Roman" panose="02020603050405020304" pitchFamily="18" charset="0"/>
              </a:rPr>
              <a:t> con </a:t>
            </a:r>
            <a:r>
              <a:rPr lang="en-US" sz="2600" dirty="0" err="1">
                <a:solidFill>
                  <a:schemeClr val="tx1"/>
                </a:solidFill>
                <a:latin typeface="Times New Roman" panose="02020603050405020304" pitchFamily="18" charset="0"/>
                <a:cs typeface="Times New Roman" panose="02020603050405020304" pitchFamily="18" charset="0"/>
              </a:rPr>
              <a:t>người</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và</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sinh</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vật</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như</a:t>
            </a:r>
            <a:r>
              <a:rPr lang="en-US" sz="2600" dirty="0">
                <a:solidFill>
                  <a:schemeClr val="tx1"/>
                </a:solidFill>
                <a:latin typeface="Times New Roman" panose="02020603050405020304" pitchFamily="18" charset="0"/>
                <a:cs typeface="Times New Roman" panose="02020603050405020304" pitchFamily="18" charset="0"/>
              </a:rPr>
              <a:t>: </a:t>
            </a:r>
          </a:p>
          <a:p>
            <a:pPr algn="just"/>
            <a:r>
              <a:rPr lang="en-US" sz="2600" dirty="0">
                <a:solidFill>
                  <a:schemeClr val="tx1"/>
                </a:solidFill>
                <a:latin typeface="Times New Roman" panose="02020603050405020304" pitchFamily="18" charset="0"/>
                <a:cs typeface="Times New Roman" panose="02020603050405020304" pitchFamily="18" charset="0"/>
              </a:rPr>
              <a:t>	* Ở </a:t>
            </a:r>
            <a:r>
              <a:rPr lang="en-US" sz="2600" dirty="0" err="1">
                <a:solidFill>
                  <a:schemeClr val="tx1"/>
                </a:solidFill>
                <a:latin typeface="Times New Roman" panose="02020603050405020304" pitchFamily="18" charset="0"/>
                <a:cs typeface="Times New Roman" panose="02020603050405020304" pitchFamily="18" charset="0"/>
              </a:rPr>
              <a:t>người</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Uốn</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ván</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sốt</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thương</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hàn</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lao</a:t>
            </a:r>
            <a:r>
              <a:rPr lang="en-US" sz="2600" dirty="0">
                <a:solidFill>
                  <a:schemeClr val="tx1"/>
                </a:solidFill>
                <a:latin typeface="Times New Roman" panose="02020603050405020304" pitchFamily="18" charset="0"/>
                <a:cs typeface="Times New Roman" panose="02020603050405020304" pitchFamily="18" charset="0"/>
              </a:rPr>
              <a:t>,…</a:t>
            </a:r>
          </a:p>
          <a:p>
            <a:pPr algn="just"/>
            <a:r>
              <a:rPr lang="en-US" sz="2600" dirty="0">
                <a:solidFill>
                  <a:schemeClr val="tx1"/>
                </a:solidFill>
                <a:latin typeface="Times New Roman" panose="02020603050405020304" pitchFamily="18" charset="0"/>
                <a:cs typeface="Times New Roman" panose="02020603050405020304" pitchFamily="18" charset="0"/>
              </a:rPr>
              <a:t>	* Ở </a:t>
            </a:r>
            <a:r>
              <a:rPr lang="en-US" sz="2600" dirty="0" err="1">
                <a:solidFill>
                  <a:schemeClr val="tx1"/>
                </a:solidFill>
                <a:latin typeface="Times New Roman" panose="02020603050405020304" pitchFamily="18" charset="0"/>
                <a:cs typeface="Times New Roman" panose="02020603050405020304" pitchFamily="18" charset="0"/>
              </a:rPr>
              <a:t>sinh</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vật</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bạc</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lá</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héo</a:t>
            </a:r>
            <a:r>
              <a:rPr lang="en-US" sz="2600" dirty="0">
                <a:solidFill>
                  <a:schemeClr val="tx1"/>
                </a:solidFill>
                <a:latin typeface="Times New Roman" panose="02020603050405020304" pitchFamily="18" charset="0"/>
                <a:cs typeface="Times New Roman" panose="02020603050405020304" pitchFamily="18" charset="0"/>
              </a:rPr>
              <a:t> </a:t>
            </a:r>
            <a:r>
              <a:rPr lang="en-US" sz="2600" dirty="0" err="1">
                <a:solidFill>
                  <a:schemeClr val="tx1"/>
                </a:solidFill>
                <a:latin typeface="Times New Roman" panose="02020603050405020304" pitchFamily="18" charset="0"/>
                <a:cs typeface="Times New Roman" panose="02020603050405020304" pitchFamily="18" charset="0"/>
              </a:rPr>
              <a:t>cây</a:t>
            </a:r>
            <a:r>
              <a:rPr lang="en-US" sz="2600" dirty="0">
                <a:solidFill>
                  <a:schemeClr val="tx1"/>
                </a:solidFill>
                <a:latin typeface="Times New Roman" panose="02020603050405020304" pitchFamily="18" charset="0"/>
                <a:cs typeface="Times New Roman" panose="02020603050405020304" pitchFamily="18" charset="0"/>
              </a:rPr>
              <a:t>,….</a:t>
            </a:r>
          </a:p>
        </p:txBody>
      </p:sp>
      <p:sp>
        <p:nvSpPr>
          <p:cNvPr id="3" name="Text Box 6"/>
          <p:cNvSpPr txBox="1">
            <a:spLocks noChangeArrowheads="1"/>
          </p:cNvSpPr>
          <p:nvPr/>
        </p:nvSpPr>
        <p:spPr bwMode="auto">
          <a:xfrm>
            <a:off x="590354" y="286012"/>
            <a:ext cx="732894" cy="701675"/>
          </a:xfrm>
          <a:prstGeom prst="rect">
            <a:avLst/>
          </a:prstGeom>
          <a:noFill/>
          <a:ln w="9525">
            <a:noFill/>
            <a:miter lim="800000"/>
            <a:headEnd/>
            <a:tailEnd/>
          </a:ln>
          <a:effectLst/>
        </p:spPr>
        <p:txBody>
          <a:bodyPr wrap="square">
            <a:spAutoFit/>
          </a:bodyPr>
          <a:lstStyle/>
          <a:p>
            <a:pPr eaLnBrk="0" hangingPunct="0">
              <a:spcBef>
                <a:spcPct val="50000"/>
              </a:spcBef>
              <a:defRPr/>
            </a:pPr>
            <a:r>
              <a:rPr lang="en-US" sz="4000" b="1" dirty="0">
                <a:effectLst>
                  <a:outerShdw blurRad="38100" dist="38100" dir="2700000" algn="tl">
                    <a:srgbClr val="C0C0C0"/>
                  </a:outerShdw>
                </a:effectLst>
                <a:latin typeface="Times New Roman" pitchFamily="18" charset="0"/>
                <a:cs typeface="Times New Roman" pitchFamily="18" charset="0"/>
                <a:sym typeface="Wingdings" pitchFamily="2" charset="2"/>
              </a:rPr>
              <a:t></a:t>
            </a:r>
          </a:p>
        </p:txBody>
      </p:sp>
    </p:spTree>
    <p:extLst>
      <p:ext uri="{BB962C8B-B14F-4D97-AF65-F5344CB8AC3E}">
        <p14:creationId xmlns:p14="http://schemas.microsoft.com/office/powerpoint/2010/main" val="2777642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11316" y="237408"/>
            <a:ext cx="5394373" cy="1066959"/>
          </a:xfrm>
          <a:prstGeom prst="rect">
            <a:avLst/>
          </a:prstGeom>
        </p:spPr>
        <p:txBody>
          <a:bodyPr wrap="square">
            <a:spAutoFit/>
          </a:bodyPr>
          <a:lstStyle/>
          <a:p>
            <a:pPr algn="just">
              <a:lnSpc>
                <a:spcPts val="2400"/>
              </a:lnSpc>
              <a:spcBef>
                <a:spcPts val="200"/>
              </a:spcBef>
              <a:spcAft>
                <a:spcPts val="200"/>
              </a:spcAft>
            </a:pPr>
            <a:r>
              <a:rPr lang="en" sz="2000" b="1" dirty="0">
                <a:solidFill>
                  <a:srgbClr val="FF0000"/>
                </a:solidFill>
                <a:latin typeface="Times New Roman" panose="02020603050405020304" pitchFamily="18" charset="0"/>
                <a:cs typeface="Times New Roman" panose="02020603050405020304" pitchFamily="18" charset="0"/>
              </a:rPr>
              <a:t>Em hãy cho biết:</a:t>
            </a:r>
          </a:p>
          <a:p>
            <a:pPr algn="just">
              <a:lnSpc>
                <a:spcPts val="2400"/>
              </a:lnSpc>
              <a:spcBef>
                <a:spcPts val="200"/>
              </a:spcBef>
              <a:spcAft>
                <a:spcPts val="200"/>
              </a:spcAft>
            </a:pPr>
            <a:r>
              <a:rPr lang="en" sz="2000" b="1" i="1" dirty="0">
                <a:solidFill>
                  <a:srgbClr val="FF0000"/>
                </a:solidFill>
                <a:latin typeface="Times New Roman" panose="02020603050405020304" pitchFamily="18" charset="0"/>
                <a:cs typeface="Times New Roman" panose="02020603050405020304" pitchFamily="18" charset="0"/>
              </a:rPr>
              <a:t>Một số cách bảo quản thức ăn tránh bị hỏng do vi khuẩn ở </a:t>
            </a:r>
            <a:r>
              <a:rPr lang="en-US" sz="2000" b="1" i="1" dirty="0">
                <a:solidFill>
                  <a:srgbClr val="FF0000"/>
                </a:solidFill>
                <a:latin typeface="Times New Roman" panose="02020603050405020304" pitchFamily="18" charset="0"/>
                <a:cs typeface="Times New Roman" panose="02020603050405020304" pitchFamily="18" charset="0"/>
              </a:rPr>
              <a:t>gia đình em.</a:t>
            </a:r>
          </a:p>
        </p:txBody>
      </p:sp>
      <p:sp>
        <p:nvSpPr>
          <p:cNvPr id="4" name="Rectangle 3"/>
          <p:cNvSpPr/>
          <p:nvPr/>
        </p:nvSpPr>
        <p:spPr>
          <a:xfrm>
            <a:off x="694950" y="1757542"/>
            <a:ext cx="4949494" cy="2092881"/>
          </a:xfrm>
          <a:prstGeom prst="rect">
            <a:avLst/>
          </a:prstGeom>
        </p:spPr>
        <p:txBody>
          <a:bodyPr wrap="square">
            <a:spAutoFit/>
          </a:bodyPr>
          <a:lstStyle/>
          <a:p>
            <a:pPr marL="342900" indent="-342900" algn="just">
              <a:lnSpc>
                <a:spcPts val="2400"/>
              </a:lnSpc>
              <a:spcBef>
                <a:spcPts val="200"/>
              </a:spcBef>
              <a:spcAft>
                <a:spcPts val="200"/>
              </a:spcAft>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Sấy khô, đông lạnh, muối chua,…</a:t>
            </a:r>
          </a:p>
          <a:p>
            <a:pPr marL="342900" indent="-342900" algn="just">
              <a:lnSpc>
                <a:spcPts val="2400"/>
              </a:lnSpc>
              <a:spcBef>
                <a:spcPts val="200"/>
              </a:spcBef>
              <a:spcAft>
                <a:spcPts val="200"/>
              </a:spcAft>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Chế biến thức ăn trong ngày thực phẩm tươi sống.</a:t>
            </a:r>
          </a:p>
          <a:p>
            <a:pPr marL="342900" indent="-342900" algn="just">
              <a:lnSpc>
                <a:spcPts val="2400"/>
              </a:lnSpc>
              <a:spcBef>
                <a:spcPts val="200"/>
              </a:spcBef>
              <a:spcAft>
                <a:spcPts val="200"/>
              </a:spcAft>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Sơ chế sạch thịt cá sống, không để lẫn thức ăn sống – chín,…</a:t>
            </a:r>
          </a:p>
          <a:p>
            <a:pPr marL="342900" indent="-342900" algn="just">
              <a:lnSpc>
                <a:spcPts val="2400"/>
              </a:lnSpc>
              <a:spcBef>
                <a:spcPts val="200"/>
              </a:spcBef>
              <a:spcAft>
                <a:spcPts val="200"/>
              </a:spcAft>
              <a:buFont typeface="Wingdings" panose="05000000000000000000" pitchFamily="2" charset="2"/>
              <a:buChar char="§"/>
            </a:pP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2693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p:cNvSpPr>
            <a:spLocks noGrp="1"/>
          </p:cNvSpPr>
          <p:nvPr>
            <p:ph type="sldNum" sz="quarter" idx="12"/>
          </p:nvPr>
        </p:nvSpPr>
        <p:spPr>
          <a:xfrm>
            <a:off x="192613" y="187016"/>
            <a:ext cx="6363360" cy="1462318"/>
          </a:xfrm>
        </p:spPr>
        <p:txBody>
          <a:bodyPr/>
          <a:lstStyle/>
          <a:p>
            <a:pPr algn="l"/>
            <a:r>
              <a:rPr lang="vi-VN" sz="2400" b="1" i="1" dirty="0">
                <a:solidFill>
                  <a:srgbClr val="FF0000"/>
                </a:solidFill>
                <a:latin typeface="Times New Roman" panose="02020603050405020304" pitchFamily="18" charset="0"/>
                <a:cs typeface="Times New Roman" panose="02020603050405020304" pitchFamily="18" charset="0"/>
              </a:rPr>
              <a:t>Lấy ví dụ về những vi khuẩn có ích và </a:t>
            </a:r>
            <a:endParaRPr lang="en-US" sz="2400" b="1" i="1" dirty="0">
              <a:solidFill>
                <a:srgbClr val="FF0000"/>
              </a:solidFill>
              <a:latin typeface="Times New Roman" panose="02020603050405020304" pitchFamily="18" charset="0"/>
              <a:cs typeface="Times New Roman" panose="02020603050405020304" pitchFamily="18" charset="0"/>
            </a:endParaRPr>
          </a:p>
          <a:p>
            <a:pPr algn="l"/>
            <a:r>
              <a:rPr lang="vi-VN" sz="2400" b="1" i="1" dirty="0">
                <a:solidFill>
                  <a:srgbClr val="FF0000"/>
                </a:solidFill>
                <a:latin typeface="Times New Roman" panose="02020603050405020304" pitchFamily="18" charset="0"/>
                <a:cs typeface="Times New Roman" panose="02020603050405020304" pitchFamily="18" charset="0"/>
              </a:rPr>
              <a:t>vi khuẩn gây hại đối với sinh vật và </a:t>
            </a:r>
            <a:r>
              <a:rPr lang="en-US" sz="2400" b="1" i="1" dirty="0">
                <a:solidFill>
                  <a:srgbClr val="FF0000"/>
                </a:solidFill>
                <a:latin typeface="Times New Roman" panose="02020603050405020304" pitchFamily="18" charset="0"/>
                <a:cs typeface="Times New Roman" panose="02020603050405020304" pitchFamily="18" charset="0"/>
              </a:rPr>
              <a:t>con </a:t>
            </a:r>
            <a:r>
              <a:rPr lang="vi-VN" sz="2400" b="1" i="1" dirty="0">
                <a:solidFill>
                  <a:srgbClr val="FF0000"/>
                </a:solidFill>
                <a:latin typeface="Times New Roman" panose="02020603050405020304" pitchFamily="18" charset="0"/>
                <a:cs typeface="Times New Roman" panose="02020603050405020304" pitchFamily="18" charset="0"/>
              </a:rPr>
              <a:t>người</a:t>
            </a:r>
            <a:r>
              <a:rPr lang="en-US" sz="2400" b="1" i="1" dirty="0">
                <a:solidFill>
                  <a:srgbClr val="FF0000"/>
                </a:solidFill>
                <a:latin typeface="Times New Roman" panose="02020603050405020304" pitchFamily="18" charset="0"/>
                <a:cs typeface="Times New Roman" panose="02020603050405020304" pitchFamily="18" charset="0"/>
              </a:rPr>
              <a:t>.</a:t>
            </a:r>
            <a:endParaRPr lang="vi-VN" sz="2400" b="1" i="1" dirty="0">
              <a:solidFill>
                <a:srgbClr val="FF0000"/>
              </a:solidFill>
              <a:latin typeface="Times New Roman" panose="02020603050405020304" pitchFamily="18" charset="0"/>
              <a:cs typeface="Times New Roman" panose="02020603050405020304" pitchFamily="18" charset="0"/>
            </a:endParaRPr>
          </a:p>
          <a:p>
            <a:pPr algn="l"/>
            <a:r>
              <a:rPr lang="vi-VN" sz="2400" b="1" i="1" dirty="0">
                <a:solidFill>
                  <a:srgbClr val="FF0000"/>
                </a:solidFill>
                <a:latin typeface="Times New Roman" panose="02020603050405020304" pitchFamily="18" charset="0"/>
                <a:cs typeface="Times New Roman" panose="02020603050405020304" pitchFamily="18" charset="0"/>
              </a:rPr>
              <a:t> </a:t>
            </a:r>
          </a:p>
          <a:p>
            <a:pPr marL="0" lvl="0" indent="0" algn="l" rtl="0">
              <a:spcBef>
                <a:spcPts val="0"/>
              </a:spcBef>
              <a:spcAft>
                <a:spcPts val="0"/>
              </a:spcAft>
              <a:buNone/>
            </a:pPr>
            <a:endParaRPr lang="en" sz="2400" b="1" dirty="0">
              <a:solidFill>
                <a:srgbClr val="FF0000"/>
              </a:solidFill>
              <a:latin typeface="Times New Roman" panose="02020603050405020304" pitchFamily="18" charset="0"/>
              <a:cs typeface="Times New Roman" panose="02020603050405020304" pitchFamily="18" charset="0"/>
            </a:endParaRPr>
          </a:p>
        </p:txBody>
      </p:sp>
      <p:sp>
        <p:nvSpPr>
          <p:cNvPr id="6" name="Rounded Rectangle 5"/>
          <p:cNvSpPr/>
          <p:nvPr/>
        </p:nvSpPr>
        <p:spPr>
          <a:xfrm>
            <a:off x="172907" y="4393213"/>
            <a:ext cx="4202907" cy="563271"/>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Times New Roman" panose="02020603050405020304" pitchFamily="18" charset="0"/>
                <a:cs typeface="Times New Roman" panose="02020603050405020304" pitchFamily="18" charset="0"/>
              </a:rPr>
              <a:t>Vi khuẩn có lợi</a:t>
            </a:r>
          </a:p>
        </p:txBody>
      </p:sp>
      <p:sp>
        <p:nvSpPr>
          <p:cNvPr id="7" name="Rounded Rectangle 6"/>
          <p:cNvSpPr/>
          <p:nvPr/>
        </p:nvSpPr>
        <p:spPr>
          <a:xfrm>
            <a:off x="4871923" y="4436668"/>
            <a:ext cx="4016045" cy="574244"/>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Times New Roman" panose="02020603050405020304" pitchFamily="18" charset="0"/>
                <a:cs typeface="Times New Roman" panose="02020603050405020304" pitchFamily="18" charset="0"/>
              </a:rPr>
              <a:t>Vi khuẩn có hại</a:t>
            </a:r>
          </a:p>
        </p:txBody>
      </p:sp>
      <p:sp>
        <p:nvSpPr>
          <p:cNvPr id="8" name="Rectangle 7"/>
          <p:cNvSpPr/>
          <p:nvPr/>
        </p:nvSpPr>
        <p:spPr>
          <a:xfrm>
            <a:off x="172907" y="1582187"/>
            <a:ext cx="3943547" cy="2811026"/>
          </a:xfrm>
          <a:prstGeom prst="rect">
            <a:avLst/>
          </a:prstGeom>
        </p:spPr>
        <p:txBody>
          <a:bodyPr wrap="square">
            <a:spAutoFit/>
          </a:bodyPr>
          <a:lstStyle/>
          <a:p>
            <a:pPr marL="342900" indent="-342900" algn="just">
              <a:lnSpc>
                <a:spcPts val="2600"/>
              </a:lnSpc>
              <a:spcBef>
                <a:spcPts val="200"/>
              </a:spcBef>
              <a:spcAft>
                <a:spcPts val="200"/>
              </a:spcAft>
              <a:buFont typeface="Wingdings" panose="05000000000000000000" pitchFamily="2" charset="2"/>
              <a:buChar char="§"/>
            </a:pPr>
            <a:r>
              <a:rPr lang="vi-VN" sz="2400" dirty="0">
                <a:latin typeface="Times New Roman" panose="02020603050405020304" pitchFamily="18" charset="0"/>
                <a:cs typeface="Times New Roman" panose="02020603050405020304" pitchFamily="18" charset="0"/>
              </a:rPr>
              <a:t>Lactobacillus</a:t>
            </a:r>
            <a:r>
              <a:rPr lang="en-US" sz="2400" dirty="0">
                <a:latin typeface="Times New Roman" panose="02020603050405020304" pitchFamily="18" charset="0"/>
                <a:cs typeface="Times New Roman" panose="02020603050405020304" pitchFamily="18" charset="0"/>
              </a:rPr>
              <a:t>:</a:t>
            </a:r>
            <a:r>
              <a:rPr lang="vi-VN" sz="2400" dirty="0">
                <a:latin typeface="Times New Roman" panose="02020603050405020304" pitchFamily="18" charset="0"/>
                <a:cs typeface="Times New Roman" panose="02020603050405020304" pitchFamily="18" charset="0"/>
              </a:rPr>
              <a:t> vi khuẩn giúp tiêu diệt nhiều loại hại khuẩn tron</a:t>
            </a:r>
            <a:r>
              <a:rPr lang="en-US" sz="2400" dirty="0">
                <a:latin typeface="Times New Roman" panose="02020603050405020304" pitchFamily="18" charset="0"/>
                <a:cs typeface="Times New Roman" panose="02020603050405020304" pitchFamily="18" charset="0"/>
              </a:rPr>
              <a:t>g </a:t>
            </a:r>
            <a:r>
              <a:rPr lang="vi-VN" sz="2400" dirty="0">
                <a:latin typeface="Times New Roman" panose="02020603050405020304" pitchFamily="18" charset="0"/>
                <a:cs typeface="Times New Roman" panose="02020603050405020304" pitchFamily="18" charset="0"/>
              </a:rPr>
              <a:t>đường ruột. </a:t>
            </a:r>
            <a:endParaRPr lang="en-US" sz="2400" dirty="0">
              <a:latin typeface="Times New Roman" panose="02020603050405020304" pitchFamily="18" charset="0"/>
              <a:cs typeface="Times New Roman" panose="02020603050405020304" pitchFamily="18" charset="0"/>
            </a:endParaRPr>
          </a:p>
          <a:p>
            <a:pPr marL="342900" indent="-342900" algn="just">
              <a:lnSpc>
                <a:spcPts val="2600"/>
              </a:lnSpc>
              <a:spcBef>
                <a:spcPts val="200"/>
              </a:spcBef>
              <a:spcAft>
                <a:spcPts val="200"/>
              </a:spcAf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Microflora: </a:t>
            </a:r>
            <a:r>
              <a:rPr lang="vi-VN" sz="2400" dirty="0">
                <a:latin typeface="Times New Roman" panose="02020603050405020304" pitchFamily="18" charset="0"/>
                <a:cs typeface="Times New Roman" panose="02020603050405020304" pitchFamily="18" charset="0"/>
              </a:rPr>
              <a:t>vi khuẩn, nấm da con người</a:t>
            </a:r>
            <a:r>
              <a:rPr lang="en-US" sz="2400" dirty="0">
                <a:latin typeface="Times New Roman" panose="02020603050405020304" pitchFamily="18" charset="0"/>
                <a:cs typeface="Times New Roman" panose="02020603050405020304" pitchFamily="18" charset="0"/>
              </a:rPr>
              <a:t>, giúp</a:t>
            </a:r>
            <a:r>
              <a:rPr lang="vi-VN" sz="2400" dirty="0">
                <a:latin typeface="Times New Roman" panose="02020603050405020304" pitchFamily="18" charset="0"/>
                <a:cs typeface="Times New Roman" panose="02020603050405020304" pitchFamily="18" charset="0"/>
              </a:rPr>
              <a:t> ngăn chặn tình trạng vết thương bị nhiễm trùn</a:t>
            </a:r>
            <a:r>
              <a:rPr lang="en-US" sz="2400" dirty="0">
                <a:latin typeface="Times New Roman" panose="02020603050405020304" pitchFamily="18" charset="0"/>
                <a:cs typeface="Times New Roman" panose="02020603050405020304" pitchFamily="18" charset="0"/>
              </a:rPr>
              <a:t>g, chữa lành vết thương.</a:t>
            </a:r>
          </a:p>
        </p:txBody>
      </p:sp>
      <p:sp>
        <p:nvSpPr>
          <p:cNvPr id="9" name="Rectangle 8"/>
          <p:cNvSpPr/>
          <p:nvPr/>
        </p:nvSpPr>
        <p:spPr>
          <a:xfrm>
            <a:off x="4922695" y="1649334"/>
            <a:ext cx="3965273" cy="2262158"/>
          </a:xfrm>
          <a:prstGeom prst="rect">
            <a:avLst/>
          </a:prstGeom>
        </p:spPr>
        <p:txBody>
          <a:bodyPr wrap="square">
            <a:spAutoFit/>
          </a:bodyPr>
          <a:lstStyle/>
          <a:p>
            <a:pPr marL="342900" indent="-342900" algn="just">
              <a:lnSpc>
                <a:spcPts val="2600"/>
              </a:lnSpc>
              <a:spcBef>
                <a:spcPts val="200"/>
              </a:spcBef>
              <a:spcAft>
                <a:spcPts val="200"/>
              </a:spcAf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E-coli:</a:t>
            </a:r>
            <a:r>
              <a:rPr lang="vi-VN"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gây bệnh bị tiêu chảy, nôn mửa,…</a:t>
            </a:r>
          </a:p>
          <a:p>
            <a:pPr marL="342900" indent="-342900" algn="jus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S</a:t>
            </a:r>
            <a:r>
              <a:rPr lang="vi-VN" sz="2400" dirty="0">
                <a:latin typeface="Times New Roman" panose="02020603050405020304" pitchFamily="18" charset="0"/>
                <a:cs typeface="Times New Roman" panose="02020603050405020304" pitchFamily="18" charset="0"/>
              </a:rPr>
              <a:t>almonella gây bệnh thương hàn</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
            </a:pPr>
            <a:r>
              <a:rPr lang="vi-VN" sz="2400" dirty="0">
                <a:latin typeface="Times New Roman" panose="02020603050405020304" pitchFamily="18" charset="0"/>
                <a:cs typeface="Times New Roman" panose="02020603050405020304" pitchFamily="18" charset="0"/>
              </a:rPr>
              <a:t>V.cholerae gây bệnh tả</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
            </a:pPr>
            <a:r>
              <a:rPr lang="vi-VN" sz="2400" dirty="0">
                <a:latin typeface="Times New Roman" panose="02020603050405020304" pitchFamily="18" charset="0"/>
                <a:cs typeface="Times New Roman" panose="02020603050405020304" pitchFamily="18" charset="0"/>
              </a:rPr>
              <a:t>Shigella gây bệnh lỵ</a:t>
            </a:r>
          </a:p>
        </p:txBody>
      </p:sp>
    </p:spTree>
    <p:extLst>
      <p:ext uri="{BB962C8B-B14F-4D97-AF65-F5344CB8AC3E}">
        <p14:creationId xmlns:p14="http://schemas.microsoft.com/office/powerpoint/2010/main" val="1092693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barn(inVertical)">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3511" y="-142914"/>
            <a:ext cx="9144000" cy="916011"/>
          </a:xfrm>
        </p:spPr>
        <p:txBody>
          <a:bodyPr/>
          <a:lstStyle/>
          <a:p>
            <a:pPr algn="ctr"/>
            <a:r>
              <a:rPr lang="en-US" sz="2600" b="1" dirty="0">
                <a:solidFill>
                  <a:srgbClr val="0000CC"/>
                </a:solidFill>
                <a:latin typeface="Times New Roman" panose="02020603050405020304" pitchFamily="18" charset="0"/>
                <a:cs typeface="Times New Roman" panose="02020603050405020304" pitchFamily="18" charset="0"/>
              </a:rPr>
              <a:t>III. PHÒNG BỆNH DO VIRUS, VI KHUẨN GÂY NÊN</a:t>
            </a:r>
          </a:p>
        </p:txBody>
      </p:sp>
      <p:sp>
        <p:nvSpPr>
          <p:cNvPr id="5" name="Rectangle 4"/>
          <p:cNvSpPr/>
          <p:nvPr/>
        </p:nvSpPr>
        <p:spPr>
          <a:xfrm>
            <a:off x="650269" y="1366325"/>
            <a:ext cx="6927494" cy="1579920"/>
          </a:xfrm>
          <a:prstGeom prst="rect">
            <a:avLst/>
          </a:prstGeom>
        </p:spPr>
        <p:txBody>
          <a:bodyPr wrap="square">
            <a:spAutoFit/>
          </a:bodyPr>
          <a:lstStyle/>
          <a:p>
            <a:pPr marL="342900" indent="-342900" algn="just">
              <a:lnSpc>
                <a:spcPts val="2800"/>
              </a:lnSpc>
              <a:spcBef>
                <a:spcPts val="200"/>
              </a:spcBef>
              <a:spcAft>
                <a:spcPts val="200"/>
              </a:spcAft>
              <a:buFont typeface="Wingdings" panose="05000000000000000000" pitchFamily="2" charset="2"/>
              <a:buChar char="§"/>
            </a:pPr>
            <a:r>
              <a:rPr lang="en-US" sz="2000" b="1" dirty="0">
                <a:solidFill>
                  <a:schemeClr val="accent5">
                    <a:lumMod val="25000"/>
                  </a:schemeClr>
                </a:solidFill>
                <a:latin typeface="Times New Roman" panose="02020603050405020304" pitchFamily="18" charset="0"/>
                <a:ea typeface="Calibri" panose="020F0502020204030204" pitchFamily="34" charset="0"/>
                <a:cs typeface="Times New Roman" panose="02020603050405020304" pitchFamily="18" charset="0"/>
              </a:rPr>
              <a:t>Hơn 70% các loại bệnh ở người do virus và vi khuẩn </a:t>
            </a:r>
            <a:r>
              <a:rPr lang="en-US" sz="2000" b="1" dirty="0">
                <a:solidFill>
                  <a:schemeClr val="accent5">
                    <a:lumMod val="25000"/>
                  </a:schemeClr>
                </a:solidFill>
                <a:latin typeface="Times New Roman" panose="02020603050405020304" pitchFamily="18" charset="0"/>
                <a:cs typeface="Times New Roman" panose="02020603050405020304" pitchFamily="18" charset="0"/>
              </a:rPr>
              <a:t>và là bệnh truyền nhiễm. </a:t>
            </a:r>
          </a:p>
          <a:p>
            <a:pPr marL="342900" indent="-342900" algn="just">
              <a:lnSpc>
                <a:spcPts val="2800"/>
              </a:lnSpc>
              <a:spcBef>
                <a:spcPts val="200"/>
              </a:spcBef>
              <a:spcAft>
                <a:spcPts val="200"/>
              </a:spcAft>
              <a:buFont typeface="Wingdings" panose="05000000000000000000" pitchFamily="2" charset="2"/>
              <a:buChar char="§"/>
            </a:pPr>
            <a:r>
              <a:rPr lang="en-US" sz="2000" b="1" i="1" dirty="0">
                <a:solidFill>
                  <a:srgbClr val="FF0000"/>
                </a:solidFill>
                <a:latin typeface="Times New Roman" panose="02020603050405020304" pitchFamily="18" charset="0"/>
                <a:cs typeface="Times New Roman" panose="02020603050405020304" pitchFamily="18" charset="0"/>
              </a:rPr>
              <a:t>Theo em, làm cách nào để phòng chống, ngăn ngừa bệnh do virus, vi khuẩn gây ra ở người?</a:t>
            </a:r>
            <a:endParaRPr lang="en-US" sz="2000" b="1" dirty="0">
              <a:solidFill>
                <a:srgbClr val="FF0000"/>
              </a:solidFill>
              <a:latin typeface="Times New Roman" panose="02020603050405020304" pitchFamily="18" charset="0"/>
              <a:cs typeface="Times New Roman" panose="02020603050405020304" pitchFamily="18" charset="0"/>
            </a:endParaRPr>
          </a:p>
        </p:txBody>
      </p:sp>
      <p:sp>
        <p:nvSpPr>
          <p:cNvPr id="8" name="Title 1"/>
          <p:cNvSpPr txBox="1">
            <a:spLocks/>
          </p:cNvSpPr>
          <p:nvPr/>
        </p:nvSpPr>
        <p:spPr>
          <a:xfrm>
            <a:off x="435780" y="863661"/>
            <a:ext cx="2952998" cy="41209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4800"/>
              <a:buFont typeface="Montserrat"/>
              <a:buNone/>
              <a:defRPr sz="4800" b="1" i="0" u="none" strike="noStrike" cap="none">
                <a:solidFill>
                  <a:schemeClr val="dk1"/>
                </a:solidFill>
                <a:latin typeface="Montserrat"/>
                <a:ea typeface="Montserrat"/>
                <a:cs typeface="Montserrat"/>
                <a:sym typeface="Montserrat"/>
              </a:defRPr>
            </a:lvl1pPr>
            <a:lvl2pPr marR="0" lvl="1" algn="r" rtl="0">
              <a:lnSpc>
                <a:spcPct val="100000"/>
              </a:lnSpc>
              <a:spcBef>
                <a:spcPts val="0"/>
              </a:spcBef>
              <a:spcAft>
                <a:spcPts val="0"/>
              </a:spcAft>
              <a:buClr>
                <a:schemeClr val="dk1"/>
              </a:buClr>
              <a:buSzPts val="4800"/>
              <a:buFont typeface="Montserrat"/>
              <a:buNone/>
              <a:defRPr sz="4800" b="1" i="0" u="none" strike="noStrike" cap="none">
                <a:solidFill>
                  <a:schemeClr val="dk1"/>
                </a:solidFill>
                <a:latin typeface="Montserrat"/>
                <a:ea typeface="Montserrat"/>
                <a:cs typeface="Montserrat"/>
                <a:sym typeface="Montserrat"/>
              </a:defRPr>
            </a:lvl2pPr>
            <a:lvl3pPr marR="0" lvl="2" algn="r" rtl="0">
              <a:lnSpc>
                <a:spcPct val="100000"/>
              </a:lnSpc>
              <a:spcBef>
                <a:spcPts val="0"/>
              </a:spcBef>
              <a:spcAft>
                <a:spcPts val="0"/>
              </a:spcAft>
              <a:buClr>
                <a:schemeClr val="dk1"/>
              </a:buClr>
              <a:buSzPts val="4800"/>
              <a:buFont typeface="Montserrat"/>
              <a:buNone/>
              <a:defRPr sz="4800" b="1" i="0" u="none" strike="noStrike" cap="none">
                <a:solidFill>
                  <a:schemeClr val="dk1"/>
                </a:solidFill>
                <a:latin typeface="Montserrat"/>
                <a:ea typeface="Montserrat"/>
                <a:cs typeface="Montserrat"/>
                <a:sym typeface="Montserrat"/>
              </a:defRPr>
            </a:lvl3pPr>
            <a:lvl4pPr marR="0" lvl="3" algn="r" rtl="0">
              <a:lnSpc>
                <a:spcPct val="100000"/>
              </a:lnSpc>
              <a:spcBef>
                <a:spcPts val="0"/>
              </a:spcBef>
              <a:spcAft>
                <a:spcPts val="0"/>
              </a:spcAft>
              <a:buClr>
                <a:schemeClr val="dk1"/>
              </a:buClr>
              <a:buSzPts val="4800"/>
              <a:buFont typeface="Montserrat"/>
              <a:buNone/>
              <a:defRPr sz="4800" b="1" i="0" u="none" strike="noStrike" cap="none">
                <a:solidFill>
                  <a:schemeClr val="dk1"/>
                </a:solidFill>
                <a:latin typeface="Montserrat"/>
                <a:ea typeface="Montserrat"/>
                <a:cs typeface="Montserrat"/>
                <a:sym typeface="Montserrat"/>
              </a:defRPr>
            </a:lvl4pPr>
            <a:lvl5pPr marR="0" lvl="4" algn="r" rtl="0">
              <a:lnSpc>
                <a:spcPct val="100000"/>
              </a:lnSpc>
              <a:spcBef>
                <a:spcPts val="0"/>
              </a:spcBef>
              <a:spcAft>
                <a:spcPts val="0"/>
              </a:spcAft>
              <a:buClr>
                <a:schemeClr val="dk1"/>
              </a:buClr>
              <a:buSzPts val="4800"/>
              <a:buFont typeface="Montserrat"/>
              <a:buNone/>
              <a:defRPr sz="4800" b="1" i="0" u="none" strike="noStrike" cap="none">
                <a:solidFill>
                  <a:schemeClr val="dk1"/>
                </a:solidFill>
                <a:latin typeface="Montserrat"/>
                <a:ea typeface="Montserrat"/>
                <a:cs typeface="Montserrat"/>
                <a:sym typeface="Montserrat"/>
              </a:defRPr>
            </a:lvl5pPr>
            <a:lvl6pPr marR="0" lvl="5" algn="r" rtl="0">
              <a:lnSpc>
                <a:spcPct val="100000"/>
              </a:lnSpc>
              <a:spcBef>
                <a:spcPts val="0"/>
              </a:spcBef>
              <a:spcAft>
                <a:spcPts val="0"/>
              </a:spcAft>
              <a:buClr>
                <a:schemeClr val="dk1"/>
              </a:buClr>
              <a:buSzPts val="4800"/>
              <a:buFont typeface="Montserrat"/>
              <a:buNone/>
              <a:defRPr sz="4800" b="1" i="0" u="none" strike="noStrike" cap="none">
                <a:solidFill>
                  <a:schemeClr val="dk1"/>
                </a:solidFill>
                <a:latin typeface="Montserrat"/>
                <a:ea typeface="Montserrat"/>
                <a:cs typeface="Montserrat"/>
                <a:sym typeface="Montserrat"/>
              </a:defRPr>
            </a:lvl6pPr>
            <a:lvl7pPr marR="0" lvl="6" algn="r" rtl="0">
              <a:lnSpc>
                <a:spcPct val="100000"/>
              </a:lnSpc>
              <a:spcBef>
                <a:spcPts val="0"/>
              </a:spcBef>
              <a:spcAft>
                <a:spcPts val="0"/>
              </a:spcAft>
              <a:buClr>
                <a:schemeClr val="dk1"/>
              </a:buClr>
              <a:buSzPts val="4800"/>
              <a:buFont typeface="Montserrat"/>
              <a:buNone/>
              <a:defRPr sz="4800" b="1" i="0" u="none" strike="noStrike" cap="none">
                <a:solidFill>
                  <a:schemeClr val="dk1"/>
                </a:solidFill>
                <a:latin typeface="Montserrat"/>
                <a:ea typeface="Montserrat"/>
                <a:cs typeface="Montserrat"/>
                <a:sym typeface="Montserrat"/>
              </a:defRPr>
            </a:lvl7pPr>
            <a:lvl8pPr marR="0" lvl="7" algn="r" rtl="0">
              <a:lnSpc>
                <a:spcPct val="100000"/>
              </a:lnSpc>
              <a:spcBef>
                <a:spcPts val="0"/>
              </a:spcBef>
              <a:spcAft>
                <a:spcPts val="0"/>
              </a:spcAft>
              <a:buClr>
                <a:schemeClr val="dk1"/>
              </a:buClr>
              <a:buSzPts val="4800"/>
              <a:buFont typeface="Montserrat"/>
              <a:buNone/>
              <a:defRPr sz="4800" b="1" i="0" u="none" strike="noStrike" cap="none">
                <a:solidFill>
                  <a:schemeClr val="dk1"/>
                </a:solidFill>
                <a:latin typeface="Montserrat"/>
                <a:ea typeface="Montserrat"/>
                <a:cs typeface="Montserrat"/>
                <a:sym typeface="Montserrat"/>
              </a:defRPr>
            </a:lvl8pPr>
            <a:lvl9pPr marR="0" lvl="8" algn="r" rtl="0">
              <a:lnSpc>
                <a:spcPct val="100000"/>
              </a:lnSpc>
              <a:spcBef>
                <a:spcPts val="0"/>
              </a:spcBef>
              <a:spcAft>
                <a:spcPts val="0"/>
              </a:spcAft>
              <a:buClr>
                <a:schemeClr val="dk1"/>
              </a:buClr>
              <a:buSzPts val="4800"/>
              <a:buFont typeface="Montserrat"/>
              <a:buNone/>
              <a:defRPr sz="4800" b="1" i="0" u="none" strike="noStrike" cap="none">
                <a:solidFill>
                  <a:schemeClr val="dk1"/>
                </a:solidFill>
                <a:latin typeface="Montserrat"/>
                <a:ea typeface="Montserrat"/>
                <a:cs typeface="Montserrat"/>
                <a:sym typeface="Montserrat"/>
              </a:defRPr>
            </a:lvl9pPr>
          </a:lstStyle>
          <a:p>
            <a:pPr algn="l"/>
            <a:r>
              <a:rPr lang="en-US" sz="2600" dirty="0">
                <a:solidFill>
                  <a:srgbClr val="0000CC"/>
                </a:solidFill>
                <a:latin typeface="Times New Roman" panose="02020603050405020304" pitchFamily="18" charset="0"/>
                <a:cs typeface="Times New Roman" panose="02020603050405020304" pitchFamily="18" charset="0"/>
              </a:rPr>
              <a:t>1. </a:t>
            </a:r>
            <a:r>
              <a:rPr lang="en-US" sz="2600" dirty="0" err="1">
                <a:solidFill>
                  <a:srgbClr val="0000CC"/>
                </a:solidFill>
                <a:latin typeface="Times New Roman" panose="02020603050405020304" pitchFamily="18" charset="0"/>
                <a:cs typeface="Times New Roman" panose="02020603050405020304" pitchFamily="18" charset="0"/>
              </a:rPr>
              <a:t>Phòng</a:t>
            </a:r>
            <a:r>
              <a:rPr lang="en-US" sz="2600" dirty="0">
                <a:solidFill>
                  <a:srgbClr val="0000CC"/>
                </a:solidFill>
                <a:latin typeface="Times New Roman" panose="02020603050405020304" pitchFamily="18" charset="0"/>
                <a:cs typeface="Times New Roman" panose="02020603050405020304" pitchFamily="18" charset="0"/>
              </a:rPr>
              <a:t> </a:t>
            </a:r>
            <a:r>
              <a:rPr lang="en-US" sz="2600" dirty="0" err="1">
                <a:solidFill>
                  <a:srgbClr val="0000CC"/>
                </a:solidFill>
                <a:latin typeface="Times New Roman" panose="02020603050405020304" pitchFamily="18" charset="0"/>
                <a:cs typeface="Times New Roman" panose="02020603050405020304" pitchFamily="18" charset="0"/>
              </a:rPr>
              <a:t>bệnh</a:t>
            </a:r>
            <a:endParaRPr lang="en-US" sz="2600" dirty="0">
              <a:solidFill>
                <a:srgbClr val="0000C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591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3"/>
          <p:cNvSpPr txBox="1">
            <a:spLocks noGrp="1"/>
          </p:cNvSpPr>
          <p:nvPr>
            <p:ph type="ctrTitle"/>
          </p:nvPr>
        </p:nvSpPr>
        <p:spPr>
          <a:xfrm>
            <a:off x="936978" y="809012"/>
            <a:ext cx="6186312" cy="1762738"/>
          </a:xfrm>
          <a:prstGeom prst="rect">
            <a:avLst/>
          </a:prstGeom>
          <a:solidFill>
            <a:schemeClr val="bg1"/>
          </a:solidFill>
        </p:spPr>
        <p:txBody>
          <a:bodyPr spcFirstLastPara="1" wrap="square" lIns="91425" tIns="91425" rIns="91425" bIns="91425" anchor="b" anchorCtr="0">
            <a:noAutofit/>
          </a:bodyPr>
          <a:lstStyle/>
          <a:p>
            <a:pPr marL="0" lvl="0" indent="0" algn="ctr" rtl="0">
              <a:spcBef>
                <a:spcPts val="0"/>
              </a:spcBef>
              <a:spcAft>
                <a:spcPts val="0"/>
              </a:spcAft>
              <a:buNone/>
            </a:pPr>
            <a:r>
              <a:rPr lang="en" sz="4000" b="1" dirty="0">
                <a:solidFill>
                  <a:srgbClr val="C00000"/>
                </a:solidFill>
                <a:latin typeface="Times New Roman" panose="02020603050405020304" pitchFamily="18" charset="0"/>
                <a:cs typeface="Times New Roman" panose="02020603050405020304" pitchFamily="18" charset="0"/>
              </a:rPr>
              <a:t>TIẾT 17 BÀI 16: </a:t>
            </a:r>
            <a:br>
              <a:rPr lang="en" sz="4000" b="1" dirty="0">
                <a:solidFill>
                  <a:srgbClr val="C00000"/>
                </a:solidFill>
                <a:latin typeface="Times New Roman" panose="02020603050405020304" pitchFamily="18" charset="0"/>
                <a:cs typeface="Times New Roman" panose="02020603050405020304" pitchFamily="18" charset="0"/>
              </a:rPr>
            </a:br>
            <a:r>
              <a:rPr lang="en" sz="4000" b="1" dirty="0">
                <a:solidFill>
                  <a:srgbClr val="C00000"/>
                </a:solidFill>
                <a:latin typeface="Times New Roman" panose="02020603050405020304" pitchFamily="18" charset="0"/>
                <a:cs typeface="Times New Roman" panose="02020603050405020304" pitchFamily="18" charset="0"/>
              </a:rPr>
              <a:t>VIRUS VÀ VI KHUẨN</a:t>
            </a:r>
            <a:endParaRPr sz="4000" b="1"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wheel(1)">
                                      <p:cBhvr>
                                        <p:cTn id="7" dur="20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46303" y="83301"/>
            <a:ext cx="2875815" cy="2250021"/>
          </a:xfrm>
          <a:prstGeom prst="rect">
            <a:avLst/>
          </a:prstGeom>
          <a:ln>
            <a:solidFill>
              <a:schemeClr val="tx1"/>
            </a:solidFill>
          </a:ln>
        </p:spPr>
      </p:pic>
      <p:sp>
        <p:nvSpPr>
          <p:cNvPr id="9" name="Rectangle 8"/>
          <p:cNvSpPr/>
          <p:nvPr/>
        </p:nvSpPr>
        <p:spPr>
          <a:xfrm>
            <a:off x="0" y="2389519"/>
            <a:ext cx="4396436" cy="338554"/>
          </a:xfrm>
          <a:prstGeom prst="rect">
            <a:avLst/>
          </a:prstGeom>
        </p:spPr>
        <p:txBody>
          <a:bodyPr wrap="square">
            <a:spAutoFit/>
          </a:bodyPr>
          <a:lstStyle/>
          <a:p>
            <a:r>
              <a:rPr lang="en-US" sz="1600" b="1" dirty="0">
                <a:solidFill>
                  <a:srgbClr val="FF0000"/>
                </a:solidFill>
              </a:rPr>
              <a:t>Đeo khẩu trang khi ra ngoài</a:t>
            </a:r>
            <a:endParaRPr lang="en-US" sz="1600" dirty="0">
              <a:solidFill>
                <a:srgbClr val="FF0000"/>
              </a:solidFill>
            </a:endParaRPr>
          </a:p>
        </p:txBody>
      </p:sp>
      <p:pic>
        <p:nvPicPr>
          <p:cNvPr id="10" name="Picture 9"/>
          <p:cNvPicPr>
            <a:picLocks noChangeAspect="1"/>
          </p:cNvPicPr>
          <p:nvPr/>
        </p:nvPicPr>
        <p:blipFill>
          <a:blip r:embed="rId3"/>
          <a:stretch>
            <a:fillRect/>
          </a:stretch>
        </p:blipFill>
        <p:spPr>
          <a:xfrm>
            <a:off x="199696" y="2721371"/>
            <a:ext cx="2804761" cy="1987263"/>
          </a:xfrm>
          <a:prstGeom prst="rect">
            <a:avLst/>
          </a:prstGeom>
          <a:ln>
            <a:solidFill>
              <a:schemeClr val="tx1"/>
            </a:solidFill>
          </a:ln>
        </p:spPr>
      </p:pic>
      <p:sp>
        <p:nvSpPr>
          <p:cNvPr id="11" name="Rectangle 10"/>
          <p:cNvSpPr/>
          <p:nvPr/>
        </p:nvSpPr>
        <p:spPr>
          <a:xfrm>
            <a:off x="-380473" y="4804946"/>
            <a:ext cx="3659873" cy="307777"/>
          </a:xfrm>
          <a:prstGeom prst="rect">
            <a:avLst/>
          </a:prstGeom>
        </p:spPr>
        <p:txBody>
          <a:bodyPr wrap="square">
            <a:spAutoFit/>
          </a:bodyPr>
          <a:lstStyle/>
          <a:p>
            <a:pPr algn="ctr"/>
            <a:r>
              <a:rPr lang="en-US" b="1" dirty="0">
                <a:solidFill>
                  <a:srgbClr val="FF0000"/>
                </a:solidFill>
              </a:rPr>
              <a:t>Tập thể dục rèn luyện sức khỏe</a:t>
            </a:r>
            <a:endParaRPr lang="en-US" dirty="0">
              <a:solidFill>
                <a:srgbClr val="FF0000"/>
              </a:solidFill>
            </a:endParaRPr>
          </a:p>
        </p:txBody>
      </p:sp>
      <p:pic>
        <p:nvPicPr>
          <p:cNvPr id="2050" name="Picture 2" descr="C:\Users\Nguyen Nhung\Desktop\C.jpg"/>
          <p:cNvPicPr>
            <a:picLocks noChangeAspect="1" noChangeArrowheads="1"/>
          </p:cNvPicPr>
          <p:nvPr/>
        </p:nvPicPr>
        <p:blipFill>
          <a:blip r:embed="rId4"/>
          <a:srcRect/>
          <a:stretch>
            <a:fillRect/>
          </a:stretch>
        </p:blipFill>
        <p:spPr bwMode="auto">
          <a:xfrm>
            <a:off x="3412123" y="2712725"/>
            <a:ext cx="2825406" cy="2011675"/>
          </a:xfrm>
          <a:prstGeom prst="rect">
            <a:avLst/>
          </a:prstGeom>
          <a:noFill/>
          <a:ln>
            <a:solidFill>
              <a:schemeClr val="tx1"/>
            </a:solidFill>
          </a:ln>
        </p:spPr>
      </p:pic>
      <p:pic>
        <p:nvPicPr>
          <p:cNvPr id="2051" name="Picture 3" descr="C:\Users\Nguyen Nhung\Desktop\B.jpg"/>
          <p:cNvPicPr>
            <a:picLocks noChangeAspect="1" noChangeArrowheads="1"/>
          </p:cNvPicPr>
          <p:nvPr/>
        </p:nvPicPr>
        <p:blipFill>
          <a:blip r:embed="rId5"/>
          <a:srcRect/>
          <a:stretch>
            <a:fillRect/>
          </a:stretch>
        </p:blipFill>
        <p:spPr bwMode="auto">
          <a:xfrm>
            <a:off x="3327267" y="108858"/>
            <a:ext cx="2921147" cy="2220685"/>
          </a:xfrm>
          <a:prstGeom prst="rect">
            <a:avLst/>
          </a:prstGeom>
          <a:noFill/>
          <a:ln>
            <a:solidFill>
              <a:schemeClr val="tx1"/>
            </a:solidFill>
          </a:ln>
        </p:spPr>
      </p:pic>
      <p:sp>
        <p:nvSpPr>
          <p:cNvPr id="12" name="TextBox 11"/>
          <p:cNvSpPr txBox="1"/>
          <p:nvPr/>
        </p:nvSpPr>
        <p:spPr>
          <a:xfrm>
            <a:off x="3614071" y="2351314"/>
            <a:ext cx="2784737" cy="307777"/>
          </a:xfrm>
          <a:prstGeom prst="rect">
            <a:avLst/>
          </a:prstGeom>
          <a:noFill/>
        </p:spPr>
        <p:txBody>
          <a:bodyPr wrap="none" rtlCol="0">
            <a:spAutoFit/>
          </a:bodyPr>
          <a:lstStyle/>
          <a:p>
            <a:r>
              <a:rPr lang="en-US" b="1" dirty="0" err="1"/>
              <a:t>ĂNn</a:t>
            </a:r>
            <a:r>
              <a:rPr lang="en-US" b="1" dirty="0"/>
              <a:t> </a:t>
            </a:r>
            <a:r>
              <a:rPr lang="en-US" b="1" dirty="0" err="1"/>
              <a:t>uống</a:t>
            </a:r>
            <a:r>
              <a:rPr lang="en-US" b="1" dirty="0"/>
              <a:t> </a:t>
            </a:r>
            <a:r>
              <a:rPr lang="en-US" b="1" dirty="0" err="1"/>
              <a:t>đủ</a:t>
            </a:r>
            <a:r>
              <a:rPr lang="en-US" b="1" dirty="0"/>
              <a:t> </a:t>
            </a:r>
            <a:r>
              <a:rPr lang="en-US" b="1" dirty="0" err="1"/>
              <a:t>chất</a:t>
            </a:r>
            <a:r>
              <a:rPr lang="en-US" b="1" dirty="0"/>
              <a:t> </a:t>
            </a:r>
            <a:r>
              <a:rPr lang="en-US" b="1" dirty="0" err="1"/>
              <a:t>dinh</a:t>
            </a:r>
            <a:r>
              <a:rPr lang="en-US" b="1" dirty="0"/>
              <a:t> </a:t>
            </a:r>
            <a:r>
              <a:rPr lang="en-US" b="1" dirty="0" err="1"/>
              <a:t>dưỡng</a:t>
            </a:r>
            <a:endParaRPr lang="en-US" b="1" dirty="0"/>
          </a:p>
        </p:txBody>
      </p:sp>
      <p:sp>
        <p:nvSpPr>
          <p:cNvPr id="13" name="TextBox 12"/>
          <p:cNvSpPr txBox="1"/>
          <p:nvPr/>
        </p:nvSpPr>
        <p:spPr>
          <a:xfrm>
            <a:off x="3755586" y="4792179"/>
            <a:ext cx="1795684" cy="307777"/>
          </a:xfrm>
          <a:prstGeom prst="rect">
            <a:avLst/>
          </a:prstGeom>
          <a:noFill/>
        </p:spPr>
        <p:txBody>
          <a:bodyPr wrap="none" rtlCol="0">
            <a:spAutoFit/>
          </a:bodyPr>
          <a:lstStyle/>
          <a:p>
            <a:r>
              <a:rPr lang="en-US" b="1" dirty="0" err="1"/>
              <a:t>Bảo</a:t>
            </a:r>
            <a:r>
              <a:rPr lang="en-US" b="1" dirty="0"/>
              <a:t> </a:t>
            </a:r>
            <a:r>
              <a:rPr lang="en-US" b="1" dirty="0" err="1"/>
              <a:t>vệ</a:t>
            </a:r>
            <a:r>
              <a:rPr lang="en-US" b="1" dirty="0"/>
              <a:t> </a:t>
            </a:r>
            <a:r>
              <a:rPr lang="en-US" b="1" dirty="0" err="1"/>
              <a:t>môi</a:t>
            </a:r>
            <a:r>
              <a:rPr lang="en-US" b="1" dirty="0"/>
              <a:t> </a:t>
            </a:r>
            <a:r>
              <a:rPr lang="en-US" b="1" dirty="0" err="1"/>
              <a:t>trường</a:t>
            </a:r>
            <a:endParaRPr lang="en-US" b="1" dirty="0"/>
          </a:p>
        </p:txBody>
      </p:sp>
      <p:pic>
        <p:nvPicPr>
          <p:cNvPr id="14" name="Picture 13"/>
          <p:cNvPicPr>
            <a:picLocks noChangeAspect="1"/>
          </p:cNvPicPr>
          <p:nvPr/>
        </p:nvPicPr>
        <p:blipFill>
          <a:blip r:embed="rId6"/>
          <a:stretch>
            <a:fillRect/>
          </a:stretch>
        </p:blipFill>
        <p:spPr>
          <a:xfrm>
            <a:off x="6596742" y="150016"/>
            <a:ext cx="2288600" cy="2157755"/>
          </a:xfrm>
          <a:prstGeom prst="rect">
            <a:avLst/>
          </a:prstGeom>
          <a:ln>
            <a:solidFill>
              <a:schemeClr val="tx1"/>
            </a:solidFill>
          </a:ln>
        </p:spPr>
      </p:pic>
      <p:sp>
        <p:nvSpPr>
          <p:cNvPr id="15" name="Rectangle 14"/>
          <p:cNvSpPr/>
          <p:nvPr/>
        </p:nvSpPr>
        <p:spPr>
          <a:xfrm>
            <a:off x="6672941" y="2327176"/>
            <a:ext cx="2288600" cy="307777"/>
          </a:xfrm>
          <a:prstGeom prst="rect">
            <a:avLst/>
          </a:prstGeom>
          <a:ln>
            <a:solidFill>
              <a:schemeClr val="tx1"/>
            </a:solidFill>
          </a:ln>
        </p:spPr>
        <p:txBody>
          <a:bodyPr wrap="square">
            <a:spAutoFit/>
          </a:bodyPr>
          <a:lstStyle/>
          <a:p>
            <a:pPr algn="ctr"/>
            <a:r>
              <a:rPr lang="en-US" b="1" dirty="0">
                <a:solidFill>
                  <a:srgbClr val="FF0000"/>
                </a:solidFill>
              </a:rPr>
              <a:t>Rửa tay bằng xà phòng</a:t>
            </a:r>
          </a:p>
        </p:txBody>
      </p:sp>
      <p:pic>
        <p:nvPicPr>
          <p:cNvPr id="2052" name="Picture 4" descr="C:\Users\Nguyen Nhung\Desktop\f.jpg"/>
          <p:cNvPicPr>
            <a:picLocks noChangeAspect="1" noChangeArrowheads="1"/>
          </p:cNvPicPr>
          <p:nvPr/>
        </p:nvPicPr>
        <p:blipFill>
          <a:blip r:embed="rId7"/>
          <a:srcRect/>
          <a:stretch>
            <a:fillRect/>
          </a:stretch>
        </p:blipFill>
        <p:spPr bwMode="auto">
          <a:xfrm>
            <a:off x="6596743" y="2701699"/>
            <a:ext cx="2365602" cy="2218644"/>
          </a:xfrm>
          <a:prstGeom prst="rect">
            <a:avLst/>
          </a:prstGeom>
          <a:noFill/>
          <a:ln>
            <a:solidFill>
              <a:schemeClr val="tx1"/>
            </a:solidFill>
          </a:ln>
        </p:spPr>
      </p:pic>
    </p:spTree>
    <p:extLst>
      <p:ext uri="{BB962C8B-B14F-4D97-AF65-F5344CB8AC3E}">
        <p14:creationId xmlns:p14="http://schemas.microsoft.com/office/powerpoint/2010/main" val="42059100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05100"/>
            <a:ext cx="9144000" cy="916011"/>
          </a:xfrm>
        </p:spPr>
        <p:txBody>
          <a:bodyPr/>
          <a:lstStyle/>
          <a:p>
            <a:pPr algn="ctr"/>
            <a:r>
              <a:rPr lang="en-US" sz="2400" dirty="0">
                <a:latin typeface="Times New Roman" panose="02020603050405020304" pitchFamily="18" charset="0"/>
                <a:cs typeface="Times New Roman" panose="02020603050405020304" pitchFamily="18" charset="0"/>
              </a:rPr>
              <a:t>III. PHÒNG BỆNH DO VIRUS, VI KHUẨN GÂY NÊN</a:t>
            </a:r>
          </a:p>
        </p:txBody>
      </p:sp>
      <p:sp>
        <p:nvSpPr>
          <p:cNvPr id="6" name="Slide Number Placeholder 1"/>
          <p:cNvSpPr>
            <a:spLocks noGrp="1"/>
          </p:cNvSpPr>
          <p:nvPr>
            <p:ph type="sldNum" idx="12"/>
          </p:nvPr>
        </p:nvSpPr>
        <p:spPr>
          <a:xfrm>
            <a:off x="923855" y="1210531"/>
            <a:ext cx="5815612" cy="3453022"/>
          </a:xfrm>
        </p:spPr>
        <p:txBody>
          <a:bodyPr/>
          <a:lstStyle/>
          <a:p>
            <a:pPr marL="0" lvl="0" indent="0" algn="l" rtl="0">
              <a:spcBef>
                <a:spcPts val="0"/>
              </a:spcBef>
              <a:spcAft>
                <a:spcPts val="0"/>
              </a:spcAft>
              <a:buNone/>
            </a:pPr>
            <a:r>
              <a:rPr lang="en" sz="2400" dirty="0">
                <a:solidFill>
                  <a:schemeClr val="tx1"/>
                </a:solidFill>
                <a:latin typeface="Times New Roman" panose="02020603050405020304" pitchFamily="18" charset="0"/>
                <a:cs typeface="Times New Roman" panose="02020603050405020304" pitchFamily="18" charset="0"/>
              </a:rPr>
              <a:t>+ Cách phòng chống vi khuẩn, virus:</a:t>
            </a:r>
          </a:p>
          <a:p>
            <a:pPr marL="0" lvl="0" indent="0" algn="l" rtl="0">
              <a:spcBef>
                <a:spcPts val="0"/>
              </a:spcBef>
              <a:spcAft>
                <a:spcPts val="0"/>
              </a:spcAft>
              <a:buNone/>
            </a:pPr>
            <a:r>
              <a:rPr lang="en-US" sz="2400" dirty="0">
                <a:solidFill>
                  <a:schemeClr val="tx1"/>
                </a:solidFill>
                <a:latin typeface="Times New Roman" panose="02020603050405020304" pitchFamily="18" charset="0"/>
                <a:cs typeface="Times New Roman" panose="02020603050405020304" pitchFamily="18" charset="0"/>
              </a:rPr>
              <a:t>-</a:t>
            </a:r>
            <a:r>
              <a:rPr lang="en-US" sz="2400" dirty="0" err="1">
                <a:solidFill>
                  <a:schemeClr val="tx1"/>
                </a:solidFill>
                <a:latin typeface="Times New Roman" panose="02020603050405020304" pitchFamily="18" charset="0"/>
                <a:cs typeface="Times New Roman" panose="02020603050405020304" pitchFamily="18" charset="0"/>
              </a:rPr>
              <a:t>Đeo</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khẩu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trang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khi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ra</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ngoài</a:t>
            </a:r>
            <a:endParaRPr lang="en-US" sz="2400" dirty="0">
              <a:solidFill>
                <a:schemeClr val="tx1"/>
              </a:solidFill>
              <a:latin typeface="Times New Roman" panose="02020603050405020304" pitchFamily="18" charset="0"/>
              <a:cs typeface="Times New Roman" panose="02020603050405020304" pitchFamily="18" charset="0"/>
            </a:endParaRPr>
          </a:p>
          <a:p>
            <a:pPr algn="l"/>
            <a:r>
              <a:rPr lang="en-US" sz="2400" dirty="0">
                <a:solidFill>
                  <a:schemeClr val="tx1"/>
                </a:solidFill>
                <a:latin typeface="Times New Roman" panose="02020603050405020304" pitchFamily="18" charset="0"/>
                <a:cs typeface="Times New Roman" panose="02020603050405020304" pitchFamily="18" charset="0"/>
              </a:rPr>
              <a:t>-</a:t>
            </a:r>
            <a:r>
              <a:rPr lang="en-US" sz="2400" dirty="0" err="1">
                <a:solidFill>
                  <a:schemeClr val="tx1"/>
                </a:solidFill>
                <a:latin typeface="Times New Roman" panose="02020603050405020304" pitchFamily="18" charset="0"/>
                <a:cs typeface="Times New Roman" panose="02020603050405020304" pitchFamily="18" charset="0"/>
              </a:rPr>
              <a:t>Tập</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thể</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dục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rèn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luyện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sức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khỏe</a:t>
            </a:r>
            <a:endParaRPr lang="en-US" sz="2400" dirty="0">
              <a:solidFill>
                <a:schemeClr val="tx1"/>
              </a:solidFill>
              <a:latin typeface="Times New Roman" panose="02020603050405020304" pitchFamily="18" charset="0"/>
              <a:cs typeface="Times New Roman" panose="02020603050405020304" pitchFamily="18" charset="0"/>
            </a:endParaRPr>
          </a:p>
          <a:p>
            <a:pPr algn="l"/>
            <a:r>
              <a:rPr lang="en-US" sz="2400" dirty="0">
                <a:solidFill>
                  <a:schemeClr val="tx1"/>
                </a:solidFill>
                <a:latin typeface="Times New Roman" panose="02020603050405020304" pitchFamily="18" charset="0"/>
                <a:cs typeface="Times New Roman" panose="02020603050405020304" pitchFamily="18" charset="0"/>
              </a:rPr>
              <a:t>-</a:t>
            </a:r>
            <a:r>
              <a:rPr lang="en-US" sz="2400" dirty="0" err="1">
                <a:solidFill>
                  <a:schemeClr val="tx1"/>
                </a:solidFill>
                <a:latin typeface="Times New Roman" panose="02020603050405020304" pitchFamily="18" charset="0"/>
                <a:cs typeface="Times New Roman" panose="02020603050405020304" pitchFamily="18" charset="0"/>
              </a:rPr>
              <a:t>Ăn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uống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đủ</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chất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dinh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dưỡng</a:t>
            </a:r>
            <a:endParaRPr lang="en-US" sz="2400" dirty="0">
              <a:solidFill>
                <a:schemeClr val="tx1"/>
              </a:solidFill>
              <a:latin typeface="Times New Roman" panose="02020603050405020304" pitchFamily="18" charset="0"/>
              <a:cs typeface="Times New Roman" panose="02020603050405020304" pitchFamily="18" charset="0"/>
            </a:endParaRPr>
          </a:p>
          <a:p>
            <a:pPr algn="l"/>
            <a:r>
              <a:rPr lang="en-US" sz="2400" dirty="0">
                <a:solidFill>
                  <a:schemeClr val="tx1"/>
                </a:solidFill>
                <a:latin typeface="Times New Roman" panose="02020603050405020304" pitchFamily="18" charset="0"/>
                <a:cs typeface="Times New Roman" panose="02020603050405020304" pitchFamily="18" charset="0"/>
              </a:rPr>
              <a:t>-</a:t>
            </a:r>
            <a:r>
              <a:rPr lang="en-US" sz="2400" dirty="0" err="1">
                <a:solidFill>
                  <a:schemeClr val="tx1"/>
                </a:solidFill>
                <a:latin typeface="Times New Roman" panose="02020603050405020304" pitchFamily="18" charset="0"/>
                <a:cs typeface="Times New Roman" panose="02020603050405020304" pitchFamily="18" charset="0"/>
              </a:rPr>
              <a:t>Không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tiếp</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xúc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với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người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bị</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nhiễm</a:t>
            </a:r>
            <a:r>
              <a:rPr lang="en-US" sz="2400" dirty="0">
                <a:solidFill>
                  <a:schemeClr val="tx1"/>
                </a:solidFill>
                <a:latin typeface="Times New Roman" panose="02020603050405020304" pitchFamily="18" charset="0"/>
                <a:cs typeface="Times New Roman" panose="02020603050405020304" pitchFamily="18" charset="0"/>
              </a:rPr>
              <a:t> virus</a:t>
            </a:r>
          </a:p>
          <a:p>
            <a:pPr algn="l"/>
            <a:r>
              <a:rPr lang="en-US" sz="2400" dirty="0">
                <a:solidFill>
                  <a:schemeClr val="tx1"/>
                </a:solidFill>
                <a:latin typeface="Times New Roman" panose="02020603050405020304" pitchFamily="18" charset="0"/>
                <a:cs typeface="Times New Roman" panose="02020603050405020304" pitchFamily="18" charset="0"/>
              </a:rPr>
              <a:t>-</a:t>
            </a:r>
            <a:r>
              <a:rPr lang="en-US" sz="2400" dirty="0" err="1">
                <a:solidFill>
                  <a:schemeClr val="tx1"/>
                </a:solidFill>
                <a:latin typeface="Times New Roman" panose="02020603050405020304" pitchFamily="18" charset="0"/>
                <a:cs typeface="Times New Roman" panose="02020603050405020304" pitchFamily="18" charset="0"/>
              </a:rPr>
              <a:t>Thường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xuyên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rửa</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tay</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bằng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xà</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phòng</a:t>
            </a:r>
            <a:endParaRPr lang="en-US" sz="2400" dirty="0">
              <a:solidFill>
                <a:schemeClr val="tx1"/>
              </a:solidFill>
              <a:latin typeface="Times New Roman" panose="02020603050405020304" pitchFamily="18" charset="0"/>
              <a:cs typeface="Times New Roman" panose="02020603050405020304" pitchFamily="18" charset="0"/>
            </a:endParaRPr>
          </a:p>
          <a:p>
            <a:pPr algn="l"/>
            <a:r>
              <a:rPr lang="en-US" sz="2400" dirty="0">
                <a:solidFill>
                  <a:schemeClr val="tx1"/>
                </a:solidFill>
                <a:latin typeface="Times New Roman" panose="02020603050405020304" pitchFamily="18" charset="0"/>
                <a:cs typeface="Times New Roman" panose="02020603050405020304" pitchFamily="18" charset="0"/>
              </a:rPr>
              <a:t>-</a:t>
            </a:r>
            <a:r>
              <a:rPr lang="en-US" sz="2400" dirty="0" err="1">
                <a:solidFill>
                  <a:schemeClr val="tx1"/>
                </a:solidFill>
                <a:latin typeface="Times New Roman" panose="02020603050405020304" pitchFamily="18" charset="0"/>
                <a:cs typeface="Times New Roman" panose="02020603050405020304" pitchFamily="18" charset="0"/>
              </a:rPr>
              <a:t>Bổ</a:t>
            </a:r>
            <a:r>
              <a:rPr lang="en-US" sz="2400" dirty="0">
                <a:solidFill>
                  <a:schemeClr val="tx1"/>
                </a:solidFill>
                <a:latin typeface="Times New Roman" panose="02020603050405020304" pitchFamily="18" charset="0"/>
                <a:cs typeface="Times New Roman" panose="02020603050405020304" pitchFamily="18" charset="0"/>
              </a:rPr>
              <a:t> sung </a:t>
            </a:r>
            <a:r>
              <a:rPr lang="en-US" sz="2400" dirty="0" err="1">
                <a:solidFill>
                  <a:schemeClr val="tx1"/>
                </a:solidFill>
                <a:latin typeface="Times New Roman" panose="02020603050405020304" pitchFamily="18" charset="0"/>
                <a:cs typeface="Times New Roman" panose="02020603050405020304" pitchFamily="18" charset="0"/>
              </a:rPr>
              <a:t>thêm</a:t>
            </a:r>
            <a:r>
              <a:rPr lang="en-US" sz="2400" dirty="0">
                <a:solidFill>
                  <a:schemeClr val="tx1"/>
                </a:solidFill>
                <a:latin typeface="Times New Roman" panose="02020603050405020304" pitchFamily="18" charset="0"/>
                <a:cs typeface="Times New Roman" panose="02020603050405020304" pitchFamily="18" charset="0"/>
              </a:rPr>
              <a:t> vitamin C </a:t>
            </a:r>
            <a:r>
              <a:rPr lang="en-US" sz="2400" dirty="0" err="1">
                <a:solidFill>
                  <a:schemeClr val="tx1"/>
                </a:solidFill>
                <a:latin typeface="Times New Roman" panose="02020603050405020304" pitchFamily="18" charset="0"/>
                <a:cs typeface="Times New Roman" panose="02020603050405020304" pitchFamily="18" charset="0"/>
              </a:rPr>
              <a:t>cho</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cơ</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thể</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để</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nâng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cao</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sức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đề</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kháng</a:t>
            </a:r>
            <a:r>
              <a:rPr lang="en-US" sz="2400" dirty="0">
                <a:solidFill>
                  <a:schemeClr val="tx1"/>
                </a:solidFill>
                <a:latin typeface="Times New Roman" panose="02020603050405020304" pitchFamily="18" charset="0"/>
                <a:cs typeface="Times New Roman" panose="02020603050405020304" pitchFamily="18" charset="0"/>
              </a:rPr>
              <a:t>….</a:t>
            </a:r>
          </a:p>
          <a:p>
            <a:pPr algn="l"/>
            <a:endParaRPr lang="en-US" sz="2400" dirty="0">
              <a:solidFill>
                <a:schemeClr val="tx1"/>
              </a:solidFill>
              <a:latin typeface="Times New Roman" panose="02020603050405020304" pitchFamily="18" charset="0"/>
              <a:cs typeface="Times New Roman" panose="02020603050405020304" pitchFamily="18" charset="0"/>
            </a:endParaRPr>
          </a:p>
        </p:txBody>
      </p:sp>
      <p:sp>
        <p:nvSpPr>
          <p:cNvPr id="8" name="Title 1"/>
          <p:cNvSpPr txBox="1">
            <a:spLocks/>
          </p:cNvSpPr>
          <p:nvPr/>
        </p:nvSpPr>
        <p:spPr>
          <a:xfrm>
            <a:off x="563087" y="844720"/>
            <a:ext cx="2952998" cy="41209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4800"/>
              <a:buFont typeface="Montserrat"/>
              <a:buNone/>
              <a:defRPr sz="4800" b="1" i="0" u="none" strike="noStrike" cap="none">
                <a:solidFill>
                  <a:schemeClr val="dk1"/>
                </a:solidFill>
                <a:latin typeface="Montserrat"/>
                <a:ea typeface="Montserrat"/>
                <a:cs typeface="Montserrat"/>
                <a:sym typeface="Montserrat"/>
              </a:defRPr>
            </a:lvl1pPr>
            <a:lvl2pPr marR="0" lvl="1" algn="r" rtl="0">
              <a:lnSpc>
                <a:spcPct val="100000"/>
              </a:lnSpc>
              <a:spcBef>
                <a:spcPts val="0"/>
              </a:spcBef>
              <a:spcAft>
                <a:spcPts val="0"/>
              </a:spcAft>
              <a:buClr>
                <a:schemeClr val="dk1"/>
              </a:buClr>
              <a:buSzPts val="4800"/>
              <a:buFont typeface="Montserrat"/>
              <a:buNone/>
              <a:defRPr sz="4800" b="1" i="0" u="none" strike="noStrike" cap="none">
                <a:solidFill>
                  <a:schemeClr val="dk1"/>
                </a:solidFill>
                <a:latin typeface="Montserrat"/>
                <a:ea typeface="Montserrat"/>
                <a:cs typeface="Montserrat"/>
                <a:sym typeface="Montserrat"/>
              </a:defRPr>
            </a:lvl2pPr>
            <a:lvl3pPr marR="0" lvl="2" algn="r" rtl="0">
              <a:lnSpc>
                <a:spcPct val="100000"/>
              </a:lnSpc>
              <a:spcBef>
                <a:spcPts val="0"/>
              </a:spcBef>
              <a:spcAft>
                <a:spcPts val="0"/>
              </a:spcAft>
              <a:buClr>
                <a:schemeClr val="dk1"/>
              </a:buClr>
              <a:buSzPts val="4800"/>
              <a:buFont typeface="Montserrat"/>
              <a:buNone/>
              <a:defRPr sz="4800" b="1" i="0" u="none" strike="noStrike" cap="none">
                <a:solidFill>
                  <a:schemeClr val="dk1"/>
                </a:solidFill>
                <a:latin typeface="Montserrat"/>
                <a:ea typeface="Montserrat"/>
                <a:cs typeface="Montserrat"/>
                <a:sym typeface="Montserrat"/>
              </a:defRPr>
            </a:lvl3pPr>
            <a:lvl4pPr marR="0" lvl="3" algn="r" rtl="0">
              <a:lnSpc>
                <a:spcPct val="100000"/>
              </a:lnSpc>
              <a:spcBef>
                <a:spcPts val="0"/>
              </a:spcBef>
              <a:spcAft>
                <a:spcPts val="0"/>
              </a:spcAft>
              <a:buClr>
                <a:schemeClr val="dk1"/>
              </a:buClr>
              <a:buSzPts val="4800"/>
              <a:buFont typeface="Montserrat"/>
              <a:buNone/>
              <a:defRPr sz="4800" b="1" i="0" u="none" strike="noStrike" cap="none">
                <a:solidFill>
                  <a:schemeClr val="dk1"/>
                </a:solidFill>
                <a:latin typeface="Montserrat"/>
                <a:ea typeface="Montserrat"/>
                <a:cs typeface="Montserrat"/>
                <a:sym typeface="Montserrat"/>
              </a:defRPr>
            </a:lvl4pPr>
            <a:lvl5pPr marR="0" lvl="4" algn="r" rtl="0">
              <a:lnSpc>
                <a:spcPct val="100000"/>
              </a:lnSpc>
              <a:spcBef>
                <a:spcPts val="0"/>
              </a:spcBef>
              <a:spcAft>
                <a:spcPts val="0"/>
              </a:spcAft>
              <a:buClr>
                <a:schemeClr val="dk1"/>
              </a:buClr>
              <a:buSzPts val="4800"/>
              <a:buFont typeface="Montserrat"/>
              <a:buNone/>
              <a:defRPr sz="4800" b="1" i="0" u="none" strike="noStrike" cap="none">
                <a:solidFill>
                  <a:schemeClr val="dk1"/>
                </a:solidFill>
                <a:latin typeface="Montserrat"/>
                <a:ea typeface="Montserrat"/>
                <a:cs typeface="Montserrat"/>
                <a:sym typeface="Montserrat"/>
              </a:defRPr>
            </a:lvl5pPr>
            <a:lvl6pPr marR="0" lvl="5" algn="r" rtl="0">
              <a:lnSpc>
                <a:spcPct val="100000"/>
              </a:lnSpc>
              <a:spcBef>
                <a:spcPts val="0"/>
              </a:spcBef>
              <a:spcAft>
                <a:spcPts val="0"/>
              </a:spcAft>
              <a:buClr>
                <a:schemeClr val="dk1"/>
              </a:buClr>
              <a:buSzPts val="4800"/>
              <a:buFont typeface="Montserrat"/>
              <a:buNone/>
              <a:defRPr sz="4800" b="1" i="0" u="none" strike="noStrike" cap="none">
                <a:solidFill>
                  <a:schemeClr val="dk1"/>
                </a:solidFill>
                <a:latin typeface="Montserrat"/>
                <a:ea typeface="Montserrat"/>
                <a:cs typeface="Montserrat"/>
                <a:sym typeface="Montserrat"/>
              </a:defRPr>
            </a:lvl6pPr>
            <a:lvl7pPr marR="0" lvl="6" algn="r" rtl="0">
              <a:lnSpc>
                <a:spcPct val="100000"/>
              </a:lnSpc>
              <a:spcBef>
                <a:spcPts val="0"/>
              </a:spcBef>
              <a:spcAft>
                <a:spcPts val="0"/>
              </a:spcAft>
              <a:buClr>
                <a:schemeClr val="dk1"/>
              </a:buClr>
              <a:buSzPts val="4800"/>
              <a:buFont typeface="Montserrat"/>
              <a:buNone/>
              <a:defRPr sz="4800" b="1" i="0" u="none" strike="noStrike" cap="none">
                <a:solidFill>
                  <a:schemeClr val="dk1"/>
                </a:solidFill>
                <a:latin typeface="Montserrat"/>
                <a:ea typeface="Montserrat"/>
                <a:cs typeface="Montserrat"/>
                <a:sym typeface="Montserrat"/>
              </a:defRPr>
            </a:lvl7pPr>
            <a:lvl8pPr marR="0" lvl="7" algn="r" rtl="0">
              <a:lnSpc>
                <a:spcPct val="100000"/>
              </a:lnSpc>
              <a:spcBef>
                <a:spcPts val="0"/>
              </a:spcBef>
              <a:spcAft>
                <a:spcPts val="0"/>
              </a:spcAft>
              <a:buClr>
                <a:schemeClr val="dk1"/>
              </a:buClr>
              <a:buSzPts val="4800"/>
              <a:buFont typeface="Montserrat"/>
              <a:buNone/>
              <a:defRPr sz="4800" b="1" i="0" u="none" strike="noStrike" cap="none">
                <a:solidFill>
                  <a:schemeClr val="dk1"/>
                </a:solidFill>
                <a:latin typeface="Montserrat"/>
                <a:ea typeface="Montserrat"/>
                <a:cs typeface="Montserrat"/>
                <a:sym typeface="Montserrat"/>
              </a:defRPr>
            </a:lvl8pPr>
            <a:lvl9pPr marR="0" lvl="8" algn="r" rtl="0">
              <a:lnSpc>
                <a:spcPct val="100000"/>
              </a:lnSpc>
              <a:spcBef>
                <a:spcPts val="0"/>
              </a:spcBef>
              <a:spcAft>
                <a:spcPts val="0"/>
              </a:spcAft>
              <a:buClr>
                <a:schemeClr val="dk1"/>
              </a:buClr>
              <a:buSzPts val="4800"/>
              <a:buFont typeface="Montserrat"/>
              <a:buNone/>
              <a:defRPr sz="4800" b="1" i="0" u="none" strike="noStrike" cap="none">
                <a:solidFill>
                  <a:schemeClr val="dk1"/>
                </a:solidFill>
                <a:latin typeface="Montserrat"/>
                <a:ea typeface="Montserrat"/>
                <a:cs typeface="Montserrat"/>
                <a:sym typeface="Montserrat"/>
              </a:defRPr>
            </a:lvl9pPr>
          </a:lstStyle>
          <a:p>
            <a:pPr algn="l"/>
            <a:r>
              <a:rPr lang="en-US" sz="2400" dirty="0">
                <a:solidFill>
                  <a:srgbClr val="0000CC"/>
                </a:solidFill>
                <a:latin typeface="Times New Roman" panose="02020603050405020304" pitchFamily="18" charset="0"/>
                <a:cs typeface="Times New Roman" panose="02020603050405020304" pitchFamily="18" charset="0"/>
              </a:rPr>
              <a:t>1. </a:t>
            </a:r>
            <a:r>
              <a:rPr lang="en-US" sz="2400" dirty="0" err="1">
                <a:solidFill>
                  <a:srgbClr val="0000CC"/>
                </a:solidFill>
                <a:latin typeface="Times New Roman" panose="02020603050405020304" pitchFamily="18" charset="0"/>
                <a:cs typeface="Times New Roman" panose="02020603050405020304" pitchFamily="18" charset="0"/>
              </a:rPr>
              <a:t>Phòng</a:t>
            </a:r>
            <a:r>
              <a:rPr lang="en-US" sz="2400" dirty="0">
                <a:solidFill>
                  <a:srgbClr val="0000CC"/>
                </a:solidFill>
                <a:latin typeface="Times New Roman" panose="02020603050405020304" pitchFamily="18" charset="0"/>
                <a:cs typeface="Times New Roman" panose="02020603050405020304" pitchFamily="18" charset="0"/>
              </a:rPr>
              <a:t> </a:t>
            </a:r>
            <a:r>
              <a:rPr lang="en-US" sz="2400" dirty="0" err="1">
                <a:solidFill>
                  <a:srgbClr val="0000CC"/>
                </a:solidFill>
                <a:latin typeface="Times New Roman" panose="02020603050405020304" pitchFamily="18" charset="0"/>
                <a:cs typeface="Times New Roman" panose="02020603050405020304" pitchFamily="18" charset="0"/>
              </a:rPr>
              <a:t>bệnh</a:t>
            </a:r>
            <a:endParaRPr lang="en-US" sz="2400" dirty="0">
              <a:solidFill>
                <a:srgbClr val="0000CC"/>
              </a:solidFill>
              <a:latin typeface="Times New Roman" panose="02020603050405020304" pitchFamily="18" charset="0"/>
              <a:cs typeface="Times New Roman" panose="02020603050405020304" pitchFamily="18" charset="0"/>
            </a:endParaRPr>
          </a:p>
        </p:txBody>
      </p:sp>
      <p:sp>
        <p:nvSpPr>
          <p:cNvPr id="7" name="Text Box 6"/>
          <p:cNvSpPr txBox="1">
            <a:spLocks noChangeArrowheads="1"/>
          </p:cNvSpPr>
          <p:nvPr/>
        </p:nvSpPr>
        <p:spPr bwMode="auto">
          <a:xfrm>
            <a:off x="190961" y="979699"/>
            <a:ext cx="732894" cy="461665"/>
          </a:xfrm>
          <a:prstGeom prst="rect">
            <a:avLst/>
          </a:prstGeom>
          <a:noFill/>
          <a:ln w="9525">
            <a:noFill/>
            <a:miter lim="800000"/>
            <a:headEnd/>
            <a:tailEnd/>
          </a:ln>
          <a:effectLst/>
        </p:spPr>
        <p:txBody>
          <a:bodyPr wrap="square">
            <a:spAutoFit/>
          </a:bodyPr>
          <a:lstStyle/>
          <a:p>
            <a:pPr eaLnBrk="0" hangingPunct="0">
              <a:spcBef>
                <a:spcPct val="50000"/>
              </a:spcBef>
              <a:defRPr/>
            </a:pPr>
            <a:r>
              <a:rPr lang="en-US" sz="2400" b="1" dirty="0">
                <a:effectLst>
                  <a:outerShdw blurRad="38100" dist="38100" dir="2700000" algn="tl">
                    <a:srgbClr val="C0C0C0"/>
                  </a:outerShdw>
                </a:effectLst>
                <a:latin typeface="Times New Roman" panose="02020603050405020304" pitchFamily="18" charset="0"/>
                <a:cs typeface="Times New Roman" pitchFamily="18" charset="0"/>
                <a:sym typeface="Wingdings" pitchFamily="2" charset="2"/>
              </a:rPr>
              <a:t></a:t>
            </a:r>
          </a:p>
        </p:txBody>
      </p:sp>
    </p:spTree>
    <p:extLst>
      <p:ext uri="{BB962C8B-B14F-4D97-AF65-F5344CB8AC3E}">
        <p14:creationId xmlns:p14="http://schemas.microsoft.com/office/powerpoint/2010/main" val="420591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189;p25"/>
          <p:cNvSpPr txBox="1">
            <a:spLocks noGrp="1"/>
          </p:cNvSpPr>
          <p:nvPr>
            <p:ph type="sldNum" idx="12"/>
          </p:nvPr>
        </p:nvSpPr>
        <p:spPr>
          <a:xfrm>
            <a:off x="156475" y="495925"/>
            <a:ext cx="1807200" cy="50625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solidFill>
                  <a:srgbClr val="FF0000"/>
                </a:solidFill>
                <a:latin typeface="Times New Roman" panose="02020603050405020304" pitchFamily="18" charset="0"/>
                <a:cs typeface="Times New Roman" panose="02020603050405020304" pitchFamily="18" charset="0"/>
              </a:rPr>
              <a:t>MỞ RỘNG</a:t>
            </a:r>
          </a:p>
        </p:txBody>
      </p:sp>
      <p:sp>
        <p:nvSpPr>
          <p:cNvPr id="11" name="Rectangle 10"/>
          <p:cNvSpPr/>
          <p:nvPr/>
        </p:nvSpPr>
        <p:spPr>
          <a:xfrm>
            <a:off x="2739540" y="722957"/>
            <a:ext cx="6097219" cy="3653372"/>
          </a:xfrm>
          <a:prstGeom prst="rect">
            <a:avLst/>
          </a:prstGeom>
          <a:solidFill>
            <a:schemeClr val="bg1"/>
          </a:solidFill>
        </p:spPr>
        <p:txBody>
          <a:bodyPr wrap="square">
            <a:spAutoFit/>
          </a:bodyPr>
          <a:lstStyle/>
          <a:p>
            <a:pPr marL="285750" indent="-285750" algn="just">
              <a:lnSpc>
                <a:spcPts val="2800"/>
              </a:lnSpc>
              <a:buFont typeface="Wingdings" panose="05000000000000000000" pitchFamily="2" charset="2"/>
              <a:buChar char="§"/>
            </a:pPr>
            <a:r>
              <a:rPr lang="vi-VN" sz="2000" dirty="0">
                <a:latin typeface="Times New Roman" panose="02020603050405020304" pitchFamily="18" charset="0"/>
                <a:cs typeface="Times New Roman" panose="02020603050405020304" pitchFamily="18" charset="0"/>
              </a:rPr>
              <a:t>Chủng virus </a:t>
            </a:r>
            <a:r>
              <a:rPr lang="en-US" sz="2000" dirty="0">
                <a:latin typeface="Times New Roman" panose="02020603050405020304" pitchFamily="18" charset="0"/>
                <a:cs typeface="Times New Roman" panose="02020603050405020304" pitchFamily="18" charset="0"/>
              </a:rPr>
              <a:t>Corona</a:t>
            </a:r>
            <a:r>
              <a:rPr lang="vi-VN" sz="2000" dirty="0">
                <a:latin typeface="Times New Roman" panose="02020603050405020304" pitchFamily="18" charset="0"/>
                <a:cs typeface="Times New Roman" panose="02020603050405020304" pitchFamily="18" charset="0"/>
              </a:rPr>
              <a:t> được xác định trong một cuộc điều tra ổ dịch bắt nguồn từ khu chợ lớn chuyên bán hải sản và động vật ở Vũ Hán, tỉnh Hồ Bắc, Trung Quốc. </a:t>
            </a:r>
            <a:endParaRPr lang="en-US" sz="2000" dirty="0">
              <a:latin typeface="Times New Roman" panose="02020603050405020304" pitchFamily="18" charset="0"/>
              <a:cs typeface="Times New Roman" panose="02020603050405020304" pitchFamily="18" charset="0"/>
            </a:endParaRPr>
          </a:p>
          <a:p>
            <a:pPr marL="285750" indent="-285750" algn="just">
              <a:lnSpc>
                <a:spcPts val="2800"/>
              </a:lnSpc>
              <a:buFont typeface="Wingdings" panose="05000000000000000000" pitchFamily="2" charset="2"/>
              <a:buChar char="§"/>
            </a:pPr>
            <a:r>
              <a:rPr lang="vi-VN" sz="2000" dirty="0">
                <a:latin typeface="Times New Roman" panose="02020603050405020304" pitchFamily="18" charset="0"/>
                <a:cs typeface="Times New Roman" panose="02020603050405020304" pitchFamily="18" charset="0"/>
              </a:rPr>
              <a:t>Virus Corona mới gây viêm phổi cấp. Người mắc bệnh viêm phổi do loại virus này gây ra có các biểu hiện như ho, sốt và khó thở. Trong các trường hợp nghiêm trọng, bệnh nhân còn suy yếu nội tạng.</a:t>
            </a:r>
            <a:r>
              <a:rPr lang="en-US" sz="2000" dirty="0">
                <a:latin typeface="Times New Roman" panose="02020603050405020304" pitchFamily="18" charset="0"/>
                <a:cs typeface="Times New Roman" panose="02020603050405020304" pitchFamily="18" charset="0"/>
              </a:rPr>
              <a:t> </a:t>
            </a:r>
          </a:p>
          <a:p>
            <a:pPr marL="285750" indent="-285750" algn="just">
              <a:lnSpc>
                <a:spcPts val="2800"/>
              </a:lnSpc>
              <a:buFont typeface="Wingdings" panose="05000000000000000000" pitchFamily="2" charset="2"/>
              <a:buChar char="§"/>
            </a:pPr>
            <a:r>
              <a:rPr lang="en-US" sz="2000" b="1" i="1" dirty="0">
                <a:latin typeface="Times New Roman" panose="02020603050405020304" pitchFamily="18" charset="0"/>
                <a:cs typeface="Times New Roman" panose="02020603050405020304" pitchFamily="18" charset="0"/>
              </a:rPr>
              <a:t>Em hãy nêu một số biện pháp phòng chống bệnh do virus Corona gây nên.</a:t>
            </a:r>
          </a:p>
        </p:txBody>
      </p:sp>
      <p:pic>
        <p:nvPicPr>
          <p:cNvPr id="12" name="Picture 11"/>
          <p:cNvPicPr>
            <a:picLocks noChangeAspect="1"/>
          </p:cNvPicPr>
          <p:nvPr/>
        </p:nvPicPr>
        <p:blipFill>
          <a:blip r:embed="rId2"/>
          <a:stretch>
            <a:fillRect/>
          </a:stretch>
        </p:blipFill>
        <p:spPr>
          <a:xfrm>
            <a:off x="543310" y="1148486"/>
            <a:ext cx="1652921" cy="1755042"/>
          </a:xfrm>
          <a:prstGeom prst="rect">
            <a:avLst/>
          </a:prstGeom>
        </p:spPr>
      </p:pic>
      <p:pic>
        <p:nvPicPr>
          <p:cNvPr id="13" name="Picture 12"/>
          <p:cNvPicPr>
            <a:picLocks noChangeAspect="1"/>
          </p:cNvPicPr>
          <p:nvPr/>
        </p:nvPicPr>
        <p:blipFill>
          <a:blip r:embed="rId3"/>
          <a:stretch>
            <a:fillRect/>
          </a:stretch>
        </p:blipFill>
        <p:spPr>
          <a:xfrm>
            <a:off x="1060075" y="3356073"/>
            <a:ext cx="1574308" cy="1504164"/>
          </a:xfrm>
          <a:prstGeom prst="rect">
            <a:avLst/>
          </a:prstGeom>
        </p:spPr>
      </p:pic>
    </p:spTree>
    <p:extLst>
      <p:ext uri="{BB962C8B-B14F-4D97-AF65-F5344CB8AC3E}">
        <p14:creationId xmlns:p14="http://schemas.microsoft.com/office/powerpoint/2010/main" val="420591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500"/>
                                        <p:tgtEl>
                                          <p:spTgt spid="12"/>
                                        </p:tgtEl>
                                      </p:cBhvr>
                                    </p:animEffect>
                                  </p:childTnLst>
                                </p:cTn>
                              </p:par>
                              <p:par>
                                <p:cTn id="13" presetID="16" presetClass="entr" presetSubtype="21"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1">
                                            <p:txEl>
                                              <p:pRg st="0" end="0"/>
                                            </p:txEl>
                                          </p:spTgt>
                                        </p:tgtEl>
                                        <p:attrNameLst>
                                          <p:attrName>style.visibility</p:attrName>
                                        </p:attrNameLst>
                                      </p:cBhvr>
                                      <p:to>
                                        <p:strVal val="visible"/>
                                      </p:to>
                                    </p:set>
                                    <p:animEffect transition="in" filter="wipe(down)">
                                      <p:cBhvr>
                                        <p:cTn id="20" dur="500"/>
                                        <p:tgtEl>
                                          <p:spTgt spid="11">
                                            <p:txEl>
                                              <p:pRg st="0" end="0"/>
                                            </p:txEl>
                                          </p:spTgt>
                                        </p:tgtEl>
                                      </p:cBhvr>
                                    </p:animEffect>
                                  </p:childTnLst>
                                </p:cTn>
                              </p:par>
                              <p:par>
                                <p:cTn id="21" presetID="22" presetClass="entr" presetSubtype="4" fill="hold" nodeType="withEffect">
                                  <p:stCondLst>
                                    <p:cond delay="0"/>
                                  </p:stCondLst>
                                  <p:childTnLst>
                                    <p:set>
                                      <p:cBhvr>
                                        <p:cTn id="22" dur="1" fill="hold">
                                          <p:stCondLst>
                                            <p:cond delay="0"/>
                                          </p:stCondLst>
                                        </p:cTn>
                                        <p:tgtEl>
                                          <p:spTgt spid="11">
                                            <p:txEl>
                                              <p:pRg st="1" end="1"/>
                                            </p:txEl>
                                          </p:spTgt>
                                        </p:tgtEl>
                                        <p:attrNameLst>
                                          <p:attrName>style.visibility</p:attrName>
                                        </p:attrNameLst>
                                      </p:cBhvr>
                                      <p:to>
                                        <p:strVal val="visible"/>
                                      </p:to>
                                    </p:set>
                                    <p:animEffect transition="in" filter="wipe(down)">
                                      <p:cBhvr>
                                        <p:cTn id="23" dur="500"/>
                                        <p:tgtEl>
                                          <p:spTgt spid="11">
                                            <p:txEl>
                                              <p:pRg st="1" end="1"/>
                                            </p:txEl>
                                          </p:spTgt>
                                        </p:tgtEl>
                                      </p:cBhvr>
                                    </p:animEffect>
                                  </p:childTnLst>
                                </p:cTn>
                              </p:par>
                              <p:par>
                                <p:cTn id="24" presetID="22" presetClass="entr" presetSubtype="4" fill="hold" nodeType="withEffect">
                                  <p:stCondLst>
                                    <p:cond delay="0"/>
                                  </p:stCondLst>
                                  <p:childTnLst>
                                    <p:set>
                                      <p:cBhvr>
                                        <p:cTn id="25" dur="1" fill="hold">
                                          <p:stCondLst>
                                            <p:cond delay="0"/>
                                          </p:stCondLst>
                                        </p:cTn>
                                        <p:tgtEl>
                                          <p:spTgt spid="11">
                                            <p:txEl>
                                              <p:pRg st="2" end="2"/>
                                            </p:txEl>
                                          </p:spTgt>
                                        </p:tgtEl>
                                        <p:attrNameLst>
                                          <p:attrName>style.visibility</p:attrName>
                                        </p:attrNameLst>
                                      </p:cBhvr>
                                      <p:to>
                                        <p:strVal val="visible"/>
                                      </p:to>
                                    </p:set>
                                    <p:animEffect transition="in" filter="wipe(down)">
                                      <p:cBhvr>
                                        <p:cTn id="26"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25874" y="416126"/>
            <a:ext cx="4578016" cy="4594785"/>
          </a:xfrm>
          <a:prstGeom prst="rect">
            <a:avLst/>
          </a:prstGeom>
        </p:spPr>
      </p:pic>
      <p:pic>
        <p:nvPicPr>
          <p:cNvPr id="5" name="Picture 4"/>
          <p:cNvPicPr>
            <a:picLocks noChangeAspect="1"/>
          </p:cNvPicPr>
          <p:nvPr/>
        </p:nvPicPr>
        <p:blipFill>
          <a:blip r:embed="rId3"/>
          <a:stretch>
            <a:fillRect/>
          </a:stretch>
        </p:blipFill>
        <p:spPr>
          <a:xfrm>
            <a:off x="4857294" y="416126"/>
            <a:ext cx="4104076" cy="4594786"/>
          </a:xfrm>
          <a:prstGeom prst="rect">
            <a:avLst/>
          </a:prstGeom>
        </p:spPr>
      </p:pic>
    </p:spTree>
    <p:extLst>
      <p:ext uri="{BB962C8B-B14F-4D97-AF65-F5344CB8AC3E}">
        <p14:creationId xmlns:p14="http://schemas.microsoft.com/office/powerpoint/2010/main" val="2898494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93511" y="782977"/>
            <a:ext cx="8229600" cy="3294479"/>
          </a:xfrm>
          <a:solidFill>
            <a:schemeClr val="bg1"/>
          </a:solidFill>
        </p:spPr>
        <p:txBody>
          <a:bodyPr/>
          <a:lstStyle/>
          <a:p>
            <a:pPr marL="38100" indent="0" algn="just">
              <a:buNone/>
            </a:pPr>
            <a:r>
              <a:rPr lang="en-US" sz="2400" b="1" i="1" dirty="0">
                <a:solidFill>
                  <a:srgbClr val="C00000"/>
                </a:solidFill>
                <a:latin typeface="Times New Roman" panose="02020603050405020304" pitchFamily="18" charset="0"/>
                <a:cs typeface="Times New Roman" panose="02020603050405020304" pitchFamily="18" charset="0"/>
              </a:rPr>
              <a:t>Em hãy nêu một số biện pháp mà gia đình và địa phương em đã thực hiện để phòng chống các bệnh lây nhiễm do virus, vi khuẩn gây nên cho cây trồng và vật nuôi.</a:t>
            </a:r>
          </a:p>
          <a:p>
            <a:pPr algn="just"/>
            <a:r>
              <a:rPr lang="en-US" sz="2400" b="1" dirty="0">
                <a:solidFill>
                  <a:schemeClr val="tx1"/>
                </a:solidFill>
                <a:latin typeface="Times New Roman" panose="02020603050405020304" pitchFamily="18" charset="0"/>
                <a:cs typeface="Times New Roman" panose="02020603050405020304" pitchFamily="18" charset="0"/>
              </a:rPr>
              <a:t>Cây trồng: phun thuốc, tạo giống cây sạch bệnh,…</a:t>
            </a:r>
          </a:p>
          <a:p>
            <a:pPr algn="just"/>
            <a:r>
              <a:rPr lang="en-US" sz="2400" b="1" dirty="0">
                <a:solidFill>
                  <a:schemeClr val="tx1"/>
                </a:solidFill>
                <a:latin typeface="Times New Roman" panose="02020603050405020304" pitchFamily="18" charset="0"/>
                <a:cs typeface="Times New Roman" panose="02020603050405020304" pitchFamily="18" charset="0"/>
              </a:rPr>
              <a:t>Vật nuôi: cọ rửa chuồng, trại sạch sẽ; tiêm phòng bệnh dại,….</a:t>
            </a:r>
          </a:p>
        </p:txBody>
      </p:sp>
    </p:spTree>
    <p:extLst>
      <p:ext uri="{BB962C8B-B14F-4D97-AF65-F5344CB8AC3E}">
        <p14:creationId xmlns:p14="http://schemas.microsoft.com/office/powerpoint/2010/main" val="90619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par>
                                <p:cTn id="13" presetID="6" presetClass="entr" presetSubtype="16"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ircle(in)">
                                      <p:cBhvr>
                                        <p:cTn id="15"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526860" y="627469"/>
            <a:ext cx="8390689" cy="2555613"/>
          </a:xfrm>
        </p:spPr>
        <p:txBody>
          <a:bodyPr/>
          <a:lstStyle/>
          <a:p>
            <a:pPr algn="just"/>
            <a:r>
              <a:rPr lang="en-US" sz="2400" dirty="0">
                <a:solidFill>
                  <a:schemeClr val="tx1"/>
                </a:solidFill>
                <a:latin typeface="Times New Roman" panose="02020603050405020304" pitchFamily="18" charset="0"/>
                <a:cs typeface="Times New Roman" panose="02020603050405020304" pitchFamily="18" charset="0"/>
              </a:rPr>
              <a:t>+</a:t>
            </a:r>
            <a:r>
              <a:rPr lang="en-US" sz="2400" dirty="0" err="1">
                <a:solidFill>
                  <a:schemeClr val="tx1"/>
                </a:solidFill>
                <a:latin typeface="Times New Roman" panose="02020603050405020304" pitchFamily="18" charset="0"/>
                <a:cs typeface="Times New Roman" panose="02020603050405020304" pitchFamily="18" charset="0"/>
              </a:rPr>
              <a:t>Với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vật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nuôi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và</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cây</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trồng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cần</a:t>
            </a:r>
            <a:r>
              <a:rPr lang="en-US" sz="2400" dirty="0">
                <a:solidFill>
                  <a:schemeClr val="tx1"/>
                </a:solidFill>
                <a:latin typeface="Times New Roman" panose="02020603050405020304" pitchFamily="18" charset="0"/>
                <a:cs typeface="Times New Roman" panose="02020603050405020304" pitchFamily="18" charset="0"/>
              </a:rPr>
              <a:t>:</a:t>
            </a:r>
          </a:p>
          <a:p>
            <a:pPr algn="just"/>
            <a:r>
              <a:rPr lang="en-US" sz="2400" dirty="0">
                <a:solidFill>
                  <a:schemeClr val="tx1"/>
                </a:solidFill>
                <a:latin typeface="Times New Roman" panose="02020603050405020304" pitchFamily="18" charset="0"/>
                <a:cs typeface="Times New Roman" panose="02020603050405020304" pitchFamily="18" charset="0"/>
              </a:rPr>
              <a:t>-</a:t>
            </a:r>
            <a:r>
              <a:rPr lang="en-US" sz="2400" dirty="0" err="1">
                <a:solidFill>
                  <a:schemeClr val="tx1"/>
                </a:solidFill>
                <a:latin typeface="Times New Roman" panose="02020603050405020304" pitchFamily="18" charset="0"/>
                <a:cs typeface="Times New Roman" panose="02020603050405020304" pitchFamily="18" charset="0"/>
              </a:rPr>
              <a:t>Tạo</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giống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sinh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vật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kháng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bệnh</a:t>
            </a:r>
            <a:r>
              <a:rPr lang="en-US" sz="2400" dirty="0">
                <a:solidFill>
                  <a:schemeClr val="tx1"/>
                </a:solidFill>
                <a:latin typeface="Times New Roman" panose="02020603050405020304" pitchFamily="18" charset="0"/>
                <a:cs typeface="Times New Roman" panose="02020603050405020304" pitchFamily="18" charset="0"/>
              </a:rPr>
              <a:t>.</a:t>
            </a:r>
          </a:p>
          <a:p>
            <a:pPr algn="just"/>
            <a:r>
              <a:rPr lang="en-US" sz="2400" dirty="0">
                <a:solidFill>
                  <a:schemeClr val="tx1"/>
                </a:solidFill>
                <a:latin typeface="Times New Roman" panose="02020603050405020304" pitchFamily="18" charset="0"/>
                <a:cs typeface="Times New Roman" panose="02020603050405020304" pitchFamily="18" charset="0"/>
              </a:rPr>
              <a:t>-</a:t>
            </a:r>
            <a:r>
              <a:rPr lang="en-US" sz="2400" dirty="0" err="1">
                <a:solidFill>
                  <a:schemeClr val="tx1"/>
                </a:solidFill>
                <a:latin typeface="Times New Roman" panose="02020603050405020304" pitchFamily="18" charset="0"/>
                <a:cs typeface="Times New Roman" panose="02020603050405020304" pitchFamily="18" charset="0"/>
              </a:rPr>
              <a:t>Vệ</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sinh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môi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trường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sạch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sẽ</a:t>
            </a:r>
            <a:r>
              <a:rPr lang="en-US" sz="2400" dirty="0">
                <a:solidFill>
                  <a:schemeClr val="tx1"/>
                </a:solidFill>
                <a:latin typeface="Times New Roman" panose="02020603050405020304" pitchFamily="18" charset="0"/>
                <a:cs typeface="Times New Roman" panose="02020603050405020304" pitchFamily="18" charset="0"/>
              </a:rPr>
              <a:t>.</a:t>
            </a:r>
          </a:p>
          <a:p>
            <a:pPr algn="just"/>
            <a:r>
              <a:rPr lang="en-US" sz="2400" dirty="0">
                <a:solidFill>
                  <a:schemeClr val="tx1"/>
                </a:solidFill>
                <a:latin typeface="Times New Roman" panose="02020603050405020304" pitchFamily="18" charset="0"/>
                <a:cs typeface="Times New Roman" panose="02020603050405020304" pitchFamily="18" charset="0"/>
              </a:rPr>
              <a:t>-</a:t>
            </a:r>
            <a:r>
              <a:rPr lang="en-US" sz="2400" dirty="0" err="1">
                <a:solidFill>
                  <a:schemeClr val="tx1"/>
                </a:solidFill>
                <a:latin typeface="Times New Roman" panose="02020603050405020304" pitchFamily="18" charset="0"/>
                <a:cs typeface="Times New Roman" panose="02020603050405020304" pitchFamily="18" charset="0"/>
              </a:rPr>
              <a:t>Phun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thuốc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khử</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khuẩn</a:t>
            </a:r>
            <a:r>
              <a:rPr lang="en-US" sz="2400" dirty="0">
                <a:solidFill>
                  <a:schemeClr val="tx1"/>
                </a:solidFill>
                <a:latin typeface="Times New Roman" panose="02020603050405020304" pitchFamily="18" charset="0"/>
                <a:cs typeface="Times New Roman" panose="02020603050405020304" pitchFamily="18" charset="0"/>
              </a:rPr>
              <a:t>.</a:t>
            </a:r>
          </a:p>
          <a:p>
            <a:pPr algn="just"/>
            <a:r>
              <a:rPr lang="en-US" sz="2400" dirty="0">
                <a:solidFill>
                  <a:schemeClr val="tx1"/>
                </a:solidFill>
                <a:latin typeface="Times New Roman" panose="02020603050405020304" pitchFamily="18" charset="0"/>
                <a:cs typeface="Times New Roman" panose="02020603050405020304" pitchFamily="18" charset="0"/>
              </a:rPr>
              <a:t>-</a:t>
            </a:r>
            <a:r>
              <a:rPr lang="en-US" sz="2400" dirty="0" err="1">
                <a:solidFill>
                  <a:schemeClr val="tx1"/>
                </a:solidFill>
                <a:latin typeface="Times New Roman" panose="02020603050405020304" pitchFamily="18" charset="0"/>
                <a:cs typeface="Times New Roman" panose="02020603050405020304" pitchFamily="18" charset="0"/>
              </a:rPr>
              <a:t>Tiêm</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phòng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vacxin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cho</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động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vật</a:t>
            </a:r>
            <a:r>
              <a:rPr lang="en-US" sz="2400" dirty="0">
                <a:solidFill>
                  <a:schemeClr val="tx1"/>
                </a:solidFill>
                <a:latin typeface="Times New Roman" panose="02020603050405020304" pitchFamily="18" charset="0"/>
                <a:cs typeface="Times New Roman" panose="02020603050405020304" pitchFamily="18" charset="0"/>
              </a:rPr>
              <a:t>….</a:t>
            </a:r>
            <a:endParaRPr lang="en" sz="2400" dirty="0">
              <a:solidFill>
                <a:schemeClr val="tx1"/>
              </a:solidFill>
              <a:latin typeface="Times New Roman" panose="02020603050405020304" pitchFamily="18" charset="0"/>
              <a:cs typeface="Times New Roman" panose="02020603050405020304" pitchFamily="18" charset="0"/>
            </a:endParaRPr>
          </a:p>
        </p:txBody>
      </p:sp>
      <p:sp>
        <p:nvSpPr>
          <p:cNvPr id="3" name="Text Box 6"/>
          <p:cNvSpPr txBox="1">
            <a:spLocks noChangeArrowheads="1"/>
          </p:cNvSpPr>
          <p:nvPr/>
        </p:nvSpPr>
        <p:spPr bwMode="auto">
          <a:xfrm>
            <a:off x="190961" y="212469"/>
            <a:ext cx="732894" cy="461665"/>
          </a:xfrm>
          <a:prstGeom prst="rect">
            <a:avLst/>
          </a:prstGeom>
          <a:noFill/>
          <a:ln w="9525">
            <a:noFill/>
            <a:miter lim="800000"/>
            <a:headEnd/>
            <a:tailEnd/>
          </a:ln>
          <a:effectLst/>
        </p:spPr>
        <p:txBody>
          <a:bodyPr wrap="square">
            <a:spAutoFit/>
          </a:bodyPr>
          <a:lstStyle/>
          <a:p>
            <a:pPr eaLnBrk="0" hangingPunct="0">
              <a:spcBef>
                <a:spcPct val="50000"/>
              </a:spcBef>
              <a:defRPr/>
            </a:pPr>
            <a:r>
              <a:rPr lang="en-US" sz="2400" b="1" dirty="0">
                <a:effectLst>
                  <a:outerShdw blurRad="38100" dist="38100" dir="2700000" algn="tl">
                    <a:srgbClr val="C0C0C0"/>
                  </a:outerShdw>
                </a:effectLst>
                <a:latin typeface="Times New Roman" panose="02020603050405020304" pitchFamily="18" charset="0"/>
                <a:cs typeface="Times New Roman" pitchFamily="18" charset="0"/>
                <a:sym typeface="Wingdings" pitchFamily="2" charset="2"/>
              </a:rPr>
              <a:t></a:t>
            </a:r>
          </a:p>
        </p:txBody>
      </p:sp>
    </p:spTree>
    <p:extLst>
      <p:ext uri="{BB962C8B-B14F-4D97-AF65-F5344CB8AC3E}">
        <p14:creationId xmlns:p14="http://schemas.microsoft.com/office/powerpoint/2010/main" val="904344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383823" y="300275"/>
            <a:ext cx="5939942" cy="885419"/>
          </a:xfrm>
        </p:spPr>
        <p:txBody>
          <a:bodyPr/>
          <a:lstStyle/>
          <a:p>
            <a:pPr marL="0" lvl="0" indent="0" algn="l" rtl="0">
              <a:lnSpc>
                <a:spcPts val="2200"/>
              </a:lnSpc>
              <a:spcBef>
                <a:spcPts val="200"/>
              </a:spcBef>
              <a:spcAft>
                <a:spcPts val="200"/>
              </a:spcAft>
              <a:buNone/>
            </a:pPr>
            <a:r>
              <a:rPr lang="en" sz="2200" dirty="0">
                <a:solidFill>
                  <a:schemeClr val="tx1"/>
                </a:solidFill>
                <a:latin typeface="Times New Roman" panose="02020603050405020304" pitchFamily="18" charset="0"/>
                <a:cs typeface="Times New Roman" panose="02020603050405020304" pitchFamily="18" charset="0"/>
              </a:rPr>
              <a:t>2. Sử dụng vắc-xin ngăn ngừa </a:t>
            </a:r>
          </a:p>
          <a:p>
            <a:pPr marL="0" lvl="0" indent="0" algn="l" rtl="0">
              <a:lnSpc>
                <a:spcPts val="2200"/>
              </a:lnSpc>
              <a:spcBef>
                <a:spcPts val="200"/>
              </a:spcBef>
              <a:spcAft>
                <a:spcPts val="200"/>
              </a:spcAft>
              <a:buNone/>
            </a:pPr>
            <a:r>
              <a:rPr lang="en" sz="2200" dirty="0">
                <a:solidFill>
                  <a:schemeClr val="tx1"/>
                </a:solidFill>
                <a:latin typeface="Times New Roman" panose="02020603050405020304" pitchFamily="18" charset="0"/>
                <a:cs typeface="Times New Roman" panose="02020603050405020304" pitchFamily="18" charset="0"/>
              </a:rPr>
              <a:t>các bệnh do virus và vi khuẩn gây nên</a:t>
            </a:r>
          </a:p>
        </p:txBody>
      </p:sp>
      <p:sp>
        <p:nvSpPr>
          <p:cNvPr id="3" name="Rectangle 2"/>
          <p:cNvSpPr/>
          <p:nvPr/>
        </p:nvSpPr>
        <p:spPr>
          <a:xfrm>
            <a:off x="3079699" y="1434602"/>
            <a:ext cx="5939942" cy="1272143"/>
          </a:xfrm>
          <a:prstGeom prst="rect">
            <a:avLst/>
          </a:prstGeom>
        </p:spPr>
        <p:txBody>
          <a:bodyPr wrap="square">
            <a:spAutoFit/>
          </a:bodyPr>
          <a:lstStyle/>
          <a:p>
            <a:pPr algn="just">
              <a:lnSpc>
                <a:spcPts val="2800"/>
              </a:lnSpc>
              <a:spcBef>
                <a:spcPts val="200"/>
              </a:spcBef>
              <a:spcAft>
                <a:spcPts val="200"/>
              </a:spcAft>
            </a:pPr>
            <a:r>
              <a:rPr lang="en-US" sz="2000" dirty="0" err="1">
                <a:solidFill>
                  <a:srgbClr val="C00000"/>
                </a:solidFill>
                <a:latin typeface="Times New Roman" panose="02020603050405020304" pitchFamily="18" charset="0"/>
                <a:cs typeface="Times New Roman" panose="02020603050405020304" pitchFamily="18" charset="0"/>
              </a:rPr>
              <a:t>Nghiên</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cứu</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thông</a:t>
            </a:r>
            <a:r>
              <a:rPr lang="en-US" sz="2000" dirty="0">
                <a:solidFill>
                  <a:srgbClr val="C00000"/>
                </a:solidFill>
                <a:latin typeface="Times New Roman" panose="02020603050405020304" pitchFamily="18" charset="0"/>
                <a:cs typeface="Times New Roman" panose="02020603050405020304" pitchFamily="18" charset="0"/>
              </a:rPr>
              <a:t> tin SGK</a:t>
            </a:r>
          </a:p>
          <a:p>
            <a:pPr algn="just">
              <a:lnSpc>
                <a:spcPts val="2800"/>
              </a:lnSpc>
              <a:spcBef>
                <a:spcPts val="200"/>
              </a:spcBef>
              <a:spcAft>
                <a:spcPts val="200"/>
              </a:spcAft>
            </a:pPr>
            <a:r>
              <a:rPr lang="en-US" sz="2000" dirty="0">
                <a:solidFill>
                  <a:srgbClr val="C00000"/>
                </a:solidFill>
                <a:latin typeface="Times New Roman" panose="02020603050405020304" pitchFamily="18" charset="0"/>
                <a:cs typeface="Times New Roman" panose="02020603050405020304" pitchFamily="18" charset="0"/>
              </a:rPr>
              <a:t>?</a:t>
            </a:r>
            <a:r>
              <a:rPr lang="en-US" sz="2000" dirty="0" err="1">
                <a:solidFill>
                  <a:srgbClr val="C00000"/>
                </a:solidFill>
                <a:latin typeface="Times New Roman" panose="02020603050405020304" pitchFamily="18" charset="0"/>
                <a:cs typeface="Times New Roman" panose="02020603050405020304" pitchFamily="18" charset="0"/>
              </a:rPr>
              <a:t>Vacxin</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là</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gì</a:t>
            </a:r>
            <a:r>
              <a:rPr lang="en-US" sz="2000" dirty="0">
                <a:solidFill>
                  <a:srgbClr val="C00000"/>
                </a:solidFill>
                <a:latin typeface="Times New Roman" panose="02020603050405020304" pitchFamily="18" charset="0"/>
                <a:cs typeface="Times New Roman" panose="02020603050405020304" pitchFamily="18" charset="0"/>
              </a:rPr>
              <a:t>?</a:t>
            </a:r>
          </a:p>
          <a:p>
            <a:pPr algn="just">
              <a:lnSpc>
                <a:spcPts val="2800"/>
              </a:lnSpc>
              <a:spcBef>
                <a:spcPts val="200"/>
              </a:spcBef>
              <a:spcAft>
                <a:spcPts val="200"/>
              </a:spcAft>
            </a:pPr>
            <a:r>
              <a:rPr lang="en-US" sz="2000" dirty="0">
                <a:solidFill>
                  <a:srgbClr val="C00000"/>
                </a:solidFill>
                <a:latin typeface="Times New Roman" panose="02020603050405020304" pitchFamily="18" charset="0"/>
                <a:cs typeface="Times New Roman" panose="02020603050405020304" pitchFamily="18" charset="0"/>
              </a:rPr>
              <a:t>?</a:t>
            </a:r>
            <a:r>
              <a:rPr lang="en-US" sz="2000" dirty="0" err="1">
                <a:solidFill>
                  <a:srgbClr val="C00000"/>
                </a:solidFill>
                <a:latin typeface="Times New Roman" panose="02020603050405020304" pitchFamily="18" charset="0"/>
                <a:cs typeface="Times New Roman" panose="02020603050405020304" pitchFamily="18" charset="0"/>
              </a:rPr>
              <a:t>Vai</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trò</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của</a:t>
            </a:r>
            <a:r>
              <a:rPr lang="en-US" sz="2000" dirty="0">
                <a:solidFill>
                  <a:srgbClr val="C00000"/>
                </a:solidFill>
                <a:latin typeface="Times New Roman" panose="02020603050405020304" pitchFamily="18" charset="0"/>
                <a:cs typeface="Times New Roman" panose="02020603050405020304" pitchFamily="18" charset="0"/>
              </a:rPr>
              <a:t> </a:t>
            </a:r>
            <a:r>
              <a:rPr lang="en-US" sz="2000" dirty="0" err="1">
                <a:solidFill>
                  <a:srgbClr val="C00000"/>
                </a:solidFill>
                <a:latin typeface="Times New Roman" panose="02020603050405020304" pitchFamily="18" charset="0"/>
                <a:cs typeface="Times New Roman" panose="02020603050405020304" pitchFamily="18" charset="0"/>
              </a:rPr>
              <a:t>vacxin</a:t>
            </a:r>
            <a:r>
              <a:rPr lang="en-US" sz="2000" dirty="0">
                <a:solidFill>
                  <a:srgbClr val="C00000"/>
                </a:solidFill>
                <a:latin typeface="Times New Roman" panose="02020603050405020304" pitchFamily="18" charset="0"/>
                <a:cs typeface="Times New Roman" panose="02020603050405020304" pitchFamily="18" charset="0"/>
              </a:rPr>
              <a:t>?</a:t>
            </a:r>
          </a:p>
        </p:txBody>
      </p:sp>
      <p:pic>
        <p:nvPicPr>
          <p:cNvPr id="4" name="Picture 3"/>
          <p:cNvPicPr>
            <a:picLocks noChangeAspect="1"/>
          </p:cNvPicPr>
          <p:nvPr/>
        </p:nvPicPr>
        <p:blipFill>
          <a:blip r:embed="rId2"/>
          <a:stretch>
            <a:fillRect/>
          </a:stretch>
        </p:blipFill>
        <p:spPr>
          <a:xfrm>
            <a:off x="132829" y="1521561"/>
            <a:ext cx="2822512" cy="2980547"/>
          </a:xfrm>
          <a:prstGeom prst="rect">
            <a:avLst/>
          </a:prstGeom>
        </p:spPr>
      </p:pic>
    </p:spTree>
    <p:extLst>
      <p:ext uri="{BB962C8B-B14F-4D97-AF65-F5344CB8AC3E}">
        <p14:creationId xmlns:p14="http://schemas.microsoft.com/office/powerpoint/2010/main" val="4254748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barn(inVertical)">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barn(inVertical)">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barn(inVertical)">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1000"/>
                                        <p:tgtEl>
                                          <p:spTgt spid="4"/>
                                        </p:tgtEl>
                                      </p:cBhvr>
                                    </p:animEffect>
                                    <p:anim calcmode="lin" valueType="num">
                                      <p:cBhvr>
                                        <p:cTn id="31" dur="1000" fill="hold"/>
                                        <p:tgtEl>
                                          <p:spTgt spid="4"/>
                                        </p:tgtEl>
                                        <p:attrNameLst>
                                          <p:attrName>ppt_x</p:attrName>
                                        </p:attrNameLst>
                                      </p:cBhvr>
                                      <p:tavLst>
                                        <p:tav tm="0">
                                          <p:val>
                                            <p:strVal val="#ppt_x"/>
                                          </p:val>
                                        </p:tav>
                                        <p:tav tm="100000">
                                          <p:val>
                                            <p:strVal val="#ppt_x"/>
                                          </p:val>
                                        </p:tav>
                                      </p:tavLst>
                                    </p:anim>
                                    <p:anim calcmode="lin" valueType="num">
                                      <p:cBhvr>
                                        <p:cTn id="3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02592" y="1112931"/>
            <a:ext cx="8636607" cy="1308703"/>
          </a:xfrm>
          <a:solidFill>
            <a:schemeClr val="bg1"/>
          </a:solidFill>
        </p:spPr>
        <p:txBody>
          <a:bodyPr/>
          <a:lstStyle/>
          <a:p>
            <a:pPr algn="just">
              <a:lnSpc>
                <a:spcPts val="2800"/>
              </a:lnSpc>
              <a:spcBef>
                <a:spcPts val="200"/>
              </a:spcBef>
              <a:spcAft>
                <a:spcPts val="200"/>
              </a:spcAft>
            </a:pPr>
            <a:r>
              <a:rPr lang="en" sz="2400" dirty="0">
                <a:solidFill>
                  <a:schemeClr val="tx1"/>
                </a:solidFill>
                <a:latin typeface="Times New Roman" panose="02020603050405020304" pitchFamily="18" charset="0"/>
                <a:cs typeface="Times New Roman" panose="02020603050405020304" pitchFamily="18" charset="0"/>
              </a:rPr>
              <a:t>+ Vắc-xin là chế phẩm khi tiêm vào cơ thể sẽ kích thích phản ứ</a:t>
            </a:r>
            <a:r>
              <a:rPr lang="en-US" sz="2400" dirty="0">
                <a:solidFill>
                  <a:schemeClr val="tx1"/>
                </a:solidFill>
                <a:latin typeface="Times New Roman" panose="02020603050405020304" pitchFamily="18" charset="0"/>
                <a:cs typeface="Times New Roman" panose="02020603050405020304" pitchFamily="18" charset="0"/>
              </a:rPr>
              <a:t>ng </a:t>
            </a:r>
            <a:r>
              <a:rPr lang="en-US" sz="2400" dirty="0" err="1">
                <a:solidFill>
                  <a:schemeClr val="tx1"/>
                </a:solidFill>
                <a:latin typeface="Times New Roman" panose="02020603050405020304" pitchFamily="18" charset="0"/>
                <a:cs typeface="Times New Roman" panose="02020603050405020304" pitchFamily="18" charset="0"/>
              </a:rPr>
              <a:t>miễn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dịch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giúp</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cơ</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thể</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chống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lại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các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tác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nhân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gây</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bệnh</a:t>
            </a:r>
            <a:r>
              <a:rPr lang="en-US" sz="2400" dirty="0">
                <a:solidFill>
                  <a:schemeClr val="tx1"/>
                </a:solidFill>
                <a:latin typeface="Times New Roman" panose="02020603050405020304" pitchFamily="18" charset="0"/>
                <a:cs typeface="Times New Roman" panose="02020603050405020304" pitchFamily="18" charset="0"/>
              </a:rPr>
              <a:t>. </a:t>
            </a:r>
          </a:p>
        </p:txBody>
      </p:sp>
      <p:sp>
        <p:nvSpPr>
          <p:cNvPr id="3" name="Slide Number Placeholder 1"/>
          <p:cNvSpPr txBox="1">
            <a:spLocks/>
          </p:cNvSpPr>
          <p:nvPr/>
        </p:nvSpPr>
        <p:spPr>
          <a:xfrm>
            <a:off x="109074" y="2494371"/>
            <a:ext cx="8730125" cy="934630"/>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1pPr>
            <a:lvl2pPr marR="0" lvl="1"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2pPr>
            <a:lvl3pPr marR="0" lvl="2"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3pPr>
            <a:lvl4pPr marR="0" lvl="3"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4pPr>
            <a:lvl5pPr marR="0" lvl="4"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5pPr>
            <a:lvl6pPr marR="0" lvl="5"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6pPr>
            <a:lvl7pPr marR="0" lvl="6"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7pPr>
            <a:lvl8pPr marR="0" lvl="7"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8pPr>
            <a:lvl9pPr marR="0" lvl="8"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9pPr>
          </a:lstStyle>
          <a:p>
            <a:pPr algn="just">
              <a:lnSpc>
                <a:spcPts val="2800"/>
              </a:lnSpc>
              <a:spcBef>
                <a:spcPts val="200"/>
              </a:spcBef>
              <a:spcAft>
                <a:spcPts val="200"/>
              </a:spcAft>
            </a:pPr>
            <a:r>
              <a:rPr lang="en"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Tiêm</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phòng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vắc-xin</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là</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biện</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pháp</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tốt</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nhất</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phòng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các</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bệnh</a:t>
            </a:r>
            <a:r>
              <a:rPr lang="en-US" sz="2400" b="0" dirty="0">
                <a:solidFill>
                  <a:schemeClr val="tx1"/>
                </a:solidFill>
                <a:latin typeface="Times New Roman" panose="02020603050405020304" pitchFamily="18" charset="0"/>
                <a:cs typeface="Times New Roman" panose="02020603050405020304" pitchFamily="18" charset="0"/>
              </a:rPr>
              <a:t> do virus </a:t>
            </a:r>
            <a:r>
              <a:rPr lang="en-US" sz="2400" b="0" dirty="0" err="1">
                <a:solidFill>
                  <a:schemeClr val="tx1"/>
                </a:solidFill>
                <a:latin typeface="Times New Roman" panose="02020603050405020304" pitchFamily="18" charset="0"/>
                <a:cs typeface="Times New Roman" panose="02020603050405020304" pitchFamily="18" charset="0"/>
              </a:rPr>
              <a:t>và</a:t>
            </a:r>
            <a:r>
              <a:rPr lang="en-US" sz="2400" b="0" dirty="0">
                <a:solidFill>
                  <a:schemeClr val="tx1"/>
                </a:solidFill>
                <a:latin typeface="Times New Roman" panose="02020603050405020304" pitchFamily="18" charset="0"/>
                <a:cs typeface="Times New Roman" panose="02020603050405020304" pitchFamily="18" charset="0"/>
              </a:rPr>
              <a:t> vi </a:t>
            </a:r>
            <a:r>
              <a:rPr lang="en-US" sz="2400" b="0" dirty="0" err="1">
                <a:solidFill>
                  <a:schemeClr val="tx1"/>
                </a:solidFill>
                <a:latin typeface="Times New Roman" panose="02020603050405020304" pitchFamily="18" charset="0"/>
                <a:cs typeface="Times New Roman" panose="02020603050405020304" pitchFamily="18" charset="0"/>
              </a:rPr>
              <a:t>khuẩn</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gây</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nên</a:t>
            </a:r>
            <a:r>
              <a:rPr lang="en-US" sz="2400" b="0" dirty="0">
                <a:solidFill>
                  <a:schemeClr val="tx1"/>
                </a:solidFill>
                <a:latin typeface="Times New Roman" panose="02020603050405020304" pitchFamily="18" charset="0"/>
                <a:cs typeface="Times New Roman" panose="02020603050405020304" pitchFamily="18" charset="0"/>
              </a:rPr>
              <a:t>.</a:t>
            </a:r>
          </a:p>
        </p:txBody>
      </p:sp>
      <p:sp>
        <p:nvSpPr>
          <p:cNvPr id="4" name="Slide Number Placeholder 1"/>
          <p:cNvSpPr txBox="1">
            <a:spLocks/>
          </p:cNvSpPr>
          <p:nvPr/>
        </p:nvSpPr>
        <p:spPr>
          <a:xfrm>
            <a:off x="109074" y="3429001"/>
            <a:ext cx="8730125" cy="1267690"/>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1pPr>
            <a:lvl2pPr marR="0" lvl="1"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2pPr>
            <a:lvl3pPr marR="0" lvl="2"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3pPr>
            <a:lvl4pPr marR="0" lvl="3"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4pPr>
            <a:lvl5pPr marR="0" lvl="4"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5pPr>
            <a:lvl6pPr marR="0" lvl="5"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6pPr>
            <a:lvl7pPr marR="0" lvl="6"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7pPr>
            <a:lvl8pPr marR="0" lvl="7"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8pPr>
            <a:lvl9pPr marR="0" lvl="8"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9pPr>
          </a:lstStyle>
          <a:p>
            <a:pPr algn="just">
              <a:lnSpc>
                <a:spcPts val="2800"/>
              </a:lnSpc>
              <a:spcBef>
                <a:spcPts val="200"/>
              </a:spcBef>
              <a:spcAft>
                <a:spcPts val="200"/>
              </a:spcAft>
            </a:pPr>
            <a:r>
              <a:rPr lang="en"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Tuy</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nhiên</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một</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số</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bệnh</a:t>
            </a:r>
            <a:r>
              <a:rPr lang="en-US" sz="2400" b="0" dirty="0">
                <a:solidFill>
                  <a:schemeClr val="tx1"/>
                </a:solidFill>
                <a:latin typeface="Times New Roman" panose="02020603050405020304" pitchFamily="18" charset="0"/>
                <a:cs typeface="Times New Roman" panose="02020603050405020304" pitchFamily="18" charset="0"/>
              </a:rPr>
              <a:t> do virus </a:t>
            </a:r>
            <a:r>
              <a:rPr lang="en-US" sz="2400" b="0" dirty="0" err="1">
                <a:solidFill>
                  <a:schemeClr val="tx1"/>
                </a:solidFill>
                <a:latin typeface="Times New Roman" panose="02020603050405020304" pitchFamily="18" charset="0"/>
                <a:cs typeface="Times New Roman" panose="02020603050405020304" pitchFamily="18" charset="0"/>
              </a:rPr>
              <a:t>gây</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ra</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đến</a:t>
            </a:r>
            <a:r>
              <a:rPr lang="en-US" sz="2400" b="0" dirty="0">
                <a:solidFill>
                  <a:schemeClr val="tx1"/>
                </a:solidFill>
                <a:latin typeface="Times New Roman" panose="02020603050405020304" pitchFamily="18" charset="0"/>
                <a:cs typeface="Times New Roman" panose="02020603050405020304" pitchFamily="18" charset="0"/>
              </a:rPr>
              <a:t> nay </a:t>
            </a:r>
            <a:r>
              <a:rPr lang="en-US" sz="2400" b="0" dirty="0" err="1">
                <a:solidFill>
                  <a:schemeClr val="tx1"/>
                </a:solidFill>
                <a:latin typeface="Times New Roman" panose="02020603050405020304" pitchFamily="18" charset="0"/>
                <a:cs typeface="Times New Roman" panose="02020603050405020304" pitchFamily="18" charset="0"/>
              </a:rPr>
              <a:t>vẫn</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chưa</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có</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vắc-xin</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và</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phương</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pháp</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điều</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trị</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hiệu</a:t>
            </a:r>
            <a:r>
              <a:rPr lang="en-US" sz="2400" b="0" dirty="0">
                <a:solidFill>
                  <a:schemeClr val="tx1"/>
                </a:solidFill>
                <a:latin typeface="Times New Roman" panose="02020603050405020304" pitchFamily="18" charset="0"/>
                <a:cs typeface="Times New Roman" panose="02020603050405020304" pitchFamily="18" charset="0"/>
              </a:rPr>
              <a:t> </a:t>
            </a:r>
            <a:r>
              <a:rPr lang="en-US" sz="2400" b="0" dirty="0" err="1">
                <a:solidFill>
                  <a:schemeClr val="tx1"/>
                </a:solidFill>
                <a:latin typeface="Times New Roman" panose="02020603050405020304" pitchFamily="18" charset="0"/>
                <a:cs typeface="Times New Roman" panose="02020603050405020304" pitchFamily="18" charset="0"/>
              </a:rPr>
              <a:t>quả</a:t>
            </a:r>
            <a:r>
              <a:rPr lang="en-US" sz="2400" b="0" dirty="0">
                <a:solidFill>
                  <a:schemeClr val="tx1"/>
                </a:solidFill>
                <a:latin typeface="Times New Roman" panose="02020603050405020304" pitchFamily="18" charset="0"/>
                <a:cs typeface="Times New Roman" panose="02020603050405020304" pitchFamily="18" charset="0"/>
              </a:rPr>
              <a:t>: AIDS, SARS, Ebola…</a:t>
            </a:r>
          </a:p>
        </p:txBody>
      </p:sp>
      <p:sp>
        <p:nvSpPr>
          <p:cNvPr id="5" name="Slide Number Placeholder 1"/>
          <p:cNvSpPr txBox="1">
            <a:spLocks/>
          </p:cNvSpPr>
          <p:nvPr/>
        </p:nvSpPr>
        <p:spPr>
          <a:xfrm>
            <a:off x="0" y="151577"/>
            <a:ext cx="9144000" cy="88541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1pPr>
            <a:lvl2pPr marR="0" lvl="1"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2pPr>
            <a:lvl3pPr marR="0" lvl="2"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3pPr>
            <a:lvl4pPr marR="0" lvl="3"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4pPr>
            <a:lvl5pPr marR="0" lvl="4"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5pPr>
            <a:lvl6pPr marR="0" lvl="5"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6pPr>
            <a:lvl7pPr marR="0" lvl="6"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7pPr>
            <a:lvl8pPr marR="0" lvl="7"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8pPr>
            <a:lvl9pPr marR="0" lvl="8"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9pPr>
          </a:lstStyle>
          <a:p>
            <a:pPr>
              <a:lnSpc>
                <a:spcPts val="2200"/>
              </a:lnSpc>
              <a:spcBef>
                <a:spcPts val="200"/>
              </a:spcBef>
              <a:spcAft>
                <a:spcPts val="200"/>
              </a:spcAft>
            </a:pPr>
            <a:r>
              <a:rPr lang="en" sz="2400" b="0" dirty="0">
                <a:solidFill>
                  <a:srgbClr val="FF0000"/>
                </a:solidFill>
                <a:latin typeface="Times New Roman" panose="02020603050405020304" pitchFamily="18" charset="0"/>
                <a:cs typeface="Times New Roman" panose="02020603050405020304" pitchFamily="18" charset="0"/>
              </a:rPr>
              <a:t>2. Sử dụng vắc-xin ngăn ngừa các bệnh do virus và vi khuẩn gây nên</a:t>
            </a:r>
          </a:p>
        </p:txBody>
      </p:sp>
      <p:sp>
        <p:nvSpPr>
          <p:cNvPr id="6" name="Text Box 6"/>
          <p:cNvSpPr txBox="1">
            <a:spLocks noChangeArrowheads="1"/>
          </p:cNvSpPr>
          <p:nvPr/>
        </p:nvSpPr>
        <p:spPr bwMode="auto">
          <a:xfrm>
            <a:off x="301337" y="525006"/>
            <a:ext cx="732894" cy="701675"/>
          </a:xfrm>
          <a:prstGeom prst="rect">
            <a:avLst/>
          </a:prstGeom>
          <a:noFill/>
          <a:ln w="9525">
            <a:noFill/>
            <a:miter lim="800000"/>
            <a:headEnd/>
            <a:tailEnd/>
          </a:ln>
          <a:effectLst/>
        </p:spPr>
        <p:txBody>
          <a:bodyPr wrap="square">
            <a:spAutoFit/>
          </a:bodyPr>
          <a:lstStyle/>
          <a:p>
            <a:pPr eaLnBrk="0" hangingPunct="0">
              <a:spcBef>
                <a:spcPct val="50000"/>
              </a:spcBef>
              <a:defRPr/>
            </a:pPr>
            <a:r>
              <a:rPr lang="en-US" sz="4000" b="1" dirty="0">
                <a:effectLst>
                  <a:outerShdw blurRad="38100" dist="38100" dir="2700000" algn="tl">
                    <a:srgbClr val="C0C0C0"/>
                  </a:outerShdw>
                </a:effectLst>
                <a:latin typeface="Times New Roman" pitchFamily="18" charset="0"/>
                <a:cs typeface="Times New Roman" pitchFamily="18" charset="0"/>
                <a:sym typeface="Wingdings" pitchFamily="2" charset="2"/>
              </a:rPr>
              <a:t></a:t>
            </a:r>
          </a:p>
        </p:txBody>
      </p:sp>
    </p:spTree>
    <p:extLst>
      <p:ext uri="{BB962C8B-B14F-4D97-AF65-F5344CB8AC3E}">
        <p14:creationId xmlns:p14="http://schemas.microsoft.com/office/powerpoint/2010/main" val="291923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724534" y="524960"/>
            <a:ext cx="5347412" cy="759182"/>
          </a:xfrm>
          <a:prstGeom prst="rect">
            <a:avLst/>
          </a:prstGeom>
          <a:solidFill>
            <a:schemeClr val="bg1"/>
          </a:solidFill>
        </p:spPr>
        <p:txBody>
          <a:bodyPr wrap="square">
            <a:spAutoFit/>
          </a:bodyPr>
          <a:lstStyle/>
          <a:p>
            <a:pPr algn="just">
              <a:lnSpc>
                <a:spcPts val="2400"/>
              </a:lnSpc>
              <a:spcBef>
                <a:spcPts val="200"/>
              </a:spcBef>
              <a:spcAft>
                <a:spcPts val="200"/>
              </a:spcAft>
            </a:pPr>
            <a:r>
              <a:rPr lang="en-US" sz="2200" b="1" i="1" dirty="0">
                <a:solidFill>
                  <a:srgbClr val="C00000"/>
                </a:solidFill>
                <a:latin typeface="Times New Roman" panose="02020603050405020304" pitchFamily="18" charset="0"/>
                <a:cs typeface="Times New Roman" panose="02020603050405020304" pitchFamily="18" charset="0"/>
              </a:rPr>
              <a:t>Em có biết mình đã được tiêm vắc-xin </a:t>
            </a:r>
          </a:p>
          <a:p>
            <a:pPr algn="just">
              <a:lnSpc>
                <a:spcPts val="2400"/>
              </a:lnSpc>
              <a:spcBef>
                <a:spcPts val="200"/>
              </a:spcBef>
              <a:spcAft>
                <a:spcPts val="200"/>
              </a:spcAft>
            </a:pPr>
            <a:r>
              <a:rPr lang="en-US" sz="2200" b="1" i="1" dirty="0">
                <a:solidFill>
                  <a:srgbClr val="C00000"/>
                </a:solidFill>
                <a:latin typeface="Times New Roman" panose="02020603050405020304" pitchFamily="18" charset="0"/>
                <a:cs typeface="Times New Roman" panose="02020603050405020304" pitchFamily="18" charset="0"/>
              </a:rPr>
              <a:t>phòng bệnh gì và tiêm khi nào không?</a:t>
            </a:r>
          </a:p>
        </p:txBody>
      </p:sp>
      <p:pic>
        <p:nvPicPr>
          <p:cNvPr id="4" name="Picture 3"/>
          <p:cNvPicPr>
            <a:picLocks noChangeAspect="1"/>
          </p:cNvPicPr>
          <p:nvPr/>
        </p:nvPicPr>
        <p:blipFill>
          <a:blip r:embed="rId2"/>
          <a:stretch>
            <a:fillRect/>
          </a:stretch>
        </p:blipFill>
        <p:spPr>
          <a:xfrm>
            <a:off x="3479139" y="1879849"/>
            <a:ext cx="3152775" cy="2314575"/>
          </a:xfrm>
          <a:prstGeom prst="rect">
            <a:avLst/>
          </a:prstGeom>
        </p:spPr>
      </p:pic>
      <p:pic>
        <p:nvPicPr>
          <p:cNvPr id="5" name="Picture 4"/>
          <p:cNvPicPr>
            <a:picLocks noChangeAspect="1"/>
          </p:cNvPicPr>
          <p:nvPr/>
        </p:nvPicPr>
        <p:blipFill>
          <a:blip r:embed="rId3"/>
          <a:stretch>
            <a:fillRect/>
          </a:stretch>
        </p:blipFill>
        <p:spPr>
          <a:xfrm>
            <a:off x="248716" y="999166"/>
            <a:ext cx="1669411" cy="1630132"/>
          </a:xfrm>
          <a:prstGeom prst="rect">
            <a:avLst/>
          </a:prstGeom>
        </p:spPr>
      </p:pic>
    </p:spTree>
    <p:extLst>
      <p:ext uri="{BB962C8B-B14F-4D97-AF65-F5344CB8AC3E}">
        <p14:creationId xmlns:p14="http://schemas.microsoft.com/office/powerpoint/2010/main" val="4175418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3897" y="225778"/>
            <a:ext cx="6610586" cy="651800"/>
          </a:xfrm>
        </p:spPr>
        <p:txBody>
          <a:bodyPr/>
          <a:lstStyle/>
          <a:p>
            <a:pPr algn="l"/>
            <a:r>
              <a:rPr lang="en-US" sz="2400" dirty="0">
                <a:latin typeface="Times New Roman" panose="02020603050405020304" pitchFamily="18" charset="0"/>
                <a:cs typeface="Times New Roman" panose="02020603050405020304" pitchFamily="18" charset="0"/>
              </a:rPr>
              <a:t>3. </a:t>
            </a:r>
            <a:r>
              <a:rPr lang="en-US" sz="2400" dirty="0" err="1">
                <a:latin typeface="Times New Roman" panose="02020603050405020304" pitchFamily="18" charset="0"/>
                <a:cs typeface="Times New Roman" panose="02020603050405020304" pitchFamily="18" charset="0"/>
              </a:rPr>
              <a:t>Sử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dụng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thuốc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chống</a:t>
            </a:r>
            <a:r>
              <a:rPr lang="en-US" sz="2400" dirty="0">
                <a:latin typeface="Times New Roman" panose="02020603050405020304" pitchFamily="18" charset="0"/>
                <a:cs typeface="Times New Roman" panose="02020603050405020304" pitchFamily="18" charset="0"/>
              </a:rPr>
              <a:t> lại vi khuẩn</a:t>
            </a:r>
          </a:p>
        </p:txBody>
      </p:sp>
      <p:sp>
        <p:nvSpPr>
          <p:cNvPr id="6" name="Rectangle 5"/>
          <p:cNvSpPr/>
          <p:nvPr/>
        </p:nvSpPr>
        <p:spPr>
          <a:xfrm>
            <a:off x="409652" y="1324026"/>
            <a:ext cx="6064300" cy="2239972"/>
          </a:xfrm>
          <a:prstGeom prst="rect">
            <a:avLst/>
          </a:prstGeom>
        </p:spPr>
        <p:txBody>
          <a:bodyPr wrap="square">
            <a:spAutoFit/>
          </a:bodyPr>
          <a:lstStyle/>
          <a:p>
            <a:pPr marL="342900" indent="-342900" algn="just">
              <a:lnSpc>
                <a:spcPts val="2700"/>
              </a:lnSpc>
              <a:spcBef>
                <a:spcPts val="200"/>
              </a:spcBef>
              <a:spcAft>
                <a:spcPts val="200"/>
              </a:spcAf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Kháng sinh được chiết xuất từ các vi khuẩn, nấm có khả năng tiêu diệt, kìm hãm sự phát triển của vi khuẩn gây bệnh ở người và sinh vật. </a:t>
            </a:r>
          </a:p>
          <a:p>
            <a:pPr marL="342900" indent="-342900" algn="just">
              <a:lnSpc>
                <a:spcPts val="2700"/>
              </a:lnSpc>
              <a:spcBef>
                <a:spcPts val="200"/>
              </a:spcBef>
              <a:spcAft>
                <a:spcPts val="200"/>
              </a:spcAft>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Thuốc kháng sinh có </a:t>
            </a:r>
            <a:r>
              <a:rPr lang="en-US" sz="2000" dirty="0" err="1">
                <a:latin typeface="Times New Roman" panose="02020603050405020304" pitchFamily="18" charset="0"/>
                <a:cs typeface="Times New Roman" panose="02020603050405020304" pitchFamily="18" charset="0"/>
              </a:rPr>
              <a:t>thể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điều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trị</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được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nhiều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bệnh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như</a:t>
            </a:r>
            <a:r>
              <a:rPr lang="en-US" sz="2000" dirty="0">
                <a:latin typeface="Times New Roman" panose="02020603050405020304" pitchFamily="18" charset="0"/>
                <a:cs typeface="Times New Roman" panose="02020603050405020304" pitchFamily="18" charset="0"/>
              </a:rPr>
              <a:t> bệnh viêm họng, tiêu chảy, nhiễm trùng da,..</a:t>
            </a:r>
          </a:p>
          <a:p>
            <a:pPr marL="285750" indent="-285750">
              <a:lnSpc>
                <a:spcPts val="2700"/>
              </a:lnSpc>
              <a:spcBef>
                <a:spcPts val="200"/>
              </a:spcBef>
              <a:spcAft>
                <a:spcPts val="200"/>
              </a:spcAft>
              <a:buFont typeface="Wingdings" panose="05000000000000000000" pitchFamily="2" charset="2"/>
              <a:buChar char="§"/>
            </a:pPr>
            <a:endParaRPr lang="en-US"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a:stretch>
            <a:fillRect/>
          </a:stretch>
        </p:blipFill>
        <p:spPr>
          <a:xfrm>
            <a:off x="6814483" y="1324026"/>
            <a:ext cx="1919866" cy="1866864"/>
          </a:xfrm>
          <a:prstGeom prst="rect">
            <a:avLst/>
          </a:prstGeom>
        </p:spPr>
      </p:pic>
    </p:spTree>
    <p:extLst>
      <p:ext uri="{BB962C8B-B14F-4D97-AF65-F5344CB8AC3E}">
        <p14:creationId xmlns:p14="http://schemas.microsoft.com/office/powerpoint/2010/main" val="1186979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down)">
                                      <p:cBhvr>
                                        <p:cTn id="12" dur="500"/>
                                        <p:tgtEl>
                                          <p:spTgt spid="6">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wipe(down)">
                                      <p:cBhvr>
                                        <p:cTn id="15" dur="500"/>
                                        <p:tgtEl>
                                          <p:spTgt spid="6">
                                            <p:txEl>
                                              <p:pRg st="1" end="1"/>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6" name="Google Shape;76;p15"/>
          <p:cNvSpPr txBox="1">
            <a:spLocks noGrp="1"/>
          </p:cNvSpPr>
          <p:nvPr>
            <p:ph type="subTitle" idx="4294967295"/>
          </p:nvPr>
        </p:nvSpPr>
        <p:spPr>
          <a:xfrm>
            <a:off x="709903" y="503265"/>
            <a:ext cx="6978650" cy="519113"/>
          </a:xfrm>
          <a:prstGeom prst="rect">
            <a:avLst/>
          </a:prstGeom>
        </p:spPr>
        <p:txBody>
          <a:bodyPr spcFirstLastPara="1" wrap="square" lIns="91425" tIns="91425" rIns="91425" bIns="91425" anchor="t" anchorCtr="0">
            <a:noAutofit/>
          </a:bodyPr>
          <a:lstStyle/>
          <a:p>
            <a:pPr marL="0" lvl="0" indent="0" algn="just" rtl="0">
              <a:spcBef>
                <a:spcPts val="600"/>
              </a:spcBef>
              <a:spcAft>
                <a:spcPts val="0"/>
              </a:spcAft>
              <a:buNone/>
            </a:pPr>
            <a:r>
              <a:rPr lang="en-US" sz="2400" i="1" dirty="0">
                <a:solidFill>
                  <a:srgbClr val="C00000"/>
                </a:solidFill>
                <a:latin typeface="Times New Roman" panose="02020603050405020304" pitchFamily="18" charset="0"/>
                <a:cs typeface="Times New Roman" panose="02020603050405020304" pitchFamily="18" charset="0"/>
              </a:rPr>
              <a:t>Theo em, vì sao chúng ta cần tiêm phòng?</a:t>
            </a:r>
            <a:endParaRPr sz="2400" i="1" dirty="0">
              <a:solidFill>
                <a:srgbClr val="C0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372534" y="1309779"/>
            <a:ext cx="7316020" cy="357385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6">
                                            <p:txEl>
                                              <p:pRg st="0" end="0"/>
                                            </p:txEl>
                                          </p:spTgt>
                                        </p:tgtEl>
                                        <p:attrNameLst>
                                          <p:attrName>style.visibility</p:attrName>
                                        </p:attrNameLst>
                                      </p:cBhvr>
                                      <p:to>
                                        <p:strVal val="visible"/>
                                      </p:to>
                                    </p:set>
                                    <p:animEffect transition="in" filter="barn(inVertical)">
                                      <p:cBhvr>
                                        <p:cTn id="7" dur="500"/>
                                        <p:tgtEl>
                                          <p:spTgt spid="7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304" y="683089"/>
            <a:ext cx="2274720" cy="857400"/>
          </a:xfrm>
        </p:spPr>
        <p:txBody>
          <a:bodyPr/>
          <a:lstStyle/>
          <a:p>
            <a:pPr algn="ctr"/>
            <a:r>
              <a:rPr lang="en-US" sz="2200" dirty="0">
                <a:latin typeface="+mj-lt"/>
              </a:rPr>
              <a:t>Thảo luận và trả lời câu hỏi</a:t>
            </a:r>
          </a:p>
        </p:txBody>
      </p:sp>
      <p:sp>
        <p:nvSpPr>
          <p:cNvPr id="3" name="Text Placeholder 2"/>
          <p:cNvSpPr>
            <a:spLocks noGrp="1"/>
          </p:cNvSpPr>
          <p:nvPr>
            <p:ph type="body" idx="1"/>
          </p:nvPr>
        </p:nvSpPr>
        <p:spPr>
          <a:xfrm>
            <a:off x="104542" y="312426"/>
            <a:ext cx="7007962" cy="1049139"/>
          </a:xfrm>
          <a:solidFill>
            <a:schemeClr val="bg1"/>
          </a:solidFill>
        </p:spPr>
        <p:txBody>
          <a:bodyPr/>
          <a:lstStyle/>
          <a:p>
            <a:r>
              <a:rPr lang="en-US" sz="2200" b="1" i="1" dirty="0">
                <a:solidFill>
                  <a:srgbClr val="C00000"/>
                </a:solidFill>
                <a:latin typeface="Times New Roman" panose="02020603050405020304" pitchFamily="18" charset="0"/>
                <a:cs typeface="Times New Roman" panose="02020603050405020304" pitchFamily="18" charset="0"/>
              </a:rPr>
              <a:t>Khi sử dụng thuốc kháng sinh để điều trị các bệnh người, chúng ta cần lưu ý điều gì?</a:t>
            </a:r>
          </a:p>
        </p:txBody>
      </p:sp>
      <p:sp>
        <p:nvSpPr>
          <p:cNvPr id="5" name="Rounded Rectangle 4"/>
          <p:cNvSpPr/>
          <p:nvPr/>
        </p:nvSpPr>
        <p:spPr>
          <a:xfrm>
            <a:off x="1061768" y="1523446"/>
            <a:ext cx="2960217" cy="775411"/>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Times New Roman" panose="02020603050405020304" pitchFamily="18" charset="0"/>
                <a:cs typeface="Times New Roman" panose="02020603050405020304" pitchFamily="18" charset="0"/>
              </a:rPr>
              <a:t>Sử dụng thuốc theo chỉ định của bác sĩ</a:t>
            </a:r>
          </a:p>
        </p:txBody>
      </p:sp>
      <p:sp>
        <p:nvSpPr>
          <p:cNvPr id="6" name="Rounded Rectangle 5"/>
          <p:cNvSpPr/>
          <p:nvPr/>
        </p:nvSpPr>
        <p:spPr>
          <a:xfrm>
            <a:off x="1069132" y="2851099"/>
            <a:ext cx="3050745" cy="775411"/>
          </a:xfrm>
          <a:prstGeom prst="roundRect">
            <a:avLst/>
          </a:prstGeom>
          <a:solidFill>
            <a:schemeClr val="accent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Times New Roman" panose="02020603050405020304" pitchFamily="18" charset="0"/>
                <a:cs typeface="Times New Roman" panose="02020603050405020304" pitchFamily="18" charset="0"/>
              </a:rPr>
              <a:t>Uống thuốc kháng sinh sau bữa ăn</a:t>
            </a:r>
          </a:p>
        </p:txBody>
      </p:sp>
      <p:sp>
        <p:nvSpPr>
          <p:cNvPr id="7" name="Rounded Rectangle 6"/>
          <p:cNvSpPr/>
          <p:nvPr/>
        </p:nvSpPr>
        <p:spPr>
          <a:xfrm>
            <a:off x="4730612" y="1505896"/>
            <a:ext cx="2801722" cy="775411"/>
          </a:xfrm>
          <a:prstGeom prst="round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Times New Roman" panose="02020603050405020304" pitchFamily="18" charset="0"/>
                <a:cs typeface="Times New Roman" panose="02020603050405020304" pitchFamily="18" charset="0"/>
              </a:rPr>
              <a:t>Bổ sung lợi khuẩn </a:t>
            </a:r>
          </a:p>
        </p:txBody>
      </p:sp>
      <p:sp>
        <p:nvSpPr>
          <p:cNvPr id="8" name="Rounded Rectangle 7"/>
          <p:cNvSpPr/>
          <p:nvPr/>
        </p:nvSpPr>
        <p:spPr>
          <a:xfrm>
            <a:off x="4843502" y="2761243"/>
            <a:ext cx="2801722" cy="775411"/>
          </a:xfrm>
          <a:prstGeom prst="roundRect">
            <a:avLst/>
          </a:prstGeom>
          <a:solidFill>
            <a:schemeClr val="tx1">
              <a:lumMod val="60000"/>
              <a:lumOff val="40000"/>
            </a:schemeClr>
          </a:solid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Times New Roman" panose="02020603050405020304" pitchFamily="18" charset="0"/>
                <a:cs typeface="Times New Roman" panose="02020603050405020304" pitchFamily="18" charset="0"/>
              </a:rPr>
              <a:t>Uống nhiều nước</a:t>
            </a:r>
          </a:p>
        </p:txBody>
      </p:sp>
      <p:sp>
        <p:nvSpPr>
          <p:cNvPr id="9" name="Rounded Rectangle 8"/>
          <p:cNvSpPr/>
          <p:nvPr/>
        </p:nvSpPr>
        <p:spPr>
          <a:xfrm>
            <a:off x="3082747" y="4016590"/>
            <a:ext cx="2978505" cy="775411"/>
          </a:xfrm>
          <a:prstGeom prst="roundRect">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Times New Roman" panose="02020603050405020304" pitchFamily="18" charset="0"/>
                <a:cs typeface="Times New Roman" panose="02020603050405020304" pitchFamily="18" charset="0"/>
              </a:rPr>
              <a:t>Nếu bị các rối loạn tiêu hóa phải dừng thuốc</a:t>
            </a:r>
          </a:p>
        </p:txBody>
      </p:sp>
    </p:spTree>
    <p:extLst>
      <p:ext uri="{BB962C8B-B14F-4D97-AF65-F5344CB8AC3E}">
        <p14:creationId xmlns:p14="http://schemas.microsoft.com/office/powerpoint/2010/main" val="2410308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arn(inVertical)">
                                      <p:cBhvr>
                                        <p:cTn id="23" dur="500"/>
                                        <p:tgtEl>
                                          <p:spTgt spid="9"/>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arn(inVertical)">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P spid="7" grpId="0" animBg="1"/>
      <p:bldP spid="8" grpId="0" animBg="1"/>
      <p:bldP spid="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90961" y="842212"/>
            <a:ext cx="8556943" cy="1080105"/>
          </a:xfrm>
        </p:spPr>
        <p:txBody>
          <a:bodyPr/>
          <a:lstStyle/>
          <a:p>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Sử</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dụng</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thuốc</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kháng</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sinh</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để</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tiêu</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diệt</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kìm</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hãm</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sự</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phát</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triển</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của</a:t>
            </a:r>
            <a:r>
              <a:rPr lang="en-US" sz="2800" dirty="0">
                <a:solidFill>
                  <a:srgbClr val="0000CC"/>
                </a:solidFill>
                <a:latin typeface="Times New Roman" panose="02020603050405020304" pitchFamily="18" charset="0"/>
                <a:cs typeface="Times New Roman" panose="02020603050405020304" pitchFamily="18" charset="0"/>
              </a:rPr>
              <a:t> vi </a:t>
            </a:r>
            <a:r>
              <a:rPr lang="en-US" sz="2800" dirty="0" err="1">
                <a:solidFill>
                  <a:srgbClr val="0000CC"/>
                </a:solidFill>
                <a:latin typeface="Times New Roman" panose="02020603050405020304" pitchFamily="18" charset="0"/>
                <a:cs typeface="Times New Roman" panose="02020603050405020304" pitchFamily="18" charset="0"/>
              </a:rPr>
              <a:t>khuẩn</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gây</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bệnh</a:t>
            </a:r>
            <a:r>
              <a:rPr lang="en-US" sz="2800" dirty="0">
                <a:solidFill>
                  <a:srgbClr val="0000CC"/>
                </a:solidFill>
                <a:latin typeface="Times New Roman" panose="02020603050405020304" pitchFamily="18" charset="0"/>
                <a:cs typeface="Times New Roman" panose="02020603050405020304" pitchFamily="18" charset="0"/>
              </a:rPr>
              <a:t> ở </a:t>
            </a:r>
            <a:r>
              <a:rPr lang="en-US" sz="2800" dirty="0" err="1">
                <a:solidFill>
                  <a:srgbClr val="0000CC"/>
                </a:solidFill>
                <a:latin typeface="Times New Roman" panose="02020603050405020304" pitchFamily="18" charset="0"/>
                <a:cs typeface="Times New Roman" panose="02020603050405020304" pitchFamily="18" charset="0"/>
              </a:rPr>
              <a:t>người</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và</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sinh</a:t>
            </a:r>
            <a:r>
              <a:rPr lang="en-US" sz="2800" dirty="0">
                <a:solidFill>
                  <a:srgbClr val="0000CC"/>
                </a:solidFill>
                <a:latin typeface="Times New Roman" panose="02020603050405020304" pitchFamily="18" charset="0"/>
                <a:cs typeface="Times New Roman" panose="02020603050405020304" pitchFamily="18" charset="0"/>
              </a:rPr>
              <a:t> </a:t>
            </a:r>
            <a:r>
              <a:rPr lang="en-US" sz="2800" dirty="0" err="1">
                <a:solidFill>
                  <a:srgbClr val="0000CC"/>
                </a:solidFill>
                <a:latin typeface="Times New Roman" panose="02020603050405020304" pitchFamily="18" charset="0"/>
                <a:cs typeface="Times New Roman" panose="02020603050405020304" pitchFamily="18" charset="0"/>
              </a:rPr>
              <a:t>vật</a:t>
            </a:r>
            <a:r>
              <a:rPr lang="en-US" sz="2800" dirty="0">
                <a:solidFill>
                  <a:srgbClr val="0000CC"/>
                </a:solidFill>
                <a:latin typeface="Times New Roman" panose="02020603050405020304" pitchFamily="18" charset="0"/>
                <a:cs typeface="Times New Roman" panose="02020603050405020304" pitchFamily="18" charset="0"/>
              </a:rPr>
              <a:t>. </a:t>
            </a:r>
          </a:p>
        </p:txBody>
      </p:sp>
      <p:sp>
        <p:nvSpPr>
          <p:cNvPr id="3" name="Slide Number Placeholder 1"/>
          <p:cNvSpPr txBox="1">
            <a:spLocks/>
          </p:cNvSpPr>
          <p:nvPr/>
        </p:nvSpPr>
        <p:spPr>
          <a:xfrm>
            <a:off x="396096" y="1922317"/>
            <a:ext cx="8556943" cy="282632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1pPr>
            <a:lvl2pPr marR="0" lvl="1"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2pPr>
            <a:lvl3pPr marR="0" lvl="2"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3pPr>
            <a:lvl4pPr marR="0" lvl="3"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4pPr>
            <a:lvl5pPr marR="0" lvl="4"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5pPr>
            <a:lvl6pPr marR="0" lvl="5"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6pPr>
            <a:lvl7pPr marR="0" lvl="6"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7pPr>
            <a:lvl8pPr marR="0" lvl="7"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8pPr>
            <a:lvl9pPr marR="0" lvl="8" algn="l" rtl="0">
              <a:lnSpc>
                <a:spcPct val="100000"/>
              </a:lnSpc>
              <a:spcBef>
                <a:spcPts val="0"/>
              </a:spcBef>
              <a:spcAft>
                <a:spcPts val="0"/>
              </a:spcAft>
              <a:buClr>
                <a:srgbClr val="000000"/>
              </a:buClr>
              <a:buFont typeface="Arial"/>
              <a:buNone/>
              <a:defRPr sz="9600" b="1" i="0" u="none" strike="noStrike" cap="none">
                <a:solidFill>
                  <a:schemeClr val="accent3"/>
                </a:solidFill>
                <a:latin typeface="Montserrat"/>
                <a:ea typeface="Montserrat"/>
                <a:cs typeface="Montserrat"/>
                <a:sym typeface="Montserrat"/>
              </a:defRPr>
            </a:lvl9pPr>
          </a:lstStyle>
          <a:p>
            <a:r>
              <a:rPr lang="en-US" sz="2800" b="0" dirty="0">
                <a:solidFill>
                  <a:srgbClr val="0000CC"/>
                </a:solidFill>
                <a:latin typeface="Times New Roman" panose="02020603050405020304" pitchFamily="18" charset="0"/>
                <a:cs typeface="Times New Roman" panose="02020603050405020304" pitchFamily="18" charset="0"/>
              </a:rPr>
              <a:t>+ </a:t>
            </a:r>
            <a:r>
              <a:rPr lang="en-US" sz="2800" b="0" dirty="0" err="1">
                <a:solidFill>
                  <a:srgbClr val="0000CC"/>
                </a:solidFill>
                <a:latin typeface="Times New Roman" panose="02020603050405020304" pitchFamily="18" charset="0"/>
                <a:cs typeface="Times New Roman" panose="02020603050405020304" pitchFamily="18" charset="0"/>
              </a:rPr>
              <a:t>Khi</a:t>
            </a:r>
            <a:r>
              <a:rPr lang="en-US" sz="2800" b="0" dirty="0">
                <a:solidFill>
                  <a:srgbClr val="0000CC"/>
                </a:solidFill>
                <a:latin typeface="Times New Roman" panose="02020603050405020304" pitchFamily="18" charset="0"/>
                <a:cs typeface="Times New Roman" panose="02020603050405020304" pitchFamily="18" charset="0"/>
              </a:rPr>
              <a:t> </a:t>
            </a:r>
            <a:r>
              <a:rPr lang="en-US" sz="2800" b="0" dirty="0" err="1">
                <a:solidFill>
                  <a:srgbClr val="0000CC"/>
                </a:solidFill>
                <a:latin typeface="Times New Roman" panose="02020603050405020304" pitchFamily="18" charset="0"/>
                <a:cs typeface="Times New Roman" panose="02020603050405020304" pitchFamily="18" charset="0"/>
              </a:rPr>
              <a:t>sử</a:t>
            </a:r>
            <a:r>
              <a:rPr lang="en-US" sz="2800" b="0" dirty="0">
                <a:solidFill>
                  <a:srgbClr val="0000CC"/>
                </a:solidFill>
                <a:latin typeface="Times New Roman" panose="02020603050405020304" pitchFamily="18" charset="0"/>
                <a:cs typeface="Times New Roman" panose="02020603050405020304" pitchFamily="18" charset="0"/>
              </a:rPr>
              <a:t> </a:t>
            </a:r>
            <a:r>
              <a:rPr lang="en-US" sz="2800" b="0" dirty="0" err="1">
                <a:solidFill>
                  <a:srgbClr val="0000CC"/>
                </a:solidFill>
                <a:latin typeface="Times New Roman" panose="02020603050405020304" pitchFamily="18" charset="0"/>
                <a:cs typeface="Times New Roman" panose="02020603050405020304" pitchFamily="18" charset="0"/>
              </a:rPr>
              <a:t>dụng</a:t>
            </a:r>
            <a:r>
              <a:rPr lang="en-US" sz="2800" b="0" dirty="0">
                <a:solidFill>
                  <a:srgbClr val="0000CC"/>
                </a:solidFill>
                <a:latin typeface="Times New Roman" panose="02020603050405020304" pitchFamily="18" charset="0"/>
                <a:cs typeface="Times New Roman" panose="02020603050405020304" pitchFamily="18" charset="0"/>
              </a:rPr>
              <a:t> </a:t>
            </a:r>
            <a:r>
              <a:rPr lang="en-US" sz="2800" b="0" dirty="0" err="1">
                <a:solidFill>
                  <a:srgbClr val="0000CC"/>
                </a:solidFill>
                <a:latin typeface="Times New Roman" panose="02020603050405020304" pitchFamily="18" charset="0"/>
                <a:cs typeface="Times New Roman" panose="02020603050405020304" pitchFamily="18" charset="0"/>
              </a:rPr>
              <a:t>thuốc</a:t>
            </a:r>
            <a:r>
              <a:rPr lang="en-US" sz="2800" b="0" dirty="0">
                <a:solidFill>
                  <a:srgbClr val="0000CC"/>
                </a:solidFill>
                <a:latin typeface="Times New Roman" panose="02020603050405020304" pitchFamily="18" charset="0"/>
                <a:cs typeface="Times New Roman" panose="02020603050405020304" pitchFamily="18" charset="0"/>
              </a:rPr>
              <a:t> </a:t>
            </a:r>
            <a:r>
              <a:rPr lang="en-US" sz="2800" b="0" dirty="0" err="1">
                <a:solidFill>
                  <a:srgbClr val="0000CC"/>
                </a:solidFill>
                <a:latin typeface="Times New Roman" panose="02020603050405020304" pitchFamily="18" charset="0"/>
                <a:cs typeface="Times New Roman" panose="02020603050405020304" pitchFamily="18" charset="0"/>
              </a:rPr>
              <a:t>kháng</a:t>
            </a:r>
            <a:r>
              <a:rPr lang="en-US" sz="2800" b="0" dirty="0">
                <a:solidFill>
                  <a:srgbClr val="0000CC"/>
                </a:solidFill>
                <a:latin typeface="Times New Roman" panose="02020603050405020304" pitchFamily="18" charset="0"/>
                <a:cs typeface="Times New Roman" panose="02020603050405020304" pitchFamily="18" charset="0"/>
              </a:rPr>
              <a:t> </a:t>
            </a:r>
            <a:r>
              <a:rPr lang="en-US" sz="2800" b="0" dirty="0" err="1">
                <a:solidFill>
                  <a:srgbClr val="0000CC"/>
                </a:solidFill>
                <a:latin typeface="Times New Roman" panose="02020603050405020304" pitchFamily="18" charset="0"/>
                <a:cs typeface="Times New Roman" panose="02020603050405020304" pitchFamily="18" charset="0"/>
              </a:rPr>
              <a:t>sinh</a:t>
            </a:r>
            <a:r>
              <a:rPr lang="en-US" sz="2800" b="0" dirty="0">
                <a:solidFill>
                  <a:srgbClr val="0000CC"/>
                </a:solidFill>
                <a:latin typeface="Times New Roman" panose="02020603050405020304" pitchFamily="18" charset="0"/>
                <a:cs typeface="Times New Roman" panose="02020603050405020304" pitchFamily="18" charset="0"/>
              </a:rPr>
              <a:t> </a:t>
            </a:r>
            <a:r>
              <a:rPr lang="en-US" sz="2800" b="0" dirty="0" err="1">
                <a:solidFill>
                  <a:srgbClr val="0000CC"/>
                </a:solidFill>
                <a:latin typeface="Times New Roman" panose="02020603050405020304" pitchFamily="18" charset="0"/>
                <a:cs typeface="Times New Roman" panose="02020603050405020304" pitchFamily="18" charset="0"/>
              </a:rPr>
              <a:t>cần</a:t>
            </a:r>
            <a:r>
              <a:rPr lang="en-US" sz="2800" b="0" dirty="0">
                <a:solidFill>
                  <a:srgbClr val="0000CC"/>
                </a:solidFill>
                <a:latin typeface="Times New Roman" panose="02020603050405020304" pitchFamily="18" charset="0"/>
                <a:cs typeface="Times New Roman" panose="02020603050405020304" pitchFamily="18" charset="0"/>
              </a:rPr>
              <a:t> </a:t>
            </a:r>
            <a:r>
              <a:rPr lang="en-US" sz="2800" b="0" dirty="0" err="1">
                <a:solidFill>
                  <a:srgbClr val="0000CC"/>
                </a:solidFill>
                <a:latin typeface="Times New Roman" panose="02020603050405020304" pitchFamily="18" charset="0"/>
                <a:cs typeface="Times New Roman" panose="02020603050405020304" pitchFamily="18" charset="0"/>
              </a:rPr>
              <a:t>lưu</a:t>
            </a:r>
            <a:r>
              <a:rPr lang="en-US" sz="2800" b="0" dirty="0">
                <a:solidFill>
                  <a:srgbClr val="0000CC"/>
                </a:solidFill>
                <a:latin typeface="Times New Roman" panose="02020603050405020304" pitchFamily="18" charset="0"/>
                <a:cs typeface="Times New Roman" panose="02020603050405020304" pitchFamily="18" charset="0"/>
              </a:rPr>
              <a:t> ý:</a:t>
            </a:r>
          </a:p>
          <a:p>
            <a:r>
              <a:rPr lang="en-US" sz="2800" b="0" dirty="0">
                <a:solidFill>
                  <a:srgbClr val="0000CC"/>
                </a:solidFill>
                <a:latin typeface="Times New Roman" panose="02020603050405020304" pitchFamily="18" charset="0"/>
                <a:cs typeface="Times New Roman" panose="02020603050405020304" pitchFamily="18" charset="0"/>
              </a:rPr>
              <a:t>-</a:t>
            </a:r>
            <a:r>
              <a:rPr lang="en-US" sz="2800" b="0" dirty="0" err="1">
                <a:solidFill>
                  <a:srgbClr val="0000CC"/>
                </a:solidFill>
                <a:latin typeface="Times New Roman" panose="02020603050405020304" pitchFamily="18" charset="0"/>
                <a:cs typeface="Times New Roman" panose="02020603050405020304" pitchFamily="18" charset="0"/>
              </a:rPr>
              <a:t>Sử</a:t>
            </a:r>
            <a:r>
              <a:rPr lang="en-US" sz="2800" b="0" dirty="0">
                <a:solidFill>
                  <a:srgbClr val="0000CC"/>
                </a:solidFill>
                <a:latin typeface="Times New Roman" panose="02020603050405020304" pitchFamily="18" charset="0"/>
                <a:cs typeface="Times New Roman" panose="02020603050405020304" pitchFamily="18" charset="0"/>
              </a:rPr>
              <a:t> </a:t>
            </a:r>
            <a:r>
              <a:rPr lang="en-US" sz="2800" b="0" dirty="0" err="1">
                <a:solidFill>
                  <a:srgbClr val="0000CC"/>
                </a:solidFill>
                <a:latin typeface="Times New Roman" panose="02020603050405020304" pitchFamily="18" charset="0"/>
                <a:cs typeface="Times New Roman" panose="02020603050405020304" pitchFamily="18" charset="0"/>
              </a:rPr>
              <a:t>dụng</a:t>
            </a:r>
            <a:r>
              <a:rPr lang="en-US" sz="2800" b="0" dirty="0">
                <a:solidFill>
                  <a:srgbClr val="0000CC"/>
                </a:solidFill>
                <a:latin typeface="Times New Roman" panose="02020603050405020304" pitchFamily="18" charset="0"/>
                <a:cs typeface="Times New Roman" panose="02020603050405020304" pitchFamily="18" charset="0"/>
              </a:rPr>
              <a:t> </a:t>
            </a:r>
            <a:r>
              <a:rPr lang="en-US" sz="2800" b="0" dirty="0" err="1">
                <a:solidFill>
                  <a:srgbClr val="0000CC"/>
                </a:solidFill>
                <a:latin typeface="Times New Roman" panose="02020603050405020304" pitchFamily="18" charset="0"/>
                <a:cs typeface="Times New Roman" panose="02020603050405020304" pitchFamily="18" charset="0"/>
              </a:rPr>
              <a:t>thuốc</a:t>
            </a:r>
            <a:r>
              <a:rPr lang="en-US" sz="2800" b="0" dirty="0">
                <a:solidFill>
                  <a:srgbClr val="0000CC"/>
                </a:solidFill>
                <a:latin typeface="Times New Roman" panose="02020603050405020304" pitchFamily="18" charset="0"/>
                <a:cs typeface="Times New Roman" panose="02020603050405020304" pitchFamily="18" charset="0"/>
              </a:rPr>
              <a:t> </a:t>
            </a:r>
            <a:r>
              <a:rPr lang="en-US" sz="2800" b="0" dirty="0" err="1">
                <a:solidFill>
                  <a:srgbClr val="0000CC"/>
                </a:solidFill>
                <a:latin typeface="Times New Roman" panose="02020603050405020304" pitchFamily="18" charset="0"/>
                <a:cs typeface="Times New Roman" panose="02020603050405020304" pitchFamily="18" charset="0"/>
              </a:rPr>
              <a:t>theo</a:t>
            </a:r>
            <a:r>
              <a:rPr lang="en-US" sz="2800" b="0" dirty="0">
                <a:solidFill>
                  <a:srgbClr val="0000CC"/>
                </a:solidFill>
                <a:latin typeface="Times New Roman" panose="02020603050405020304" pitchFamily="18" charset="0"/>
                <a:cs typeface="Times New Roman" panose="02020603050405020304" pitchFamily="18" charset="0"/>
              </a:rPr>
              <a:t> </a:t>
            </a:r>
            <a:r>
              <a:rPr lang="en-US" sz="2800" b="0" dirty="0" err="1">
                <a:solidFill>
                  <a:srgbClr val="0000CC"/>
                </a:solidFill>
                <a:latin typeface="Times New Roman" panose="02020603050405020304" pitchFamily="18" charset="0"/>
                <a:cs typeface="Times New Roman" panose="02020603050405020304" pitchFamily="18" charset="0"/>
              </a:rPr>
              <a:t>chỉ</a:t>
            </a:r>
            <a:r>
              <a:rPr lang="en-US" sz="2800" b="0" dirty="0">
                <a:solidFill>
                  <a:srgbClr val="0000CC"/>
                </a:solidFill>
                <a:latin typeface="Times New Roman" panose="02020603050405020304" pitchFamily="18" charset="0"/>
                <a:cs typeface="Times New Roman" panose="02020603050405020304" pitchFamily="18" charset="0"/>
              </a:rPr>
              <a:t> </a:t>
            </a:r>
            <a:r>
              <a:rPr lang="en-US" sz="2800" b="0" dirty="0" err="1">
                <a:solidFill>
                  <a:srgbClr val="0000CC"/>
                </a:solidFill>
                <a:latin typeface="Times New Roman" panose="02020603050405020304" pitchFamily="18" charset="0"/>
                <a:cs typeface="Times New Roman" panose="02020603050405020304" pitchFamily="18" charset="0"/>
              </a:rPr>
              <a:t>định</a:t>
            </a:r>
            <a:r>
              <a:rPr lang="en-US" sz="2800" b="0" dirty="0">
                <a:solidFill>
                  <a:srgbClr val="0000CC"/>
                </a:solidFill>
                <a:latin typeface="Times New Roman" panose="02020603050405020304" pitchFamily="18" charset="0"/>
                <a:cs typeface="Times New Roman" panose="02020603050405020304" pitchFamily="18" charset="0"/>
              </a:rPr>
              <a:t> </a:t>
            </a:r>
            <a:r>
              <a:rPr lang="en-US" sz="2800" b="0" dirty="0" err="1">
                <a:solidFill>
                  <a:srgbClr val="0000CC"/>
                </a:solidFill>
                <a:latin typeface="Times New Roman" panose="02020603050405020304" pitchFamily="18" charset="0"/>
                <a:cs typeface="Times New Roman" panose="02020603050405020304" pitchFamily="18" charset="0"/>
              </a:rPr>
              <a:t>của</a:t>
            </a:r>
            <a:r>
              <a:rPr lang="en-US" sz="2800" b="0" dirty="0">
                <a:solidFill>
                  <a:srgbClr val="0000CC"/>
                </a:solidFill>
                <a:latin typeface="Times New Roman" panose="02020603050405020304" pitchFamily="18" charset="0"/>
                <a:cs typeface="Times New Roman" panose="02020603050405020304" pitchFamily="18" charset="0"/>
              </a:rPr>
              <a:t> </a:t>
            </a:r>
            <a:r>
              <a:rPr lang="en-US" sz="2800" b="0" dirty="0" err="1">
                <a:solidFill>
                  <a:srgbClr val="0000CC"/>
                </a:solidFill>
                <a:latin typeface="Times New Roman" panose="02020603050405020304" pitchFamily="18" charset="0"/>
                <a:cs typeface="Times New Roman" panose="02020603050405020304" pitchFamily="18" charset="0"/>
              </a:rPr>
              <a:t>bác</a:t>
            </a:r>
            <a:r>
              <a:rPr lang="en-US" sz="2800" b="0" dirty="0">
                <a:solidFill>
                  <a:srgbClr val="0000CC"/>
                </a:solidFill>
                <a:latin typeface="Times New Roman" panose="02020603050405020304" pitchFamily="18" charset="0"/>
                <a:cs typeface="Times New Roman" panose="02020603050405020304" pitchFamily="18" charset="0"/>
              </a:rPr>
              <a:t> </a:t>
            </a:r>
            <a:r>
              <a:rPr lang="en-US" sz="2800" b="0" dirty="0" err="1">
                <a:solidFill>
                  <a:srgbClr val="0000CC"/>
                </a:solidFill>
                <a:latin typeface="Times New Roman" panose="02020603050405020304" pitchFamily="18" charset="0"/>
                <a:cs typeface="Times New Roman" panose="02020603050405020304" pitchFamily="18" charset="0"/>
              </a:rPr>
              <a:t>sĩ</a:t>
            </a:r>
            <a:endParaRPr lang="en-US" sz="2800" b="0" dirty="0">
              <a:solidFill>
                <a:srgbClr val="0000CC"/>
              </a:solidFill>
              <a:latin typeface="Times New Roman" panose="02020603050405020304" pitchFamily="18" charset="0"/>
              <a:cs typeface="Times New Roman" panose="02020603050405020304" pitchFamily="18" charset="0"/>
            </a:endParaRPr>
          </a:p>
          <a:p>
            <a:r>
              <a:rPr lang="en-US" sz="2800" b="0" dirty="0">
                <a:solidFill>
                  <a:srgbClr val="0000CC"/>
                </a:solidFill>
                <a:latin typeface="Times New Roman" panose="02020603050405020304" pitchFamily="18" charset="0"/>
                <a:cs typeface="Times New Roman" panose="02020603050405020304" pitchFamily="18" charset="0"/>
              </a:rPr>
              <a:t>-</a:t>
            </a:r>
            <a:r>
              <a:rPr lang="en-US" sz="2800" b="0" dirty="0" err="1">
                <a:solidFill>
                  <a:srgbClr val="0000CC"/>
                </a:solidFill>
                <a:latin typeface="Times New Roman" panose="02020603050405020304" pitchFamily="18" charset="0"/>
                <a:cs typeface="Times New Roman" panose="02020603050405020304" pitchFamily="18" charset="0"/>
              </a:rPr>
              <a:t>Uống</a:t>
            </a:r>
            <a:r>
              <a:rPr lang="en-US" sz="2800" b="0" dirty="0">
                <a:solidFill>
                  <a:srgbClr val="0000CC"/>
                </a:solidFill>
                <a:latin typeface="Times New Roman" panose="02020603050405020304" pitchFamily="18" charset="0"/>
                <a:cs typeface="Times New Roman" panose="02020603050405020304" pitchFamily="18" charset="0"/>
              </a:rPr>
              <a:t> </a:t>
            </a:r>
            <a:r>
              <a:rPr lang="en-US" sz="2800" b="0" dirty="0" err="1">
                <a:solidFill>
                  <a:srgbClr val="0000CC"/>
                </a:solidFill>
                <a:latin typeface="Times New Roman" panose="02020603050405020304" pitchFamily="18" charset="0"/>
                <a:cs typeface="Times New Roman" panose="02020603050405020304" pitchFamily="18" charset="0"/>
              </a:rPr>
              <a:t>thuốc</a:t>
            </a:r>
            <a:r>
              <a:rPr lang="en-US" sz="2800" b="0" dirty="0">
                <a:solidFill>
                  <a:srgbClr val="0000CC"/>
                </a:solidFill>
                <a:latin typeface="Times New Roman" panose="02020603050405020304" pitchFamily="18" charset="0"/>
                <a:cs typeface="Times New Roman" panose="02020603050405020304" pitchFamily="18" charset="0"/>
              </a:rPr>
              <a:t> </a:t>
            </a:r>
            <a:r>
              <a:rPr lang="en-US" sz="2800" b="0" dirty="0" err="1">
                <a:solidFill>
                  <a:srgbClr val="0000CC"/>
                </a:solidFill>
                <a:latin typeface="Times New Roman" panose="02020603050405020304" pitchFamily="18" charset="0"/>
                <a:cs typeface="Times New Roman" panose="02020603050405020304" pitchFamily="18" charset="0"/>
              </a:rPr>
              <a:t>kháng</a:t>
            </a:r>
            <a:r>
              <a:rPr lang="en-US" sz="2800" b="0" dirty="0">
                <a:solidFill>
                  <a:srgbClr val="0000CC"/>
                </a:solidFill>
                <a:latin typeface="Times New Roman" panose="02020603050405020304" pitchFamily="18" charset="0"/>
                <a:cs typeface="Times New Roman" panose="02020603050405020304" pitchFamily="18" charset="0"/>
              </a:rPr>
              <a:t> </a:t>
            </a:r>
            <a:r>
              <a:rPr lang="en-US" sz="2800" b="0" dirty="0" err="1">
                <a:solidFill>
                  <a:srgbClr val="0000CC"/>
                </a:solidFill>
                <a:latin typeface="Times New Roman" panose="02020603050405020304" pitchFamily="18" charset="0"/>
                <a:cs typeface="Times New Roman" panose="02020603050405020304" pitchFamily="18" charset="0"/>
              </a:rPr>
              <a:t>sinh</a:t>
            </a:r>
            <a:r>
              <a:rPr lang="en-US" sz="2800" b="0" dirty="0">
                <a:solidFill>
                  <a:srgbClr val="0000CC"/>
                </a:solidFill>
                <a:latin typeface="Times New Roman" panose="02020603050405020304" pitchFamily="18" charset="0"/>
                <a:cs typeface="Times New Roman" panose="02020603050405020304" pitchFamily="18" charset="0"/>
              </a:rPr>
              <a:t> </a:t>
            </a:r>
            <a:r>
              <a:rPr lang="en-US" sz="2800" b="0" dirty="0" err="1">
                <a:solidFill>
                  <a:srgbClr val="0000CC"/>
                </a:solidFill>
                <a:latin typeface="Times New Roman" panose="02020603050405020304" pitchFamily="18" charset="0"/>
                <a:cs typeface="Times New Roman" panose="02020603050405020304" pitchFamily="18" charset="0"/>
              </a:rPr>
              <a:t>sau</a:t>
            </a:r>
            <a:r>
              <a:rPr lang="en-US" sz="2800" b="0" dirty="0">
                <a:solidFill>
                  <a:srgbClr val="0000CC"/>
                </a:solidFill>
                <a:latin typeface="Times New Roman" panose="02020603050405020304" pitchFamily="18" charset="0"/>
                <a:cs typeface="Times New Roman" panose="02020603050405020304" pitchFamily="18" charset="0"/>
              </a:rPr>
              <a:t> </a:t>
            </a:r>
            <a:r>
              <a:rPr lang="en-US" sz="2800" b="0" dirty="0" err="1">
                <a:solidFill>
                  <a:srgbClr val="0000CC"/>
                </a:solidFill>
                <a:latin typeface="Times New Roman" panose="02020603050405020304" pitchFamily="18" charset="0"/>
                <a:cs typeface="Times New Roman" panose="02020603050405020304" pitchFamily="18" charset="0"/>
              </a:rPr>
              <a:t>bữa</a:t>
            </a:r>
            <a:r>
              <a:rPr lang="en-US" sz="2800" b="0" dirty="0">
                <a:solidFill>
                  <a:srgbClr val="0000CC"/>
                </a:solidFill>
                <a:latin typeface="Times New Roman" panose="02020603050405020304" pitchFamily="18" charset="0"/>
                <a:cs typeface="Times New Roman" panose="02020603050405020304" pitchFamily="18" charset="0"/>
              </a:rPr>
              <a:t> </a:t>
            </a:r>
            <a:r>
              <a:rPr lang="en-US" sz="2800" b="0" dirty="0" err="1">
                <a:solidFill>
                  <a:srgbClr val="0000CC"/>
                </a:solidFill>
                <a:latin typeface="Times New Roman" panose="02020603050405020304" pitchFamily="18" charset="0"/>
                <a:cs typeface="Times New Roman" panose="02020603050405020304" pitchFamily="18" charset="0"/>
              </a:rPr>
              <a:t>ăn</a:t>
            </a:r>
            <a:endParaRPr lang="en-US" sz="2800" b="0" dirty="0">
              <a:solidFill>
                <a:srgbClr val="0000CC"/>
              </a:solidFill>
              <a:latin typeface="Times New Roman" panose="02020603050405020304" pitchFamily="18" charset="0"/>
              <a:cs typeface="Times New Roman" panose="02020603050405020304" pitchFamily="18" charset="0"/>
            </a:endParaRPr>
          </a:p>
          <a:p>
            <a:r>
              <a:rPr lang="en-US" sz="2800" b="0" dirty="0">
                <a:solidFill>
                  <a:srgbClr val="0000CC"/>
                </a:solidFill>
                <a:latin typeface="Times New Roman" panose="02020603050405020304" pitchFamily="18" charset="0"/>
                <a:cs typeface="Times New Roman" panose="02020603050405020304" pitchFamily="18" charset="0"/>
              </a:rPr>
              <a:t>-</a:t>
            </a:r>
            <a:r>
              <a:rPr lang="en-US" sz="2800" b="0" dirty="0" err="1">
                <a:solidFill>
                  <a:srgbClr val="0000CC"/>
                </a:solidFill>
                <a:latin typeface="Times New Roman" panose="02020603050405020304" pitchFamily="18" charset="0"/>
                <a:cs typeface="Times New Roman" panose="02020603050405020304" pitchFamily="18" charset="0"/>
              </a:rPr>
              <a:t>Nếu</a:t>
            </a:r>
            <a:r>
              <a:rPr lang="en-US" sz="2800" b="0" dirty="0">
                <a:solidFill>
                  <a:srgbClr val="0000CC"/>
                </a:solidFill>
                <a:latin typeface="Times New Roman" panose="02020603050405020304" pitchFamily="18" charset="0"/>
                <a:cs typeface="Times New Roman" panose="02020603050405020304" pitchFamily="18" charset="0"/>
              </a:rPr>
              <a:t> </a:t>
            </a:r>
            <a:r>
              <a:rPr lang="en-US" sz="2800" b="0" dirty="0" err="1">
                <a:solidFill>
                  <a:srgbClr val="0000CC"/>
                </a:solidFill>
                <a:latin typeface="Times New Roman" panose="02020603050405020304" pitchFamily="18" charset="0"/>
                <a:cs typeface="Times New Roman" panose="02020603050405020304" pitchFamily="18" charset="0"/>
              </a:rPr>
              <a:t>bị</a:t>
            </a:r>
            <a:r>
              <a:rPr lang="en-US" sz="2800" b="0" dirty="0">
                <a:solidFill>
                  <a:srgbClr val="0000CC"/>
                </a:solidFill>
                <a:latin typeface="Times New Roman" panose="02020603050405020304" pitchFamily="18" charset="0"/>
                <a:cs typeface="Times New Roman" panose="02020603050405020304" pitchFamily="18" charset="0"/>
              </a:rPr>
              <a:t> </a:t>
            </a:r>
            <a:r>
              <a:rPr lang="en-US" sz="2800" b="0" dirty="0" err="1">
                <a:solidFill>
                  <a:srgbClr val="0000CC"/>
                </a:solidFill>
                <a:latin typeface="Times New Roman" panose="02020603050405020304" pitchFamily="18" charset="0"/>
                <a:cs typeface="Times New Roman" panose="02020603050405020304" pitchFamily="18" charset="0"/>
              </a:rPr>
              <a:t>các</a:t>
            </a:r>
            <a:r>
              <a:rPr lang="en-US" sz="2800" b="0" dirty="0">
                <a:solidFill>
                  <a:srgbClr val="0000CC"/>
                </a:solidFill>
                <a:latin typeface="Times New Roman" panose="02020603050405020304" pitchFamily="18" charset="0"/>
                <a:cs typeface="Times New Roman" panose="02020603050405020304" pitchFamily="18" charset="0"/>
              </a:rPr>
              <a:t> </a:t>
            </a:r>
            <a:r>
              <a:rPr lang="en-US" sz="2800" b="0" dirty="0" err="1">
                <a:solidFill>
                  <a:srgbClr val="0000CC"/>
                </a:solidFill>
                <a:latin typeface="Times New Roman" panose="02020603050405020304" pitchFamily="18" charset="0"/>
                <a:cs typeface="Times New Roman" panose="02020603050405020304" pitchFamily="18" charset="0"/>
              </a:rPr>
              <a:t>rối</a:t>
            </a:r>
            <a:r>
              <a:rPr lang="en-US" sz="2800" b="0" dirty="0">
                <a:solidFill>
                  <a:srgbClr val="0000CC"/>
                </a:solidFill>
                <a:latin typeface="Times New Roman" panose="02020603050405020304" pitchFamily="18" charset="0"/>
                <a:cs typeface="Times New Roman" panose="02020603050405020304" pitchFamily="18" charset="0"/>
              </a:rPr>
              <a:t> </a:t>
            </a:r>
            <a:r>
              <a:rPr lang="en-US" sz="2800" b="0" dirty="0" err="1">
                <a:solidFill>
                  <a:srgbClr val="0000CC"/>
                </a:solidFill>
                <a:latin typeface="Times New Roman" panose="02020603050405020304" pitchFamily="18" charset="0"/>
                <a:cs typeface="Times New Roman" panose="02020603050405020304" pitchFamily="18" charset="0"/>
              </a:rPr>
              <a:t>loạn</a:t>
            </a:r>
            <a:r>
              <a:rPr lang="en-US" sz="2800" b="0" dirty="0">
                <a:solidFill>
                  <a:srgbClr val="0000CC"/>
                </a:solidFill>
                <a:latin typeface="Times New Roman" panose="02020603050405020304" pitchFamily="18" charset="0"/>
                <a:cs typeface="Times New Roman" panose="02020603050405020304" pitchFamily="18" charset="0"/>
              </a:rPr>
              <a:t> </a:t>
            </a:r>
            <a:r>
              <a:rPr lang="en-US" sz="2800" b="0" dirty="0" err="1">
                <a:solidFill>
                  <a:srgbClr val="0000CC"/>
                </a:solidFill>
                <a:latin typeface="Times New Roman" panose="02020603050405020304" pitchFamily="18" charset="0"/>
                <a:cs typeface="Times New Roman" panose="02020603050405020304" pitchFamily="18" charset="0"/>
              </a:rPr>
              <a:t>tiêu</a:t>
            </a:r>
            <a:r>
              <a:rPr lang="en-US" sz="2800" b="0" dirty="0">
                <a:solidFill>
                  <a:srgbClr val="0000CC"/>
                </a:solidFill>
                <a:latin typeface="Times New Roman" panose="02020603050405020304" pitchFamily="18" charset="0"/>
                <a:cs typeface="Times New Roman" panose="02020603050405020304" pitchFamily="18" charset="0"/>
              </a:rPr>
              <a:t> </a:t>
            </a:r>
            <a:r>
              <a:rPr lang="en-US" sz="2800" b="0" dirty="0" err="1">
                <a:solidFill>
                  <a:srgbClr val="0000CC"/>
                </a:solidFill>
                <a:latin typeface="Times New Roman" panose="02020603050405020304" pitchFamily="18" charset="0"/>
                <a:cs typeface="Times New Roman" panose="02020603050405020304" pitchFamily="18" charset="0"/>
              </a:rPr>
              <a:t>hóa</a:t>
            </a:r>
            <a:r>
              <a:rPr lang="en-US" sz="2800" b="0" dirty="0">
                <a:solidFill>
                  <a:srgbClr val="0000CC"/>
                </a:solidFill>
                <a:latin typeface="Times New Roman" panose="02020603050405020304" pitchFamily="18" charset="0"/>
                <a:cs typeface="Times New Roman" panose="02020603050405020304" pitchFamily="18" charset="0"/>
              </a:rPr>
              <a:t> </a:t>
            </a:r>
            <a:r>
              <a:rPr lang="en-US" sz="2800" b="0" dirty="0" err="1">
                <a:solidFill>
                  <a:srgbClr val="0000CC"/>
                </a:solidFill>
                <a:latin typeface="Times New Roman" panose="02020603050405020304" pitchFamily="18" charset="0"/>
                <a:cs typeface="Times New Roman" panose="02020603050405020304" pitchFamily="18" charset="0"/>
              </a:rPr>
              <a:t>phải</a:t>
            </a:r>
            <a:r>
              <a:rPr lang="en-US" sz="2800" b="0" dirty="0">
                <a:solidFill>
                  <a:srgbClr val="0000CC"/>
                </a:solidFill>
                <a:latin typeface="Times New Roman" panose="02020603050405020304" pitchFamily="18" charset="0"/>
                <a:cs typeface="Times New Roman" panose="02020603050405020304" pitchFamily="18" charset="0"/>
              </a:rPr>
              <a:t> </a:t>
            </a:r>
            <a:r>
              <a:rPr lang="en-US" sz="2800" b="0" dirty="0" err="1">
                <a:solidFill>
                  <a:srgbClr val="0000CC"/>
                </a:solidFill>
                <a:latin typeface="Times New Roman" panose="02020603050405020304" pitchFamily="18" charset="0"/>
                <a:cs typeface="Times New Roman" panose="02020603050405020304" pitchFamily="18" charset="0"/>
              </a:rPr>
              <a:t>dừng</a:t>
            </a:r>
            <a:r>
              <a:rPr lang="en-US" sz="2800" b="0" dirty="0">
                <a:solidFill>
                  <a:srgbClr val="0000CC"/>
                </a:solidFill>
                <a:latin typeface="Times New Roman" panose="02020603050405020304" pitchFamily="18" charset="0"/>
                <a:cs typeface="Times New Roman" panose="02020603050405020304" pitchFamily="18" charset="0"/>
              </a:rPr>
              <a:t> </a:t>
            </a:r>
            <a:r>
              <a:rPr lang="en-US" sz="2800" b="0" dirty="0" err="1">
                <a:solidFill>
                  <a:srgbClr val="0000CC"/>
                </a:solidFill>
                <a:latin typeface="Times New Roman" panose="02020603050405020304" pitchFamily="18" charset="0"/>
                <a:cs typeface="Times New Roman" panose="02020603050405020304" pitchFamily="18" charset="0"/>
              </a:rPr>
              <a:t>thuốc</a:t>
            </a:r>
            <a:endParaRPr lang="en-US" sz="2800" b="0" dirty="0">
              <a:solidFill>
                <a:srgbClr val="0000CC"/>
              </a:solidFill>
              <a:latin typeface="Times New Roman" panose="02020603050405020304" pitchFamily="18" charset="0"/>
              <a:cs typeface="Times New Roman" panose="02020603050405020304" pitchFamily="18" charset="0"/>
            </a:endParaRPr>
          </a:p>
          <a:p>
            <a:r>
              <a:rPr lang="en-US" sz="2800" b="0" dirty="0">
                <a:solidFill>
                  <a:srgbClr val="0000CC"/>
                </a:solidFill>
                <a:latin typeface="Times New Roman" panose="02020603050405020304" pitchFamily="18" charset="0"/>
                <a:cs typeface="Times New Roman" panose="02020603050405020304" pitchFamily="18" charset="0"/>
              </a:rPr>
              <a:t>-</a:t>
            </a:r>
            <a:r>
              <a:rPr lang="en-US" sz="2800" b="0" dirty="0" err="1">
                <a:solidFill>
                  <a:srgbClr val="0000CC"/>
                </a:solidFill>
                <a:latin typeface="Times New Roman" panose="02020603050405020304" pitchFamily="18" charset="0"/>
                <a:cs typeface="Times New Roman" panose="02020603050405020304" pitchFamily="18" charset="0"/>
              </a:rPr>
              <a:t>Uống</a:t>
            </a:r>
            <a:r>
              <a:rPr lang="en-US" sz="2800" b="0" dirty="0">
                <a:solidFill>
                  <a:srgbClr val="0000CC"/>
                </a:solidFill>
                <a:latin typeface="Times New Roman" panose="02020603050405020304" pitchFamily="18" charset="0"/>
                <a:cs typeface="Times New Roman" panose="02020603050405020304" pitchFamily="18" charset="0"/>
              </a:rPr>
              <a:t> </a:t>
            </a:r>
            <a:r>
              <a:rPr lang="en-US" sz="2800" b="0" dirty="0" err="1">
                <a:solidFill>
                  <a:srgbClr val="0000CC"/>
                </a:solidFill>
                <a:latin typeface="Times New Roman" panose="02020603050405020304" pitchFamily="18" charset="0"/>
                <a:cs typeface="Times New Roman" panose="02020603050405020304" pitchFamily="18" charset="0"/>
              </a:rPr>
              <a:t>nhiều</a:t>
            </a:r>
            <a:r>
              <a:rPr lang="en-US" sz="2800" b="0" dirty="0">
                <a:solidFill>
                  <a:srgbClr val="0000CC"/>
                </a:solidFill>
                <a:latin typeface="Times New Roman" panose="02020603050405020304" pitchFamily="18" charset="0"/>
                <a:cs typeface="Times New Roman" panose="02020603050405020304" pitchFamily="18" charset="0"/>
              </a:rPr>
              <a:t> </a:t>
            </a:r>
            <a:r>
              <a:rPr lang="en-US" sz="2800" b="0" dirty="0" err="1">
                <a:solidFill>
                  <a:srgbClr val="0000CC"/>
                </a:solidFill>
                <a:latin typeface="Times New Roman" panose="02020603050405020304" pitchFamily="18" charset="0"/>
                <a:cs typeface="Times New Roman" panose="02020603050405020304" pitchFamily="18" charset="0"/>
              </a:rPr>
              <a:t>nước</a:t>
            </a:r>
            <a:endParaRPr lang="en-US" sz="2800" b="0" dirty="0">
              <a:solidFill>
                <a:srgbClr val="0000CC"/>
              </a:solidFill>
              <a:latin typeface="Times New Roman" panose="02020603050405020304" pitchFamily="18" charset="0"/>
              <a:cs typeface="Times New Roman" panose="02020603050405020304" pitchFamily="18" charset="0"/>
            </a:endParaRPr>
          </a:p>
          <a:p>
            <a:r>
              <a:rPr lang="en-US" sz="2800" b="0" dirty="0">
                <a:solidFill>
                  <a:srgbClr val="0000CC"/>
                </a:solidFill>
                <a:latin typeface="Times New Roman" panose="02020603050405020304" pitchFamily="18" charset="0"/>
                <a:cs typeface="Times New Roman" panose="02020603050405020304" pitchFamily="18" charset="0"/>
              </a:rPr>
              <a:t>-</a:t>
            </a:r>
            <a:r>
              <a:rPr lang="en-US" sz="2800" b="0" dirty="0" err="1">
                <a:solidFill>
                  <a:srgbClr val="0000CC"/>
                </a:solidFill>
                <a:latin typeface="Times New Roman" panose="02020603050405020304" pitchFamily="18" charset="0"/>
                <a:cs typeface="Times New Roman" panose="02020603050405020304" pitchFamily="18" charset="0"/>
              </a:rPr>
              <a:t>Bổ</a:t>
            </a:r>
            <a:r>
              <a:rPr lang="en-US" sz="2800" b="0" dirty="0">
                <a:solidFill>
                  <a:srgbClr val="0000CC"/>
                </a:solidFill>
                <a:latin typeface="Times New Roman" panose="02020603050405020304" pitchFamily="18" charset="0"/>
                <a:cs typeface="Times New Roman" panose="02020603050405020304" pitchFamily="18" charset="0"/>
              </a:rPr>
              <a:t> sung </a:t>
            </a:r>
            <a:r>
              <a:rPr lang="en-US" sz="2800" b="0" dirty="0" err="1">
                <a:solidFill>
                  <a:srgbClr val="0000CC"/>
                </a:solidFill>
                <a:latin typeface="Times New Roman" panose="02020603050405020304" pitchFamily="18" charset="0"/>
                <a:cs typeface="Times New Roman" panose="02020603050405020304" pitchFamily="18" charset="0"/>
              </a:rPr>
              <a:t>lợi</a:t>
            </a:r>
            <a:r>
              <a:rPr lang="en-US" sz="2800" b="0" dirty="0">
                <a:solidFill>
                  <a:srgbClr val="0000CC"/>
                </a:solidFill>
                <a:latin typeface="Times New Roman" panose="02020603050405020304" pitchFamily="18" charset="0"/>
                <a:cs typeface="Times New Roman" panose="02020603050405020304" pitchFamily="18" charset="0"/>
              </a:rPr>
              <a:t> </a:t>
            </a:r>
            <a:r>
              <a:rPr lang="en-US" sz="2800" b="0" dirty="0" err="1">
                <a:solidFill>
                  <a:srgbClr val="0000CC"/>
                </a:solidFill>
                <a:latin typeface="Times New Roman" panose="02020603050405020304" pitchFamily="18" charset="0"/>
                <a:cs typeface="Times New Roman" panose="02020603050405020304" pitchFamily="18" charset="0"/>
              </a:rPr>
              <a:t>khuẩn</a:t>
            </a:r>
            <a:r>
              <a:rPr lang="en-US" sz="2800" b="0" dirty="0">
                <a:solidFill>
                  <a:srgbClr val="0000CC"/>
                </a:solidFill>
                <a:latin typeface="Times New Roman" panose="02020603050405020304" pitchFamily="18" charset="0"/>
                <a:cs typeface="Times New Roman" panose="02020603050405020304" pitchFamily="18" charset="0"/>
              </a:rPr>
              <a:t> </a:t>
            </a:r>
          </a:p>
        </p:txBody>
      </p:sp>
      <p:sp>
        <p:nvSpPr>
          <p:cNvPr id="4" name="Text Box 6"/>
          <p:cNvSpPr txBox="1">
            <a:spLocks noChangeArrowheads="1"/>
          </p:cNvSpPr>
          <p:nvPr/>
        </p:nvSpPr>
        <p:spPr bwMode="auto">
          <a:xfrm>
            <a:off x="190961" y="212469"/>
            <a:ext cx="732894" cy="701675"/>
          </a:xfrm>
          <a:prstGeom prst="rect">
            <a:avLst/>
          </a:prstGeom>
          <a:noFill/>
          <a:ln w="9525">
            <a:noFill/>
            <a:miter lim="800000"/>
            <a:headEnd/>
            <a:tailEnd/>
          </a:ln>
          <a:effectLst/>
        </p:spPr>
        <p:txBody>
          <a:bodyPr wrap="square">
            <a:spAutoFit/>
          </a:bodyPr>
          <a:lstStyle/>
          <a:p>
            <a:pPr eaLnBrk="0" hangingPunct="0">
              <a:spcBef>
                <a:spcPct val="50000"/>
              </a:spcBef>
              <a:defRPr/>
            </a:pPr>
            <a:r>
              <a:rPr lang="en-US" sz="4000" b="1" dirty="0">
                <a:effectLst>
                  <a:outerShdw blurRad="38100" dist="38100" dir="2700000" algn="tl">
                    <a:srgbClr val="C0C0C0"/>
                  </a:outerShdw>
                </a:effectLst>
                <a:latin typeface="Times New Roman" pitchFamily="18" charset="0"/>
                <a:cs typeface="Times New Roman" pitchFamily="18" charset="0"/>
                <a:sym typeface="Wingdings" pitchFamily="2" charset="2"/>
              </a:rPr>
              <a:t></a:t>
            </a:r>
          </a:p>
        </p:txBody>
      </p:sp>
    </p:spTree>
    <p:extLst>
      <p:ext uri="{BB962C8B-B14F-4D97-AF65-F5344CB8AC3E}">
        <p14:creationId xmlns:p14="http://schemas.microsoft.com/office/powerpoint/2010/main" val="1764773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a:xfrm>
            <a:off x="322029" y="246762"/>
            <a:ext cx="2669528" cy="578181"/>
          </a:xfrm>
        </p:spPr>
        <p:txBody>
          <a:bodyPr/>
          <a:lstStyle/>
          <a:p>
            <a:pPr marL="0" lvl="0" indent="0" algn="l" rtl="0">
              <a:spcBef>
                <a:spcPts val="0"/>
              </a:spcBef>
              <a:spcAft>
                <a:spcPts val="0"/>
              </a:spcAft>
              <a:buNone/>
            </a:pPr>
            <a:r>
              <a:rPr lang="en" sz="2400" dirty="0">
                <a:solidFill>
                  <a:srgbClr val="0000CC"/>
                </a:solidFill>
                <a:latin typeface="Times New Roman" panose="02020603050405020304" pitchFamily="18" charset="0"/>
                <a:cs typeface="Times New Roman" panose="02020603050405020304" pitchFamily="18" charset="0"/>
              </a:rPr>
              <a:t>Luyện tập mở rộng </a:t>
            </a:r>
          </a:p>
        </p:txBody>
      </p:sp>
      <p:sp>
        <p:nvSpPr>
          <p:cNvPr id="3" name="Rectangle 2"/>
          <p:cNvSpPr/>
          <p:nvPr/>
        </p:nvSpPr>
        <p:spPr>
          <a:xfrm>
            <a:off x="365107" y="1035142"/>
            <a:ext cx="5721140" cy="1015663"/>
          </a:xfrm>
          <a:prstGeom prst="rect">
            <a:avLst/>
          </a:prstGeom>
          <a:solidFill>
            <a:schemeClr val="bg1"/>
          </a:solidFill>
        </p:spPr>
        <p:txBody>
          <a:bodyPr wrap="square">
            <a:spAutoFit/>
          </a:bodyPr>
          <a:lstStyle/>
          <a:p>
            <a:pPr algn="just"/>
            <a:r>
              <a:rPr lang="en-US" sz="20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Có bạn nói rằng: </a:t>
            </a:r>
            <a:r>
              <a:rPr lang="en-US" sz="20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“Vi khuẩn chỉ có hại mà không có ích lợi gì cho con người”</a:t>
            </a:r>
            <a:r>
              <a:rPr lang="en-US" sz="20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Em có đồng ý với quan điểm của bạn không? Tại sao?</a:t>
            </a:r>
          </a:p>
        </p:txBody>
      </p:sp>
      <p:sp>
        <p:nvSpPr>
          <p:cNvPr id="4" name="Rectangle 3"/>
          <p:cNvSpPr/>
          <p:nvPr/>
        </p:nvSpPr>
        <p:spPr>
          <a:xfrm>
            <a:off x="3124077" y="2461628"/>
            <a:ext cx="4880198" cy="1631216"/>
          </a:xfrm>
          <a:prstGeom prst="rect">
            <a:avLst/>
          </a:prstGeom>
          <a:solidFill>
            <a:schemeClr val="bg1"/>
          </a:solidFill>
        </p:spPr>
        <p:txBody>
          <a:bodyPr wrap="square">
            <a:spAutoFit/>
          </a:bodyPr>
          <a:lstStyle/>
          <a:p>
            <a:pPr marL="342900" indent="-342900" algn="just">
              <a:buFont typeface="Wingdings" panose="05000000000000000000" pitchFamily="2" charset="2"/>
              <a:buChar char="§"/>
            </a:pPr>
            <a:r>
              <a:rPr lang="en-US" sz="2000" b="1" dirty="0">
                <a:latin typeface="Times New Roman" panose="02020603050405020304" pitchFamily="18" charset="0"/>
                <a:ea typeface="Calibri" panose="020F0502020204030204" pitchFamily="34" charset="0"/>
                <a:cs typeface="Times New Roman" panose="02020603050405020304" pitchFamily="18" charset="0"/>
              </a:rPr>
              <a:t>Quan điểm này chưa chính xác. </a:t>
            </a:r>
          </a:p>
          <a:p>
            <a:pPr marL="342900" indent="-342900" algn="just">
              <a:buFont typeface="Wingdings" panose="05000000000000000000" pitchFamily="2" charset="2"/>
              <a:buChar char="§"/>
            </a:pPr>
            <a:r>
              <a:rPr lang="en-US" sz="2000" b="1" dirty="0">
                <a:latin typeface="Times New Roman" panose="02020603050405020304" pitchFamily="18" charset="0"/>
                <a:ea typeface="Calibri" panose="020F0502020204030204" pitchFamily="34" charset="0"/>
                <a:cs typeface="Times New Roman" panose="02020603050405020304" pitchFamily="18" charset="0"/>
              </a:rPr>
              <a:t>Bên cạnh bệnh do vi khuẩn gây nên, vi khuẩn được dùng để chế biến các thực phẩm lên men, giúp con người tiêu hóa thức ăn, làm phân bón,….</a:t>
            </a:r>
          </a:p>
        </p:txBody>
      </p:sp>
      <p:pic>
        <p:nvPicPr>
          <p:cNvPr id="5" name="Picture 4"/>
          <p:cNvPicPr>
            <a:picLocks noChangeAspect="1"/>
          </p:cNvPicPr>
          <p:nvPr/>
        </p:nvPicPr>
        <p:blipFill>
          <a:blip r:embed="rId2"/>
          <a:stretch>
            <a:fillRect/>
          </a:stretch>
        </p:blipFill>
        <p:spPr>
          <a:xfrm>
            <a:off x="667233" y="2588954"/>
            <a:ext cx="2221649" cy="1846159"/>
          </a:xfrm>
          <a:prstGeom prst="rect">
            <a:avLst/>
          </a:prstGeom>
        </p:spPr>
      </p:pic>
      <p:pic>
        <p:nvPicPr>
          <p:cNvPr id="6" name="Picture 5"/>
          <p:cNvPicPr>
            <a:picLocks noChangeAspect="1"/>
          </p:cNvPicPr>
          <p:nvPr/>
        </p:nvPicPr>
        <p:blipFill>
          <a:blip r:embed="rId3"/>
          <a:stretch>
            <a:fillRect/>
          </a:stretch>
        </p:blipFill>
        <p:spPr>
          <a:xfrm>
            <a:off x="6430061" y="694664"/>
            <a:ext cx="2253714" cy="1564255"/>
          </a:xfrm>
          <a:prstGeom prst="rect">
            <a:avLst/>
          </a:prstGeom>
        </p:spPr>
      </p:pic>
    </p:spTree>
    <p:extLst>
      <p:ext uri="{BB962C8B-B14F-4D97-AF65-F5344CB8AC3E}">
        <p14:creationId xmlns:p14="http://schemas.microsoft.com/office/powerpoint/2010/main" val="3747673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par>
                                <p:cTn id="18" presetID="22" presetClass="entr" presetSubtype="4"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par>
                                <p:cTn id="21" presetID="22" presetClass="entr" presetSubtype="4"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8" name="Google Shape;268;p30"/>
          <p:cNvSpPr txBox="1">
            <a:spLocks noGrp="1"/>
          </p:cNvSpPr>
          <p:nvPr>
            <p:ph type="sldNum" sz="quarter" idx="12"/>
          </p:nvPr>
        </p:nvSpPr>
        <p:spPr>
          <a:xfrm>
            <a:off x="0" y="445947"/>
            <a:ext cx="4775200" cy="1252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400" b="1" dirty="0">
                <a:solidFill>
                  <a:srgbClr val="C00000"/>
                </a:solidFill>
                <a:latin typeface="Times New Roman" panose="02020603050405020304" pitchFamily="18" charset="0"/>
                <a:cs typeface="Times New Roman" panose="02020603050405020304" pitchFamily="18" charset="0"/>
              </a:rPr>
              <a:t>HƯỚNG DẪN VỀ NHÀ</a:t>
            </a:r>
          </a:p>
        </p:txBody>
      </p:sp>
      <p:sp>
        <p:nvSpPr>
          <p:cNvPr id="269" name="Google Shape;269;p30"/>
          <p:cNvSpPr/>
          <p:nvPr/>
        </p:nvSpPr>
        <p:spPr>
          <a:xfrm>
            <a:off x="2441325" y="2284800"/>
            <a:ext cx="2469342" cy="573900"/>
          </a:xfrm>
          <a:prstGeom prst="homePlate">
            <a:avLst>
              <a:gd name="adj" fmla="val 50000"/>
            </a:avLst>
          </a:prstGeom>
          <a:solidFill>
            <a:srgbClr val="CFE2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rgbClr val="C00000"/>
              </a:solidFill>
              <a:latin typeface="Times New Roman" panose="02020603050405020304" pitchFamily="18" charset="0"/>
              <a:cs typeface="Times New Roman" panose="02020603050405020304" pitchFamily="18" charset="0"/>
            </a:endParaRPr>
          </a:p>
        </p:txBody>
      </p:sp>
      <p:sp>
        <p:nvSpPr>
          <p:cNvPr id="271" name="Google Shape;271;p30"/>
          <p:cNvSpPr/>
          <p:nvPr/>
        </p:nvSpPr>
        <p:spPr>
          <a:xfrm>
            <a:off x="123997" y="1488933"/>
            <a:ext cx="2822240" cy="2165633"/>
          </a:xfrm>
          <a:prstGeom prst="ellipse">
            <a:avLst/>
          </a:prstGeom>
          <a:solidFill>
            <a:schemeClr val="accent1"/>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latin typeface="Times New Roman" panose="02020603050405020304" pitchFamily="18" charset="0"/>
                <a:ea typeface="Roboto"/>
                <a:cs typeface="Times New Roman" panose="02020603050405020304" pitchFamily="18" charset="0"/>
                <a:sym typeface="Roboto"/>
              </a:rPr>
              <a:t>Trả lời các câu hỏi trong Sách bài tập</a:t>
            </a:r>
            <a:endParaRPr sz="2400" dirty="0">
              <a:latin typeface="Times New Roman" panose="02020603050405020304" pitchFamily="18" charset="0"/>
              <a:ea typeface="Roboto"/>
              <a:cs typeface="Times New Roman" panose="02020603050405020304" pitchFamily="18" charset="0"/>
              <a:sym typeface="Roboto"/>
            </a:endParaRPr>
          </a:p>
        </p:txBody>
      </p:sp>
      <p:sp>
        <p:nvSpPr>
          <p:cNvPr id="272" name="Google Shape;272;p30"/>
          <p:cNvSpPr/>
          <p:nvPr/>
        </p:nvSpPr>
        <p:spPr>
          <a:xfrm>
            <a:off x="4695988" y="1698747"/>
            <a:ext cx="2822240" cy="1953472"/>
          </a:xfrm>
          <a:prstGeom prst="ellipse">
            <a:avLst/>
          </a:prstGeom>
          <a:solidFill>
            <a:schemeClr val="accent1">
              <a:lumMod val="20000"/>
              <a:lumOff val="80000"/>
            </a:schemeClr>
          </a:solid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latin typeface="Times New Roman" panose="02020603050405020304" pitchFamily="18" charset="0"/>
                <a:ea typeface="Roboto" panose="020B0604020202020204" charset="0"/>
                <a:cs typeface="Times New Roman" panose="02020603050405020304" pitchFamily="18" charset="0"/>
                <a:sym typeface="Roboto"/>
              </a:rPr>
              <a:t>Đọc trước Bài 17 – Đa dạng nguyên sinh vật</a:t>
            </a:r>
            <a:endParaRPr sz="2400" dirty="0">
              <a:latin typeface="Times New Roman" panose="02020603050405020304" pitchFamily="18" charset="0"/>
              <a:ea typeface="Roboto" panose="020B0604020202020204" charset="0"/>
              <a:cs typeface="Times New Roman" panose="02020603050405020304" pitchFamily="18" charset="0"/>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68">
                                            <p:txEl>
                                              <p:pRg st="0" end="0"/>
                                            </p:txEl>
                                          </p:spTgt>
                                        </p:tgtEl>
                                        <p:attrNameLst>
                                          <p:attrName>style.visibility</p:attrName>
                                        </p:attrNameLst>
                                      </p:cBhvr>
                                      <p:to>
                                        <p:strVal val="visible"/>
                                      </p:to>
                                    </p:set>
                                    <p:animEffect transition="in" filter="barn(inVertical)">
                                      <p:cBhvr>
                                        <p:cTn id="7" dur="500"/>
                                        <p:tgtEl>
                                          <p:spTgt spid="26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71"/>
                                        </p:tgtEl>
                                        <p:attrNameLst>
                                          <p:attrName>style.visibility</p:attrName>
                                        </p:attrNameLst>
                                      </p:cBhvr>
                                      <p:to>
                                        <p:strVal val="visible"/>
                                      </p:to>
                                    </p:set>
                                    <p:animEffect transition="in" filter="wipe(down)">
                                      <p:cBhvr>
                                        <p:cTn id="12" dur="500"/>
                                        <p:tgtEl>
                                          <p:spTgt spid="271"/>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272"/>
                                        </p:tgtEl>
                                        <p:attrNameLst>
                                          <p:attrName>style.visibility</p:attrName>
                                        </p:attrNameLst>
                                      </p:cBhvr>
                                      <p:to>
                                        <p:strVal val="visible"/>
                                      </p:to>
                                    </p:set>
                                    <p:animEffect transition="in" filter="wipe(down)">
                                      <p:cBhvr>
                                        <p:cTn id="15" dur="500"/>
                                        <p:tgtEl>
                                          <p:spTgt spid="272"/>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269"/>
                                        </p:tgtEl>
                                        <p:attrNameLst>
                                          <p:attrName>style.visibility</p:attrName>
                                        </p:attrNameLst>
                                      </p:cBhvr>
                                      <p:to>
                                        <p:strVal val="visible"/>
                                      </p:to>
                                    </p:set>
                                    <p:animEffect transition="in" filter="wipe(down)">
                                      <p:cBhvr>
                                        <p:cTn id="18" dur="500"/>
                                        <p:tgtEl>
                                          <p:spTgt spid="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 grpId="0" animBg="1"/>
      <p:bldP spid="271" grpId="0" animBg="1"/>
      <p:bldP spid="27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895600" y="118456"/>
            <a:ext cx="3200400" cy="51435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3600" b="1" dirty="0">
                <a:latin typeface="Times New Roman" pitchFamily="18" charset="0"/>
                <a:cs typeface="Times New Roman" pitchFamily="18" charset="0"/>
              </a:rPr>
              <a:t>I. VIRUS</a:t>
            </a:r>
            <a:endParaRPr lang="en-US" b="1" dirty="0">
              <a:latin typeface="Times New Roman" pitchFamily="18" charset="0"/>
              <a:cs typeface="Times New Roman" pitchFamily="18" charset="0"/>
            </a:endParaRPr>
          </a:p>
        </p:txBody>
      </p:sp>
      <p:pic>
        <p:nvPicPr>
          <p:cNvPr id="1026" name="Picture 2" descr="C:\Users\Nguyen Nhung\Desktop\virut.jpg"/>
          <p:cNvPicPr>
            <a:picLocks noChangeAspect="1" noChangeArrowheads="1"/>
          </p:cNvPicPr>
          <p:nvPr/>
        </p:nvPicPr>
        <p:blipFill>
          <a:blip r:embed="rId2"/>
          <a:srcRect l="55172"/>
          <a:stretch>
            <a:fillRect/>
          </a:stretch>
        </p:blipFill>
        <p:spPr bwMode="auto">
          <a:xfrm>
            <a:off x="800382" y="1504234"/>
            <a:ext cx="5801710" cy="3321269"/>
          </a:xfrm>
          <a:prstGeom prst="rect">
            <a:avLst/>
          </a:prstGeom>
          <a:noFill/>
        </p:spPr>
      </p:pic>
      <p:sp>
        <p:nvSpPr>
          <p:cNvPr id="5" name="TextBox 4"/>
          <p:cNvSpPr txBox="1"/>
          <p:nvPr/>
        </p:nvSpPr>
        <p:spPr>
          <a:xfrm>
            <a:off x="444159" y="868465"/>
            <a:ext cx="6514156" cy="400110"/>
          </a:xfrm>
          <a:prstGeom prst="rect">
            <a:avLst/>
          </a:prstGeom>
          <a:noFill/>
        </p:spPr>
        <p:txBody>
          <a:bodyPr wrap="none" rtlCol="0">
            <a:spAutoFit/>
          </a:bodyPr>
          <a:lstStyle/>
          <a:p>
            <a:r>
              <a:rPr lang="en-US" sz="2000" b="1" dirty="0">
                <a:solidFill>
                  <a:srgbClr val="C00000"/>
                </a:solidFill>
                <a:latin typeface="Times New Roman" panose="02020603050405020304" pitchFamily="18" charset="0"/>
                <a:cs typeface="Times New Roman" panose="02020603050405020304" pitchFamily="18" charset="0"/>
              </a:rPr>
              <a:t>1. HÌNH DẠNG VÀ CẤU TẠO ĐƠN GIẢN CỦA VIRUS </a:t>
            </a:r>
          </a:p>
        </p:txBody>
      </p:sp>
    </p:spTree>
    <p:extLst>
      <p:ext uri="{BB962C8B-B14F-4D97-AF65-F5344CB8AC3E}">
        <p14:creationId xmlns:p14="http://schemas.microsoft.com/office/powerpoint/2010/main" val="4258334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7" name="Google Shape;97;p18"/>
          <p:cNvSpPr txBox="1">
            <a:spLocks noGrp="1"/>
          </p:cNvSpPr>
          <p:nvPr>
            <p:ph type="body" idx="1"/>
          </p:nvPr>
        </p:nvSpPr>
        <p:spPr>
          <a:xfrm>
            <a:off x="306425" y="1303853"/>
            <a:ext cx="7037221" cy="959003"/>
          </a:xfrm>
          <a:prstGeom prst="rect">
            <a:avLst/>
          </a:prstGeom>
          <a:solidFill>
            <a:schemeClr val="bg1"/>
          </a:solidFill>
        </p:spPr>
        <p:txBody>
          <a:bodyPr spcFirstLastPara="1" wrap="square" lIns="91425" tIns="91425" rIns="91425" bIns="91425" anchor="t" anchorCtr="0">
            <a:noAutofit/>
          </a:bodyPr>
          <a:lstStyle/>
          <a:p>
            <a:pPr marL="38100" indent="0" algn="just">
              <a:lnSpc>
                <a:spcPts val="2700"/>
              </a:lnSpc>
              <a:spcBef>
                <a:spcPts val="200"/>
              </a:spcBef>
              <a:spcAft>
                <a:spcPts val="200"/>
              </a:spcAft>
              <a:buClr>
                <a:schemeClr val="accent3"/>
              </a:buClr>
              <a:buNone/>
            </a:pPr>
            <a:r>
              <a:rPr lang="en-US" sz="2400" dirty="0">
                <a:solidFill>
                  <a:schemeClr val="tx1"/>
                </a:solidFill>
                <a:latin typeface="Times New Roman" panose="02020603050405020304" pitchFamily="18" charset="0"/>
                <a:cs typeface="Times New Roman" pitchFamily="18" charset="0"/>
              </a:rPr>
              <a:t>-Virus </a:t>
            </a:r>
            <a:r>
              <a:rPr lang="en-US" sz="2400" dirty="0" err="1">
                <a:solidFill>
                  <a:schemeClr val="tx1"/>
                </a:solidFill>
                <a:latin typeface="Times New Roman" pitchFamily="18" charset="0"/>
                <a:cs typeface="Times New Roman" pitchFamily="18" charset="0"/>
              </a:rPr>
              <a:t>là</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dạng</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sống</a:t>
            </a:r>
            <a:r>
              <a:rPr lang="en-US" sz="2400" dirty="0">
                <a:solidFill>
                  <a:schemeClr val="tx1"/>
                </a:solidFill>
                <a:latin typeface="Times New Roman" pitchFamily="18" charset="0"/>
                <a:cs typeface="Times New Roman" pitchFamily="18" charset="0"/>
              </a:rPr>
              <a:t>” có kích thước </a:t>
            </a:r>
            <a:r>
              <a:rPr lang="en-US" sz="2400" dirty="0" err="1">
                <a:solidFill>
                  <a:schemeClr val="tx1"/>
                </a:solidFill>
                <a:latin typeface="Times New Roman" pitchFamily="18" charset="0"/>
                <a:cs typeface="Times New Roman" pitchFamily="18" charset="0"/>
              </a:rPr>
              <a:t>rất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nhỏ</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bé</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chưa</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có</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cấu</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tạo</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tế</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bào</a:t>
            </a:r>
            <a:r>
              <a:rPr lang="en-US" sz="2400" dirty="0">
                <a:solidFill>
                  <a:schemeClr val="tx1"/>
                </a:solidFill>
                <a:latin typeface="Times New Roman" pitchFamily="18" charset="0"/>
                <a:cs typeface="Times New Roman" pitchFamily="18" charset="0"/>
              </a:rPr>
              <a:t>.</a:t>
            </a:r>
          </a:p>
        </p:txBody>
      </p:sp>
      <p:sp>
        <p:nvSpPr>
          <p:cNvPr id="8" name="Rectangle 7"/>
          <p:cNvSpPr/>
          <p:nvPr/>
        </p:nvSpPr>
        <p:spPr>
          <a:xfrm>
            <a:off x="285404" y="702441"/>
            <a:ext cx="7037221" cy="461665"/>
          </a:xfrm>
          <a:prstGeom prst="rect">
            <a:avLst/>
          </a:prstGeom>
          <a:solidFill>
            <a:schemeClr val="bg1"/>
          </a:solidFill>
        </p:spPr>
        <p:txBody>
          <a:bodyPr wrap="square">
            <a:spAutoFit/>
          </a:bodyPr>
          <a:lstStyle/>
          <a:p>
            <a:r>
              <a:rPr lang="en-US" sz="2400" b="1" i="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Virus </a:t>
            </a:r>
            <a:r>
              <a:rPr lang="en-US" sz="2400" b="1" i="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là</a:t>
            </a:r>
            <a:r>
              <a:rPr lang="en-US" sz="2400" b="1" i="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gì</a:t>
            </a:r>
            <a:r>
              <a:rPr lang="en-US" sz="2400" b="1" i="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Cho </a:t>
            </a:r>
            <a:r>
              <a:rPr lang="en-US" sz="2400" b="1" i="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biết</a:t>
            </a:r>
            <a:r>
              <a:rPr lang="en-US" sz="2400" b="1" i="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b="1" i="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400" b="1" i="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dạng</a:t>
            </a:r>
            <a:r>
              <a:rPr lang="en-US" sz="2400" b="1" i="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b="1" i="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i="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virut</a:t>
            </a:r>
            <a:r>
              <a:rPr lang="en-US" sz="2400" b="1" i="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400" b="1" i="1" dirty="0">
              <a:solidFill>
                <a:srgbClr val="C00000"/>
              </a:solidFill>
              <a:latin typeface="Times New Roman" panose="02020603050405020304" pitchFamily="18" charset="0"/>
              <a:cs typeface="Times New Roman" panose="02020603050405020304" pitchFamily="18" charset="0"/>
            </a:endParaRPr>
          </a:p>
        </p:txBody>
      </p:sp>
      <p:sp>
        <p:nvSpPr>
          <p:cNvPr id="12" name="Google Shape;97;p18"/>
          <p:cNvSpPr txBox="1">
            <a:spLocks/>
          </p:cNvSpPr>
          <p:nvPr/>
        </p:nvSpPr>
        <p:spPr>
          <a:xfrm>
            <a:off x="285404" y="2070389"/>
            <a:ext cx="7037221" cy="793879"/>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419100" algn="l" rtl="0">
              <a:lnSpc>
                <a:spcPct val="100000"/>
              </a:lnSpc>
              <a:spcBef>
                <a:spcPts val="600"/>
              </a:spcBef>
              <a:spcAft>
                <a:spcPts val="0"/>
              </a:spcAft>
              <a:buClr>
                <a:srgbClr val="6FA8DC"/>
              </a:buClr>
              <a:buSzPts val="3000"/>
              <a:buFont typeface="Roboto"/>
              <a:buChar char="▸"/>
              <a:defRPr sz="3000" b="0" i="0" u="none" strike="noStrike" cap="none">
                <a:solidFill>
                  <a:schemeClr val="dk1"/>
                </a:solidFill>
                <a:latin typeface="Roboto"/>
                <a:ea typeface="Roboto"/>
                <a:cs typeface="Roboto"/>
                <a:sym typeface="Roboto"/>
              </a:defRPr>
            </a:lvl1pPr>
            <a:lvl2pPr marL="914400" marR="0" lvl="1" indent="-381000" algn="l" rtl="0">
              <a:lnSpc>
                <a:spcPct val="100000"/>
              </a:lnSpc>
              <a:spcBef>
                <a:spcPts val="0"/>
              </a:spcBef>
              <a:spcAft>
                <a:spcPts val="0"/>
              </a:spcAft>
              <a:buClr>
                <a:srgbClr val="6FA8DC"/>
              </a:buClr>
              <a:buSzPts val="2400"/>
              <a:buFont typeface="Roboto"/>
              <a:buChar char="▹"/>
              <a:defRPr sz="2400" b="0" i="0" u="none" strike="noStrike" cap="none">
                <a:solidFill>
                  <a:schemeClr val="dk1"/>
                </a:solidFill>
                <a:latin typeface="Roboto"/>
                <a:ea typeface="Roboto"/>
                <a:cs typeface="Roboto"/>
                <a:sym typeface="Roboto"/>
              </a:defRPr>
            </a:lvl2pPr>
            <a:lvl3pPr marL="1371600" marR="0" lvl="2" indent="-381000" algn="l" rtl="0">
              <a:lnSpc>
                <a:spcPct val="100000"/>
              </a:lnSpc>
              <a:spcBef>
                <a:spcPts val="0"/>
              </a:spcBef>
              <a:spcAft>
                <a:spcPts val="0"/>
              </a:spcAft>
              <a:buClr>
                <a:srgbClr val="6FA8DC"/>
              </a:buClr>
              <a:buSzPts val="2400"/>
              <a:buFont typeface="Roboto"/>
              <a:buChar char="■"/>
              <a:defRPr sz="2400" b="0" i="0" u="none" strike="noStrike" cap="none">
                <a:solidFill>
                  <a:schemeClr val="dk1"/>
                </a:solidFill>
                <a:latin typeface="Roboto"/>
                <a:ea typeface="Roboto"/>
                <a:cs typeface="Roboto"/>
                <a:sym typeface="Roboto"/>
              </a:defRPr>
            </a:lvl3pPr>
            <a:lvl4pPr marL="1828800" marR="0" lvl="3" indent="-342900" algn="l" rtl="0">
              <a:lnSpc>
                <a:spcPct val="100000"/>
              </a:lnSpc>
              <a:spcBef>
                <a:spcPts val="0"/>
              </a:spcBef>
              <a:spcAft>
                <a:spcPts val="0"/>
              </a:spcAft>
              <a:buClr>
                <a:srgbClr val="6FA8DC"/>
              </a:buClr>
              <a:buSzPts val="1800"/>
              <a:buFont typeface="Roboto"/>
              <a:buChar char="●"/>
              <a:defRPr sz="1800" b="0" i="0" u="none" strike="noStrike" cap="none">
                <a:solidFill>
                  <a:schemeClr val="dk1"/>
                </a:solidFill>
                <a:latin typeface="Roboto"/>
                <a:ea typeface="Roboto"/>
                <a:cs typeface="Roboto"/>
                <a:sym typeface="Roboto"/>
              </a:defRPr>
            </a:lvl4pPr>
            <a:lvl5pPr marL="2286000" marR="0" lvl="4" indent="-342900" algn="l" rtl="0">
              <a:lnSpc>
                <a:spcPct val="100000"/>
              </a:lnSpc>
              <a:spcBef>
                <a:spcPts val="0"/>
              </a:spcBef>
              <a:spcAft>
                <a:spcPts val="0"/>
              </a:spcAft>
              <a:buClr>
                <a:schemeClr val="dk1"/>
              </a:buClr>
              <a:buSzPts val="1800"/>
              <a:buFont typeface="Roboto"/>
              <a:buChar char="○"/>
              <a:defRPr sz="1800" b="0" i="0" u="none" strike="noStrike" cap="none">
                <a:solidFill>
                  <a:schemeClr val="dk1"/>
                </a:solidFill>
                <a:latin typeface="Roboto"/>
                <a:ea typeface="Roboto"/>
                <a:cs typeface="Roboto"/>
                <a:sym typeface="Roboto"/>
              </a:defRPr>
            </a:lvl5pPr>
            <a:lvl6pPr marL="2743200" marR="0" lvl="5" indent="-342900" algn="l" rtl="0">
              <a:lnSpc>
                <a:spcPct val="100000"/>
              </a:lnSpc>
              <a:spcBef>
                <a:spcPts val="0"/>
              </a:spcBef>
              <a:spcAft>
                <a:spcPts val="0"/>
              </a:spcAft>
              <a:buClr>
                <a:schemeClr val="dk1"/>
              </a:buClr>
              <a:buSzPts val="1800"/>
              <a:buFont typeface="Roboto"/>
              <a:buChar char="■"/>
              <a:defRPr sz="1800" b="0" i="0" u="none" strike="noStrike" cap="none">
                <a:solidFill>
                  <a:schemeClr val="dk1"/>
                </a:solidFill>
                <a:latin typeface="Roboto"/>
                <a:ea typeface="Roboto"/>
                <a:cs typeface="Roboto"/>
                <a:sym typeface="Roboto"/>
              </a:defRPr>
            </a:lvl6pPr>
            <a:lvl7pPr marL="3200400" marR="0" lvl="6" indent="-342900" algn="l" rtl="0">
              <a:lnSpc>
                <a:spcPct val="100000"/>
              </a:lnSpc>
              <a:spcBef>
                <a:spcPts val="0"/>
              </a:spcBef>
              <a:spcAft>
                <a:spcPts val="0"/>
              </a:spcAft>
              <a:buClr>
                <a:schemeClr val="dk1"/>
              </a:buClr>
              <a:buSzPts val="1800"/>
              <a:buFont typeface="Roboto"/>
              <a:buChar char="●"/>
              <a:defRPr sz="1800" b="0" i="0" u="none" strike="noStrike" cap="none">
                <a:solidFill>
                  <a:schemeClr val="dk1"/>
                </a:solidFill>
                <a:latin typeface="Roboto"/>
                <a:ea typeface="Roboto"/>
                <a:cs typeface="Roboto"/>
                <a:sym typeface="Roboto"/>
              </a:defRPr>
            </a:lvl7pPr>
            <a:lvl8pPr marL="3657600" marR="0" lvl="7" indent="-342900" algn="l" rtl="0">
              <a:lnSpc>
                <a:spcPct val="100000"/>
              </a:lnSpc>
              <a:spcBef>
                <a:spcPts val="0"/>
              </a:spcBef>
              <a:spcAft>
                <a:spcPts val="0"/>
              </a:spcAft>
              <a:buClr>
                <a:schemeClr val="dk1"/>
              </a:buClr>
              <a:buSzPts val="1800"/>
              <a:buFont typeface="Roboto"/>
              <a:buChar char="○"/>
              <a:defRPr sz="1800" b="0" i="0" u="none" strike="noStrike" cap="none">
                <a:solidFill>
                  <a:schemeClr val="dk1"/>
                </a:solidFill>
                <a:latin typeface="Roboto"/>
                <a:ea typeface="Roboto"/>
                <a:cs typeface="Roboto"/>
                <a:sym typeface="Roboto"/>
              </a:defRPr>
            </a:lvl8pPr>
            <a:lvl9pPr marL="4114800" marR="0" lvl="8" indent="-342900" algn="l" rtl="0">
              <a:lnSpc>
                <a:spcPct val="100000"/>
              </a:lnSpc>
              <a:spcBef>
                <a:spcPts val="0"/>
              </a:spcBef>
              <a:spcAft>
                <a:spcPts val="0"/>
              </a:spcAft>
              <a:buClr>
                <a:schemeClr val="dk1"/>
              </a:buClr>
              <a:buSzPts val="1800"/>
              <a:buFont typeface="Roboto"/>
              <a:buChar char="■"/>
              <a:defRPr sz="1800" b="0" i="0" u="none" strike="noStrike" cap="none">
                <a:solidFill>
                  <a:schemeClr val="dk1"/>
                </a:solidFill>
                <a:latin typeface="Roboto"/>
                <a:ea typeface="Roboto"/>
                <a:cs typeface="Roboto"/>
                <a:sym typeface="Roboto"/>
              </a:defRPr>
            </a:lvl9pPr>
          </a:lstStyle>
          <a:p>
            <a:pPr marL="38100" indent="0" algn="just">
              <a:lnSpc>
                <a:spcPts val="2700"/>
              </a:lnSpc>
              <a:spcBef>
                <a:spcPts val="200"/>
              </a:spcBef>
              <a:spcAft>
                <a:spcPts val="200"/>
              </a:spcAft>
              <a:buClr>
                <a:schemeClr val="accent3"/>
              </a:buClr>
              <a:buFont typeface="Roboto"/>
              <a:buNone/>
            </a:pPr>
            <a:r>
              <a:rPr lang="vi-VN" sz="2400" dirty="0">
                <a:solidFill>
                  <a:schemeClr val="tx1"/>
                </a:solidFill>
                <a:latin typeface="Times New Roman" panose="02020603050405020304" pitchFamily="18" charset="0"/>
                <a:cs typeface="Times New Roman" panose="02020603050405020304" pitchFamily="18" charset="0"/>
              </a:rPr>
              <a:t>-Virus có nhiều hình dạng khác nhau: hình que, đa diện, hình cầu, xoắn, hình khối,….</a:t>
            </a:r>
          </a:p>
          <a:p>
            <a:pPr>
              <a:buClr>
                <a:schemeClr val="accent3"/>
              </a:buClr>
            </a:pPr>
            <a:endParaRPr lang="vi-VN" sz="2400"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7">
                                            <p:bg/>
                                          </p:spTgt>
                                        </p:tgtEl>
                                        <p:attrNameLst>
                                          <p:attrName>style.visibility</p:attrName>
                                        </p:attrNameLst>
                                      </p:cBhvr>
                                      <p:to>
                                        <p:strVal val="visible"/>
                                      </p:to>
                                    </p:set>
                                    <p:anim calcmode="lin" valueType="num">
                                      <p:cBhvr additive="base">
                                        <p:cTn id="12" dur="500" fill="hold"/>
                                        <p:tgtEl>
                                          <p:spTgt spid="97">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97">
                                            <p:bg/>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97">
                                            <p:txEl>
                                              <p:pRg st="0" end="0"/>
                                            </p:txEl>
                                          </p:spTgt>
                                        </p:tgtEl>
                                        <p:attrNameLst>
                                          <p:attrName>style.visibility</p:attrName>
                                        </p:attrNameLst>
                                      </p:cBhvr>
                                      <p:to>
                                        <p:strVal val="visible"/>
                                      </p:to>
                                    </p:set>
                                    <p:anim calcmode="lin" valueType="num">
                                      <p:cBhvr additive="base">
                                        <p:cTn id="18" dur="500" fill="hold"/>
                                        <p:tgtEl>
                                          <p:spTgt spid="97">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9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build="p" animBg="1"/>
      <p:bldP spid="8" grpId="0"/>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51345" y="352705"/>
            <a:ext cx="6699157" cy="830997"/>
          </a:xfrm>
          <a:prstGeom prst="rect">
            <a:avLst/>
          </a:prstGeom>
        </p:spPr>
        <p:txBody>
          <a:bodyPr wrap="square">
            <a:spAutoFit/>
          </a:bodyPr>
          <a:lstStyle/>
          <a:p>
            <a:r>
              <a:rPr lang="en-US" sz="2400" b="1" i="1" dirty="0">
                <a:latin typeface="Times New Roman" panose="02020603050405020304" pitchFamily="18" charset="0"/>
                <a:cs typeface="Times New Roman" panose="02020603050405020304" pitchFamily="18" charset="0"/>
              </a:rPr>
              <a:t>Quan sát Hình 16.1 và cho biết hình dạng của các virus theo bảng gợi ý sau:</a:t>
            </a:r>
          </a:p>
        </p:txBody>
      </p:sp>
      <p:graphicFrame>
        <p:nvGraphicFramePr>
          <p:cNvPr id="4" name="Table 3"/>
          <p:cNvGraphicFramePr>
            <a:graphicFrameLocks noGrp="1"/>
          </p:cNvGraphicFramePr>
          <p:nvPr>
            <p:extLst>
              <p:ext uri="{D42A27DB-BD31-4B8C-83A1-F6EECF244321}">
                <p14:modId xmlns:p14="http://schemas.microsoft.com/office/powerpoint/2010/main" val="3446728026"/>
              </p:ext>
            </p:extLst>
          </p:nvPr>
        </p:nvGraphicFramePr>
        <p:xfrm>
          <a:off x="622930" y="3132278"/>
          <a:ext cx="6627572" cy="1595820"/>
        </p:xfrm>
        <a:graphic>
          <a:graphicData uri="http://schemas.openxmlformats.org/drawingml/2006/table">
            <a:tbl>
              <a:tblPr firstRow="1" bandRow="1">
                <a:tableStyleId>{E58EEFB8-15E5-44A9-849B-1A3A7A75EEDB}</a:tableStyleId>
              </a:tblPr>
              <a:tblGrid>
                <a:gridCol w="1656893">
                  <a:extLst>
                    <a:ext uri="{9D8B030D-6E8A-4147-A177-3AD203B41FA5}">
                      <a16:colId xmlns:a16="http://schemas.microsoft.com/office/drawing/2014/main" val="20000"/>
                    </a:ext>
                  </a:extLst>
                </a:gridCol>
                <a:gridCol w="1656893">
                  <a:extLst>
                    <a:ext uri="{9D8B030D-6E8A-4147-A177-3AD203B41FA5}">
                      <a16:colId xmlns:a16="http://schemas.microsoft.com/office/drawing/2014/main" val="20001"/>
                    </a:ext>
                  </a:extLst>
                </a:gridCol>
                <a:gridCol w="1656893">
                  <a:extLst>
                    <a:ext uri="{9D8B030D-6E8A-4147-A177-3AD203B41FA5}">
                      <a16:colId xmlns:a16="http://schemas.microsoft.com/office/drawing/2014/main" val="20002"/>
                    </a:ext>
                  </a:extLst>
                </a:gridCol>
                <a:gridCol w="1656893">
                  <a:extLst>
                    <a:ext uri="{9D8B030D-6E8A-4147-A177-3AD203B41FA5}">
                      <a16:colId xmlns:a16="http://schemas.microsoft.com/office/drawing/2014/main" val="20003"/>
                    </a:ext>
                  </a:extLst>
                </a:gridCol>
              </a:tblGrid>
              <a:tr h="370840">
                <a:tc>
                  <a:txBody>
                    <a:bodyPr/>
                    <a:lstStyle/>
                    <a:p>
                      <a:pPr algn="ctr">
                        <a:lnSpc>
                          <a:spcPts val="4000"/>
                        </a:lnSpc>
                        <a:spcBef>
                          <a:spcPts val="300"/>
                        </a:spcBef>
                        <a:spcAft>
                          <a:spcPts val="300"/>
                        </a:spcAft>
                      </a:pPr>
                      <a:r>
                        <a:rPr lang="en-US" sz="2000" dirty="0">
                          <a:latin typeface="Times New Roman" panose="02020603050405020304" pitchFamily="18" charset="0"/>
                          <a:cs typeface="Times New Roman" panose="02020603050405020304" pitchFamily="18" charset="0"/>
                        </a:rPr>
                        <a:t>Tên</a:t>
                      </a:r>
                      <a:r>
                        <a:rPr lang="en-US" sz="2000" baseline="0" dirty="0">
                          <a:latin typeface="Times New Roman" panose="02020603050405020304" pitchFamily="18" charset="0"/>
                          <a:cs typeface="Times New Roman" panose="02020603050405020304" pitchFamily="18" charset="0"/>
                        </a:rPr>
                        <a:t> hình</a:t>
                      </a:r>
                      <a:endParaRPr lang="en-US" sz="2000" dirty="0">
                        <a:latin typeface="Times New Roman" panose="02020603050405020304" pitchFamily="18" charset="0"/>
                        <a:cs typeface="Times New Roman" panose="02020603050405020304" pitchFamily="18" charset="0"/>
                      </a:endParaRPr>
                    </a:p>
                  </a:txBody>
                  <a:tcPr>
                    <a:solidFill>
                      <a:schemeClr val="tx1">
                        <a:lumMod val="20000"/>
                        <a:lumOff val="80000"/>
                      </a:schemeClr>
                    </a:solidFill>
                  </a:tcPr>
                </a:tc>
                <a:tc>
                  <a:txBody>
                    <a:bodyPr/>
                    <a:lstStyle/>
                    <a:p>
                      <a:pPr algn="ctr">
                        <a:lnSpc>
                          <a:spcPts val="4000"/>
                        </a:lnSpc>
                        <a:spcBef>
                          <a:spcPts val="300"/>
                        </a:spcBef>
                        <a:spcAft>
                          <a:spcPts val="300"/>
                        </a:spcAft>
                      </a:pPr>
                      <a:r>
                        <a:rPr lang="en-US" sz="2000" dirty="0">
                          <a:latin typeface="Times New Roman" panose="02020603050405020304" pitchFamily="18" charset="0"/>
                          <a:cs typeface="Times New Roman" panose="02020603050405020304" pitchFamily="18" charset="0"/>
                        </a:rPr>
                        <a:t>Hình</a:t>
                      </a:r>
                      <a:r>
                        <a:rPr lang="en-US" sz="2000" baseline="0" dirty="0">
                          <a:latin typeface="Times New Roman" panose="02020603050405020304" pitchFamily="18" charset="0"/>
                          <a:cs typeface="Times New Roman" panose="02020603050405020304" pitchFamily="18" charset="0"/>
                        </a:rPr>
                        <a:t> que</a:t>
                      </a:r>
                      <a:endParaRPr lang="en-US" sz="2000" dirty="0">
                        <a:latin typeface="Times New Roman" panose="02020603050405020304" pitchFamily="18" charset="0"/>
                        <a:cs typeface="Times New Roman" panose="02020603050405020304" pitchFamily="18" charset="0"/>
                      </a:endParaRPr>
                    </a:p>
                  </a:txBody>
                  <a:tcPr>
                    <a:solidFill>
                      <a:schemeClr val="accent5"/>
                    </a:solidFill>
                  </a:tcPr>
                </a:tc>
                <a:tc>
                  <a:txBody>
                    <a:bodyPr/>
                    <a:lstStyle/>
                    <a:p>
                      <a:pPr algn="ctr">
                        <a:lnSpc>
                          <a:spcPts val="4000"/>
                        </a:lnSpc>
                        <a:spcBef>
                          <a:spcPts val="300"/>
                        </a:spcBef>
                        <a:spcAft>
                          <a:spcPts val="300"/>
                        </a:spcAft>
                      </a:pPr>
                      <a:r>
                        <a:rPr lang="en-US" sz="2000" dirty="0">
                          <a:latin typeface="Times New Roman" panose="02020603050405020304" pitchFamily="18" charset="0"/>
                          <a:cs typeface="Times New Roman" panose="02020603050405020304" pitchFamily="18" charset="0"/>
                        </a:rPr>
                        <a:t>Hình</a:t>
                      </a:r>
                      <a:r>
                        <a:rPr lang="en-US" sz="2000" baseline="0" dirty="0">
                          <a:latin typeface="Times New Roman" panose="02020603050405020304" pitchFamily="18" charset="0"/>
                          <a:cs typeface="Times New Roman" panose="02020603050405020304" pitchFamily="18" charset="0"/>
                        </a:rPr>
                        <a:t> cầu </a:t>
                      </a:r>
                      <a:endParaRPr lang="en-US" sz="2000" dirty="0">
                        <a:latin typeface="Times New Roman" panose="02020603050405020304" pitchFamily="18" charset="0"/>
                        <a:cs typeface="Times New Roman" panose="02020603050405020304" pitchFamily="18" charset="0"/>
                      </a:endParaRPr>
                    </a:p>
                  </a:txBody>
                  <a:tcPr>
                    <a:solidFill>
                      <a:schemeClr val="accent5"/>
                    </a:solidFill>
                  </a:tcPr>
                </a:tc>
                <a:tc>
                  <a:txBody>
                    <a:bodyPr/>
                    <a:lstStyle/>
                    <a:p>
                      <a:pPr algn="ctr">
                        <a:lnSpc>
                          <a:spcPts val="4000"/>
                        </a:lnSpc>
                        <a:spcBef>
                          <a:spcPts val="300"/>
                        </a:spcBef>
                        <a:spcAft>
                          <a:spcPts val="300"/>
                        </a:spcAft>
                      </a:pPr>
                      <a:r>
                        <a:rPr lang="en-US" sz="2000" dirty="0">
                          <a:latin typeface="Times New Roman" panose="02020603050405020304" pitchFamily="18" charset="0"/>
                          <a:cs typeface="Times New Roman" panose="02020603050405020304" pitchFamily="18" charset="0"/>
                        </a:rPr>
                        <a:t>Hình</a:t>
                      </a:r>
                      <a:r>
                        <a:rPr lang="en-US" sz="2000" baseline="0" dirty="0">
                          <a:latin typeface="Times New Roman" panose="02020603050405020304" pitchFamily="18" charset="0"/>
                          <a:cs typeface="Times New Roman" panose="02020603050405020304" pitchFamily="18" charset="0"/>
                        </a:rPr>
                        <a:t> đa diện</a:t>
                      </a:r>
                      <a:endParaRPr lang="en-US" sz="2000" dirty="0">
                        <a:latin typeface="Times New Roman" panose="02020603050405020304" pitchFamily="18" charset="0"/>
                        <a:cs typeface="Times New Roman" panose="02020603050405020304" pitchFamily="18" charset="0"/>
                      </a:endParaRPr>
                    </a:p>
                  </a:txBody>
                  <a:tcPr>
                    <a:solidFill>
                      <a:schemeClr val="accent5"/>
                    </a:solidFill>
                  </a:tcPr>
                </a:tc>
                <a:extLst>
                  <a:ext uri="{0D108BD9-81ED-4DB2-BD59-A6C34878D82A}">
                    <a16:rowId xmlns:a16="http://schemas.microsoft.com/office/drawing/2014/main" val="10000"/>
                  </a:ext>
                </a:extLst>
              </a:tr>
              <a:tr h="370840">
                <a:tc>
                  <a:txBody>
                    <a:bodyPr/>
                    <a:lstStyle/>
                    <a:p>
                      <a:pPr algn="ctr">
                        <a:lnSpc>
                          <a:spcPts val="4000"/>
                        </a:lnSpc>
                        <a:spcBef>
                          <a:spcPts val="300"/>
                        </a:spcBef>
                        <a:spcAft>
                          <a:spcPts val="300"/>
                        </a:spcAft>
                      </a:pPr>
                      <a:r>
                        <a:rPr lang="en-US" sz="2000" dirty="0">
                          <a:latin typeface="Times New Roman" panose="02020603050405020304" pitchFamily="18" charset="0"/>
                          <a:cs typeface="Times New Roman" panose="02020603050405020304" pitchFamily="18" charset="0"/>
                        </a:rPr>
                        <a:t>Hình</a:t>
                      </a:r>
                      <a:r>
                        <a:rPr lang="en-US" sz="2000" baseline="0" dirty="0">
                          <a:latin typeface="Times New Roman" panose="02020603050405020304" pitchFamily="18" charset="0"/>
                          <a:cs typeface="Times New Roman" panose="02020603050405020304" pitchFamily="18" charset="0"/>
                        </a:rPr>
                        <a:t> a</a:t>
                      </a:r>
                      <a:endParaRPr lang="en-US" sz="2000" dirty="0">
                        <a:latin typeface="Times New Roman" panose="02020603050405020304" pitchFamily="18" charset="0"/>
                        <a:cs typeface="Times New Roman" panose="02020603050405020304" pitchFamily="18" charset="0"/>
                      </a:endParaRPr>
                    </a:p>
                  </a:txBody>
                  <a:tcPr>
                    <a:solidFill>
                      <a:schemeClr val="accent1">
                        <a:lumMod val="20000"/>
                        <a:lumOff val="80000"/>
                      </a:schemeClr>
                    </a:solidFill>
                  </a:tcPr>
                </a:tc>
                <a:tc>
                  <a:txBody>
                    <a:bodyPr/>
                    <a:lstStyle/>
                    <a:p>
                      <a:pPr algn="ctr">
                        <a:lnSpc>
                          <a:spcPts val="4000"/>
                        </a:lnSpc>
                        <a:spcBef>
                          <a:spcPts val="300"/>
                        </a:spcBef>
                        <a:spcAft>
                          <a:spcPts val="300"/>
                        </a:spcAft>
                      </a:pPr>
                      <a:r>
                        <a:rPr lang="en-US" sz="2000" dirty="0">
                          <a:latin typeface="Times New Roman" panose="02020603050405020304" pitchFamily="18" charset="0"/>
                          <a:cs typeface="Times New Roman" panose="02020603050405020304" pitchFamily="18" charset="0"/>
                        </a:rPr>
                        <a:t>x</a:t>
                      </a:r>
                    </a:p>
                  </a:txBody>
                  <a:tcPr>
                    <a:solidFill>
                      <a:schemeClr val="accent6">
                        <a:lumMod val="20000"/>
                        <a:lumOff val="80000"/>
                      </a:schemeClr>
                    </a:solidFill>
                  </a:tcPr>
                </a:tc>
                <a:tc>
                  <a:txBody>
                    <a:bodyPr/>
                    <a:lstStyle/>
                    <a:p>
                      <a:pPr algn="ctr">
                        <a:lnSpc>
                          <a:spcPts val="4000"/>
                        </a:lnSpc>
                        <a:spcBef>
                          <a:spcPts val="300"/>
                        </a:spcBef>
                        <a:spcAft>
                          <a:spcPts val="300"/>
                        </a:spcAft>
                      </a:pPr>
                      <a:endParaRPr lang="en-US" sz="2000"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lnSpc>
                          <a:spcPts val="4000"/>
                        </a:lnSpc>
                        <a:spcBef>
                          <a:spcPts val="300"/>
                        </a:spcBef>
                        <a:spcAft>
                          <a:spcPts val="300"/>
                        </a:spcAft>
                      </a:pPr>
                      <a:endParaRPr lang="en-US" sz="2000"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extLst>
                  <a:ext uri="{0D108BD9-81ED-4DB2-BD59-A6C34878D82A}">
                    <a16:rowId xmlns:a16="http://schemas.microsoft.com/office/drawing/2014/main" val="10001"/>
                  </a:ext>
                </a:extLst>
              </a:tr>
              <a:tr h="370840">
                <a:tc>
                  <a:txBody>
                    <a:bodyPr/>
                    <a:lstStyle/>
                    <a:p>
                      <a:pPr algn="ctr">
                        <a:lnSpc>
                          <a:spcPts val="4000"/>
                        </a:lnSpc>
                        <a:spcBef>
                          <a:spcPts val="300"/>
                        </a:spcBef>
                        <a:spcAft>
                          <a:spcPts val="300"/>
                        </a:spcAft>
                      </a:pPr>
                      <a:r>
                        <a:rPr lang="en-US" sz="2000" dirty="0">
                          <a:latin typeface="Times New Roman" panose="02020603050405020304" pitchFamily="18" charset="0"/>
                          <a:cs typeface="Times New Roman" panose="02020603050405020304" pitchFamily="18" charset="0"/>
                        </a:rPr>
                        <a:t>?</a:t>
                      </a:r>
                    </a:p>
                  </a:txBody>
                  <a:tcPr>
                    <a:solidFill>
                      <a:schemeClr val="accent1">
                        <a:lumMod val="20000"/>
                        <a:lumOff val="80000"/>
                      </a:schemeClr>
                    </a:solidFill>
                  </a:tcPr>
                </a:tc>
                <a:tc>
                  <a:txBody>
                    <a:bodyPr/>
                    <a:lstStyle/>
                    <a:p>
                      <a:pPr algn="ctr">
                        <a:lnSpc>
                          <a:spcPts val="4000"/>
                        </a:lnSpc>
                        <a:spcBef>
                          <a:spcPts val="300"/>
                        </a:spcBef>
                        <a:spcAft>
                          <a:spcPts val="300"/>
                        </a:spcAft>
                      </a:pPr>
                      <a:r>
                        <a:rPr lang="en-US" sz="2000" dirty="0">
                          <a:latin typeface="Times New Roman" panose="02020603050405020304" pitchFamily="18" charset="0"/>
                          <a:cs typeface="Times New Roman" panose="02020603050405020304" pitchFamily="18" charset="0"/>
                        </a:rPr>
                        <a:t>?</a:t>
                      </a:r>
                    </a:p>
                  </a:txBody>
                  <a:tcPr>
                    <a:solidFill>
                      <a:schemeClr val="accent6">
                        <a:lumMod val="20000"/>
                        <a:lumOff val="80000"/>
                      </a:schemeClr>
                    </a:solidFill>
                  </a:tcPr>
                </a:tc>
                <a:tc>
                  <a:txBody>
                    <a:bodyPr/>
                    <a:lstStyle/>
                    <a:p>
                      <a:pPr algn="ctr">
                        <a:lnSpc>
                          <a:spcPts val="4000"/>
                        </a:lnSpc>
                        <a:spcBef>
                          <a:spcPts val="300"/>
                        </a:spcBef>
                        <a:spcAft>
                          <a:spcPts val="300"/>
                        </a:spcAft>
                      </a:pPr>
                      <a:r>
                        <a:rPr lang="en-US" sz="2000" dirty="0">
                          <a:latin typeface="Times New Roman" panose="02020603050405020304" pitchFamily="18" charset="0"/>
                          <a:cs typeface="Times New Roman" panose="02020603050405020304" pitchFamily="18" charset="0"/>
                        </a:rPr>
                        <a:t>?</a:t>
                      </a:r>
                    </a:p>
                  </a:txBody>
                  <a:tcPr>
                    <a:solidFill>
                      <a:schemeClr val="accent6">
                        <a:lumMod val="20000"/>
                        <a:lumOff val="80000"/>
                      </a:schemeClr>
                    </a:solidFill>
                  </a:tcPr>
                </a:tc>
                <a:tc>
                  <a:txBody>
                    <a:bodyPr/>
                    <a:lstStyle/>
                    <a:p>
                      <a:pPr algn="ctr">
                        <a:lnSpc>
                          <a:spcPts val="4000"/>
                        </a:lnSpc>
                        <a:spcBef>
                          <a:spcPts val="300"/>
                        </a:spcBef>
                        <a:spcAft>
                          <a:spcPts val="300"/>
                        </a:spcAft>
                      </a:pPr>
                      <a:r>
                        <a:rPr lang="en-US" sz="2000" dirty="0">
                          <a:latin typeface="Times New Roman" panose="02020603050405020304" pitchFamily="18" charset="0"/>
                          <a:cs typeface="Times New Roman" panose="02020603050405020304" pitchFamily="18" charset="0"/>
                        </a:rPr>
                        <a:t>?</a:t>
                      </a:r>
                    </a:p>
                  </a:txBody>
                  <a:tcPr>
                    <a:solidFill>
                      <a:schemeClr val="accent6">
                        <a:lumMod val="20000"/>
                        <a:lumOff val="80000"/>
                      </a:schemeClr>
                    </a:solidFill>
                  </a:tcPr>
                </a:tc>
                <a:extLst>
                  <a:ext uri="{0D108BD9-81ED-4DB2-BD59-A6C34878D82A}">
                    <a16:rowId xmlns:a16="http://schemas.microsoft.com/office/drawing/2014/main" val="10002"/>
                  </a:ext>
                </a:extLst>
              </a:tr>
            </a:tbl>
          </a:graphicData>
        </a:graphic>
      </p:graphicFrame>
      <p:pic>
        <p:nvPicPr>
          <p:cNvPr id="6" name="Picture 5"/>
          <p:cNvPicPr>
            <a:picLocks noChangeAspect="1"/>
          </p:cNvPicPr>
          <p:nvPr/>
        </p:nvPicPr>
        <p:blipFill>
          <a:blip r:embed="rId2"/>
          <a:stretch>
            <a:fillRect/>
          </a:stretch>
        </p:blipFill>
        <p:spPr>
          <a:xfrm>
            <a:off x="582741" y="1133150"/>
            <a:ext cx="2145370" cy="1799236"/>
          </a:xfrm>
          <a:prstGeom prst="rect">
            <a:avLst/>
          </a:prstGeom>
          <a:ln>
            <a:solidFill>
              <a:schemeClr val="accent1"/>
            </a:solidFill>
          </a:ln>
        </p:spPr>
      </p:pic>
      <p:pic>
        <p:nvPicPr>
          <p:cNvPr id="7" name="Picture 6"/>
          <p:cNvPicPr>
            <a:picLocks noChangeAspect="1"/>
          </p:cNvPicPr>
          <p:nvPr/>
        </p:nvPicPr>
        <p:blipFill>
          <a:blip r:embed="rId3"/>
          <a:stretch>
            <a:fillRect/>
          </a:stretch>
        </p:blipFill>
        <p:spPr>
          <a:xfrm>
            <a:off x="2852974" y="1124607"/>
            <a:ext cx="2112567" cy="1826829"/>
          </a:xfrm>
          <a:prstGeom prst="rect">
            <a:avLst/>
          </a:prstGeom>
          <a:ln>
            <a:solidFill>
              <a:schemeClr val="accent1"/>
            </a:solidFill>
          </a:ln>
        </p:spPr>
      </p:pic>
      <p:pic>
        <p:nvPicPr>
          <p:cNvPr id="8" name="Picture 7"/>
          <p:cNvPicPr>
            <a:picLocks noChangeAspect="1"/>
          </p:cNvPicPr>
          <p:nvPr/>
        </p:nvPicPr>
        <p:blipFill>
          <a:blip r:embed="rId4"/>
          <a:stretch>
            <a:fillRect/>
          </a:stretch>
        </p:blipFill>
        <p:spPr>
          <a:xfrm>
            <a:off x="5018105" y="1067476"/>
            <a:ext cx="2232397" cy="1864909"/>
          </a:xfrm>
          <a:prstGeom prst="rect">
            <a:avLst/>
          </a:prstGeom>
          <a:ln>
            <a:solidFill>
              <a:schemeClr val="accent1"/>
            </a:solidFill>
          </a:ln>
        </p:spPr>
      </p:pic>
    </p:spTree>
    <p:extLst>
      <p:ext uri="{BB962C8B-B14F-4D97-AF65-F5344CB8AC3E}">
        <p14:creationId xmlns:p14="http://schemas.microsoft.com/office/powerpoint/2010/main" val="3533978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par>
                                <p:cTn id="12" presetID="16" presetClass="entr" presetSubtype="21"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par>
                                <p:cTn id="15" presetID="16" presetClass="entr" presetSubtype="21"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6" name="Google Shape;106;p19"/>
          <p:cNvSpPr/>
          <p:nvPr/>
        </p:nvSpPr>
        <p:spPr>
          <a:xfrm>
            <a:off x="4393974" y="645877"/>
            <a:ext cx="317310" cy="302979"/>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7" name="Google Shape;107;p19"/>
          <p:cNvGrpSpPr/>
          <p:nvPr/>
        </p:nvGrpSpPr>
        <p:grpSpPr>
          <a:xfrm>
            <a:off x="330141" y="133770"/>
            <a:ext cx="1426316" cy="1426403"/>
            <a:chOff x="6643075" y="3664250"/>
            <a:chExt cx="407950" cy="407975"/>
          </a:xfrm>
        </p:grpSpPr>
        <p:sp>
          <p:nvSpPr>
            <p:cNvPr id="108" name="Google Shape;108;p19"/>
            <p:cNvSpPr/>
            <p:nvPr/>
          </p:nvSpPr>
          <p:spPr>
            <a:xfrm>
              <a:off x="6794075" y="3815250"/>
              <a:ext cx="211300" cy="211300"/>
            </a:xfrm>
            <a:custGeom>
              <a:avLst/>
              <a:gdLst/>
              <a:ahLst/>
              <a:cxnLst/>
              <a:rect l="l" t="t" r="r" b="b"/>
              <a:pathLst>
                <a:path w="8452" h="8452" fill="none" extrusionOk="0">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9"/>
            <p:cNvSpPr/>
            <p:nvPr/>
          </p:nvSpPr>
          <p:spPr>
            <a:xfrm>
              <a:off x="6643075" y="3664250"/>
              <a:ext cx="407950" cy="407975"/>
            </a:xfrm>
            <a:custGeom>
              <a:avLst/>
              <a:gdLst/>
              <a:ahLst/>
              <a:cxnLst/>
              <a:rect l="l" t="t" r="r" b="b"/>
              <a:pathLst>
                <a:path w="16318" h="16319" fill="none" extrusionOk="0">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 name="Google Shape;110;p19"/>
          <p:cNvGrpSpPr/>
          <p:nvPr/>
        </p:nvGrpSpPr>
        <p:grpSpPr>
          <a:xfrm>
            <a:off x="8220458" y="4308882"/>
            <a:ext cx="659664" cy="659627"/>
            <a:chOff x="576250" y="4319400"/>
            <a:chExt cx="442075" cy="442050"/>
          </a:xfrm>
        </p:grpSpPr>
        <p:sp>
          <p:nvSpPr>
            <p:cNvPr id="111" name="Google Shape;111;p19"/>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9"/>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9"/>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9"/>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 name="Google Shape;115;p19"/>
          <p:cNvSpPr/>
          <p:nvPr/>
        </p:nvSpPr>
        <p:spPr>
          <a:xfrm rot="6223920">
            <a:off x="3167901" y="282087"/>
            <a:ext cx="317280" cy="302951"/>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9"/>
          <p:cNvSpPr/>
          <p:nvPr/>
        </p:nvSpPr>
        <p:spPr>
          <a:xfrm>
            <a:off x="3726012" y="314101"/>
            <a:ext cx="250224" cy="238923"/>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16" name="Table 15"/>
          <p:cNvGraphicFramePr>
            <a:graphicFrameLocks noGrp="1"/>
          </p:cNvGraphicFramePr>
          <p:nvPr>
            <p:extLst>
              <p:ext uri="{D42A27DB-BD31-4B8C-83A1-F6EECF244321}">
                <p14:modId xmlns:p14="http://schemas.microsoft.com/office/powerpoint/2010/main" val="1388642493"/>
              </p:ext>
            </p:extLst>
          </p:nvPr>
        </p:nvGraphicFramePr>
        <p:xfrm>
          <a:off x="143539" y="2392650"/>
          <a:ext cx="8818180" cy="2508760"/>
        </p:xfrm>
        <a:graphic>
          <a:graphicData uri="http://schemas.openxmlformats.org/drawingml/2006/table">
            <a:tbl>
              <a:tblPr firstRow="1" bandRow="1">
                <a:tableStyleId>{E58EEFB8-15E5-44A9-849B-1A3A7A75EEDB}</a:tableStyleId>
              </a:tblPr>
              <a:tblGrid>
                <a:gridCol w="2204545">
                  <a:extLst>
                    <a:ext uri="{9D8B030D-6E8A-4147-A177-3AD203B41FA5}">
                      <a16:colId xmlns:a16="http://schemas.microsoft.com/office/drawing/2014/main" val="20000"/>
                    </a:ext>
                  </a:extLst>
                </a:gridCol>
                <a:gridCol w="2204545">
                  <a:extLst>
                    <a:ext uri="{9D8B030D-6E8A-4147-A177-3AD203B41FA5}">
                      <a16:colId xmlns:a16="http://schemas.microsoft.com/office/drawing/2014/main" val="20001"/>
                    </a:ext>
                  </a:extLst>
                </a:gridCol>
                <a:gridCol w="2204545">
                  <a:extLst>
                    <a:ext uri="{9D8B030D-6E8A-4147-A177-3AD203B41FA5}">
                      <a16:colId xmlns:a16="http://schemas.microsoft.com/office/drawing/2014/main" val="20002"/>
                    </a:ext>
                  </a:extLst>
                </a:gridCol>
                <a:gridCol w="2204545">
                  <a:extLst>
                    <a:ext uri="{9D8B030D-6E8A-4147-A177-3AD203B41FA5}">
                      <a16:colId xmlns:a16="http://schemas.microsoft.com/office/drawing/2014/main" val="20003"/>
                    </a:ext>
                  </a:extLst>
                </a:gridCol>
              </a:tblGrid>
              <a:tr h="600796">
                <a:tc>
                  <a:txBody>
                    <a:bodyPr/>
                    <a:lstStyle/>
                    <a:p>
                      <a:pPr algn="ctr">
                        <a:lnSpc>
                          <a:spcPts val="5000"/>
                        </a:lnSpc>
                        <a:spcBef>
                          <a:spcPts val="300"/>
                        </a:spcBef>
                        <a:spcAft>
                          <a:spcPts val="300"/>
                        </a:spcAft>
                      </a:pPr>
                      <a:r>
                        <a:rPr lang="en-US" sz="2000" dirty="0">
                          <a:latin typeface="Times New Roman" panose="02020603050405020304" pitchFamily="18" charset="0"/>
                          <a:cs typeface="Times New Roman" panose="02020603050405020304" pitchFamily="18" charset="0"/>
                        </a:rPr>
                        <a:t>Tên</a:t>
                      </a:r>
                      <a:r>
                        <a:rPr lang="en-US" sz="2000" baseline="0" dirty="0">
                          <a:latin typeface="Times New Roman" panose="02020603050405020304" pitchFamily="18" charset="0"/>
                          <a:cs typeface="Times New Roman" panose="02020603050405020304" pitchFamily="18" charset="0"/>
                        </a:rPr>
                        <a:t> hình</a:t>
                      </a:r>
                      <a:endParaRPr lang="en-US" sz="2000" dirty="0">
                        <a:latin typeface="Times New Roman" panose="02020603050405020304" pitchFamily="18" charset="0"/>
                        <a:cs typeface="Times New Roman" panose="02020603050405020304" pitchFamily="18" charset="0"/>
                      </a:endParaRPr>
                    </a:p>
                  </a:txBody>
                  <a:tcPr>
                    <a:solidFill>
                      <a:schemeClr val="tx1">
                        <a:lumMod val="20000"/>
                        <a:lumOff val="80000"/>
                      </a:schemeClr>
                    </a:solidFill>
                  </a:tcPr>
                </a:tc>
                <a:tc>
                  <a:txBody>
                    <a:bodyPr/>
                    <a:lstStyle/>
                    <a:p>
                      <a:pPr algn="ctr">
                        <a:lnSpc>
                          <a:spcPts val="5000"/>
                        </a:lnSpc>
                        <a:spcBef>
                          <a:spcPts val="300"/>
                        </a:spcBef>
                        <a:spcAft>
                          <a:spcPts val="300"/>
                        </a:spcAft>
                      </a:pPr>
                      <a:r>
                        <a:rPr lang="en-US" sz="2000" dirty="0">
                          <a:latin typeface="Times New Roman" panose="02020603050405020304" pitchFamily="18" charset="0"/>
                          <a:cs typeface="Times New Roman" panose="02020603050405020304" pitchFamily="18" charset="0"/>
                        </a:rPr>
                        <a:t>Hình</a:t>
                      </a:r>
                      <a:r>
                        <a:rPr lang="en-US" sz="2000" baseline="0" dirty="0">
                          <a:latin typeface="Times New Roman" panose="02020603050405020304" pitchFamily="18" charset="0"/>
                          <a:cs typeface="Times New Roman" panose="02020603050405020304" pitchFamily="18" charset="0"/>
                        </a:rPr>
                        <a:t> que</a:t>
                      </a:r>
                      <a:endParaRPr lang="en-US" sz="2000" dirty="0">
                        <a:latin typeface="Times New Roman" panose="02020603050405020304" pitchFamily="18" charset="0"/>
                        <a:cs typeface="Times New Roman" panose="02020603050405020304" pitchFamily="18" charset="0"/>
                      </a:endParaRPr>
                    </a:p>
                  </a:txBody>
                  <a:tcPr>
                    <a:solidFill>
                      <a:schemeClr val="accent5"/>
                    </a:solidFill>
                  </a:tcPr>
                </a:tc>
                <a:tc>
                  <a:txBody>
                    <a:bodyPr/>
                    <a:lstStyle/>
                    <a:p>
                      <a:pPr algn="ctr">
                        <a:lnSpc>
                          <a:spcPts val="5000"/>
                        </a:lnSpc>
                        <a:spcBef>
                          <a:spcPts val="300"/>
                        </a:spcBef>
                        <a:spcAft>
                          <a:spcPts val="300"/>
                        </a:spcAft>
                      </a:pPr>
                      <a:r>
                        <a:rPr lang="en-US" sz="2000" dirty="0">
                          <a:latin typeface="Times New Roman" panose="02020603050405020304" pitchFamily="18" charset="0"/>
                          <a:cs typeface="Times New Roman" panose="02020603050405020304" pitchFamily="18" charset="0"/>
                        </a:rPr>
                        <a:t>Hình</a:t>
                      </a:r>
                      <a:r>
                        <a:rPr lang="en-US" sz="2000" baseline="0" dirty="0">
                          <a:latin typeface="Times New Roman" panose="02020603050405020304" pitchFamily="18" charset="0"/>
                          <a:cs typeface="Times New Roman" panose="02020603050405020304" pitchFamily="18" charset="0"/>
                        </a:rPr>
                        <a:t> cầu </a:t>
                      </a:r>
                      <a:endParaRPr lang="en-US" sz="2000" dirty="0">
                        <a:latin typeface="Times New Roman" panose="02020603050405020304" pitchFamily="18" charset="0"/>
                        <a:cs typeface="Times New Roman" panose="02020603050405020304" pitchFamily="18" charset="0"/>
                      </a:endParaRPr>
                    </a:p>
                  </a:txBody>
                  <a:tcPr>
                    <a:solidFill>
                      <a:schemeClr val="accent5"/>
                    </a:solidFill>
                  </a:tcPr>
                </a:tc>
                <a:tc>
                  <a:txBody>
                    <a:bodyPr/>
                    <a:lstStyle/>
                    <a:p>
                      <a:pPr algn="ctr">
                        <a:lnSpc>
                          <a:spcPts val="5000"/>
                        </a:lnSpc>
                        <a:spcBef>
                          <a:spcPts val="300"/>
                        </a:spcBef>
                        <a:spcAft>
                          <a:spcPts val="300"/>
                        </a:spcAft>
                      </a:pPr>
                      <a:r>
                        <a:rPr lang="en-US" sz="2000" dirty="0">
                          <a:latin typeface="Times New Roman" panose="02020603050405020304" pitchFamily="18" charset="0"/>
                          <a:cs typeface="Times New Roman" panose="02020603050405020304" pitchFamily="18" charset="0"/>
                        </a:rPr>
                        <a:t>Hình</a:t>
                      </a:r>
                      <a:r>
                        <a:rPr lang="en-US" sz="2000" baseline="0" dirty="0">
                          <a:latin typeface="Times New Roman" panose="02020603050405020304" pitchFamily="18" charset="0"/>
                          <a:cs typeface="Times New Roman" panose="02020603050405020304" pitchFamily="18" charset="0"/>
                        </a:rPr>
                        <a:t> đa diện</a:t>
                      </a:r>
                      <a:endParaRPr lang="en-US" sz="2000" dirty="0">
                        <a:latin typeface="Times New Roman" panose="02020603050405020304" pitchFamily="18" charset="0"/>
                        <a:cs typeface="Times New Roman" panose="02020603050405020304" pitchFamily="18" charset="0"/>
                      </a:endParaRPr>
                    </a:p>
                  </a:txBody>
                  <a:tcPr>
                    <a:solidFill>
                      <a:schemeClr val="accent5"/>
                    </a:solidFill>
                  </a:tcPr>
                </a:tc>
                <a:extLst>
                  <a:ext uri="{0D108BD9-81ED-4DB2-BD59-A6C34878D82A}">
                    <a16:rowId xmlns:a16="http://schemas.microsoft.com/office/drawing/2014/main" val="10000"/>
                  </a:ext>
                </a:extLst>
              </a:tr>
              <a:tr h="370840">
                <a:tc>
                  <a:txBody>
                    <a:bodyPr/>
                    <a:lstStyle/>
                    <a:p>
                      <a:pPr algn="ctr">
                        <a:lnSpc>
                          <a:spcPts val="5000"/>
                        </a:lnSpc>
                        <a:spcBef>
                          <a:spcPts val="300"/>
                        </a:spcBef>
                        <a:spcAft>
                          <a:spcPts val="300"/>
                        </a:spcAft>
                      </a:pPr>
                      <a:r>
                        <a:rPr lang="en-US" sz="2000" dirty="0">
                          <a:latin typeface="Times New Roman" panose="02020603050405020304" pitchFamily="18" charset="0"/>
                          <a:cs typeface="Times New Roman" panose="02020603050405020304" pitchFamily="18" charset="0"/>
                        </a:rPr>
                        <a:t>Hình</a:t>
                      </a:r>
                      <a:r>
                        <a:rPr lang="en-US" sz="2000" baseline="0" dirty="0">
                          <a:latin typeface="Times New Roman" panose="02020603050405020304" pitchFamily="18" charset="0"/>
                          <a:cs typeface="Times New Roman" panose="02020603050405020304" pitchFamily="18" charset="0"/>
                        </a:rPr>
                        <a:t> a</a:t>
                      </a:r>
                      <a:endParaRPr lang="en-US" sz="2000" dirty="0">
                        <a:latin typeface="Times New Roman" panose="02020603050405020304" pitchFamily="18" charset="0"/>
                        <a:cs typeface="Times New Roman" panose="02020603050405020304" pitchFamily="18" charset="0"/>
                      </a:endParaRPr>
                    </a:p>
                  </a:txBody>
                  <a:tcPr>
                    <a:solidFill>
                      <a:schemeClr val="accent1">
                        <a:lumMod val="20000"/>
                        <a:lumOff val="80000"/>
                      </a:schemeClr>
                    </a:solidFill>
                  </a:tcPr>
                </a:tc>
                <a:tc>
                  <a:txBody>
                    <a:bodyPr/>
                    <a:lstStyle/>
                    <a:p>
                      <a:pPr algn="ctr">
                        <a:lnSpc>
                          <a:spcPts val="5000"/>
                        </a:lnSpc>
                        <a:spcBef>
                          <a:spcPts val="300"/>
                        </a:spcBef>
                        <a:spcAft>
                          <a:spcPts val="300"/>
                        </a:spcAft>
                      </a:pPr>
                      <a:r>
                        <a:rPr lang="en-US" sz="2000" dirty="0">
                          <a:latin typeface="Times New Roman" panose="02020603050405020304" pitchFamily="18" charset="0"/>
                          <a:cs typeface="Times New Roman" panose="02020603050405020304" pitchFamily="18" charset="0"/>
                        </a:rPr>
                        <a:t>x</a:t>
                      </a:r>
                    </a:p>
                  </a:txBody>
                  <a:tcPr>
                    <a:solidFill>
                      <a:schemeClr val="accent6">
                        <a:lumMod val="20000"/>
                        <a:lumOff val="80000"/>
                      </a:schemeClr>
                    </a:solidFill>
                  </a:tcPr>
                </a:tc>
                <a:tc>
                  <a:txBody>
                    <a:bodyPr/>
                    <a:lstStyle/>
                    <a:p>
                      <a:pPr algn="ctr">
                        <a:lnSpc>
                          <a:spcPts val="5000"/>
                        </a:lnSpc>
                        <a:spcBef>
                          <a:spcPts val="300"/>
                        </a:spcBef>
                        <a:spcAft>
                          <a:spcPts val="300"/>
                        </a:spcAft>
                      </a:pPr>
                      <a:endParaRPr lang="en-US" sz="2000"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lnSpc>
                          <a:spcPts val="5000"/>
                        </a:lnSpc>
                        <a:spcBef>
                          <a:spcPts val="300"/>
                        </a:spcBef>
                        <a:spcAft>
                          <a:spcPts val="300"/>
                        </a:spcAft>
                      </a:pPr>
                      <a:endParaRPr lang="en-US" sz="2000"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extLst>
                  <a:ext uri="{0D108BD9-81ED-4DB2-BD59-A6C34878D82A}">
                    <a16:rowId xmlns:a16="http://schemas.microsoft.com/office/drawing/2014/main" val="10001"/>
                  </a:ext>
                </a:extLst>
              </a:tr>
              <a:tr h="370840">
                <a:tc>
                  <a:txBody>
                    <a:bodyPr/>
                    <a:lstStyle/>
                    <a:p>
                      <a:pPr algn="ctr">
                        <a:lnSpc>
                          <a:spcPts val="5000"/>
                        </a:lnSpc>
                        <a:spcBef>
                          <a:spcPts val="300"/>
                        </a:spcBef>
                        <a:spcAft>
                          <a:spcPts val="300"/>
                        </a:spcAft>
                      </a:pPr>
                      <a:r>
                        <a:rPr lang="en-US" sz="2000" dirty="0">
                          <a:latin typeface="Times New Roman" panose="02020603050405020304" pitchFamily="18" charset="0"/>
                          <a:cs typeface="Times New Roman" panose="02020603050405020304" pitchFamily="18" charset="0"/>
                        </a:rPr>
                        <a:t>Hình</a:t>
                      </a:r>
                      <a:r>
                        <a:rPr lang="en-US" sz="2000" baseline="0" dirty="0">
                          <a:latin typeface="Times New Roman" panose="02020603050405020304" pitchFamily="18" charset="0"/>
                          <a:cs typeface="Times New Roman" panose="02020603050405020304" pitchFamily="18" charset="0"/>
                        </a:rPr>
                        <a:t> b</a:t>
                      </a:r>
                      <a:endParaRPr lang="en-US" sz="2000" dirty="0">
                        <a:latin typeface="Times New Roman" panose="02020603050405020304" pitchFamily="18" charset="0"/>
                        <a:cs typeface="Times New Roman" panose="02020603050405020304" pitchFamily="18" charset="0"/>
                      </a:endParaRPr>
                    </a:p>
                  </a:txBody>
                  <a:tcPr>
                    <a:solidFill>
                      <a:schemeClr val="accent1">
                        <a:lumMod val="20000"/>
                        <a:lumOff val="80000"/>
                      </a:schemeClr>
                    </a:solidFill>
                  </a:tcPr>
                </a:tc>
                <a:tc>
                  <a:txBody>
                    <a:bodyPr/>
                    <a:lstStyle/>
                    <a:p>
                      <a:pPr algn="ctr">
                        <a:lnSpc>
                          <a:spcPts val="5000"/>
                        </a:lnSpc>
                        <a:spcBef>
                          <a:spcPts val="300"/>
                        </a:spcBef>
                        <a:spcAft>
                          <a:spcPts val="300"/>
                        </a:spcAft>
                      </a:pPr>
                      <a:endParaRPr lang="en-US" sz="2000"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lnSpc>
                          <a:spcPts val="5000"/>
                        </a:lnSpc>
                        <a:spcBef>
                          <a:spcPts val="300"/>
                        </a:spcBef>
                        <a:spcAft>
                          <a:spcPts val="300"/>
                        </a:spcAft>
                      </a:pPr>
                      <a:endParaRPr lang="en-US" sz="2000"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lnSpc>
                          <a:spcPts val="5000"/>
                        </a:lnSpc>
                        <a:spcBef>
                          <a:spcPts val="300"/>
                        </a:spcBef>
                        <a:spcAft>
                          <a:spcPts val="300"/>
                        </a:spcAft>
                      </a:pPr>
                      <a:endParaRPr lang="en-US" sz="2000"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extLst>
                  <a:ext uri="{0D108BD9-81ED-4DB2-BD59-A6C34878D82A}">
                    <a16:rowId xmlns:a16="http://schemas.microsoft.com/office/drawing/2014/main" val="10002"/>
                  </a:ext>
                </a:extLst>
              </a:tr>
              <a:tr h="370840">
                <a:tc>
                  <a:txBody>
                    <a:bodyPr/>
                    <a:lstStyle/>
                    <a:p>
                      <a:pPr algn="ctr">
                        <a:lnSpc>
                          <a:spcPts val="5000"/>
                        </a:lnSpc>
                        <a:spcBef>
                          <a:spcPts val="300"/>
                        </a:spcBef>
                        <a:spcAft>
                          <a:spcPts val="300"/>
                        </a:spcAft>
                      </a:pPr>
                      <a:r>
                        <a:rPr lang="en-US" sz="2000">
                          <a:latin typeface="Times New Roman" panose="02020603050405020304" pitchFamily="18" charset="0"/>
                          <a:cs typeface="Times New Roman" panose="02020603050405020304" pitchFamily="18" charset="0"/>
                        </a:rPr>
                        <a:t>Hình</a:t>
                      </a:r>
                      <a:r>
                        <a:rPr lang="en-US" sz="2000" baseline="0">
                          <a:latin typeface="Times New Roman" panose="02020603050405020304" pitchFamily="18" charset="0"/>
                          <a:cs typeface="Times New Roman" panose="02020603050405020304" pitchFamily="18" charset="0"/>
                        </a:rPr>
                        <a:t> c</a:t>
                      </a:r>
                      <a:endParaRPr lang="en-US" sz="2000" dirty="0">
                        <a:latin typeface="Times New Roman" panose="02020603050405020304" pitchFamily="18" charset="0"/>
                        <a:cs typeface="Times New Roman" panose="02020603050405020304" pitchFamily="18" charset="0"/>
                      </a:endParaRPr>
                    </a:p>
                  </a:txBody>
                  <a:tcPr>
                    <a:solidFill>
                      <a:schemeClr val="accent1">
                        <a:lumMod val="20000"/>
                        <a:lumOff val="80000"/>
                      </a:schemeClr>
                    </a:solidFill>
                  </a:tcPr>
                </a:tc>
                <a:tc>
                  <a:txBody>
                    <a:bodyPr/>
                    <a:lstStyle/>
                    <a:p>
                      <a:pPr algn="ctr">
                        <a:lnSpc>
                          <a:spcPts val="5000"/>
                        </a:lnSpc>
                        <a:spcBef>
                          <a:spcPts val="300"/>
                        </a:spcBef>
                        <a:spcAft>
                          <a:spcPts val="300"/>
                        </a:spcAft>
                      </a:pPr>
                      <a:endParaRPr lang="en-US" sz="2000"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lnSpc>
                          <a:spcPts val="5000"/>
                        </a:lnSpc>
                        <a:spcBef>
                          <a:spcPts val="300"/>
                        </a:spcBef>
                        <a:spcAft>
                          <a:spcPts val="300"/>
                        </a:spcAft>
                      </a:pPr>
                      <a:endParaRPr lang="en-US" sz="2000"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lnSpc>
                          <a:spcPts val="5000"/>
                        </a:lnSpc>
                        <a:spcBef>
                          <a:spcPts val="300"/>
                        </a:spcBef>
                        <a:spcAft>
                          <a:spcPts val="300"/>
                        </a:spcAft>
                      </a:pPr>
                      <a:endParaRPr lang="en-US" sz="2000"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extLst>
                  <a:ext uri="{0D108BD9-81ED-4DB2-BD59-A6C34878D82A}">
                    <a16:rowId xmlns:a16="http://schemas.microsoft.com/office/drawing/2014/main" val="10003"/>
                  </a:ext>
                </a:extLst>
              </a:tr>
            </a:tbl>
          </a:graphicData>
        </a:graphic>
      </p:graphicFrame>
      <p:sp>
        <p:nvSpPr>
          <p:cNvPr id="17" name="Rectangle 16"/>
          <p:cNvSpPr/>
          <p:nvPr/>
        </p:nvSpPr>
        <p:spPr>
          <a:xfrm>
            <a:off x="7922947" y="3647030"/>
            <a:ext cx="382556" cy="400110"/>
          </a:xfrm>
          <a:prstGeom prst="rect">
            <a:avLst/>
          </a:prstGeom>
        </p:spPr>
        <p:txBody>
          <a:bodyPr wrap="square">
            <a:spAutoFit/>
          </a:bodyPr>
          <a:lstStyle/>
          <a:p>
            <a:r>
              <a:rPr lang="en-US" sz="2000" i="1" dirty="0">
                <a:solidFill>
                  <a:srgbClr val="010203"/>
                </a:solidFill>
                <a:latin typeface="+mj-lt"/>
                <a:ea typeface="Calibri" panose="020F0502020204030204" pitchFamily="34" charset="0"/>
              </a:rPr>
              <a:t>x</a:t>
            </a:r>
            <a:endParaRPr lang="en-US" sz="2000" i="1" dirty="0">
              <a:solidFill>
                <a:srgbClr val="010203"/>
              </a:solidFill>
              <a:latin typeface="+mj-lt"/>
            </a:endParaRPr>
          </a:p>
        </p:txBody>
      </p:sp>
      <p:sp>
        <p:nvSpPr>
          <p:cNvPr id="21" name="Rectangle 20"/>
          <p:cNvSpPr/>
          <p:nvPr/>
        </p:nvSpPr>
        <p:spPr>
          <a:xfrm>
            <a:off x="5522651" y="4391546"/>
            <a:ext cx="382556" cy="400110"/>
          </a:xfrm>
          <a:prstGeom prst="rect">
            <a:avLst/>
          </a:prstGeom>
        </p:spPr>
        <p:txBody>
          <a:bodyPr wrap="square">
            <a:spAutoFit/>
          </a:bodyPr>
          <a:lstStyle/>
          <a:p>
            <a:r>
              <a:rPr lang="en-US" sz="2000" i="1" dirty="0">
                <a:solidFill>
                  <a:srgbClr val="010203"/>
                </a:solidFill>
                <a:latin typeface="+mj-lt"/>
                <a:ea typeface="Calibri" panose="020F0502020204030204" pitchFamily="34" charset="0"/>
              </a:rPr>
              <a:t>x</a:t>
            </a:r>
            <a:endParaRPr lang="en-US" sz="2000" i="1" dirty="0">
              <a:solidFill>
                <a:srgbClr val="010203"/>
              </a:solidFill>
              <a:latin typeface="+mj-lt"/>
            </a:endParaRPr>
          </a:p>
        </p:txBody>
      </p:sp>
      <p:pic>
        <p:nvPicPr>
          <p:cNvPr id="22" name="Picture 21"/>
          <p:cNvPicPr>
            <a:picLocks noChangeAspect="1"/>
          </p:cNvPicPr>
          <p:nvPr/>
        </p:nvPicPr>
        <p:blipFill>
          <a:blip r:embed="rId3"/>
          <a:stretch>
            <a:fillRect/>
          </a:stretch>
        </p:blipFill>
        <p:spPr>
          <a:xfrm>
            <a:off x="157650" y="176737"/>
            <a:ext cx="2828564" cy="1799236"/>
          </a:xfrm>
          <a:prstGeom prst="rect">
            <a:avLst/>
          </a:prstGeom>
          <a:ln>
            <a:solidFill>
              <a:schemeClr val="accent1"/>
            </a:solidFill>
          </a:ln>
        </p:spPr>
      </p:pic>
      <p:pic>
        <p:nvPicPr>
          <p:cNvPr id="23" name="Picture 22"/>
          <p:cNvPicPr>
            <a:picLocks noChangeAspect="1"/>
          </p:cNvPicPr>
          <p:nvPr/>
        </p:nvPicPr>
        <p:blipFill>
          <a:blip r:embed="rId4"/>
          <a:stretch>
            <a:fillRect/>
          </a:stretch>
        </p:blipFill>
        <p:spPr>
          <a:xfrm>
            <a:off x="3174053" y="178705"/>
            <a:ext cx="2785315" cy="1826829"/>
          </a:xfrm>
          <a:prstGeom prst="rect">
            <a:avLst/>
          </a:prstGeom>
          <a:ln>
            <a:solidFill>
              <a:schemeClr val="accent1"/>
            </a:solidFill>
          </a:ln>
        </p:spPr>
      </p:pic>
      <p:pic>
        <p:nvPicPr>
          <p:cNvPr id="24" name="Picture 23"/>
          <p:cNvPicPr>
            <a:picLocks noChangeAspect="1"/>
          </p:cNvPicPr>
          <p:nvPr/>
        </p:nvPicPr>
        <p:blipFill>
          <a:blip r:embed="rId5"/>
          <a:stretch>
            <a:fillRect/>
          </a:stretch>
        </p:blipFill>
        <p:spPr>
          <a:xfrm>
            <a:off x="6089301" y="153105"/>
            <a:ext cx="2943305" cy="1864909"/>
          </a:xfrm>
          <a:prstGeom prst="rect">
            <a:avLst/>
          </a:prstGeom>
          <a:ln>
            <a:solidFill>
              <a:schemeClr val="accent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additive="base">
                                        <p:cTn id="12" dur="500" fill="hold"/>
                                        <p:tgtEl>
                                          <p:spTgt spid="21"/>
                                        </p:tgtEl>
                                        <p:attrNameLst>
                                          <p:attrName>ppt_x</p:attrName>
                                        </p:attrNameLst>
                                      </p:cBhvr>
                                      <p:tavLst>
                                        <p:tav tm="0">
                                          <p:val>
                                            <p:strVal val="#ppt_x"/>
                                          </p:val>
                                        </p:tav>
                                        <p:tav tm="100000">
                                          <p:val>
                                            <p:strVal val="#ppt_x"/>
                                          </p:val>
                                        </p:tav>
                                      </p:tavLst>
                                    </p:anim>
                                    <p:anim calcmode="lin" valueType="num">
                                      <p:cBhvr additive="base">
                                        <p:cTn id="13"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2" name="Text Placeholder 1"/>
          <p:cNvSpPr>
            <a:spLocks noGrp="1"/>
          </p:cNvSpPr>
          <p:nvPr>
            <p:ph type="body" idx="1"/>
          </p:nvPr>
        </p:nvSpPr>
        <p:spPr>
          <a:xfrm>
            <a:off x="2415342" y="635997"/>
            <a:ext cx="6003443" cy="1283269"/>
          </a:xfrm>
          <a:solidFill>
            <a:schemeClr val="bg1"/>
          </a:solidFill>
        </p:spPr>
        <p:txBody>
          <a:bodyPr/>
          <a:lstStyle/>
          <a:p>
            <a:pPr marL="76200" indent="0" algn="just">
              <a:lnSpc>
                <a:spcPts val="2600"/>
              </a:lnSpc>
              <a:spcBef>
                <a:spcPts val="200"/>
              </a:spcBef>
              <a:spcAft>
                <a:spcPts val="200"/>
              </a:spcAft>
              <a:buNone/>
            </a:pPr>
            <a:r>
              <a:rPr lang="en-US" b="1" dirty="0">
                <a:solidFill>
                  <a:srgbClr val="C00000"/>
                </a:solidFill>
                <a:latin typeface="Times New Roman" panose="02020603050405020304" pitchFamily="18" charset="0"/>
                <a:cs typeface="Times New Roman" pitchFamily="18" charset="0"/>
              </a:rPr>
              <a:t>Quan sát Hình 16.2, em hãy cho biết: </a:t>
            </a:r>
          </a:p>
          <a:p>
            <a:pPr marL="76200" indent="0" algn="just">
              <a:lnSpc>
                <a:spcPts val="2600"/>
              </a:lnSpc>
              <a:spcBef>
                <a:spcPts val="200"/>
              </a:spcBef>
              <a:spcAft>
                <a:spcPts val="200"/>
              </a:spcAft>
              <a:buNone/>
            </a:pPr>
            <a:r>
              <a:rPr lang="en-US" b="1" i="1" dirty="0">
                <a:solidFill>
                  <a:srgbClr val="C00000"/>
                </a:solidFill>
                <a:latin typeface="Times New Roman" pitchFamily="18" charset="0"/>
                <a:cs typeface="Times New Roman" pitchFamily="18" charset="0"/>
              </a:rPr>
              <a:t>Virus </a:t>
            </a:r>
            <a:r>
              <a:rPr lang="en-US" b="1" i="1" dirty="0" err="1">
                <a:solidFill>
                  <a:srgbClr val="C00000"/>
                </a:solidFill>
                <a:latin typeface="Times New Roman" pitchFamily="18" charset="0"/>
                <a:cs typeface="Times New Roman" pitchFamily="18" charset="0"/>
              </a:rPr>
              <a:t>có</a:t>
            </a:r>
            <a:r>
              <a:rPr lang="en-US" b="1" i="1" dirty="0">
                <a:solidFill>
                  <a:srgbClr val="C00000"/>
                </a:solidFill>
                <a:latin typeface="Times New Roman" pitchFamily="18" charset="0"/>
                <a:cs typeface="Times New Roman" pitchFamily="18" charset="0"/>
              </a:rPr>
              <a:t> </a:t>
            </a:r>
            <a:r>
              <a:rPr lang="en-US" b="1" i="1" dirty="0" err="1">
                <a:solidFill>
                  <a:srgbClr val="C00000"/>
                </a:solidFill>
                <a:latin typeface="Times New Roman" pitchFamily="18" charset="0"/>
                <a:cs typeface="Times New Roman" pitchFamily="18" charset="0"/>
              </a:rPr>
              <a:t>cấu</a:t>
            </a:r>
            <a:r>
              <a:rPr lang="en-US" b="1" i="1" dirty="0">
                <a:solidFill>
                  <a:srgbClr val="C00000"/>
                </a:solidFill>
                <a:latin typeface="Times New Roman" pitchFamily="18" charset="0"/>
                <a:cs typeface="Times New Roman" pitchFamily="18" charset="0"/>
              </a:rPr>
              <a:t> </a:t>
            </a:r>
            <a:r>
              <a:rPr lang="en-US" b="1" i="1" dirty="0" err="1">
                <a:solidFill>
                  <a:srgbClr val="C00000"/>
                </a:solidFill>
                <a:latin typeface="Times New Roman" pitchFamily="18" charset="0"/>
                <a:cs typeface="Times New Roman" pitchFamily="18" charset="0"/>
              </a:rPr>
              <a:t>tạo</a:t>
            </a:r>
            <a:r>
              <a:rPr lang="en-US" b="1" i="1" dirty="0">
                <a:solidFill>
                  <a:srgbClr val="C00000"/>
                </a:solidFill>
                <a:latin typeface="Times New Roman" pitchFamily="18" charset="0"/>
                <a:cs typeface="Times New Roman" pitchFamily="18" charset="0"/>
              </a:rPr>
              <a:t> </a:t>
            </a:r>
            <a:r>
              <a:rPr lang="en-US" b="1" i="1" dirty="0" err="1">
                <a:solidFill>
                  <a:srgbClr val="C00000"/>
                </a:solidFill>
                <a:latin typeface="Times New Roman" pitchFamily="18" charset="0"/>
                <a:cs typeface="Times New Roman" pitchFamily="18" charset="0"/>
              </a:rPr>
              <a:t>như</a:t>
            </a:r>
            <a:r>
              <a:rPr lang="en-US" b="1" i="1" dirty="0">
                <a:solidFill>
                  <a:srgbClr val="C00000"/>
                </a:solidFill>
                <a:latin typeface="Times New Roman" pitchFamily="18" charset="0"/>
                <a:cs typeface="Times New Roman" pitchFamily="18" charset="0"/>
              </a:rPr>
              <a:t> </a:t>
            </a:r>
            <a:r>
              <a:rPr lang="en-US" b="1" i="1" dirty="0" err="1">
                <a:solidFill>
                  <a:srgbClr val="C00000"/>
                </a:solidFill>
                <a:latin typeface="Times New Roman" pitchFamily="18" charset="0"/>
                <a:cs typeface="Times New Roman" pitchFamily="18" charset="0"/>
              </a:rPr>
              <a:t>thế</a:t>
            </a:r>
            <a:r>
              <a:rPr lang="en-US" b="1" i="1" dirty="0">
                <a:solidFill>
                  <a:srgbClr val="C00000"/>
                </a:solidFill>
                <a:latin typeface="Times New Roman" pitchFamily="18" charset="0"/>
                <a:cs typeface="Times New Roman" pitchFamily="18" charset="0"/>
              </a:rPr>
              <a:t> </a:t>
            </a:r>
            <a:r>
              <a:rPr lang="en-US" b="1" i="1" dirty="0" err="1">
                <a:solidFill>
                  <a:srgbClr val="C00000"/>
                </a:solidFill>
                <a:latin typeface="Times New Roman" pitchFamily="18" charset="0"/>
                <a:cs typeface="Times New Roman" pitchFamily="18" charset="0"/>
              </a:rPr>
              <a:t>nào</a:t>
            </a:r>
            <a:r>
              <a:rPr lang="en-US" b="1" i="1" dirty="0">
                <a:solidFill>
                  <a:srgbClr val="C00000"/>
                </a:solidFill>
                <a:latin typeface="Times New Roman" pitchFamily="18" charset="0"/>
                <a:cs typeface="Times New Roman" pitchFamily="18" charset="0"/>
              </a:rPr>
              <a:t>?</a:t>
            </a:r>
          </a:p>
          <a:p>
            <a:pPr marL="76200" indent="0" algn="just">
              <a:lnSpc>
                <a:spcPts val="2600"/>
              </a:lnSpc>
              <a:spcBef>
                <a:spcPts val="200"/>
              </a:spcBef>
              <a:spcAft>
                <a:spcPts val="200"/>
              </a:spcAft>
              <a:buNone/>
            </a:pPr>
            <a:r>
              <a:rPr lang="en-US" b="1" i="1" dirty="0">
                <a:solidFill>
                  <a:srgbClr val="C00000"/>
                </a:solidFill>
                <a:latin typeface="Times New Roman" pitchFamily="18" charset="0"/>
                <a:cs typeface="Times New Roman" pitchFamily="18" charset="0"/>
              </a:rPr>
              <a:t>Virus có được coi là một sinh vật hoàn chỉnh không?</a:t>
            </a:r>
          </a:p>
        </p:txBody>
      </p:sp>
      <p:pic>
        <p:nvPicPr>
          <p:cNvPr id="4" name="Picture 3"/>
          <p:cNvPicPr>
            <a:picLocks noChangeAspect="1"/>
          </p:cNvPicPr>
          <p:nvPr/>
        </p:nvPicPr>
        <p:blipFill>
          <a:blip r:embed="rId3"/>
          <a:stretch>
            <a:fillRect/>
          </a:stretch>
        </p:blipFill>
        <p:spPr>
          <a:xfrm>
            <a:off x="-1" y="150339"/>
            <a:ext cx="2039007" cy="4768502"/>
          </a:xfrm>
          <a:prstGeom prst="rect">
            <a:avLst/>
          </a:prstGeom>
          <a:solidFill>
            <a:schemeClr val="bg1"/>
          </a:solidFill>
        </p:spPr>
      </p:pic>
      <p:sp>
        <p:nvSpPr>
          <p:cNvPr id="5" name="Rectangle 4"/>
          <p:cNvSpPr/>
          <p:nvPr/>
        </p:nvSpPr>
        <p:spPr>
          <a:xfrm>
            <a:off x="2415344" y="2296208"/>
            <a:ext cx="6003442" cy="784830"/>
          </a:xfrm>
          <a:prstGeom prst="rect">
            <a:avLst/>
          </a:prstGeom>
          <a:solidFill>
            <a:schemeClr val="bg1"/>
          </a:solidFill>
        </p:spPr>
        <p:txBody>
          <a:bodyPr wrap="square">
            <a:spAutoFit/>
          </a:bodyPr>
          <a:lstStyle/>
          <a:p>
            <a:pPr algn="just">
              <a:lnSpc>
                <a:spcPts val="2700"/>
              </a:lnSpc>
              <a:spcBef>
                <a:spcPts val="200"/>
              </a:spcBef>
              <a:spcAft>
                <a:spcPts val="200"/>
              </a:spcAft>
            </a:pPr>
            <a:r>
              <a:rPr lang="en-US" sz="2400" dirty="0">
                <a:solidFill>
                  <a:srgbClr val="0000CC"/>
                </a:solidFill>
                <a:latin typeface="Times New Roman" panose="02020603050405020304" pitchFamily="18" charset="0"/>
                <a:cs typeface="Times New Roman" panose="02020603050405020304" pitchFamily="18" charset="0"/>
              </a:rPr>
              <a:t>-Virus chưa có cấu tạo tế bào: không có màng tế bào, tế bào chất và nhân. </a:t>
            </a:r>
          </a:p>
        </p:txBody>
      </p:sp>
      <p:sp>
        <p:nvSpPr>
          <p:cNvPr id="6" name="Rectangle 5"/>
          <p:cNvSpPr/>
          <p:nvPr/>
        </p:nvSpPr>
        <p:spPr>
          <a:xfrm>
            <a:off x="2415344" y="4004153"/>
            <a:ext cx="6003442" cy="784830"/>
          </a:xfrm>
          <a:prstGeom prst="rect">
            <a:avLst/>
          </a:prstGeom>
          <a:solidFill>
            <a:schemeClr val="bg1"/>
          </a:solidFill>
        </p:spPr>
        <p:txBody>
          <a:bodyPr wrap="square">
            <a:spAutoFit/>
          </a:bodyPr>
          <a:lstStyle/>
          <a:p>
            <a:pPr algn="just">
              <a:lnSpc>
                <a:spcPts val="2700"/>
              </a:lnSpc>
              <a:spcBef>
                <a:spcPts val="200"/>
              </a:spcBef>
              <a:spcAft>
                <a:spcPts val="200"/>
              </a:spcAft>
            </a:pPr>
            <a:r>
              <a:rPr lang="en-US" sz="2400" b="1" dirty="0">
                <a:solidFill>
                  <a:srgbClr val="FF0000"/>
                </a:solidFill>
                <a:latin typeface="Times New Roman" panose="02020603050405020304" pitchFamily="18" charset="0"/>
                <a:cs typeface="Times New Roman" panose="02020603050405020304" pitchFamily="18" charset="0"/>
              </a:rPr>
              <a:t>-</a:t>
            </a:r>
            <a:r>
              <a:rPr lang="en-US" sz="2400" b="1" dirty="0" err="1">
                <a:solidFill>
                  <a:srgbClr val="FF0000"/>
                </a:solidFill>
                <a:latin typeface="Times New Roman" panose="02020603050405020304" pitchFamily="18" charset="0"/>
                <a:cs typeface="Times New Roman" panose="02020603050405020304" pitchFamily="18" charset="0"/>
              </a:rPr>
              <a:t>Vì</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vậy</a:t>
            </a:r>
            <a:r>
              <a:rPr lang="en-US" sz="2400" b="1" dirty="0">
                <a:solidFill>
                  <a:srgbClr val="FF0000"/>
                </a:solidFill>
                <a:latin typeface="Times New Roman" panose="02020603050405020304" pitchFamily="18" charset="0"/>
                <a:cs typeface="Times New Roman" panose="02020603050405020304" pitchFamily="18" charset="0"/>
              </a:rPr>
              <a:t>, virus chưa được coi là một sinh vật hoàn chỉnh. </a:t>
            </a:r>
          </a:p>
        </p:txBody>
      </p:sp>
      <p:sp>
        <p:nvSpPr>
          <p:cNvPr id="8" name="Rectangle 7"/>
          <p:cNvSpPr/>
          <p:nvPr/>
        </p:nvSpPr>
        <p:spPr>
          <a:xfrm>
            <a:off x="2415344" y="3081038"/>
            <a:ext cx="6003442" cy="784830"/>
          </a:xfrm>
          <a:prstGeom prst="rect">
            <a:avLst/>
          </a:prstGeom>
          <a:solidFill>
            <a:schemeClr val="bg1"/>
          </a:solidFill>
        </p:spPr>
        <p:txBody>
          <a:bodyPr wrap="square">
            <a:spAutoFit/>
          </a:bodyPr>
          <a:lstStyle/>
          <a:p>
            <a:pPr algn="just">
              <a:lnSpc>
                <a:spcPts val="2700"/>
              </a:lnSpc>
              <a:spcBef>
                <a:spcPts val="200"/>
              </a:spcBef>
              <a:spcAft>
                <a:spcPts val="200"/>
              </a:spcAft>
            </a:pPr>
            <a:r>
              <a:rPr lang="en-US" sz="2400" dirty="0">
                <a:solidFill>
                  <a:srgbClr val="0000CC"/>
                </a:solidFill>
                <a:latin typeface="Times New Roman" panose="02020603050405020304" pitchFamily="18" charset="0"/>
                <a:cs typeface="Times New Roman" panose="02020603050405020304" pitchFamily="18" charset="0"/>
              </a:rPr>
              <a:t>-Virus chỉ có chất di truyền và lớp vỏ protein bao bọc bên </a:t>
            </a:r>
            <a:r>
              <a:rPr lang="en-US" sz="2400" dirty="0" err="1">
                <a:solidFill>
                  <a:srgbClr val="0000CC"/>
                </a:solidFill>
                <a:latin typeface="Times New Roman" panose="02020603050405020304" pitchFamily="18" charset="0"/>
                <a:cs typeface="Times New Roman" panose="02020603050405020304" pitchFamily="18" charset="0"/>
              </a:rPr>
              <a:t>ngoài</a:t>
            </a:r>
            <a:r>
              <a:rPr lang="en-US" sz="2400" dirty="0">
                <a:solidFill>
                  <a:srgbClr val="0000CC"/>
                </a:solidFill>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barn(inVertical)">
                                      <p:cBhvr>
                                        <p:cTn id="17" dur="500"/>
                                        <p:tgtEl>
                                          <p:spTgt spid="2">
                                            <p:txEl>
                                              <p:pRg st="1" end="1"/>
                                            </p:txEl>
                                          </p:spTgt>
                                        </p:tgtEl>
                                      </p:cBhvr>
                                    </p:animEffect>
                                  </p:childTnLst>
                                </p:cTn>
                              </p:par>
                              <p:par>
                                <p:cTn id="18" presetID="22" presetClass="entr" presetSubtype="4" fill="hold" nodeType="with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wipe(down)">
                                      <p:cBhvr>
                                        <p:cTn id="20" dur="500"/>
                                        <p:tgtEl>
                                          <p:spTgt spid="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2">
                                            <p:txEl>
                                              <p:pRg st="2" end="2"/>
                                            </p:txEl>
                                          </p:spTgt>
                                        </p:tgtEl>
                                        <p:attrNameLst>
                                          <p:attrName>style.visibility</p:attrName>
                                        </p:attrNameLst>
                                      </p:cBhvr>
                                      <p:to>
                                        <p:strVal val="visible"/>
                                      </p:to>
                                    </p:set>
                                    <p:animEffect transition="in" filter="barn(inVertical)">
                                      <p:cBhvr>
                                        <p:cTn id="31" dur="500"/>
                                        <p:tgtEl>
                                          <p:spTgt spid="2">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795</TotalTime>
  <Words>2102</Words>
  <Application>Microsoft Office PowerPoint</Application>
  <PresentationFormat>On-screen Show (16:9)</PresentationFormat>
  <Paragraphs>229</Paragraphs>
  <Slides>43</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Wingdings 3</vt:lpstr>
      <vt:lpstr>Wingdings</vt:lpstr>
      <vt:lpstr>Montserrat</vt:lpstr>
      <vt:lpstr>Roboto</vt:lpstr>
      <vt:lpstr>Trebuchet MS</vt:lpstr>
      <vt:lpstr>Times New Roman</vt:lpstr>
      <vt:lpstr>Arial</vt:lpstr>
      <vt:lpstr>Facet</vt:lpstr>
      <vt:lpstr>PowerPoint Presentation</vt:lpstr>
      <vt:lpstr>PowerPoint Presentation</vt:lpstr>
      <vt:lpstr>TIẾT 17 BÀI 16:  VIRUS VÀ VI KHUẨN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II. VI KHUẨN 1. Hình dạng, cấu tạo của vi khuẩn</vt:lpstr>
      <vt:lpstr>PowerPoint Presentation</vt:lpstr>
      <vt:lpstr>PowerPoint Presentation</vt:lpstr>
      <vt:lpstr>PowerPoint Presentation</vt:lpstr>
      <vt:lpstr>PowerPoint Presentation</vt:lpstr>
      <vt:lpstr>2. Vai trò của vi khuẩn</vt:lpstr>
      <vt:lpstr>PowerPoint Presentation</vt:lpstr>
      <vt:lpstr>PowerPoint Presentation</vt:lpstr>
      <vt:lpstr>3. Tác hại của vi khuẩn</vt:lpstr>
      <vt:lpstr>PowerPoint Presentation</vt:lpstr>
      <vt:lpstr>PowerPoint Presentation</vt:lpstr>
      <vt:lpstr>PowerPoint Presentation</vt:lpstr>
      <vt:lpstr>III. PHÒNG BỆNH DO VIRUS, VI KHUẨN GÂY NÊN</vt:lpstr>
      <vt:lpstr>PowerPoint Presentation</vt:lpstr>
      <vt:lpstr>III. PHÒNG BỆNH DO VIRUS, VI KHUẨN GÂY NÊN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 Sử dụng thuốc kháng sinh chống lại vi khuẩn</vt:lpstr>
      <vt:lpstr>Thảo luận và trả lời câu hỏi</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Trần Bích Hà</dc:creator>
  <cp:lastModifiedBy>Phùng Thị Lượng</cp:lastModifiedBy>
  <cp:revision>91</cp:revision>
  <dcterms:modified xsi:type="dcterms:W3CDTF">2023-04-11T23:22:08Z</dcterms:modified>
</cp:coreProperties>
</file>