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2.xml" ContentType="application/vnd.openxmlformats-officedocument.theme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70" r:id="rId2"/>
    <p:sldMasterId id="2147483688" r:id="rId3"/>
  </p:sldMasterIdLst>
  <p:notesMasterIdLst>
    <p:notesMasterId r:id="rId38"/>
  </p:notesMasterIdLst>
  <p:sldIdLst>
    <p:sldId id="352" r:id="rId4"/>
    <p:sldId id="353" r:id="rId5"/>
    <p:sldId id="380" r:id="rId6"/>
    <p:sldId id="382" r:id="rId7"/>
    <p:sldId id="400" r:id="rId8"/>
    <p:sldId id="354" r:id="rId9"/>
    <p:sldId id="259" r:id="rId10"/>
    <p:sldId id="265" r:id="rId11"/>
    <p:sldId id="399" r:id="rId12"/>
    <p:sldId id="385" r:id="rId13"/>
    <p:sldId id="296" r:id="rId14"/>
    <p:sldId id="350" r:id="rId15"/>
    <p:sldId id="297" r:id="rId16"/>
    <p:sldId id="395" r:id="rId17"/>
    <p:sldId id="355" r:id="rId18"/>
    <p:sldId id="293" r:id="rId19"/>
    <p:sldId id="387" r:id="rId20"/>
    <p:sldId id="288" r:id="rId21"/>
    <p:sldId id="358" r:id="rId22"/>
    <p:sldId id="365" r:id="rId23"/>
    <p:sldId id="274" r:id="rId24"/>
    <p:sldId id="270" r:id="rId25"/>
    <p:sldId id="391" r:id="rId26"/>
    <p:sldId id="390" r:id="rId27"/>
    <p:sldId id="392" r:id="rId28"/>
    <p:sldId id="393" r:id="rId29"/>
    <p:sldId id="338" r:id="rId30"/>
    <p:sldId id="348" r:id="rId31"/>
    <p:sldId id="349" r:id="rId32"/>
    <p:sldId id="343" r:id="rId33"/>
    <p:sldId id="375" r:id="rId34"/>
    <p:sldId id="397" r:id="rId35"/>
    <p:sldId id="367" r:id="rId36"/>
    <p:sldId id="372" r:id="rId3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00"/>
    <a:srgbClr val="0041C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25E5076-3810-47DD-B79F-674D7AD40C01}" styleName="深色样式 1 - 强调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6D9F66E-5EB9-4882-86FB-DCBF35E3C3E4}" styleName="中度样式 4 - 强调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17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BB0DFFB-1833-4BAE-B860-FE9D0932DD87}" type="datetimeFigureOut">
              <a:rPr lang="en-US" smtClean="0"/>
              <a:t>9/29/2021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72ECC11-9E4C-4D6A-B248-510B01C381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0386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g3606f1c2d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S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13259" y="1300786"/>
            <a:ext cx="6517482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13259" y="3886201"/>
            <a:ext cx="6517482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9/29/2021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46" y="4289374"/>
            <a:ext cx="7773324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88558" y="698261"/>
            <a:ext cx="7366899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5108728"/>
            <a:ext cx="7773339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9/29/2021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1" y="609600"/>
            <a:ext cx="7773339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4204821"/>
            <a:ext cx="7773339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9/29/2021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4659" y="872588"/>
            <a:ext cx="6977064" cy="2729915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290484" y="3610032"/>
            <a:ext cx="6564224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4372797"/>
            <a:ext cx="7773339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9/29/2021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737626" y="887859"/>
            <a:ext cx="546888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850130" y="3120015"/>
            <a:ext cx="553641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1" y="2138722"/>
            <a:ext cx="7773339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4662335"/>
            <a:ext cx="7773339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9/29/2021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85331" y="609600"/>
            <a:ext cx="7773339" cy="160509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331" y="2367093"/>
            <a:ext cx="2474232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331" y="2943356"/>
            <a:ext cx="2474232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39292" y="2367093"/>
            <a:ext cx="246864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331012" y="2943356"/>
            <a:ext cx="2477513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79974" y="2367093"/>
            <a:ext cx="24786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979974" y="2943356"/>
            <a:ext cx="247869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9/29/2021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5331" y="610772"/>
            <a:ext cx="7773339" cy="160392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5331" y="4204820"/>
            <a:ext cx="2472307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5331" y="2367093"/>
            <a:ext cx="2472307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5331" y="4781082"/>
            <a:ext cx="2472307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32069" y="4204820"/>
            <a:ext cx="247637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331011" y="2367093"/>
            <a:ext cx="2477514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331011" y="4781081"/>
            <a:ext cx="2477514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79974" y="4204820"/>
            <a:ext cx="247551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979974" y="2367093"/>
            <a:ext cx="2478696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979880" y="4781079"/>
            <a:ext cx="2478790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9/29/2021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331" y="2367094"/>
            <a:ext cx="7773339" cy="342410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9/29/2021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609602"/>
            <a:ext cx="1914995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331" y="609602"/>
            <a:ext cx="5744043" cy="518159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9/29/2021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9/29/2021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letely blank">
  <p:cSld name="Completely blank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50;p11"/>
          <p:cNvSpPr txBox="1">
            <a:spLocks noGrp="1"/>
          </p:cNvSpPr>
          <p:nvPr>
            <p:ph type="sldNum" idx="10"/>
          </p:nvPr>
        </p:nvSpPr>
        <p:spPr>
          <a:xfrm>
            <a:off x="8556625" y="6332538"/>
            <a:ext cx="549275" cy="525462"/>
          </a:xfrm>
        </p:spPr>
        <p:txBody>
          <a:bodyPr lIns="91425" tIns="91425" rIns="91425" bIns="91425">
            <a:noAutofit/>
          </a:bodyPr>
          <a:lstStyle>
            <a:lvl1pPr>
              <a:defRPr smtClean="0"/>
            </a:lvl1pPr>
          </a:lstStyle>
          <a:p>
            <a:pPr>
              <a:defRPr/>
            </a:pPr>
            <a:fld id="{109A1C05-6BE5-4E8D-AF1B-A149609B6F05}" type="slidenum">
              <a:rPr lang="en-US" altLang="en-US"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330" y="2367093"/>
            <a:ext cx="7772870" cy="34241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9/29/2021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5C5A99-F3CD-468D-9AF8-24F092E6E3E1}" type="datetimeFigureOut">
              <a:rPr lang="en-US"/>
              <a:t>9/29/2021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856E3D-47C7-4970-8375-1E2AC3527A2E}" type="slidenum">
              <a:rPr lang="en-US" altLang="en-US"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LÊ HỮU PHONG-PTDTNT MANG YANG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622A4568-72E0-481B-8B1A-C6FF264D4024}" type="slidenum">
              <a:rPr lang="en-US" altLang="en-US"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69804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9/29/2021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9/29/2021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9/29/2021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9/29/2021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9/29/2021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9/29/2021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9/29/2021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9/29/2021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1" y="828564"/>
            <a:ext cx="7763814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331" y="3657458"/>
            <a:ext cx="7763814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9/29/2021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9/29/2021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9/29/2021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9/29/2021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 panose="020B0604020202020204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 panose="020B0604020202020204"/>
              </a:rPr>
              <a:t>”</a:t>
            </a: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9/29/2021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9/29/2021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 panose="020B0604020202020204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 panose="020B0604020202020204"/>
              </a:rPr>
              <a:t>”</a:t>
            </a: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9/29/2021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9/29/2021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9/29/2021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letely blank">
  <p:cSld name="Completely blank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50;p11"/>
          <p:cNvSpPr txBox="1">
            <a:spLocks noGrp="1"/>
          </p:cNvSpPr>
          <p:nvPr>
            <p:ph type="sldNum" idx="10"/>
          </p:nvPr>
        </p:nvSpPr>
        <p:spPr>
          <a:xfrm>
            <a:off x="8556625" y="6332538"/>
            <a:ext cx="549275" cy="525462"/>
          </a:xfrm>
        </p:spPr>
        <p:txBody>
          <a:bodyPr lIns="91425" tIns="91425" rIns="91425" bIns="91425">
            <a:noAutofit/>
          </a:bodyPr>
          <a:lstStyle>
            <a:lvl1pPr>
              <a:defRPr smtClean="0"/>
            </a:lvl1pPr>
          </a:lstStyle>
          <a:p>
            <a:pPr>
              <a:defRPr/>
            </a:pPr>
            <a:fld id="{109A1C05-6BE5-4E8D-AF1B-A149609B6F05}" type="slidenum">
              <a:rPr lang="en-US" altLang="en-US"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9/29/2021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332" y="618518"/>
            <a:ext cx="7773338" cy="159617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330" y="2367093"/>
            <a:ext cx="3829520" cy="34241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4629150" y="2367093"/>
            <a:ext cx="3829050" cy="34241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9/29/2021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9/29/2021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9/29/2021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9/29/2021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9/29/2021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9/29/2021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9/29/2021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9/29/2021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9/29/2021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9/29/2021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9/29/2021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332" y="618518"/>
            <a:ext cx="7773338" cy="159617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9746" y="2371018"/>
            <a:ext cx="3655106" cy="679994"/>
          </a:xfrm>
        </p:spPr>
        <p:txBody>
          <a:bodyPr anchor="b">
            <a:noAutofit/>
          </a:bodyPr>
          <a:lstStyle>
            <a:lvl1pPr marL="0" indent="0">
              <a:lnSpc>
                <a:spcPct val="7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685331" y="3051013"/>
            <a:ext cx="3829520" cy="27401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97317" y="2371018"/>
            <a:ext cx="3661353" cy="679994"/>
          </a:xfrm>
        </p:spPr>
        <p:txBody>
          <a:bodyPr anchor="b">
            <a:noAutofit/>
          </a:bodyPr>
          <a:lstStyle>
            <a:lvl1pPr marL="0" indent="0">
              <a:lnSpc>
                <a:spcPct val="7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4629150" y="3051013"/>
            <a:ext cx="3829051" cy="27401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9/29/2021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2 columns" type="twoColTx">
  <p:cSld name="Title + 2 columns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6"/>
          <p:cNvSpPr/>
          <p:nvPr/>
        </p:nvSpPr>
        <p:spPr>
          <a:xfrm>
            <a:off x="0" y="0"/>
            <a:ext cx="2418600" cy="6866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8" name="Google Shape;28;p6"/>
          <p:cNvSpPr txBox="1">
            <a:spLocks noGrp="1"/>
          </p:cNvSpPr>
          <p:nvPr>
            <p:ph type="title"/>
          </p:nvPr>
        </p:nvSpPr>
        <p:spPr>
          <a:xfrm>
            <a:off x="398150" y="1505507"/>
            <a:ext cx="1700700" cy="197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6"/>
          <p:cNvSpPr txBox="1">
            <a:spLocks noGrp="1"/>
          </p:cNvSpPr>
          <p:nvPr>
            <p:ph type="body" idx="1"/>
          </p:nvPr>
        </p:nvSpPr>
        <p:spPr>
          <a:xfrm>
            <a:off x="3082175" y="1455633"/>
            <a:ext cx="2623200" cy="511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>
              <a:spcBef>
                <a:spcPts val="600"/>
              </a:spcBef>
              <a:spcAft>
                <a:spcPts val="0"/>
              </a:spcAft>
              <a:buSzPts val="2000"/>
              <a:buChar char="⊙"/>
              <a:defRPr sz="2000"/>
            </a:lvl1pPr>
            <a:lvl2pPr marL="914400" lvl="1" indent="-35560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2pPr>
            <a:lvl3pPr marL="1371600" lvl="2" indent="-35560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3pPr>
            <a:lvl4pPr marL="1828800" lvl="3" indent="-35560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4pPr>
            <a:lvl5pPr marL="2286000" lvl="4" indent="-35560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5pPr>
            <a:lvl6pPr marL="2743200" lvl="5" indent="-35560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6pPr>
            <a:lvl7pPr marL="3200400" lvl="6" indent="-35560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7pPr>
            <a:lvl8pPr marL="3657600" lvl="7" indent="-35560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8pPr>
            <a:lvl9pPr marL="4114800" lvl="8" indent="-35560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9pPr>
          </a:lstStyle>
          <a:p>
            <a:endParaRPr/>
          </a:p>
        </p:txBody>
      </p:sp>
      <p:sp>
        <p:nvSpPr>
          <p:cNvPr id="30" name="Google Shape;30;p6"/>
          <p:cNvSpPr txBox="1">
            <a:spLocks noGrp="1"/>
          </p:cNvSpPr>
          <p:nvPr>
            <p:ph type="body" idx="2"/>
          </p:nvPr>
        </p:nvSpPr>
        <p:spPr>
          <a:xfrm>
            <a:off x="5863323" y="1455633"/>
            <a:ext cx="2623200" cy="511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>
              <a:spcBef>
                <a:spcPts val="600"/>
              </a:spcBef>
              <a:spcAft>
                <a:spcPts val="0"/>
              </a:spcAft>
              <a:buSzPts val="2000"/>
              <a:buChar char="⊙"/>
              <a:defRPr sz="2000"/>
            </a:lvl1pPr>
            <a:lvl2pPr marL="914400" lvl="1" indent="-35560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2pPr>
            <a:lvl3pPr marL="1371600" lvl="2" indent="-35560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3pPr>
            <a:lvl4pPr marL="1828800" lvl="3" indent="-35560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4pPr>
            <a:lvl5pPr marL="2286000" lvl="4" indent="-35560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5pPr>
            <a:lvl6pPr marL="2743200" lvl="5" indent="-35560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6pPr>
            <a:lvl7pPr marL="3200400" lvl="6" indent="-35560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7pPr>
            <a:lvl8pPr marL="3657600" lvl="7" indent="-35560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8pPr>
            <a:lvl9pPr marL="4114800" lvl="8" indent="-35560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9pPr>
          </a:lstStyle>
          <a:p>
            <a:endParaRPr/>
          </a:p>
        </p:txBody>
      </p:sp>
      <p:sp>
        <p:nvSpPr>
          <p:cNvPr id="31" name="Google Shape;31;p6"/>
          <p:cNvSpPr txBox="1">
            <a:spLocks noGrp="1"/>
          </p:cNvSpPr>
          <p:nvPr>
            <p:ph type="sldNum" idx="12"/>
          </p:nvPr>
        </p:nvSpPr>
        <p:spPr>
          <a:xfrm>
            <a:off x="8556784" y="6333135"/>
            <a:ext cx="548700" cy="52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9/29/2021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9/29/2021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1" y="609600"/>
            <a:ext cx="2951766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3808547" y="609601"/>
            <a:ext cx="4650122" cy="518159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2632852"/>
            <a:ext cx="2951767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9/29/2021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2" y="609600"/>
            <a:ext cx="4129618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004270" y="609601"/>
            <a:ext cx="3005851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46" y="2632853"/>
            <a:ext cx="4129604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9/29/2021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9.xml"/><Relationship Id="rId13" Type="http://schemas.openxmlformats.org/officeDocument/2006/relationships/slideLayout" Target="../slideLayouts/slideLayout34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24.xml"/><Relationship Id="rId7" Type="http://schemas.openxmlformats.org/officeDocument/2006/relationships/slideLayout" Target="../slideLayouts/slideLayout28.xml"/><Relationship Id="rId12" Type="http://schemas.openxmlformats.org/officeDocument/2006/relationships/slideLayout" Target="../slideLayouts/slideLayout33.xml"/><Relationship Id="rId17" Type="http://schemas.openxmlformats.org/officeDocument/2006/relationships/slideLayout" Target="../slideLayouts/slideLayout38.xml"/><Relationship Id="rId2" Type="http://schemas.openxmlformats.org/officeDocument/2006/relationships/slideLayout" Target="../slideLayouts/slideLayout23.xml"/><Relationship Id="rId16" Type="http://schemas.openxmlformats.org/officeDocument/2006/relationships/slideLayout" Target="../slideLayouts/slideLayout37.xml"/><Relationship Id="rId1" Type="http://schemas.openxmlformats.org/officeDocument/2006/relationships/slideLayout" Target="../slideLayouts/slideLayout22.xml"/><Relationship Id="rId6" Type="http://schemas.openxmlformats.org/officeDocument/2006/relationships/slideLayout" Target="../slideLayouts/slideLayout27.xml"/><Relationship Id="rId11" Type="http://schemas.openxmlformats.org/officeDocument/2006/relationships/slideLayout" Target="../slideLayouts/slideLayout32.xml"/><Relationship Id="rId5" Type="http://schemas.openxmlformats.org/officeDocument/2006/relationships/slideLayout" Target="../slideLayouts/slideLayout26.xml"/><Relationship Id="rId15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31.xml"/><Relationship Id="rId4" Type="http://schemas.openxmlformats.org/officeDocument/2006/relationships/slideLayout" Target="../slideLayouts/slideLayout25.xml"/><Relationship Id="rId9" Type="http://schemas.openxmlformats.org/officeDocument/2006/relationships/slideLayout" Target="../slideLayouts/slideLayout30.xml"/><Relationship Id="rId14" Type="http://schemas.openxmlformats.org/officeDocument/2006/relationships/slideLayout" Target="../slideLayouts/slideLayout3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6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41.xml"/><Relationship Id="rId7" Type="http://schemas.openxmlformats.org/officeDocument/2006/relationships/slideLayout" Target="../slideLayouts/slideLayout45.xml"/><Relationship Id="rId12" Type="http://schemas.openxmlformats.org/officeDocument/2006/relationships/slideLayout" Target="../slideLayouts/slideLayout50.xml"/><Relationship Id="rId2" Type="http://schemas.openxmlformats.org/officeDocument/2006/relationships/slideLayout" Target="../slideLayouts/slideLayout40.xml"/><Relationship Id="rId1" Type="http://schemas.openxmlformats.org/officeDocument/2006/relationships/slideLayout" Target="../slideLayouts/slideLayout39.xml"/><Relationship Id="rId6" Type="http://schemas.openxmlformats.org/officeDocument/2006/relationships/slideLayout" Target="../slideLayouts/slideLayout44.xml"/><Relationship Id="rId11" Type="http://schemas.openxmlformats.org/officeDocument/2006/relationships/slideLayout" Target="../slideLayouts/slideLayout49.xml"/><Relationship Id="rId5" Type="http://schemas.openxmlformats.org/officeDocument/2006/relationships/slideLayout" Target="../slideLayouts/slideLayout43.xml"/><Relationship Id="rId10" Type="http://schemas.openxmlformats.org/officeDocument/2006/relationships/slideLayout" Target="../slideLayouts/slideLayout48.xml"/><Relationship Id="rId4" Type="http://schemas.openxmlformats.org/officeDocument/2006/relationships/slideLayout" Target="../slideLayouts/slideLayout42.xml"/><Relationship Id="rId9" Type="http://schemas.openxmlformats.org/officeDocument/2006/relationships/slideLayout" Target="../slideLayouts/slideLayout4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1"/>
            <a:ext cx="9144002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332" y="618518"/>
            <a:ext cx="7773338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331" y="2367094"/>
            <a:ext cx="7773339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759053" y="5883276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9/29/2021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331" y="5883276"/>
            <a:ext cx="50046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85509" y="5883276"/>
            <a:ext cx="57316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69805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9/29/2021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  <p:sldLayoutId id="2147483681" r:id="rId11"/>
    <p:sldLayoutId id="2147483682" r:id="rId12"/>
    <p:sldLayoutId id="2147483683" r:id="rId13"/>
    <p:sldLayoutId id="2147483684" r:id="rId14"/>
    <p:sldLayoutId id="2147483685" r:id="rId15"/>
    <p:sldLayoutId id="2147483686" r:id="rId16"/>
    <p:sldLayoutId id="214748368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panose="05040102010807070707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panose="05040102010807070707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panose="05040102010807070707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panose="05040102010807070707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panose="05040102010807070707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panose="05040102010807070707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panose="05040102010807070707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panose="05040102010807070707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panose="05040102010807070707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9/29/2021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0" r:id="rId2"/>
    <p:sldLayoutId id="2147483691" r:id="rId3"/>
    <p:sldLayoutId id="2147483692" r:id="rId4"/>
    <p:sldLayoutId id="2147483693" r:id="rId5"/>
    <p:sldLayoutId id="2147483694" r:id="rId6"/>
    <p:sldLayoutId id="2147483695" r:id="rId7"/>
    <p:sldLayoutId id="2147483696" r:id="rId8"/>
    <p:sldLayoutId id="2147483697" r:id="rId9"/>
    <p:sldLayoutId id="2147483698" r:id="rId10"/>
    <p:sldLayoutId id="2147483699" r:id="rId11"/>
    <p:sldLayoutId id="2147483700" r:id="rId1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8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0.xml"/><Relationship Id="rId4" Type="http://schemas.openxmlformats.org/officeDocument/2006/relationships/image" Target="../media/image18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0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9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9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9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9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GIF"/><Relationship Id="rId2" Type="http://schemas.openxmlformats.org/officeDocument/2006/relationships/image" Target="../media/image30.GI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GIF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GIF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GIF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7" Type="http://schemas.openxmlformats.org/officeDocument/2006/relationships/image" Target="../media/image37.GIF"/><Relationship Id="rId2" Type="http://schemas.openxmlformats.org/officeDocument/2006/relationships/audio" Target="ppt/slides/Holiday.MP3" TargetMode="External"/><Relationship Id="rId1" Type="http://schemas.microsoft.com/office/2007/relationships/media" Target="ppt/slides/Holiday.MP3" TargetMode="External"/><Relationship Id="rId6" Type="http://schemas.openxmlformats.org/officeDocument/2006/relationships/image" Target="../media/image36.GIF"/><Relationship Id="rId5" Type="http://schemas.openxmlformats.org/officeDocument/2006/relationships/image" Target="../media/image35.png"/><Relationship Id="rId4" Type="http://schemas.openxmlformats.org/officeDocument/2006/relationships/audio" Target="../media/audio1.wav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GIF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GIF"/><Relationship Id="rId5" Type="http://schemas.openxmlformats.org/officeDocument/2006/relationships/image" Target="../media/image41.GIF"/><Relationship Id="rId4" Type="http://schemas.openxmlformats.org/officeDocument/2006/relationships/image" Target="../media/image40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9.jpe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Slide Number Placeholder 1"/>
          <p:cNvSpPr>
            <a:spLocks noGrp="1" noChangeArrowheads="1"/>
          </p:cNvSpPr>
          <p:nvPr>
            <p:ph type="sldNum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ill Sans MT" panose="020B0502020104020203" pitchFamily="34" charset="0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Gill Sans MT" panose="020B0502020104020203" pitchFamily="34" charset="0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Gill Sans MT" panose="020B0502020104020203" pitchFamily="34" charset="0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Gill Sans MT" panose="020B0502020104020203" pitchFamily="34" charset="0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anose="020B0502020104020203" pitchFamily="34" charset="0"/>
              </a:defRPr>
            </a:lvl5pPr>
            <a:lvl6pPr marL="2514600" indent="-2286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anose="020B0502020104020203" pitchFamily="34" charset="0"/>
              </a:defRPr>
            </a:lvl6pPr>
            <a:lvl7pPr marL="2971800" indent="-2286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anose="020B0502020104020203" pitchFamily="34" charset="0"/>
              </a:defRPr>
            </a:lvl7pPr>
            <a:lvl8pPr marL="3429000" indent="-2286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anose="020B0502020104020203" pitchFamily="34" charset="0"/>
              </a:defRPr>
            </a:lvl8pPr>
            <a:lvl9pPr marL="3886200" indent="-2286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anose="020B0502020104020203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fld id="{C80ADCA7-B9F9-4A22-B88F-84D6B2994F13}" type="slidenum">
              <a:rPr lang="en-US" altLang="en-US" sz="2800">
                <a:solidFill>
                  <a:schemeClr val="accent1"/>
                </a:solidFill>
                <a:latin typeface="Arial" panose="020B0604020202020204" pitchFamily="34" charset="0"/>
              </a:rPr>
              <a:t>1</a:t>
            </a:fld>
            <a:endParaRPr lang="en-US" altLang="en-US" sz="2800">
              <a:solidFill>
                <a:schemeClr val="accent1"/>
              </a:solidFill>
              <a:latin typeface="Arial" panose="020B0604020202020204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33400" y="2133600"/>
            <a:ext cx="7680760" cy="193899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nl-NL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PHONG TRÀO CÔNG NHÂN CUỐI THẾ KỈ XVIII ĐẾN ĐẦU THẾ KỈ  XX</a:t>
            </a:r>
            <a:endParaRPr lang="en-US" sz="4000" b="1" dirty="0">
              <a:ln w="22225">
                <a:solidFill>
                  <a:schemeClr val="accent2"/>
                </a:solidFill>
                <a:prstDash val="solid"/>
              </a:ln>
              <a:solidFill>
                <a:srgbClr val="00206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57200" y="457498"/>
            <a:ext cx="7620000" cy="923330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5400" b="1" dirty="0" err="1" smtClean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5400" b="1" dirty="0" smtClean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7, 8, 9, 10: </a:t>
            </a:r>
            <a:r>
              <a:rPr lang="en-US" sz="5400" b="1" dirty="0" err="1" smtClean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Chủ</a:t>
            </a:r>
            <a:r>
              <a:rPr lang="en-US" sz="5400" b="1" dirty="0" smtClean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đề</a:t>
            </a:r>
            <a:endParaRPr lang="en-US" sz="5400" b="1" dirty="0">
              <a:ln w="0"/>
              <a:solidFill>
                <a:srgbClr val="FF0000"/>
              </a:solidFill>
              <a:effectLst>
                <a:reflection blurRad="6350" stA="53000" endA="300" endPos="35500" dir="5400000" sy="-9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6021" name="Picture 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8963" y="4821238"/>
            <a:ext cx="3217862" cy="1995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6022" name="Google Shape;610;p39"/>
          <p:cNvSpPr/>
          <p:nvPr/>
        </p:nvSpPr>
        <p:spPr bwMode="auto">
          <a:xfrm>
            <a:off x="7848600" y="1598613"/>
            <a:ext cx="1295400" cy="677863"/>
          </a:xfrm>
          <a:custGeom>
            <a:avLst/>
            <a:gdLst>
              <a:gd name="T0" fmla="*/ 2147483646 w 19198"/>
              <a:gd name="T1" fmla="*/ 2147483646 h 10845"/>
              <a:gd name="T2" fmla="*/ 2147483646 w 19198"/>
              <a:gd name="T3" fmla="*/ 2147483646 h 10845"/>
              <a:gd name="T4" fmla="*/ 2147483646 w 19198"/>
              <a:gd name="T5" fmla="*/ 2147483646 h 10845"/>
              <a:gd name="T6" fmla="*/ 2147483646 w 19198"/>
              <a:gd name="T7" fmla="*/ 2147483646 h 10845"/>
              <a:gd name="T8" fmla="*/ 2147483646 w 19198"/>
              <a:gd name="T9" fmla="*/ 2147483646 h 10845"/>
              <a:gd name="T10" fmla="*/ 2147483646 w 19198"/>
              <a:gd name="T11" fmla="*/ 2147483646 h 10845"/>
              <a:gd name="T12" fmla="*/ 2147483646 w 19198"/>
              <a:gd name="T13" fmla="*/ 2147483646 h 10845"/>
              <a:gd name="T14" fmla="*/ 2147483646 w 19198"/>
              <a:gd name="T15" fmla="*/ 2147483646 h 10845"/>
              <a:gd name="T16" fmla="*/ 2147483646 w 19198"/>
              <a:gd name="T17" fmla="*/ 2147483646 h 10845"/>
              <a:gd name="T18" fmla="*/ 2147483646 w 19198"/>
              <a:gd name="T19" fmla="*/ 2147483646 h 10845"/>
              <a:gd name="T20" fmla="*/ 2147483646 w 19198"/>
              <a:gd name="T21" fmla="*/ 2147483646 h 10845"/>
              <a:gd name="T22" fmla="*/ 2147483646 w 19198"/>
              <a:gd name="T23" fmla="*/ 2147483646 h 10845"/>
              <a:gd name="T24" fmla="*/ 2147483646 w 19198"/>
              <a:gd name="T25" fmla="*/ 2147483646 h 10845"/>
              <a:gd name="T26" fmla="*/ 2147483646 w 19198"/>
              <a:gd name="T27" fmla="*/ 2147483646 h 10845"/>
              <a:gd name="T28" fmla="*/ 2147483646 w 19198"/>
              <a:gd name="T29" fmla="*/ 2147483646 h 10845"/>
              <a:gd name="T30" fmla="*/ 2147483646 w 19198"/>
              <a:gd name="T31" fmla="*/ 2147483646 h 10845"/>
              <a:gd name="T32" fmla="*/ 2147483646 w 19198"/>
              <a:gd name="T33" fmla="*/ 2147483646 h 10845"/>
              <a:gd name="T34" fmla="*/ 2147483646 w 19198"/>
              <a:gd name="T35" fmla="*/ 2147483646 h 10845"/>
              <a:gd name="T36" fmla="*/ 2147483646 w 19198"/>
              <a:gd name="T37" fmla="*/ 2147483646 h 10845"/>
              <a:gd name="T38" fmla="*/ 2147483646 w 19198"/>
              <a:gd name="T39" fmla="*/ 2147483646 h 10845"/>
              <a:gd name="T40" fmla="*/ 2147483646 w 19198"/>
              <a:gd name="T41" fmla="*/ 2147483646 h 10845"/>
              <a:gd name="T42" fmla="*/ 2147483646 w 19198"/>
              <a:gd name="T43" fmla="*/ 2147483646 h 10845"/>
              <a:gd name="T44" fmla="*/ 2147483646 w 19198"/>
              <a:gd name="T45" fmla="*/ 2147483646 h 10845"/>
              <a:gd name="T46" fmla="*/ 2147483646 w 19198"/>
              <a:gd name="T47" fmla="*/ 2147483646 h 10845"/>
              <a:gd name="T48" fmla="*/ 2147483646 w 19198"/>
              <a:gd name="T49" fmla="*/ 2147483646 h 10845"/>
              <a:gd name="T50" fmla="*/ 2147483646 w 19198"/>
              <a:gd name="T51" fmla="*/ 2147483646 h 10845"/>
              <a:gd name="T52" fmla="*/ 2147483646 w 19198"/>
              <a:gd name="T53" fmla="*/ 2147483646 h 10845"/>
              <a:gd name="T54" fmla="*/ 2147483646 w 19198"/>
              <a:gd name="T55" fmla="*/ 2147483646 h 10845"/>
              <a:gd name="T56" fmla="*/ 2147483646 w 19198"/>
              <a:gd name="T57" fmla="*/ 2147483646 h 10845"/>
              <a:gd name="T58" fmla="*/ 2147483646 w 19198"/>
              <a:gd name="T59" fmla="*/ 2147483646 h 10845"/>
              <a:gd name="T60" fmla="*/ 2147483646 w 19198"/>
              <a:gd name="T61" fmla="*/ 2147483646 h 10845"/>
              <a:gd name="T62" fmla="*/ 2147483646 w 19198"/>
              <a:gd name="T63" fmla="*/ 2147483646 h 10845"/>
              <a:gd name="T64" fmla="*/ 2147483646 w 19198"/>
              <a:gd name="T65" fmla="*/ 2147483646 h 10845"/>
              <a:gd name="T66" fmla="*/ 2147483646 w 19198"/>
              <a:gd name="T67" fmla="*/ 2147483646 h 10845"/>
              <a:gd name="T68" fmla="*/ 2147483646 w 19198"/>
              <a:gd name="T69" fmla="*/ 2147483646 h 10845"/>
              <a:gd name="T70" fmla="*/ 2147483646 w 19198"/>
              <a:gd name="T71" fmla="*/ 2147483646 h 10845"/>
              <a:gd name="T72" fmla="*/ 2147483646 w 19198"/>
              <a:gd name="T73" fmla="*/ 2147483646 h 10845"/>
              <a:gd name="T74" fmla="*/ 2147483646 w 19198"/>
              <a:gd name="T75" fmla="*/ 2147483646 h 10845"/>
              <a:gd name="T76" fmla="*/ 2147483646 w 19198"/>
              <a:gd name="T77" fmla="*/ 2147483646 h 10845"/>
              <a:gd name="T78" fmla="*/ 2147483646 w 19198"/>
              <a:gd name="T79" fmla="*/ 2147483646 h 10845"/>
              <a:gd name="T80" fmla="*/ 2147483646 w 19198"/>
              <a:gd name="T81" fmla="*/ 2147483646 h 10845"/>
              <a:gd name="T82" fmla="*/ 2147483646 w 19198"/>
              <a:gd name="T83" fmla="*/ 2147483646 h 10845"/>
              <a:gd name="T84" fmla="*/ 2147483646 w 19198"/>
              <a:gd name="T85" fmla="*/ 2147483646 h 10845"/>
              <a:gd name="T86" fmla="*/ 2147483646 w 19198"/>
              <a:gd name="T87" fmla="*/ 2147483646 h 10845"/>
              <a:gd name="T88" fmla="*/ 2147483646 w 19198"/>
              <a:gd name="T89" fmla="*/ 2147483646 h 10845"/>
              <a:gd name="T90" fmla="*/ 2147483646 w 19198"/>
              <a:gd name="T91" fmla="*/ 2147483646 h 10845"/>
              <a:gd name="T92" fmla="*/ 2147483646 w 19198"/>
              <a:gd name="T93" fmla="*/ 2147483646 h 10845"/>
              <a:gd name="T94" fmla="*/ 2147483646 w 19198"/>
              <a:gd name="T95" fmla="*/ 2147483646 h 10845"/>
              <a:gd name="T96" fmla="*/ 2147483646 w 19198"/>
              <a:gd name="T97" fmla="*/ 2147483646 h 10845"/>
              <a:gd name="T98" fmla="*/ 2147483646 w 19198"/>
              <a:gd name="T99" fmla="*/ 2147483646 h 10845"/>
              <a:gd name="T100" fmla="*/ 2147483646 w 19198"/>
              <a:gd name="T101" fmla="*/ 2147483646 h 10845"/>
              <a:gd name="T102" fmla="*/ 2147483646 w 19198"/>
              <a:gd name="T103" fmla="*/ 2147483646 h 10845"/>
              <a:gd name="T104" fmla="*/ 2147483646 w 19198"/>
              <a:gd name="T105" fmla="*/ 2147483646 h 10845"/>
              <a:gd name="T106" fmla="*/ 2147483646 w 19198"/>
              <a:gd name="T107" fmla="*/ 2147483646 h 10845"/>
              <a:gd name="T108" fmla="*/ 2147483646 w 19198"/>
              <a:gd name="T109" fmla="*/ 2147483646 h 10845"/>
              <a:gd name="T110" fmla="*/ 2147483646 w 19198"/>
              <a:gd name="T111" fmla="*/ 2147483646 h 10845"/>
              <a:gd name="T112" fmla="*/ 2147483646 w 19198"/>
              <a:gd name="T113" fmla="*/ 2147483646 h 10845"/>
              <a:gd name="T114" fmla="*/ 2147483646 w 19198"/>
              <a:gd name="T115" fmla="*/ 2147483646 h 10845"/>
              <a:gd name="T116" fmla="*/ 2147483646 w 19198"/>
              <a:gd name="T117" fmla="*/ 2147483646 h 10845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0" t="0" r="r" b="b"/>
            <a:pathLst>
              <a:path w="19198" h="10845" extrusionOk="0">
                <a:moveTo>
                  <a:pt x="7572" y="1"/>
                </a:moveTo>
                <a:lnTo>
                  <a:pt x="7108" y="25"/>
                </a:lnTo>
                <a:lnTo>
                  <a:pt x="6668" y="98"/>
                </a:lnTo>
                <a:lnTo>
                  <a:pt x="6229" y="196"/>
                </a:lnTo>
                <a:lnTo>
                  <a:pt x="5813" y="343"/>
                </a:lnTo>
                <a:lnTo>
                  <a:pt x="5423" y="538"/>
                </a:lnTo>
                <a:lnTo>
                  <a:pt x="5056" y="758"/>
                </a:lnTo>
                <a:lnTo>
                  <a:pt x="4714" y="1026"/>
                </a:lnTo>
                <a:lnTo>
                  <a:pt x="4397" y="1319"/>
                </a:lnTo>
                <a:lnTo>
                  <a:pt x="4104" y="1637"/>
                </a:lnTo>
                <a:lnTo>
                  <a:pt x="3835" y="1979"/>
                </a:lnTo>
                <a:lnTo>
                  <a:pt x="3615" y="2345"/>
                </a:lnTo>
                <a:lnTo>
                  <a:pt x="3420" y="2736"/>
                </a:lnTo>
                <a:lnTo>
                  <a:pt x="3273" y="3151"/>
                </a:lnTo>
                <a:lnTo>
                  <a:pt x="3151" y="3591"/>
                </a:lnTo>
                <a:lnTo>
                  <a:pt x="3102" y="4030"/>
                </a:lnTo>
                <a:lnTo>
                  <a:pt x="3078" y="4494"/>
                </a:lnTo>
                <a:lnTo>
                  <a:pt x="3078" y="4788"/>
                </a:lnTo>
                <a:lnTo>
                  <a:pt x="2712" y="4788"/>
                </a:lnTo>
                <a:lnTo>
                  <a:pt x="2419" y="4836"/>
                </a:lnTo>
                <a:lnTo>
                  <a:pt x="2125" y="4910"/>
                </a:lnTo>
                <a:lnTo>
                  <a:pt x="1832" y="5032"/>
                </a:lnTo>
                <a:lnTo>
                  <a:pt x="1588" y="5154"/>
                </a:lnTo>
                <a:lnTo>
                  <a:pt x="1320" y="5300"/>
                </a:lnTo>
                <a:lnTo>
                  <a:pt x="1100" y="5471"/>
                </a:lnTo>
                <a:lnTo>
                  <a:pt x="880" y="5667"/>
                </a:lnTo>
                <a:lnTo>
                  <a:pt x="685" y="5887"/>
                </a:lnTo>
                <a:lnTo>
                  <a:pt x="514" y="6131"/>
                </a:lnTo>
                <a:lnTo>
                  <a:pt x="367" y="6375"/>
                </a:lnTo>
                <a:lnTo>
                  <a:pt x="220" y="6644"/>
                </a:lnTo>
                <a:lnTo>
                  <a:pt x="123" y="6912"/>
                </a:lnTo>
                <a:lnTo>
                  <a:pt x="50" y="7205"/>
                </a:lnTo>
                <a:lnTo>
                  <a:pt x="1" y="7499"/>
                </a:lnTo>
                <a:lnTo>
                  <a:pt x="1" y="7816"/>
                </a:lnTo>
                <a:lnTo>
                  <a:pt x="1" y="8134"/>
                </a:lnTo>
                <a:lnTo>
                  <a:pt x="50" y="8427"/>
                </a:lnTo>
                <a:lnTo>
                  <a:pt x="123" y="8720"/>
                </a:lnTo>
                <a:lnTo>
                  <a:pt x="220" y="8988"/>
                </a:lnTo>
                <a:lnTo>
                  <a:pt x="367" y="9257"/>
                </a:lnTo>
                <a:lnTo>
                  <a:pt x="514" y="9501"/>
                </a:lnTo>
                <a:lnTo>
                  <a:pt x="685" y="9745"/>
                </a:lnTo>
                <a:lnTo>
                  <a:pt x="880" y="9965"/>
                </a:lnTo>
                <a:lnTo>
                  <a:pt x="1100" y="10161"/>
                </a:lnTo>
                <a:lnTo>
                  <a:pt x="1320" y="10332"/>
                </a:lnTo>
                <a:lnTo>
                  <a:pt x="1588" y="10478"/>
                </a:lnTo>
                <a:lnTo>
                  <a:pt x="1832" y="10600"/>
                </a:lnTo>
                <a:lnTo>
                  <a:pt x="2125" y="10722"/>
                </a:lnTo>
                <a:lnTo>
                  <a:pt x="2419" y="10796"/>
                </a:lnTo>
                <a:lnTo>
                  <a:pt x="2712" y="10844"/>
                </a:lnTo>
                <a:lnTo>
                  <a:pt x="16486" y="10844"/>
                </a:lnTo>
                <a:lnTo>
                  <a:pt x="16779" y="10796"/>
                </a:lnTo>
                <a:lnTo>
                  <a:pt x="17072" y="10722"/>
                </a:lnTo>
                <a:lnTo>
                  <a:pt x="17365" y="10600"/>
                </a:lnTo>
                <a:lnTo>
                  <a:pt x="17610" y="10478"/>
                </a:lnTo>
                <a:lnTo>
                  <a:pt x="17878" y="10332"/>
                </a:lnTo>
                <a:lnTo>
                  <a:pt x="18098" y="10161"/>
                </a:lnTo>
                <a:lnTo>
                  <a:pt x="18318" y="9965"/>
                </a:lnTo>
                <a:lnTo>
                  <a:pt x="18513" y="9745"/>
                </a:lnTo>
                <a:lnTo>
                  <a:pt x="18684" y="9501"/>
                </a:lnTo>
                <a:lnTo>
                  <a:pt x="18831" y="9257"/>
                </a:lnTo>
                <a:lnTo>
                  <a:pt x="18977" y="8988"/>
                </a:lnTo>
                <a:lnTo>
                  <a:pt x="19075" y="8720"/>
                </a:lnTo>
                <a:lnTo>
                  <a:pt x="19148" y="8427"/>
                </a:lnTo>
                <a:lnTo>
                  <a:pt x="19197" y="8134"/>
                </a:lnTo>
                <a:lnTo>
                  <a:pt x="19197" y="7816"/>
                </a:lnTo>
                <a:lnTo>
                  <a:pt x="19197" y="7499"/>
                </a:lnTo>
                <a:lnTo>
                  <a:pt x="19148" y="7205"/>
                </a:lnTo>
                <a:lnTo>
                  <a:pt x="19075" y="6912"/>
                </a:lnTo>
                <a:lnTo>
                  <a:pt x="18977" y="6644"/>
                </a:lnTo>
                <a:lnTo>
                  <a:pt x="18831" y="6375"/>
                </a:lnTo>
                <a:lnTo>
                  <a:pt x="18684" y="6131"/>
                </a:lnTo>
                <a:lnTo>
                  <a:pt x="18513" y="5887"/>
                </a:lnTo>
                <a:lnTo>
                  <a:pt x="18318" y="5667"/>
                </a:lnTo>
                <a:lnTo>
                  <a:pt x="18098" y="5471"/>
                </a:lnTo>
                <a:lnTo>
                  <a:pt x="17878" y="5300"/>
                </a:lnTo>
                <a:lnTo>
                  <a:pt x="17610" y="5154"/>
                </a:lnTo>
                <a:lnTo>
                  <a:pt x="17365" y="5032"/>
                </a:lnTo>
                <a:lnTo>
                  <a:pt x="17072" y="4910"/>
                </a:lnTo>
                <a:lnTo>
                  <a:pt x="16779" y="4836"/>
                </a:lnTo>
                <a:lnTo>
                  <a:pt x="16486" y="4788"/>
                </a:lnTo>
                <a:lnTo>
                  <a:pt x="15412" y="4788"/>
                </a:lnTo>
                <a:lnTo>
                  <a:pt x="15436" y="4494"/>
                </a:lnTo>
                <a:lnTo>
                  <a:pt x="15412" y="4201"/>
                </a:lnTo>
                <a:lnTo>
                  <a:pt x="15387" y="3933"/>
                </a:lnTo>
                <a:lnTo>
                  <a:pt x="15314" y="3664"/>
                </a:lnTo>
                <a:lnTo>
                  <a:pt x="15216" y="3420"/>
                </a:lnTo>
                <a:lnTo>
                  <a:pt x="15094" y="3176"/>
                </a:lnTo>
                <a:lnTo>
                  <a:pt x="14972" y="2956"/>
                </a:lnTo>
                <a:lnTo>
                  <a:pt x="14801" y="2736"/>
                </a:lnTo>
                <a:lnTo>
                  <a:pt x="14630" y="2541"/>
                </a:lnTo>
                <a:lnTo>
                  <a:pt x="14435" y="2370"/>
                </a:lnTo>
                <a:lnTo>
                  <a:pt x="14215" y="2199"/>
                </a:lnTo>
                <a:lnTo>
                  <a:pt x="13995" y="2077"/>
                </a:lnTo>
                <a:lnTo>
                  <a:pt x="13751" y="1954"/>
                </a:lnTo>
                <a:lnTo>
                  <a:pt x="13507" y="1857"/>
                </a:lnTo>
                <a:lnTo>
                  <a:pt x="13238" y="1784"/>
                </a:lnTo>
                <a:lnTo>
                  <a:pt x="12969" y="1759"/>
                </a:lnTo>
                <a:lnTo>
                  <a:pt x="12676" y="1735"/>
                </a:lnTo>
                <a:lnTo>
                  <a:pt x="12334" y="1759"/>
                </a:lnTo>
                <a:lnTo>
                  <a:pt x="11992" y="1832"/>
                </a:lnTo>
                <a:lnTo>
                  <a:pt x="11650" y="1930"/>
                </a:lnTo>
                <a:lnTo>
                  <a:pt x="11357" y="2077"/>
                </a:lnTo>
                <a:lnTo>
                  <a:pt x="11186" y="1857"/>
                </a:lnTo>
                <a:lnTo>
                  <a:pt x="11015" y="1637"/>
                </a:lnTo>
                <a:lnTo>
                  <a:pt x="10844" y="1417"/>
                </a:lnTo>
                <a:lnTo>
                  <a:pt x="10649" y="1222"/>
                </a:lnTo>
                <a:lnTo>
                  <a:pt x="10454" y="1051"/>
                </a:lnTo>
                <a:lnTo>
                  <a:pt x="10234" y="880"/>
                </a:lnTo>
                <a:lnTo>
                  <a:pt x="9990" y="709"/>
                </a:lnTo>
                <a:lnTo>
                  <a:pt x="9745" y="562"/>
                </a:lnTo>
                <a:lnTo>
                  <a:pt x="9501" y="440"/>
                </a:lnTo>
                <a:lnTo>
                  <a:pt x="9257" y="318"/>
                </a:lnTo>
                <a:lnTo>
                  <a:pt x="8988" y="220"/>
                </a:lnTo>
                <a:lnTo>
                  <a:pt x="8720" y="147"/>
                </a:lnTo>
                <a:lnTo>
                  <a:pt x="8427" y="74"/>
                </a:lnTo>
                <a:lnTo>
                  <a:pt x="8158" y="25"/>
                </a:lnTo>
                <a:lnTo>
                  <a:pt x="7865" y="1"/>
                </a:lnTo>
                <a:lnTo>
                  <a:pt x="7572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lIns="91425" tIns="91425" rIns="91425" bIns="91425" anchor="ctr"/>
          <a:lstStyle/>
          <a:p>
            <a:endParaRPr lang="en-US"/>
          </a:p>
        </p:txBody>
      </p:sp>
      <p:sp>
        <p:nvSpPr>
          <p:cNvPr id="86025" name="Google Shape;610;p39"/>
          <p:cNvSpPr/>
          <p:nvPr/>
        </p:nvSpPr>
        <p:spPr bwMode="auto">
          <a:xfrm>
            <a:off x="7558088" y="919163"/>
            <a:ext cx="1295400" cy="679450"/>
          </a:xfrm>
          <a:custGeom>
            <a:avLst/>
            <a:gdLst>
              <a:gd name="T0" fmla="*/ 2147483646 w 19198"/>
              <a:gd name="T1" fmla="*/ 2147483646 h 10845"/>
              <a:gd name="T2" fmla="*/ 2147483646 w 19198"/>
              <a:gd name="T3" fmla="*/ 2147483646 h 10845"/>
              <a:gd name="T4" fmla="*/ 2147483646 w 19198"/>
              <a:gd name="T5" fmla="*/ 2147483646 h 10845"/>
              <a:gd name="T6" fmla="*/ 2147483646 w 19198"/>
              <a:gd name="T7" fmla="*/ 2147483646 h 10845"/>
              <a:gd name="T8" fmla="*/ 2147483646 w 19198"/>
              <a:gd name="T9" fmla="*/ 2147483646 h 10845"/>
              <a:gd name="T10" fmla="*/ 2147483646 w 19198"/>
              <a:gd name="T11" fmla="*/ 2147483646 h 10845"/>
              <a:gd name="T12" fmla="*/ 2147483646 w 19198"/>
              <a:gd name="T13" fmla="*/ 2147483646 h 10845"/>
              <a:gd name="T14" fmla="*/ 2147483646 w 19198"/>
              <a:gd name="T15" fmla="*/ 2147483646 h 10845"/>
              <a:gd name="T16" fmla="*/ 2147483646 w 19198"/>
              <a:gd name="T17" fmla="*/ 2147483646 h 10845"/>
              <a:gd name="T18" fmla="*/ 2147483646 w 19198"/>
              <a:gd name="T19" fmla="*/ 2147483646 h 10845"/>
              <a:gd name="T20" fmla="*/ 2147483646 w 19198"/>
              <a:gd name="T21" fmla="*/ 2147483646 h 10845"/>
              <a:gd name="T22" fmla="*/ 2147483646 w 19198"/>
              <a:gd name="T23" fmla="*/ 2147483646 h 10845"/>
              <a:gd name="T24" fmla="*/ 2147483646 w 19198"/>
              <a:gd name="T25" fmla="*/ 2147483646 h 10845"/>
              <a:gd name="T26" fmla="*/ 2147483646 w 19198"/>
              <a:gd name="T27" fmla="*/ 2147483646 h 10845"/>
              <a:gd name="T28" fmla="*/ 2147483646 w 19198"/>
              <a:gd name="T29" fmla="*/ 2147483646 h 10845"/>
              <a:gd name="T30" fmla="*/ 2147483646 w 19198"/>
              <a:gd name="T31" fmla="*/ 2147483646 h 10845"/>
              <a:gd name="T32" fmla="*/ 2147483646 w 19198"/>
              <a:gd name="T33" fmla="*/ 2147483646 h 10845"/>
              <a:gd name="T34" fmla="*/ 2147483646 w 19198"/>
              <a:gd name="T35" fmla="*/ 2147483646 h 10845"/>
              <a:gd name="T36" fmla="*/ 2147483646 w 19198"/>
              <a:gd name="T37" fmla="*/ 2147483646 h 10845"/>
              <a:gd name="T38" fmla="*/ 2147483646 w 19198"/>
              <a:gd name="T39" fmla="*/ 2147483646 h 10845"/>
              <a:gd name="T40" fmla="*/ 2147483646 w 19198"/>
              <a:gd name="T41" fmla="*/ 2147483646 h 10845"/>
              <a:gd name="T42" fmla="*/ 2147483646 w 19198"/>
              <a:gd name="T43" fmla="*/ 2147483646 h 10845"/>
              <a:gd name="T44" fmla="*/ 2147483646 w 19198"/>
              <a:gd name="T45" fmla="*/ 2147483646 h 10845"/>
              <a:gd name="T46" fmla="*/ 2147483646 w 19198"/>
              <a:gd name="T47" fmla="*/ 2147483646 h 10845"/>
              <a:gd name="T48" fmla="*/ 2147483646 w 19198"/>
              <a:gd name="T49" fmla="*/ 2147483646 h 10845"/>
              <a:gd name="T50" fmla="*/ 2147483646 w 19198"/>
              <a:gd name="T51" fmla="*/ 2147483646 h 10845"/>
              <a:gd name="T52" fmla="*/ 2147483646 w 19198"/>
              <a:gd name="T53" fmla="*/ 2147483646 h 10845"/>
              <a:gd name="T54" fmla="*/ 2147483646 w 19198"/>
              <a:gd name="T55" fmla="*/ 2147483646 h 10845"/>
              <a:gd name="T56" fmla="*/ 2147483646 w 19198"/>
              <a:gd name="T57" fmla="*/ 2147483646 h 10845"/>
              <a:gd name="T58" fmla="*/ 2147483646 w 19198"/>
              <a:gd name="T59" fmla="*/ 2147483646 h 10845"/>
              <a:gd name="T60" fmla="*/ 2147483646 w 19198"/>
              <a:gd name="T61" fmla="*/ 2147483646 h 10845"/>
              <a:gd name="T62" fmla="*/ 2147483646 w 19198"/>
              <a:gd name="T63" fmla="*/ 2147483646 h 10845"/>
              <a:gd name="T64" fmla="*/ 2147483646 w 19198"/>
              <a:gd name="T65" fmla="*/ 2147483646 h 10845"/>
              <a:gd name="T66" fmla="*/ 2147483646 w 19198"/>
              <a:gd name="T67" fmla="*/ 2147483646 h 10845"/>
              <a:gd name="T68" fmla="*/ 2147483646 w 19198"/>
              <a:gd name="T69" fmla="*/ 2147483646 h 10845"/>
              <a:gd name="T70" fmla="*/ 2147483646 w 19198"/>
              <a:gd name="T71" fmla="*/ 2147483646 h 10845"/>
              <a:gd name="T72" fmla="*/ 2147483646 w 19198"/>
              <a:gd name="T73" fmla="*/ 2147483646 h 10845"/>
              <a:gd name="T74" fmla="*/ 2147483646 w 19198"/>
              <a:gd name="T75" fmla="*/ 2147483646 h 10845"/>
              <a:gd name="T76" fmla="*/ 2147483646 w 19198"/>
              <a:gd name="T77" fmla="*/ 2147483646 h 10845"/>
              <a:gd name="T78" fmla="*/ 2147483646 w 19198"/>
              <a:gd name="T79" fmla="*/ 2147483646 h 10845"/>
              <a:gd name="T80" fmla="*/ 2147483646 w 19198"/>
              <a:gd name="T81" fmla="*/ 2147483646 h 10845"/>
              <a:gd name="T82" fmla="*/ 2147483646 w 19198"/>
              <a:gd name="T83" fmla="*/ 2147483646 h 10845"/>
              <a:gd name="T84" fmla="*/ 2147483646 w 19198"/>
              <a:gd name="T85" fmla="*/ 2147483646 h 10845"/>
              <a:gd name="T86" fmla="*/ 2147483646 w 19198"/>
              <a:gd name="T87" fmla="*/ 2147483646 h 10845"/>
              <a:gd name="T88" fmla="*/ 2147483646 w 19198"/>
              <a:gd name="T89" fmla="*/ 2147483646 h 10845"/>
              <a:gd name="T90" fmla="*/ 2147483646 w 19198"/>
              <a:gd name="T91" fmla="*/ 2147483646 h 10845"/>
              <a:gd name="T92" fmla="*/ 2147483646 w 19198"/>
              <a:gd name="T93" fmla="*/ 2147483646 h 10845"/>
              <a:gd name="T94" fmla="*/ 2147483646 w 19198"/>
              <a:gd name="T95" fmla="*/ 2147483646 h 10845"/>
              <a:gd name="T96" fmla="*/ 2147483646 w 19198"/>
              <a:gd name="T97" fmla="*/ 2147483646 h 10845"/>
              <a:gd name="T98" fmla="*/ 2147483646 w 19198"/>
              <a:gd name="T99" fmla="*/ 2147483646 h 10845"/>
              <a:gd name="T100" fmla="*/ 2147483646 w 19198"/>
              <a:gd name="T101" fmla="*/ 2147483646 h 10845"/>
              <a:gd name="T102" fmla="*/ 2147483646 w 19198"/>
              <a:gd name="T103" fmla="*/ 2147483646 h 10845"/>
              <a:gd name="T104" fmla="*/ 2147483646 w 19198"/>
              <a:gd name="T105" fmla="*/ 2147483646 h 10845"/>
              <a:gd name="T106" fmla="*/ 2147483646 w 19198"/>
              <a:gd name="T107" fmla="*/ 2147483646 h 10845"/>
              <a:gd name="T108" fmla="*/ 2147483646 w 19198"/>
              <a:gd name="T109" fmla="*/ 2147483646 h 10845"/>
              <a:gd name="T110" fmla="*/ 2147483646 w 19198"/>
              <a:gd name="T111" fmla="*/ 2147483646 h 10845"/>
              <a:gd name="T112" fmla="*/ 2147483646 w 19198"/>
              <a:gd name="T113" fmla="*/ 2147483646 h 10845"/>
              <a:gd name="T114" fmla="*/ 2147483646 w 19198"/>
              <a:gd name="T115" fmla="*/ 2147483646 h 10845"/>
              <a:gd name="T116" fmla="*/ 2147483646 w 19198"/>
              <a:gd name="T117" fmla="*/ 2147483646 h 10845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0" t="0" r="r" b="b"/>
            <a:pathLst>
              <a:path w="19198" h="10845" extrusionOk="0">
                <a:moveTo>
                  <a:pt x="7572" y="1"/>
                </a:moveTo>
                <a:lnTo>
                  <a:pt x="7108" y="25"/>
                </a:lnTo>
                <a:lnTo>
                  <a:pt x="6668" y="98"/>
                </a:lnTo>
                <a:lnTo>
                  <a:pt x="6229" y="196"/>
                </a:lnTo>
                <a:lnTo>
                  <a:pt x="5813" y="343"/>
                </a:lnTo>
                <a:lnTo>
                  <a:pt x="5423" y="538"/>
                </a:lnTo>
                <a:lnTo>
                  <a:pt x="5056" y="758"/>
                </a:lnTo>
                <a:lnTo>
                  <a:pt x="4714" y="1026"/>
                </a:lnTo>
                <a:lnTo>
                  <a:pt x="4397" y="1319"/>
                </a:lnTo>
                <a:lnTo>
                  <a:pt x="4104" y="1637"/>
                </a:lnTo>
                <a:lnTo>
                  <a:pt x="3835" y="1979"/>
                </a:lnTo>
                <a:lnTo>
                  <a:pt x="3615" y="2345"/>
                </a:lnTo>
                <a:lnTo>
                  <a:pt x="3420" y="2736"/>
                </a:lnTo>
                <a:lnTo>
                  <a:pt x="3273" y="3151"/>
                </a:lnTo>
                <a:lnTo>
                  <a:pt x="3151" y="3591"/>
                </a:lnTo>
                <a:lnTo>
                  <a:pt x="3102" y="4030"/>
                </a:lnTo>
                <a:lnTo>
                  <a:pt x="3078" y="4494"/>
                </a:lnTo>
                <a:lnTo>
                  <a:pt x="3078" y="4788"/>
                </a:lnTo>
                <a:lnTo>
                  <a:pt x="2712" y="4788"/>
                </a:lnTo>
                <a:lnTo>
                  <a:pt x="2419" y="4836"/>
                </a:lnTo>
                <a:lnTo>
                  <a:pt x="2125" y="4910"/>
                </a:lnTo>
                <a:lnTo>
                  <a:pt x="1832" y="5032"/>
                </a:lnTo>
                <a:lnTo>
                  <a:pt x="1588" y="5154"/>
                </a:lnTo>
                <a:lnTo>
                  <a:pt x="1320" y="5300"/>
                </a:lnTo>
                <a:lnTo>
                  <a:pt x="1100" y="5471"/>
                </a:lnTo>
                <a:lnTo>
                  <a:pt x="880" y="5667"/>
                </a:lnTo>
                <a:lnTo>
                  <a:pt x="685" y="5887"/>
                </a:lnTo>
                <a:lnTo>
                  <a:pt x="514" y="6131"/>
                </a:lnTo>
                <a:lnTo>
                  <a:pt x="367" y="6375"/>
                </a:lnTo>
                <a:lnTo>
                  <a:pt x="220" y="6644"/>
                </a:lnTo>
                <a:lnTo>
                  <a:pt x="123" y="6912"/>
                </a:lnTo>
                <a:lnTo>
                  <a:pt x="50" y="7205"/>
                </a:lnTo>
                <a:lnTo>
                  <a:pt x="1" y="7499"/>
                </a:lnTo>
                <a:lnTo>
                  <a:pt x="1" y="7816"/>
                </a:lnTo>
                <a:lnTo>
                  <a:pt x="1" y="8134"/>
                </a:lnTo>
                <a:lnTo>
                  <a:pt x="50" y="8427"/>
                </a:lnTo>
                <a:lnTo>
                  <a:pt x="123" y="8720"/>
                </a:lnTo>
                <a:lnTo>
                  <a:pt x="220" y="8988"/>
                </a:lnTo>
                <a:lnTo>
                  <a:pt x="367" y="9257"/>
                </a:lnTo>
                <a:lnTo>
                  <a:pt x="514" y="9501"/>
                </a:lnTo>
                <a:lnTo>
                  <a:pt x="685" y="9745"/>
                </a:lnTo>
                <a:lnTo>
                  <a:pt x="880" y="9965"/>
                </a:lnTo>
                <a:lnTo>
                  <a:pt x="1100" y="10161"/>
                </a:lnTo>
                <a:lnTo>
                  <a:pt x="1320" y="10332"/>
                </a:lnTo>
                <a:lnTo>
                  <a:pt x="1588" y="10478"/>
                </a:lnTo>
                <a:lnTo>
                  <a:pt x="1832" y="10600"/>
                </a:lnTo>
                <a:lnTo>
                  <a:pt x="2125" y="10722"/>
                </a:lnTo>
                <a:lnTo>
                  <a:pt x="2419" y="10796"/>
                </a:lnTo>
                <a:lnTo>
                  <a:pt x="2712" y="10844"/>
                </a:lnTo>
                <a:lnTo>
                  <a:pt x="16486" y="10844"/>
                </a:lnTo>
                <a:lnTo>
                  <a:pt x="16779" y="10796"/>
                </a:lnTo>
                <a:lnTo>
                  <a:pt x="17072" y="10722"/>
                </a:lnTo>
                <a:lnTo>
                  <a:pt x="17365" y="10600"/>
                </a:lnTo>
                <a:lnTo>
                  <a:pt x="17610" y="10478"/>
                </a:lnTo>
                <a:lnTo>
                  <a:pt x="17878" y="10332"/>
                </a:lnTo>
                <a:lnTo>
                  <a:pt x="18098" y="10161"/>
                </a:lnTo>
                <a:lnTo>
                  <a:pt x="18318" y="9965"/>
                </a:lnTo>
                <a:lnTo>
                  <a:pt x="18513" y="9745"/>
                </a:lnTo>
                <a:lnTo>
                  <a:pt x="18684" y="9501"/>
                </a:lnTo>
                <a:lnTo>
                  <a:pt x="18831" y="9257"/>
                </a:lnTo>
                <a:lnTo>
                  <a:pt x="18977" y="8988"/>
                </a:lnTo>
                <a:lnTo>
                  <a:pt x="19075" y="8720"/>
                </a:lnTo>
                <a:lnTo>
                  <a:pt x="19148" y="8427"/>
                </a:lnTo>
                <a:lnTo>
                  <a:pt x="19197" y="8134"/>
                </a:lnTo>
                <a:lnTo>
                  <a:pt x="19197" y="7816"/>
                </a:lnTo>
                <a:lnTo>
                  <a:pt x="19197" y="7499"/>
                </a:lnTo>
                <a:lnTo>
                  <a:pt x="19148" y="7205"/>
                </a:lnTo>
                <a:lnTo>
                  <a:pt x="19075" y="6912"/>
                </a:lnTo>
                <a:lnTo>
                  <a:pt x="18977" y="6644"/>
                </a:lnTo>
                <a:lnTo>
                  <a:pt x="18831" y="6375"/>
                </a:lnTo>
                <a:lnTo>
                  <a:pt x="18684" y="6131"/>
                </a:lnTo>
                <a:lnTo>
                  <a:pt x="18513" y="5887"/>
                </a:lnTo>
                <a:lnTo>
                  <a:pt x="18318" y="5667"/>
                </a:lnTo>
                <a:lnTo>
                  <a:pt x="18098" y="5471"/>
                </a:lnTo>
                <a:lnTo>
                  <a:pt x="17878" y="5300"/>
                </a:lnTo>
                <a:lnTo>
                  <a:pt x="17610" y="5154"/>
                </a:lnTo>
                <a:lnTo>
                  <a:pt x="17365" y="5032"/>
                </a:lnTo>
                <a:lnTo>
                  <a:pt x="17072" y="4910"/>
                </a:lnTo>
                <a:lnTo>
                  <a:pt x="16779" y="4836"/>
                </a:lnTo>
                <a:lnTo>
                  <a:pt x="16486" y="4788"/>
                </a:lnTo>
                <a:lnTo>
                  <a:pt x="15412" y="4788"/>
                </a:lnTo>
                <a:lnTo>
                  <a:pt x="15436" y="4494"/>
                </a:lnTo>
                <a:lnTo>
                  <a:pt x="15412" y="4201"/>
                </a:lnTo>
                <a:lnTo>
                  <a:pt x="15387" y="3933"/>
                </a:lnTo>
                <a:lnTo>
                  <a:pt x="15314" y="3664"/>
                </a:lnTo>
                <a:lnTo>
                  <a:pt x="15216" y="3420"/>
                </a:lnTo>
                <a:lnTo>
                  <a:pt x="15094" y="3176"/>
                </a:lnTo>
                <a:lnTo>
                  <a:pt x="14972" y="2956"/>
                </a:lnTo>
                <a:lnTo>
                  <a:pt x="14801" y="2736"/>
                </a:lnTo>
                <a:lnTo>
                  <a:pt x="14630" y="2541"/>
                </a:lnTo>
                <a:lnTo>
                  <a:pt x="14435" y="2370"/>
                </a:lnTo>
                <a:lnTo>
                  <a:pt x="14215" y="2199"/>
                </a:lnTo>
                <a:lnTo>
                  <a:pt x="13995" y="2077"/>
                </a:lnTo>
                <a:lnTo>
                  <a:pt x="13751" y="1954"/>
                </a:lnTo>
                <a:lnTo>
                  <a:pt x="13507" y="1857"/>
                </a:lnTo>
                <a:lnTo>
                  <a:pt x="13238" y="1784"/>
                </a:lnTo>
                <a:lnTo>
                  <a:pt x="12969" y="1759"/>
                </a:lnTo>
                <a:lnTo>
                  <a:pt x="12676" y="1735"/>
                </a:lnTo>
                <a:lnTo>
                  <a:pt x="12334" y="1759"/>
                </a:lnTo>
                <a:lnTo>
                  <a:pt x="11992" y="1832"/>
                </a:lnTo>
                <a:lnTo>
                  <a:pt x="11650" y="1930"/>
                </a:lnTo>
                <a:lnTo>
                  <a:pt x="11357" y="2077"/>
                </a:lnTo>
                <a:lnTo>
                  <a:pt x="11186" y="1857"/>
                </a:lnTo>
                <a:lnTo>
                  <a:pt x="11015" y="1637"/>
                </a:lnTo>
                <a:lnTo>
                  <a:pt x="10844" y="1417"/>
                </a:lnTo>
                <a:lnTo>
                  <a:pt x="10649" y="1222"/>
                </a:lnTo>
                <a:lnTo>
                  <a:pt x="10454" y="1051"/>
                </a:lnTo>
                <a:lnTo>
                  <a:pt x="10234" y="880"/>
                </a:lnTo>
                <a:lnTo>
                  <a:pt x="9990" y="709"/>
                </a:lnTo>
                <a:lnTo>
                  <a:pt x="9745" y="562"/>
                </a:lnTo>
                <a:lnTo>
                  <a:pt x="9501" y="440"/>
                </a:lnTo>
                <a:lnTo>
                  <a:pt x="9257" y="318"/>
                </a:lnTo>
                <a:lnTo>
                  <a:pt x="8988" y="220"/>
                </a:lnTo>
                <a:lnTo>
                  <a:pt x="8720" y="147"/>
                </a:lnTo>
                <a:lnTo>
                  <a:pt x="8427" y="74"/>
                </a:lnTo>
                <a:lnTo>
                  <a:pt x="8158" y="25"/>
                </a:lnTo>
                <a:lnTo>
                  <a:pt x="7865" y="1"/>
                </a:lnTo>
                <a:lnTo>
                  <a:pt x="7572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lIns="91425" tIns="91425" rIns="91425" bIns="91425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337622" y="1306893"/>
            <a:ext cx="3725700" cy="48013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none">
            <a:spAutoFit/>
          </a:bodyPr>
          <a:lstStyle/>
          <a:p>
            <a:pPr eaLnBrk="1" hangingPunct="1">
              <a:spcBef>
                <a:spcPct val="30000"/>
              </a:spcBef>
            </a:pPr>
            <a:r>
              <a:rPr lang="en-US" sz="2800" b="1" u="sng" dirty="0">
                <a:solidFill>
                  <a:srgbClr val="0041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2800" b="1" u="sng" dirty="0" err="1">
                <a:solidFill>
                  <a:srgbClr val="0041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b="1" u="sng" dirty="0">
                <a:solidFill>
                  <a:srgbClr val="0041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u="sng" dirty="0" err="1">
                <a:solidFill>
                  <a:srgbClr val="0041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2800" b="1" u="sng" dirty="0">
                <a:solidFill>
                  <a:srgbClr val="0041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u="sng" dirty="0" err="1">
                <a:solidFill>
                  <a:srgbClr val="0041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đấu</a:t>
            </a:r>
            <a:r>
              <a:rPr lang="en-US" sz="2800" b="1" u="sng" dirty="0">
                <a:solidFill>
                  <a:srgbClr val="0041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u="sng" dirty="0" err="1">
                <a:solidFill>
                  <a:srgbClr val="0041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endParaRPr lang="en-US" sz="2800" b="1" u="sng" dirty="0">
              <a:solidFill>
                <a:srgbClr val="0041C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Content Placeholder 7"/>
          <p:cNvSpPr>
            <a:spLocks noGrp="1"/>
          </p:cNvSpPr>
          <p:nvPr>
            <p:ph sz="half" idx="1"/>
          </p:nvPr>
        </p:nvSpPr>
        <p:spPr>
          <a:xfrm>
            <a:off x="337622" y="2550350"/>
            <a:ext cx="4409832" cy="23702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+- 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Đập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phá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móc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đốt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xưởng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nổ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ra ở Anh,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lan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sang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Pháp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Bỉ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</a:p>
          <a:p>
            <a:pPr marL="0" indent="0">
              <a:lnSpc>
                <a:spcPct val="150000"/>
              </a:lnSpc>
              <a:buNone/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AutoShape 18"/>
          <p:cNvSpPr>
            <a:spLocks noGrp="1" noChangeArrowheads="1"/>
          </p:cNvSpPr>
          <p:nvPr>
            <p:ph sz="half" idx="2"/>
          </p:nvPr>
        </p:nvSpPr>
        <p:spPr bwMode="auto">
          <a:xfrm>
            <a:off x="5080680" y="1546958"/>
            <a:ext cx="3886200" cy="4351338"/>
          </a:xfrm>
          <a:prstGeom prst="cloudCallout">
            <a:avLst>
              <a:gd name="adj1" fmla="val -73022"/>
              <a:gd name="adj2" fmla="val -49338"/>
            </a:avLst>
          </a:prstGeom>
          <a:solidFill>
            <a:srgbClr val="FFFF00"/>
          </a:solidFill>
          <a:ln w="9525">
            <a:solidFill>
              <a:schemeClr val="tx1"/>
            </a:solidFill>
            <a:rou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normAutofit/>
          </a:bodyPr>
          <a:lstStyle/>
          <a:p>
            <a:pPr marL="0" indent="0" algn="ctr">
              <a:spcBef>
                <a:spcPct val="30000"/>
              </a:spcBef>
              <a:buNone/>
            </a:pP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nêu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đấu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</a:p>
        </p:txBody>
      </p:sp>
      <p:sp>
        <p:nvSpPr>
          <p:cNvPr id="6" name="Rectangle 5"/>
          <p:cNvSpPr/>
          <p:nvPr/>
        </p:nvSpPr>
        <p:spPr>
          <a:xfrm>
            <a:off x="105018" y="-4689"/>
            <a:ext cx="841033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I. </a:t>
            </a:r>
            <a:r>
              <a:rPr lang="en-US" alt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alt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alt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alt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alt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đấu</a:t>
            </a:r>
            <a:r>
              <a:rPr lang="en-US" alt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r>
              <a:rPr lang="en-US" alt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alt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phong</a:t>
            </a:r>
            <a:r>
              <a:rPr lang="en-US" alt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trào</a:t>
            </a:r>
            <a:r>
              <a:rPr lang="en-US" alt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alt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endParaRPr 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400" y="2438400"/>
            <a:ext cx="5130800" cy="3887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103188" y="6324600"/>
            <a:ext cx="4392612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indent="-342900">
              <a:lnSpc>
                <a:spcPct val="120000"/>
              </a:lnSpc>
              <a:spcBef>
                <a:spcPts val="10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anose="020B0602020104020603" pitchFamily="34" charset="0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0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5pPr>
            <a:lvl6pPr marL="2514600" indent="-2286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6pPr>
            <a:lvl7pPr marL="2971800" indent="-2286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7pPr>
            <a:lvl8pPr marL="3429000" indent="-2286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8pPr>
            <a:lvl9pPr marL="3886200" indent="-2286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9pPr>
          </a:lstStyle>
          <a:p>
            <a:pPr algn="just" eaLnBrk="1" hangingPunct="1">
              <a:lnSpc>
                <a:spcPct val="100000"/>
              </a:lnSpc>
              <a:spcBef>
                <a:spcPct val="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None/>
            </a:pPr>
            <a:r>
              <a:rPr lang="en-US" altLang="zh-CN" b="1">
                <a:solidFill>
                  <a:srgbClr val="FF0000"/>
                </a:solidFill>
                <a:latin typeface="Times New Roman" panose="02020603050405020304" pitchFamily="18" charset="0"/>
              </a:rPr>
              <a:t>Lao động trẻ em trong hầm mỏ ở Anh</a:t>
            </a: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5005388" y="531813"/>
            <a:ext cx="4138612" cy="5494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120000"/>
              </a:lnSpc>
              <a:spcBef>
                <a:spcPts val="10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anose="020B0602020104020603" pitchFamily="34" charset="0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0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5pPr>
            <a:lvl6pPr marL="2514600" indent="-2286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6pPr>
            <a:lvl7pPr marL="2971800" indent="-2286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7pPr>
            <a:lvl8pPr marL="3429000" indent="-2286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8pPr>
            <a:lvl9pPr marL="3886200" indent="-2286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zh-CN" sz="2200" b="1" i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“Tuổi chưa lao động,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zh-CN" sz="2200" b="1" i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Tuổi vàng ấu thơ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zh-CN" sz="2200" b="1" i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Mà sao em phải làm ngơ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zh-CN" sz="2200" b="1" i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Bánh xe xưởng máy vật vờ quay quay.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zh-CN" sz="2200" b="1" i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Nhớ cánh đồng vàng, bị trói tay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zh-CN" sz="2200" b="1" i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Cái thân nô lệ mệt nhoài là em!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zh-CN" sz="2200" b="1" i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Ước gì ra nội cỏ êm,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zh-CN" sz="2200" b="1" i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Kéo tràn một giấc cho quên nhọc nhằn.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zh-CN" sz="2200" b="1" i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Vui vào cái buổi tầm tan,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zh-CN" sz="2200" b="1" i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 nhà lại cảnh nghèo nàn lo âu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zh-CN" sz="2200" b="1" i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Gục đầu, ngực mẹ xanh xao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zh-CN" sz="2200" b="1" i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Càng thêm lòng mẹ âu sầu tái tê...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endParaRPr lang="en-US" altLang="zh-CN" sz="2200" b="1" i="1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zh-CN" sz="2100" b="1" i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Nhê-cra-xốp  - “Tiếng khóc trẻ em”</a:t>
            </a:r>
          </a:p>
        </p:txBody>
      </p:sp>
      <p:sp>
        <p:nvSpPr>
          <p:cNvPr id="6" name="AutoShape 60"/>
          <p:cNvSpPr>
            <a:spLocks noChangeArrowheads="1"/>
          </p:cNvSpPr>
          <p:nvPr/>
        </p:nvSpPr>
        <p:spPr bwMode="auto">
          <a:xfrm>
            <a:off x="187325" y="133350"/>
            <a:ext cx="4411663" cy="2057400"/>
          </a:xfrm>
          <a:prstGeom prst="cloudCallout">
            <a:avLst>
              <a:gd name="adj1" fmla="val 7460"/>
              <a:gd name="adj2" fmla="val 95954"/>
            </a:avLst>
          </a:prstGeom>
          <a:solidFill>
            <a:schemeClr val="bg1"/>
          </a:solidFill>
          <a:ln w="57150">
            <a:solidFill>
              <a:schemeClr val="tx1">
                <a:lumMod val="95000"/>
                <a:lumOff val="5000"/>
              </a:schemeClr>
            </a:solidFill>
            <a:round/>
          </a:ln>
        </p:spPr>
        <p:txBody>
          <a:bodyPr/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n-US" altLang="en-US" sz="2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Vì</a:t>
            </a:r>
            <a:r>
              <a:rPr lang="en-US" altLang="en-US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sao</a:t>
            </a:r>
            <a:r>
              <a:rPr lang="en-US" altLang="en-US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</a:t>
            </a:r>
            <a:r>
              <a:rPr lang="en-US" altLang="en-US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altLang="en-US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thích</a:t>
            </a:r>
            <a:r>
              <a:rPr lang="en-US" altLang="en-US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altLang="en-US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altLang="en-US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lao</a:t>
            </a:r>
            <a:r>
              <a:rPr lang="en-US" altLang="en-US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altLang="en-US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altLang="en-US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trẻ</a:t>
            </a:r>
            <a:r>
              <a:rPr lang="en-US" altLang="en-US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altLang="en-US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1138" name="Group 4"/>
          <p:cNvGrpSpPr/>
          <p:nvPr/>
        </p:nvGrpSpPr>
        <p:grpSpPr bwMode="auto">
          <a:xfrm>
            <a:off x="93663" y="196850"/>
            <a:ext cx="8836025" cy="5146675"/>
            <a:chOff x="2335" y="-282"/>
            <a:chExt cx="3804" cy="2524"/>
          </a:xfrm>
        </p:grpSpPr>
        <p:pic>
          <p:nvPicPr>
            <p:cNvPr id="91142" name="Picture 5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35" y="0"/>
              <a:ext cx="3765" cy="22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1143" name="Text Box 6"/>
            <p:cNvSpPr txBox="1">
              <a:spLocks noChangeArrowheads="1"/>
            </p:cNvSpPr>
            <p:nvPr/>
          </p:nvSpPr>
          <p:spPr bwMode="auto">
            <a:xfrm>
              <a:off x="3115" y="-282"/>
              <a:ext cx="3024" cy="25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en-US" altLang="en-US" sz="2800" b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Sử dụng lao động trẻ em trong nhà máy</a:t>
              </a:r>
            </a:p>
          </p:txBody>
        </p:sp>
      </p:grpSp>
      <p:sp>
        <p:nvSpPr>
          <p:cNvPr id="91139" name="TextBox 6"/>
          <p:cNvSpPr txBox="1">
            <a:spLocks noChangeArrowheads="1"/>
          </p:cNvSpPr>
          <p:nvPr/>
        </p:nvSpPr>
        <p:spPr bwMode="auto">
          <a:xfrm>
            <a:off x="188913" y="5343525"/>
            <a:ext cx="8534400" cy="1077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Tổ chức đầu tiên của công nhân: Công đoàn</a:t>
            </a:r>
          </a:p>
          <a:p>
            <a:pPr>
              <a:spcBef>
                <a:spcPct val="0"/>
              </a:spcBef>
              <a:buFontTx/>
              <a:buNone/>
            </a:pPr>
            <a:endParaRPr lang="en-US" altLang="en-US">
              <a:solidFill>
                <a:srgbClr val="002060"/>
              </a:solidFill>
              <a:latin typeface="Arial" panose="020B0604020202020204" pitchFamily="34" charset="0"/>
            </a:endParaRPr>
          </a:p>
        </p:txBody>
      </p:sp>
      <p:sp>
        <p:nvSpPr>
          <p:cNvPr id="91140" name="TextBox 8"/>
          <p:cNvSpPr txBox="1">
            <a:spLocks noChangeArrowheads="1"/>
          </p:cNvSpPr>
          <p:nvPr/>
        </p:nvSpPr>
        <p:spPr bwMode="auto">
          <a:xfrm>
            <a:off x="261938" y="6096000"/>
            <a:ext cx="82296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spcBef>
                <a:spcPct val="50000"/>
              </a:spcBef>
              <a:buFontTx/>
              <a:buNone/>
            </a:pPr>
            <a:r>
              <a:rPr lang="en-US" altLang="en-US" sz="28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Vai trò và nhiệm vụ của tổ chức công Đoàn là gì?</a:t>
            </a:r>
          </a:p>
        </p:txBody>
      </p:sp>
      <p:sp>
        <p:nvSpPr>
          <p:cNvPr id="4" name="Rectangle 3"/>
          <p:cNvSpPr/>
          <p:nvPr/>
        </p:nvSpPr>
        <p:spPr>
          <a:xfrm>
            <a:off x="271463" y="6086475"/>
            <a:ext cx="8001000" cy="533400"/>
          </a:xfrm>
          <a:prstGeom prst="rect">
            <a:avLst/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</p:cSld>
  <p:clrMapOvr>
    <a:masterClrMapping/>
  </p:clrMapOvr>
  <p:transition spd="slow" advTm="30799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4" name="Google Shape;64;p14"/>
          <p:cNvGrpSpPr/>
          <p:nvPr/>
        </p:nvGrpSpPr>
        <p:grpSpPr>
          <a:xfrm>
            <a:off x="1428202" y="1447672"/>
            <a:ext cx="590469" cy="538706"/>
            <a:chOff x="6625350" y="1613750"/>
            <a:chExt cx="480525" cy="438400"/>
          </a:xfrm>
        </p:grpSpPr>
        <p:sp>
          <p:nvSpPr>
            <p:cNvPr id="65" name="Google Shape;65;p14"/>
            <p:cNvSpPr/>
            <p:nvPr/>
          </p:nvSpPr>
          <p:spPr>
            <a:xfrm>
              <a:off x="6670525" y="1887275"/>
              <a:ext cx="117875" cy="164875"/>
            </a:xfrm>
            <a:custGeom>
              <a:avLst/>
              <a:gdLst/>
              <a:ahLst/>
              <a:cxnLst/>
              <a:rect l="l" t="t" r="r" b="b"/>
              <a:pathLst>
                <a:path w="4715" h="6595" extrusionOk="0">
                  <a:moveTo>
                    <a:pt x="0" y="1"/>
                  </a:moveTo>
                  <a:lnTo>
                    <a:pt x="538" y="6058"/>
                  </a:lnTo>
                  <a:lnTo>
                    <a:pt x="562" y="6180"/>
                  </a:lnTo>
                  <a:lnTo>
                    <a:pt x="587" y="6277"/>
                  </a:lnTo>
                  <a:lnTo>
                    <a:pt x="660" y="6351"/>
                  </a:lnTo>
                  <a:lnTo>
                    <a:pt x="733" y="6448"/>
                  </a:lnTo>
                  <a:lnTo>
                    <a:pt x="806" y="6497"/>
                  </a:lnTo>
                  <a:lnTo>
                    <a:pt x="904" y="6546"/>
                  </a:lnTo>
                  <a:lnTo>
                    <a:pt x="1002" y="6571"/>
                  </a:lnTo>
                  <a:lnTo>
                    <a:pt x="1124" y="6595"/>
                  </a:lnTo>
                  <a:lnTo>
                    <a:pt x="4128" y="6595"/>
                  </a:lnTo>
                  <a:lnTo>
                    <a:pt x="4274" y="6571"/>
                  </a:lnTo>
                  <a:lnTo>
                    <a:pt x="4397" y="6522"/>
                  </a:lnTo>
                  <a:lnTo>
                    <a:pt x="4494" y="6473"/>
                  </a:lnTo>
                  <a:lnTo>
                    <a:pt x="4592" y="6375"/>
                  </a:lnTo>
                  <a:lnTo>
                    <a:pt x="4665" y="6253"/>
                  </a:lnTo>
                  <a:lnTo>
                    <a:pt x="4714" y="6155"/>
                  </a:lnTo>
                  <a:lnTo>
                    <a:pt x="4714" y="6009"/>
                  </a:lnTo>
                  <a:lnTo>
                    <a:pt x="4714" y="5887"/>
                  </a:lnTo>
                  <a:lnTo>
                    <a:pt x="3713" y="123"/>
                  </a:lnTo>
                  <a:lnTo>
                    <a:pt x="2589" y="50"/>
                  </a:lnTo>
                  <a:lnTo>
                    <a:pt x="1637" y="25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66" name="Google Shape;66;p14"/>
            <p:cNvSpPr/>
            <p:nvPr/>
          </p:nvSpPr>
          <p:spPr>
            <a:xfrm>
              <a:off x="7075950" y="1754175"/>
              <a:ext cx="29925" cy="99550"/>
            </a:xfrm>
            <a:custGeom>
              <a:avLst/>
              <a:gdLst/>
              <a:ahLst/>
              <a:cxnLst/>
              <a:rect l="l" t="t" r="r" b="b"/>
              <a:pathLst>
                <a:path w="1197" h="3982" extrusionOk="0">
                  <a:moveTo>
                    <a:pt x="0" y="1"/>
                  </a:moveTo>
                  <a:lnTo>
                    <a:pt x="0" y="3981"/>
                  </a:lnTo>
                  <a:lnTo>
                    <a:pt x="269" y="3811"/>
                  </a:lnTo>
                  <a:lnTo>
                    <a:pt x="489" y="3615"/>
                  </a:lnTo>
                  <a:lnTo>
                    <a:pt x="684" y="3420"/>
                  </a:lnTo>
                  <a:lnTo>
                    <a:pt x="855" y="3176"/>
                  </a:lnTo>
                  <a:lnTo>
                    <a:pt x="1002" y="2907"/>
                  </a:lnTo>
                  <a:lnTo>
                    <a:pt x="1099" y="2614"/>
                  </a:lnTo>
                  <a:lnTo>
                    <a:pt x="1173" y="2296"/>
                  </a:lnTo>
                  <a:lnTo>
                    <a:pt x="1197" y="1979"/>
                  </a:lnTo>
                  <a:lnTo>
                    <a:pt x="1173" y="1661"/>
                  </a:lnTo>
                  <a:lnTo>
                    <a:pt x="1099" y="1368"/>
                  </a:lnTo>
                  <a:lnTo>
                    <a:pt x="1002" y="1075"/>
                  </a:lnTo>
                  <a:lnTo>
                    <a:pt x="855" y="806"/>
                  </a:lnTo>
                  <a:lnTo>
                    <a:pt x="684" y="562"/>
                  </a:lnTo>
                  <a:lnTo>
                    <a:pt x="489" y="342"/>
                  </a:lnTo>
                  <a:lnTo>
                    <a:pt x="269" y="17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67" name="Google Shape;67;p14"/>
            <p:cNvSpPr/>
            <p:nvPr/>
          </p:nvSpPr>
          <p:spPr>
            <a:xfrm>
              <a:off x="6625350" y="1729750"/>
              <a:ext cx="97700" cy="147175"/>
            </a:xfrm>
            <a:custGeom>
              <a:avLst/>
              <a:gdLst/>
              <a:ahLst/>
              <a:cxnLst/>
              <a:rect l="l" t="t" r="r" b="b"/>
              <a:pathLst>
                <a:path w="3908" h="5887" extrusionOk="0">
                  <a:moveTo>
                    <a:pt x="3908" y="1"/>
                  </a:moveTo>
                  <a:lnTo>
                    <a:pt x="2711" y="25"/>
                  </a:lnTo>
                  <a:lnTo>
                    <a:pt x="1759" y="25"/>
                  </a:lnTo>
                  <a:lnTo>
                    <a:pt x="1588" y="49"/>
                  </a:lnTo>
                  <a:lnTo>
                    <a:pt x="1417" y="74"/>
                  </a:lnTo>
                  <a:lnTo>
                    <a:pt x="1246" y="123"/>
                  </a:lnTo>
                  <a:lnTo>
                    <a:pt x="1099" y="172"/>
                  </a:lnTo>
                  <a:lnTo>
                    <a:pt x="953" y="245"/>
                  </a:lnTo>
                  <a:lnTo>
                    <a:pt x="806" y="343"/>
                  </a:lnTo>
                  <a:lnTo>
                    <a:pt x="660" y="440"/>
                  </a:lnTo>
                  <a:lnTo>
                    <a:pt x="537" y="562"/>
                  </a:lnTo>
                  <a:lnTo>
                    <a:pt x="415" y="684"/>
                  </a:lnTo>
                  <a:lnTo>
                    <a:pt x="318" y="831"/>
                  </a:lnTo>
                  <a:lnTo>
                    <a:pt x="220" y="978"/>
                  </a:lnTo>
                  <a:lnTo>
                    <a:pt x="147" y="1124"/>
                  </a:lnTo>
                  <a:lnTo>
                    <a:pt x="73" y="1295"/>
                  </a:lnTo>
                  <a:lnTo>
                    <a:pt x="49" y="1442"/>
                  </a:lnTo>
                  <a:lnTo>
                    <a:pt x="0" y="1613"/>
                  </a:lnTo>
                  <a:lnTo>
                    <a:pt x="0" y="1783"/>
                  </a:lnTo>
                  <a:lnTo>
                    <a:pt x="0" y="4128"/>
                  </a:lnTo>
                  <a:lnTo>
                    <a:pt x="0" y="4299"/>
                  </a:lnTo>
                  <a:lnTo>
                    <a:pt x="49" y="4446"/>
                  </a:lnTo>
                  <a:lnTo>
                    <a:pt x="73" y="4617"/>
                  </a:lnTo>
                  <a:lnTo>
                    <a:pt x="147" y="4763"/>
                  </a:lnTo>
                  <a:lnTo>
                    <a:pt x="220" y="4934"/>
                  </a:lnTo>
                  <a:lnTo>
                    <a:pt x="318" y="5081"/>
                  </a:lnTo>
                  <a:lnTo>
                    <a:pt x="415" y="5203"/>
                  </a:lnTo>
                  <a:lnTo>
                    <a:pt x="537" y="5325"/>
                  </a:lnTo>
                  <a:lnTo>
                    <a:pt x="660" y="5447"/>
                  </a:lnTo>
                  <a:lnTo>
                    <a:pt x="806" y="5545"/>
                  </a:lnTo>
                  <a:lnTo>
                    <a:pt x="953" y="5642"/>
                  </a:lnTo>
                  <a:lnTo>
                    <a:pt x="1099" y="5716"/>
                  </a:lnTo>
                  <a:lnTo>
                    <a:pt x="1246" y="5789"/>
                  </a:lnTo>
                  <a:lnTo>
                    <a:pt x="1417" y="5838"/>
                  </a:lnTo>
                  <a:lnTo>
                    <a:pt x="1588" y="5862"/>
                  </a:lnTo>
                  <a:lnTo>
                    <a:pt x="1759" y="5862"/>
                  </a:lnTo>
                  <a:lnTo>
                    <a:pt x="2711" y="5887"/>
                  </a:lnTo>
                  <a:lnTo>
                    <a:pt x="3908" y="5887"/>
                  </a:lnTo>
                  <a:lnTo>
                    <a:pt x="3908" y="1"/>
                  </a:ln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68" name="Google Shape;68;p14"/>
            <p:cNvSpPr/>
            <p:nvPr/>
          </p:nvSpPr>
          <p:spPr>
            <a:xfrm>
              <a:off x="6736475" y="1638175"/>
              <a:ext cx="279650" cy="330325"/>
            </a:xfrm>
            <a:custGeom>
              <a:avLst/>
              <a:gdLst/>
              <a:ahLst/>
              <a:cxnLst/>
              <a:rect l="l" t="t" r="r" b="b"/>
              <a:pathLst>
                <a:path w="11186" h="13213" extrusionOk="0">
                  <a:moveTo>
                    <a:pt x="11186" y="0"/>
                  </a:moveTo>
                  <a:lnTo>
                    <a:pt x="10771" y="342"/>
                  </a:lnTo>
                  <a:lnTo>
                    <a:pt x="10380" y="635"/>
                  </a:lnTo>
                  <a:lnTo>
                    <a:pt x="9940" y="904"/>
                  </a:lnTo>
                  <a:lnTo>
                    <a:pt x="9525" y="1172"/>
                  </a:lnTo>
                  <a:lnTo>
                    <a:pt x="9110" y="1417"/>
                  </a:lnTo>
                  <a:lnTo>
                    <a:pt x="8695" y="1661"/>
                  </a:lnTo>
                  <a:lnTo>
                    <a:pt x="7840" y="2052"/>
                  </a:lnTo>
                  <a:lnTo>
                    <a:pt x="7034" y="2418"/>
                  </a:lnTo>
                  <a:lnTo>
                    <a:pt x="6228" y="2687"/>
                  </a:lnTo>
                  <a:lnTo>
                    <a:pt x="5471" y="2931"/>
                  </a:lnTo>
                  <a:lnTo>
                    <a:pt x="4763" y="3126"/>
                  </a:lnTo>
                  <a:lnTo>
                    <a:pt x="4225" y="3248"/>
                  </a:lnTo>
                  <a:lnTo>
                    <a:pt x="3664" y="3346"/>
                  </a:lnTo>
                  <a:lnTo>
                    <a:pt x="3077" y="3419"/>
                  </a:lnTo>
                  <a:lnTo>
                    <a:pt x="2467" y="3493"/>
                  </a:lnTo>
                  <a:lnTo>
                    <a:pt x="1221" y="3590"/>
                  </a:lnTo>
                  <a:lnTo>
                    <a:pt x="0" y="3664"/>
                  </a:lnTo>
                  <a:lnTo>
                    <a:pt x="0" y="9574"/>
                  </a:lnTo>
                  <a:lnTo>
                    <a:pt x="1221" y="9623"/>
                  </a:lnTo>
                  <a:lnTo>
                    <a:pt x="2467" y="9721"/>
                  </a:lnTo>
                  <a:lnTo>
                    <a:pt x="3077" y="9794"/>
                  </a:lnTo>
                  <a:lnTo>
                    <a:pt x="3664" y="9891"/>
                  </a:lnTo>
                  <a:lnTo>
                    <a:pt x="4225" y="9989"/>
                  </a:lnTo>
                  <a:lnTo>
                    <a:pt x="4763" y="10111"/>
                  </a:lnTo>
                  <a:lnTo>
                    <a:pt x="5471" y="10307"/>
                  </a:lnTo>
                  <a:lnTo>
                    <a:pt x="6228" y="10526"/>
                  </a:lnTo>
                  <a:lnTo>
                    <a:pt x="7034" y="10820"/>
                  </a:lnTo>
                  <a:lnTo>
                    <a:pt x="7840" y="11161"/>
                  </a:lnTo>
                  <a:lnTo>
                    <a:pt x="8695" y="11577"/>
                  </a:lnTo>
                  <a:lnTo>
                    <a:pt x="9110" y="11796"/>
                  </a:lnTo>
                  <a:lnTo>
                    <a:pt x="9525" y="12041"/>
                  </a:lnTo>
                  <a:lnTo>
                    <a:pt x="9940" y="12309"/>
                  </a:lnTo>
                  <a:lnTo>
                    <a:pt x="10380" y="12602"/>
                  </a:lnTo>
                  <a:lnTo>
                    <a:pt x="10771" y="12896"/>
                  </a:lnTo>
                  <a:lnTo>
                    <a:pt x="11186" y="13213"/>
                  </a:lnTo>
                  <a:lnTo>
                    <a:pt x="11186" y="0"/>
                  </a:ln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69" name="Google Shape;69;p14"/>
            <p:cNvSpPr/>
            <p:nvPr/>
          </p:nvSpPr>
          <p:spPr>
            <a:xfrm>
              <a:off x="7029550" y="1613750"/>
              <a:ext cx="34200" cy="379800"/>
            </a:xfrm>
            <a:custGeom>
              <a:avLst/>
              <a:gdLst/>
              <a:ahLst/>
              <a:cxnLst/>
              <a:rect l="l" t="t" r="r" b="b"/>
              <a:pathLst>
                <a:path w="1368" h="15192" extrusionOk="0">
                  <a:moveTo>
                    <a:pt x="684" y="0"/>
                  </a:moveTo>
                  <a:lnTo>
                    <a:pt x="562" y="25"/>
                  </a:lnTo>
                  <a:lnTo>
                    <a:pt x="464" y="98"/>
                  </a:lnTo>
                  <a:lnTo>
                    <a:pt x="366" y="171"/>
                  </a:lnTo>
                  <a:lnTo>
                    <a:pt x="0" y="513"/>
                  </a:lnTo>
                  <a:lnTo>
                    <a:pt x="0" y="14654"/>
                  </a:lnTo>
                  <a:lnTo>
                    <a:pt x="366" y="15020"/>
                  </a:lnTo>
                  <a:lnTo>
                    <a:pt x="464" y="15094"/>
                  </a:lnTo>
                  <a:lnTo>
                    <a:pt x="562" y="15143"/>
                  </a:lnTo>
                  <a:lnTo>
                    <a:pt x="684" y="15191"/>
                  </a:lnTo>
                  <a:lnTo>
                    <a:pt x="904" y="15191"/>
                  </a:lnTo>
                  <a:lnTo>
                    <a:pt x="1001" y="15143"/>
                  </a:lnTo>
                  <a:lnTo>
                    <a:pt x="1148" y="15045"/>
                  </a:lnTo>
                  <a:lnTo>
                    <a:pt x="1270" y="14923"/>
                  </a:lnTo>
                  <a:lnTo>
                    <a:pt x="1343" y="14776"/>
                  </a:lnTo>
                  <a:lnTo>
                    <a:pt x="1368" y="14605"/>
                  </a:lnTo>
                  <a:lnTo>
                    <a:pt x="1368" y="586"/>
                  </a:lnTo>
                  <a:lnTo>
                    <a:pt x="1343" y="415"/>
                  </a:lnTo>
                  <a:lnTo>
                    <a:pt x="1270" y="244"/>
                  </a:lnTo>
                  <a:lnTo>
                    <a:pt x="1148" y="122"/>
                  </a:lnTo>
                  <a:lnTo>
                    <a:pt x="1001" y="25"/>
                  </a:lnTo>
                  <a:lnTo>
                    <a:pt x="904" y="0"/>
                  </a:ln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108673" y="3669893"/>
            <a:ext cx="1951857" cy="195185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66907" y="2986362"/>
            <a:ext cx="2947993" cy="3014389"/>
          </a:xfrm>
          <a:prstGeom prst="rect">
            <a:avLst/>
          </a:prstGeom>
        </p:spPr>
      </p:pic>
      <p:grpSp>
        <p:nvGrpSpPr>
          <p:cNvPr id="6" name="Group 5"/>
          <p:cNvGrpSpPr/>
          <p:nvPr/>
        </p:nvGrpSpPr>
        <p:grpSpPr>
          <a:xfrm>
            <a:off x="4414838" y="855150"/>
            <a:ext cx="4445794" cy="3128963"/>
            <a:chOff x="4414838" y="-2101"/>
            <a:chExt cx="4445794" cy="3128963"/>
          </a:xfrm>
        </p:grpSpPr>
        <p:sp>
          <p:nvSpPr>
            <p:cNvPr id="17" name="Cloud Callout 16"/>
            <p:cNvSpPr/>
            <p:nvPr/>
          </p:nvSpPr>
          <p:spPr>
            <a:xfrm>
              <a:off x="4414838" y="-2101"/>
              <a:ext cx="4445794" cy="3128963"/>
            </a:xfrm>
            <a:prstGeom prst="cloudCallout">
              <a:avLst>
                <a:gd name="adj1" fmla="val -45521"/>
                <a:gd name="adj2" fmla="val 46188"/>
              </a:avLst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spcBef>
                  <a:spcPct val="50000"/>
                </a:spcBef>
                <a:defRPr/>
              </a:pPr>
              <a:endParaRPr lang="en-US" sz="24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" name="TextBox 1"/>
            <p:cNvSpPr txBox="1"/>
            <p:nvPr/>
          </p:nvSpPr>
          <p:spPr>
            <a:xfrm>
              <a:off x="4982417" y="438995"/>
              <a:ext cx="3310636" cy="2246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x-none" sz="28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Ngoài hình thức đập phá máy móc thì công nhân còn đấu tranh bằng hình thức nào?</a:t>
              </a:r>
            </a:p>
          </p:txBody>
        </p:sp>
      </p:grpSp>
      <p:sp>
        <p:nvSpPr>
          <p:cNvPr id="4" name="Rectangle 3"/>
          <p:cNvSpPr/>
          <p:nvPr/>
        </p:nvSpPr>
        <p:spPr>
          <a:xfrm>
            <a:off x="4843463" y="4641058"/>
            <a:ext cx="4300538" cy="1359692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13" name="Rectangle 2"/>
          <p:cNvSpPr>
            <a:spLocks noChangeArrowheads="1"/>
          </p:cNvSpPr>
          <p:nvPr/>
        </p:nvSpPr>
        <p:spPr bwMode="auto">
          <a:xfrm>
            <a:off x="4937086" y="4712495"/>
            <a:ext cx="4300538" cy="11988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nb-NO" altLang="vi-VN" sz="2400" b="1" dirty="0">
                <a:solidFill>
                  <a:srgbClr val="FFFF00"/>
                </a:solidFill>
                <a:latin typeface="Times New Roman" panose="02020603050405020304" pitchFamily="18" charset="0"/>
              </a:rPr>
              <a:t>- </a:t>
            </a:r>
            <a:r>
              <a:rPr lang="nb-NO" altLang="vi-VN" sz="2400" b="1" dirty="0">
                <a:solidFill>
                  <a:srgbClr val="C00000"/>
                </a:solidFill>
                <a:latin typeface="Times New Roman" panose="02020603050405020304" pitchFamily="18" charset="0"/>
              </a:rPr>
              <a:t>Đầu TK XIX, công nhân đấu tranh bằng hình thức bãi công, đòi tăng lương, giảm giờ làm.</a:t>
            </a:r>
            <a:endParaRPr lang="en-US" altLang="vi-VN" sz="2400" b="1" dirty="0">
              <a:solidFill>
                <a:srgbClr val="C00000"/>
              </a:solidFill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>
    <p:fade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9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125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125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6" presetClass="entr" presetSubtype="16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circle(in)">
                                          <p:cBhvr>
                                            <p:cTn id="13" dur="20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3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9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25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25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6" presetClass="entr" presetSubtype="16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circle(in)">
                                          <p:cBhvr>
                                            <p:cTn id="13" dur="20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3" grpId="0"/>
        </p:bldLst>
      </p:timing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290" name="Group 7"/>
          <p:cNvGrpSpPr/>
          <p:nvPr/>
        </p:nvGrpSpPr>
        <p:grpSpPr bwMode="auto">
          <a:xfrm>
            <a:off x="0" y="0"/>
            <a:ext cx="9144000" cy="6824308"/>
            <a:chOff x="0" y="0"/>
            <a:chExt cx="5760" cy="3952"/>
          </a:xfrm>
        </p:grpSpPr>
        <p:pic>
          <p:nvPicPr>
            <p:cNvPr id="12292" name="Picture 4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5760" cy="368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2293" name="Text Box 6"/>
            <p:cNvSpPr txBox="1">
              <a:spLocks noChangeArrowheads="1"/>
            </p:cNvSpPr>
            <p:nvPr/>
          </p:nvSpPr>
          <p:spPr bwMode="auto">
            <a:xfrm>
              <a:off x="1008" y="3685"/>
              <a:ext cx="4224" cy="26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en-US" altLang="en-US" sz="2400" b="1" dirty="0" err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Công</a:t>
              </a:r>
              <a:r>
                <a:rPr lang="en-US" altLang="en-US" sz="24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400" b="1" dirty="0" err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nhân</a:t>
              </a:r>
              <a:r>
                <a:rPr lang="en-US" altLang="en-US" sz="24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Anh </a:t>
              </a:r>
              <a:r>
                <a:rPr lang="en-US" altLang="en-US" sz="2400" b="1" dirty="0" err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đưa</a:t>
              </a:r>
              <a:r>
                <a:rPr lang="en-US" altLang="en-US" sz="24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400" b="1" dirty="0" err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Hiến</a:t>
              </a:r>
              <a:r>
                <a:rPr lang="en-US" altLang="en-US" sz="24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400" b="1" dirty="0" err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chương</a:t>
              </a:r>
              <a:r>
                <a:rPr lang="en-US" altLang="en-US" sz="24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400" b="1" dirty="0" err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đến</a:t>
              </a:r>
              <a:r>
                <a:rPr lang="en-US" altLang="en-US" sz="24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400" b="1" dirty="0" err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Quốc</a:t>
              </a:r>
              <a:r>
                <a:rPr lang="en-US" altLang="en-US" sz="24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400" b="1" dirty="0" err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hội</a:t>
              </a:r>
              <a:endPara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</p:cSld>
  <p:clrMapOvr>
    <a:masterClrMapping/>
  </p:clrMapOvr>
  <p:transition spd="slow" advTm="5884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Text Box 2"/>
          <p:cNvSpPr txBox="1">
            <a:spLocks noChangeArrowheads="1"/>
          </p:cNvSpPr>
          <p:nvPr/>
        </p:nvSpPr>
        <p:spPr bwMode="auto">
          <a:xfrm>
            <a:off x="195263" y="0"/>
            <a:ext cx="8948737" cy="12311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ill Sans MT" panose="020B0502020104020203" pitchFamily="34" charset="0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Gill Sans MT" panose="020B0502020104020203" pitchFamily="34" charset="0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Gill Sans MT" panose="020B0502020104020203" pitchFamily="34" charset="0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Gill Sans MT" panose="020B0502020104020203" pitchFamily="34" charset="0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anose="020B0502020104020203" pitchFamily="34" charset="0"/>
              </a:defRPr>
            </a:lvl5pPr>
            <a:lvl6pPr marL="2514600" indent="-2286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anose="020B0502020104020203" pitchFamily="34" charset="0"/>
              </a:defRPr>
            </a:lvl6pPr>
            <a:lvl7pPr marL="2971800" indent="-2286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anose="020B0502020104020203" pitchFamily="34" charset="0"/>
              </a:defRPr>
            </a:lvl7pPr>
            <a:lvl8pPr marL="3429000" indent="-2286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anose="020B0502020104020203" pitchFamily="34" charset="0"/>
              </a:defRPr>
            </a:lvl8pPr>
            <a:lvl9pPr marL="3886200" indent="-2286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anose="020B0502020104020203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32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II. </a:t>
            </a:r>
            <a:r>
              <a:rPr lang="en-US" altLang="en-US" sz="3200" b="1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altLang="en-US" sz="32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cuộc</a:t>
            </a:r>
            <a:r>
              <a:rPr lang="en-US" altLang="en-US" sz="32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đấu</a:t>
            </a:r>
            <a:r>
              <a:rPr lang="en-US" altLang="en-US" sz="32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r>
              <a:rPr lang="en-US" altLang="en-US" sz="32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tiêu</a:t>
            </a:r>
            <a:r>
              <a:rPr lang="en-US" altLang="en-US" sz="32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endParaRPr lang="en-US" altLang="en-US" sz="3200" b="1" u="sng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2800" b="1" u="sng" dirty="0">
                <a:solidFill>
                  <a:srgbClr val="0041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altLang="en-US" sz="2800" b="1" u="sng" dirty="0" err="1">
                <a:solidFill>
                  <a:srgbClr val="0041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Phong</a:t>
            </a:r>
            <a:r>
              <a:rPr lang="en-US" altLang="en-US" sz="2800" b="1" u="sng" dirty="0">
                <a:solidFill>
                  <a:srgbClr val="0041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u="sng" dirty="0" err="1">
                <a:solidFill>
                  <a:srgbClr val="0041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trào</a:t>
            </a:r>
            <a:r>
              <a:rPr lang="en-US" altLang="en-US" sz="2800" b="1" u="sng" dirty="0">
                <a:solidFill>
                  <a:srgbClr val="0041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u="sng" dirty="0" err="1">
                <a:solidFill>
                  <a:srgbClr val="0041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altLang="en-US" sz="2800" b="1" u="sng" dirty="0">
                <a:solidFill>
                  <a:srgbClr val="0041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u="sng" dirty="0" err="1">
                <a:solidFill>
                  <a:srgbClr val="0041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altLang="en-US" sz="2800" b="1" u="sng" dirty="0">
                <a:solidFill>
                  <a:srgbClr val="0041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u="sng" dirty="0" err="1">
                <a:solidFill>
                  <a:srgbClr val="0041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altLang="en-US" sz="2800" b="1" u="sng" dirty="0">
                <a:solidFill>
                  <a:srgbClr val="0041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u="sng" dirty="0" err="1">
                <a:solidFill>
                  <a:srgbClr val="0041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altLang="en-US" sz="2800" b="1" u="sng" dirty="0">
                <a:solidFill>
                  <a:srgbClr val="0041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u="sng" dirty="0" err="1">
                <a:solidFill>
                  <a:srgbClr val="0041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altLang="en-US" sz="2800" b="1" u="sng" dirty="0">
                <a:solidFill>
                  <a:srgbClr val="0041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1830-1840</a:t>
            </a:r>
            <a:endParaRPr lang="en-US" altLang="en-US" sz="2800" b="1" u="sng" dirty="0">
              <a:solidFill>
                <a:srgbClr val="0041C4"/>
              </a:solidFill>
              <a:latin typeface="Arial" panose="020B0604020202020204" pitchFamily="34" charset="0"/>
            </a:endParaRPr>
          </a:p>
        </p:txBody>
      </p:sp>
      <p:graphicFrame>
        <p:nvGraphicFramePr>
          <p:cNvPr id="15400" name="Group 40"/>
          <p:cNvGraphicFramePr>
            <a:graphicFrameLocks noGrp="1"/>
          </p:cNvGraphicFramePr>
          <p:nvPr>
            <p:ph/>
          </p:nvPr>
        </p:nvGraphicFramePr>
        <p:xfrm>
          <a:off x="228600" y="1219200"/>
          <a:ext cx="8948739" cy="5381625"/>
        </p:xfrm>
        <a:graphic>
          <a:graphicData uri="http://schemas.openxmlformats.org/drawingml/2006/table">
            <a:tbl>
              <a:tblPr/>
              <a:tblGrid>
                <a:gridCol w="1020470"/>
                <a:gridCol w="1098968"/>
                <a:gridCol w="1569954"/>
                <a:gridCol w="1491457"/>
                <a:gridCol w="3767890"/>
              </a:tblGrid>
              <a:tr h="118879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en-U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Năm</a:t>
                      </a:r>
                      <a:endParaRPr kumimoji="0" lang="en-US" alt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2" marR="91442" marT="45723" marB="4572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en-U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Nơi</a:t>
                      </a:r>
                      <a:r>
                        <a:rPr kumimoji="0" lang="en-US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diễn</a:t>
                      </a:r>
                      <a:r>
                        <a:rPr kumimoji="0" lang="en-US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ra</a:t>
                      </a:r>
                    </a:p>
                  </a:txBody>
                  <a:tcPr marL="91442" marR="91442"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Lực lượng đấu tranh</a:t>
                      </a:r>
                    </a:p>
                  </a:txBody>
                  <a:tcPr marL="91442" marR="91442"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Hình thức đấu tranh</a:t>
                      </a:r>
                    </a:p>
                  </a:txBody>
                  <a:tcPr marL="91442" marR="91442"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Mục tiêu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đấu tranh</a:t>
                      </a:r>
                    </a:p>
                  </a:txBody>
                  <a:tcPr marL="91442" marR="91442"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65276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1831-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1834</a:t>
                      </a:r>
                    </a:p>
                  </a:txBody>
                  <a:tcPr marL="91442" marR="91442" marT="45723" marB="4572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alt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2" marR="91442"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alt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2" marR="91442"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alt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2" marR="91442"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</a:pPr>
                      <a:endParaRPr kumimoji="0" lang="en-US" alt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2" marR="91442"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46242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1844</a:t>
                      </a:r>
                    </a:p>
                  </a:txBody>
                  <a:tcPr marL="91442" marR="91442" marT="45723" marB="4572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alt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2" marR="91442"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alt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2" marR="91442"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alt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2" marR="91442"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</a:pPr>
                      <a:endParaRPr kumimoji="0" lang="en-US" alt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2" marR="91442"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30976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1836 </a:t>
                      </a:r>
                      <a:r>
                        <a:rPr kumimoji="0" lang="en-US" alt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đến</a:t>
                      </a:r>
                      <a:endParaRPr kumimoji="0" lang="en-US" alt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1847</a:t>
                      </a:r>
                    </a:p>
                  </a:txBody>
                  <a:tcPr marL="91442" marR="91442" marT="45723" marB="4572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alt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2" marR="91442"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alt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2" marR="91442"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alt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2" marR="91442"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</a:pPr>
                      <a:endParaRPr kumimoji="0" lang="en-US" alt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2" marR="91442"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71552">
                <a:tc grid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en-U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Nhận</a:t>
                      </a:r>
                      <a:r>
                        <a:rPr kumimoji="0" lang="en-US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xét</a:t>
                      </a:r>
                      <a:endParaRPr kumimoji="0" lang="en-US" alt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2" marR="91442" marT="45723" marB="4572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alt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2" marR="91442"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alt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2" marR="91442"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alt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2" marR="91442"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 spd="slow" advTm="13732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3186" name="Picture 5" descr="map_eu_countries_europ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19200"/>
            <a:ext cx="5791200" cy="5622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48" name="AutoShape 8"/>
          <p:cNvSpPr>
            <a:spLocks noChangeArrowheads="1"/>
          </p:cNvSpPr>
          <p:nvPr/>
        </p:nvSpPr>
        <p:spPr bwMode="auto">
          <a:xfrm>
            <a:off x="5772150" y="1295400"/>
            <a:ext cx="3352800" cy="1524000"/>
          </a:xfrm>
          <a:prstGeom prst="wedgeRectCallout">
            <a:avLst>
              <a:gd name="adj1" fmla="val -160559"/>
              <a:gd name="adj2" fmla="val 183339"/>
            </a:avLst>
          </a:prstGeom>
          <a:noFill/>
          <a:ln>
            <a:solidFill>
              <a:srgbClr val="00B050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/>
          <a:lstStyle/>
          <a:p>
            <a:pPr algn="just">
              <a:defRPr/>
            </a:pPr>
            <a:r>
              <a:rPr lang="en-US" altLang="zh-CN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altLang="zh-CN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Tại</a:t>
            </a:r>
            <a:r>
              <a:rPr lang="en-US" altLang="zh-CN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Pháp</a:t>
            </a:r>
            <a:r>
              <a:rPr lang="en-US" altLang="zh-CN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altLang="zh-CN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altLang="zh-CN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1831 </a:t>
            </a:r>
            <a:r>
              <a:rPr lang="en-US" altLang="zh-CN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zh-CN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altLang="zh-CN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1834 </a:t>
            </a:r>
            <a:r>
              <a:rPr lang="en-US" altLang="zh-CN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altLang="zh-CN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altLang="zh-CN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 Li </a:t>
            </a:r>
            <a:r>
              <a:rPr lang="en-US" altLang="zh-CN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ông</a:t>
            </a:r>
            <a:r>
              <a:rPr lang="en-US" altLang="zh-CN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bùng</a:t>
            </a:r>
            <a:r>
              <a:rPr lang="en-US" altLang="zh-CN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nổ</a:t>
            </a:r>
            <a:r>
              <a:rPr lang="en-US" altLang="zh-CN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khởi</a:t>
            </a:r>
            <a:r>
              <a:rPr lang="en-US" altLang="zh-CN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nghĩa</a:t>
            </a:r>
            <a:r>
              <a:rPr lang="en-US" altLang="zh-CN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61449" name="AutoShape 9"/>
          <p:cNvSpPr>
            <a:spLocks noChangeArrowheads="1"/>
          </p:cNvSpPr>
          <p:nvPr/>
        </p:nvSpPr>
        <p:spPr bwMode="auto">
          <a:xfrm>
            <a:off x="5734050" y="3429000"/>
            <a:ext cx="3429000" cy="1524000"/>
          </a:xfrm>
          <a:prstGeom prst="wedgeRectCallout">
            <a:avLst>
              <a:gd name="adj1" fmla="val -135189"/>
              <a:gd name="adj2" fmla="val 22664"/>
            </a:avLst>
          </a:prstGeom>
          <a:noFill/>
          <a:ln>
            <a:solidFill>
              <a:srgbClr val="FF660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/>
          <a:lstStyle/>
          <a:p>
            <a:pPr algn="just">
              <a:defRPr/>
            </a:pPr>
            <a:r>
              <a:rPr lang="en-US" altLang="zh-CN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altLang="zh-CN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Tại</a:t>
            </a:r>
            <a:r>
              <a:rPr lang="en-US" altLang="zh-CN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Đức</a:t>
            </a:r>
            <a:r>
              <a:rPr lang="en-US" altLang="zh-CN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altLang="zh-CN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altLang="zh-CN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1844, </a:t>
            </a:r>
            <a:r>
              <a:rPr lang="en-US" altLang="zh-CN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bùng</a:t>
            </a:r>
            <a:r>
              <a:rPr lang="en-US" altLang="zh-CN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nổ</a:t>
            </a:r>
            <a:r>
              <a:rPr lang="en-US" altLang="zh-CN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cuộc</a:t>
            </a:r>
            <a:r>
              <a:rPr lang="en-US" altLang="zh-CN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khởi</a:t>
            </a:r>
            <a:r>
              <a:rPr lang="en-US" altLang="zh-CN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nghĩa</a:t>
            </a:r>
            <a:r>
              <a:rPr lang="en-US" altLang="zh-CN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zh-CN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altLang="zh-CN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altLang="zh-CN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vùng</a:t>
            </a:r>
            <a:r>
              <a:rPr lang="en-US" altLang="zh-CN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Sơ</a:t>
            </a:r>
            <a:r>
              <a:rPr lang="en-US" altLang="zh-CN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lê</a:t>
            </a:r>
            <a:r>
              <a:rPr lang="en-US" altLang="zh-CN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din.</a:t>
            </a:r>
          </a:p>
        </p:txBody>
      </p:sp>
      <p:sp>
        <p:nvSpPr>
          <p:cNvPr id="61450" name="AutoShape 10"/>
          <p:cNvSpPr>
            <a:spLocks noChangeArrowheads="1"/>
          </p:cNvSpPr>
          <p:nvPr/>
        </p:nvSpPr>
        <p:spPr bwMode="auto">
          <a:xfrm>
            <a:off x="5734050" y="5257800"/>
            <a:ext cx="3429000" cy="1524000"/>
          </a:xfrm>
          <a:prstGeom prst="wedgeRectCallout">
            <a:avLst>
              <a:gd name="adj1" fmla="val -165438"/>
              <a:gd name="adj2" fmla="val -119089"/>
            </a:avLst>
          </a:prstGeom>
          <a:noFill/>
          <a:ln>
            <a:solidFill>
              <a:srgbClr val="0033CC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>
            <a:lvl1pPr eaLnBrk="0" hangingPunct="0">
              <a:defRPr sz="3200" b="1">
                <a:solidFill>
                  <a:srgbClr val="FFFF00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3200" b="1">
                <a:solidFill>
                  <a:srgbClr val="FFFF00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3200" b="1">
                <a:solidFill>
                  <a:srgbClr val="FFFF00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3200" b="1">
                <a:solidFill>
                  <a:srgbClr val="FFFF00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3200" b="1">
                <a:solidFill>
                  <a:srgbClr val="FFFF00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3200" b="1">
                <a:solidFill>
                  <a:srgbClr val="FFFF00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3200" b="1">
                <a:solidFill>
                  <a:srgbClr val="FFFF00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3200" b="1">
                <a:solidFill>
                  <a:srgbClr val="FFFF00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3200" b="1">
                <a:solidFill>
                  <a:srgbClr val="FFFF00"/>
                </a:solidFill>
                <a:latin typeface="Times New Roman" panose="02020603050405020304" pitchFamily="18" charset="0"/>
              </a:defRPr>
            </a:lvl9pPr>
          </a:lstStyle>
          <a:p>
            <a:pPr algn="just">
              <a:defRPr/>
            </a:pPr>
            <a:r>
              <a:rPr lang="en-US" sz="2400" noProof="1">
                <a:solidFill>
                  <a:srgbClr val="000000"/>
                </a:solidFill>
                <a:cs typeface="Times New Roman" panose="02020603050405020304" pitchFamily="18" charset="0"/>
                <a:sym typeface="+mn-ea"/>
              </a:rPr>
              <a:t>- Tại Anh: Từ n</a:t>
            </a:r>
            <a:r>
              <a:rPr lang="vi-VN" sz="2400" noProof="1">
                <a:solidFill>
                  <a:srgbClr val="000000"/>
                </a:solidFill>
                <a:cs typeface="Times New Roman" panose="02020603050405020304" pitchFamily="18" charset="0"/>
                <a:sym typeface="+mn-ea"/>
              </a:rPr>
              <a:t>ăm 1836 đến năm 1847, bùng nổ “Phong trào Hiến chương”</a:t>
            </a:r>
            <a:r>
              <a:rPr lang="en-US" sz="2400" noProof="1">
                <a:solidFill>
                  <a:srgbClr val="000000"/>
                </a:solidFill>
                <a:cs typeface="Times New Roman" panose="02020603050405020304" pitchFamily="18" charset="0"/>
                <a:sym typeface="+mn-ea"/>
              </a:rPr>
              <a:t>.</a:t>
            </a:r>
            <a:r>
              <a:rPr lang="vi-VN" sz="2400" noProof="1">
                <a:solidFill>
                  <a:srgbClr val="000000"/>
                </a:solidFill>
                <a:cs typeface="Times New Roman" panose="02020603050405020304" pitchFamily="18" charset="0"/>
                <a:sym typeface="+mn-ea"/>
              </a:rPr>
              <a:t> </a:t>
            </a: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0" y="65088"/>
            <a:ext cx="914400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en-US" altLang="zh-CN" sz="2400" b="1">
                <a:solidFill>
                  <a:srgbClr val="FF0000"/>
                </a:solidFill>
                <a:latin typeface="Times New Roman" panose="02020603050405020304" pitchFamily="18" charset="0"/>
              </a:rPr>
              <a:t>Hãy xác định trên lược đồ Châu Âu những nước có phong trào công nhân phát triển trong thời kỳ này?</a:t>
            </a:r>
            <a:endParaRPr lang="en-US" altLang="en-US" sz="2400" b="1">
              <a:solidFill>
                <a:srgbClr val="FF0000"/>
              </a:solidFill>
              <a:latin typeface="Times New Roman" panose="02020603050405020304" pitchFamily="18" charset="0"/>
              <a:ea typeface="SimSun" panose="02010600030101010101" pitchFamily="2" charset="-122"/>
            </a:endParaRPr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381000" y="790575"/>
            <a:ext cx="74707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spcBef>
                <a:spcPct val="0"/>
              </a:spcBef>
              <a:buFontTx/>
              <a:buNone/>
            </a:pPr>
            <a:r>
              <a:rPr lang="nl-NL" altLang="en-US" sz="2400" b="1">
                <a:latin typeface="Times New Roman" panose="02020603050405020304" pitchFamily="18" charset="0"/>
              </a:rPr>
              <a:t>- Cuộc đấu tranh nổ ra ở Anh, sau đó là Pháp, Đức, Bỉ</a:t>
            </a:r>
            <a:endParaRPr lang="en-US" altLang="zh-CN" sz="2400" b="1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614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614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614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48" grpId="0" animBg="1"/>
      <p:bldP spid="61449" grpId="0" animBg="1"/>
      <p:bldP spid="8" grpId="0"/>
      <p:bldP spid="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Title 1"/>
          <p:cNvSpPr>
            <a:spLocks noGrp="1" noChangeArrowheads="1"/>
          </p:cNvSpPr>
          <p:nvPr>
            <p:ph type="title"/>
          </p:nvPr>
        </p:nvSpPr>
        <p:spPr>
          <a:xfrm>
            <a:off x="1944688" y="623888"/>
            <a:ext cx="6589712" cy="1281112"/>
          </a:xfrm>
        </p:spPr>
        <p:txBody>
          <a:bodyPr/>
          <a:lstStyle/>
          <a:p>
            <a:endParaRPr lang="en-US" altLang="en-US"/>
          </a:p>
        </p:txBody>
      </p:sp>
      <p:sp>
        <p:nvSpPr>
          <p:cNvPr id="111619" name="Content Placeholder 2"/>
          <p:cNvSpPr>
            <a:spLocks noGrp="1" noChangeArrowheads="1"/>
          </p:cNvSpPr>
          <p:nvPr>
            <p:ph idx="1"/>
          </p:nvPr>
        </p:nvSpPr>
        <p:spPr>
          <a:xfrm>
            <a:off x="1943100" y="2133600"/>
            <a:ext cx="6591300" cy="3778250"/>
          </a:xfrm>
        </p:spPr>
        <p:txBody>
          <a:bodyPr/>
          <a:lstStyle/>
          <a:p>
            <a:endParaRPr lang="en-US" altLang="en-US"/>
          </a:p>
        </p:txBody>
      </p:sp>
      <p:graphicFrame>
        <p:nvGraphicFramePr>
          <p:cNvPr id="4" name="Group 236"/>
          <p:cNvGraphicFramePr/>
          <p:nvPr>
            <p:extLst>
              <p:ext uri="{D42A27DB-BD31-4B8C-83A1-F6EECF244321}">
                <p14:modId xmlns:p14="http://schemas.microsoft.com/office/powerpoint/2010/main" val="3979780312"/>
              </p:ext>
            </p:extLst>
          </p:nvPr>
        </p:nvGraphicFramePr>
        <p:xfrm>
          <a:off x="0" y="12700"/>
          <a:ext cx="9144000" cy="7137662"/>
        </p:xfrm>
        <a:graphic>
          <a:graphicData uri="http://schemas.openxmlformats.org/drawingml/2006/table">
            <a:tbl>
              <a:tblPr>
                <a:tableStyleId>{16D9F66E-5EB9-4882-86FB-DCBF35E3C3E4}</a:tableStyleId>
              </a:tblPr>
              <a:tblGrid>
                <a:gridCol w="882316"/>
                <a:gridCol w="1122947"/>
                <a:gridCol w="1604211"/>
                <a:gridCol w="1524000"/>
                <a:gridCol w="4010526"/>
              </a:tblGrid>
              <a:tr h="95173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en-US" sz="2200" b="1" u="none" strike="noStrike" cap="none" normalizeH="0" baseline="0" dirty="0" err="1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Năm</a:t>
                      </a:r>
                      <a:endParaRPr kumimoji="0" lang="en-US" altLang="en-US" sz="2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29" marB="45729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en-US" sz="2200" b="1" u="none" strike="noStrike" cap="none" normalizeH="0" baseline="0" dirty="0" err="1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Nơi</a:t>
                      </a:r>
                      <a:r>
                        <a:rPr kumimoji="0" lang="en-US" altLang="en-US" sz="2200" b="1" u="none" strike="noStrike" cap="none" normalizeH="0" baseline="0" dirty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200" b="1" u="none" strike="noStrike" cap="none" normalizeH="0" baseline="0" dirty="0" err="1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diễn</a:t>
                      </a:r>
                      <a:r>
                        <a:rPr kumimoji="0" lang="en-US" altLang="en-US" sz="2200" b="1" u="none" strike="noStrike" cap="none" normalizeH="0" baseline="0" dirty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200" b="1" u="none" strike="noStrike" cap="none" normalizeH="0" baseline="0" dirty="0" err="1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ra</a:t>
                      </a:r>
                      <a:endParaRPr kumimoji="0" lang="en-US" altLang="en-US" sz="2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29" marB="45729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en-US" sz="2200" b="1" u="none" strike="noStrike" cap="none" normalizeH="0" baseline="0" dirty="0" err="1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Lực</a:t>
                      </a:r>
                      <a:r>
                        <a:rPr kumimoji="0" lang="en-US" altLang="en-US" sz="2200" b="1" u="none" strike="noStrike" cap="none" normalizeH="0" baseline="0" dirty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200" b="1" u="none" strike="noStrike" cap="none" normalizeH="0" baseline="0" dirty="0" err="1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lượng</a:t>
                      </a:r>
                      <a:r>
                        <a:rPr kumimoji="0" lang="en-US" altLang="en-US" sz="2200" b="1" u="none" strike="noStrike" cap="none" normalizeH="0" baseline="0" dirty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200" b="1" u="none" strike="noStrike" cap="none" normalizeH="0" baseline="0" dirty="0" err="1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đấu</a:t>
                      </a:r>
                      <a:r>
                        <a:rPr kumimoji="0" lang="en-US" altLang="en-US" sz="2200" b="1" u="none" strike="noStrike" cap="none" normalizeH="0" baseline="0" dirty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200" b="1" u="none" strike="noStrike" cap="none" normalizeH="0" baseline="0" dirty="0" err="1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tranh</a:t>
                      </a:r>
                      <a:endParaRPr kumimoji="0" lang="en-US" altLang="en-US" sz="2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29" marB="45729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en-US" sz="2200" b="1" u="none" strike="noStrike" cap="none" normalizeH="0" baseline="0" dirty="0" err="1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Hình</a:t>
                      </a:r>
                      <a:r>
                        <a:rPr kumimoji="0" lang="en-US" altLang="en-US" sz="2200" b="1" u="none" strike="noStrike" cap="none" normalizeH="0" baseline="0" dirty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200" b="1" u="none" strike="noStrike" cap="none" normalizeH="0" baseline="0" dirty="0" err="1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thức</a:t>
                      </a:r>
                      <a:r>
                        <a:rPr kumimoji="0" lang="en-US" altLang="en-US" sz="2200" b="1" u="none" strike="noStrike" cap="none" normalizeH="0" baseline="0" dirty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200" b="1" u="none" strike="noStrike" cap="none" normalizeH="0" baseline="0" dirty="0" err="1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đấu</a:t>
                      </a:r>
                      <a:r>
                        <a:rPr kumimoji="0" lang="en-US" altLang="en-US" sz="2200" b="1" u="none" strike="noStrike" cap="none" normalizeH="0" baseline="0" dirty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200" b="1" u="none" strike="noStrike" cap="none" normalizeH="0" baseline="0" dirty="0" err="1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tranh</a:t>
                      </a:r>
                      <a:endParaRPr kumimoji="0" lang="en-US" altLang="en-US" sz="2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29" marB="45729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en-US" sz="2200" b="1" u="none" strike="noStrike" cap="none" normalizeH="0" baseline="0" dirty="0" err="1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Mục</a:t>
                      </a:r>
                      <a:r>
                        <a:rPr kumimoji="0" lang="en-US" altLang="en-US" sz="2200" b="1" u="none" strike="noStrike" cap="none" normalizeH="0" baseline="0" dirty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200" b="1" u="none" strike="noStrike" cap="none" normalizeH="0" baseline="0" dirty="0" err="1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tiêu</a:t>
                      </a:r>
                      <a:r>
                        <a:rPr kumimoji="0" lang="en-US" altLang="en-US" sz="2200" b="1" u="none" strike="noStrike" cap="none" normalizeH="0" baseline="0" dirty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en-US" sz="2200" b="1" u="none" strike="noStrike" cap="none" normalizeH="0" baseline="0" dirty="0" err="1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đấu</a:t>
                      </a:r>
                      <a:r>
                        <a:rPr kumimoji="0" lang="en-US" altLang="en-US" sz="2200" b="1" u="none" strike="noStrike" cap="none" normalizeH="0" baseline="0" dirty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200" b="1" u="none" strike="noStrike" cap="none" normalizeH="0" baseline="0" dirty="0" err="1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tranh</a:t>
                      </a:r>
                      <a:endParaRPr kumimoji="0" lang="en-US" altLang="en-US" sz="2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29" marB="45729" horzOverflow="overflow"/>
                </a:tc>
              </a:tr>
              <a:tr h="1169709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en-US" sz="2200" u="none" strike="noStrike" cap="none" normalizeH="0" baseline="0" dirty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1831-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en-US" sz="2200" u="none" strike="noStrike" cap="none" normalizeH="0" baseline="0" dirty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1834</a:t>
                      </a:r>
                      <a:endParaRPr kumimoji="0" lang="en-US" altLang="en-US" sz="2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29" marB="45729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en-US" sz="2200" u="none" strike="noStrike" cap="none" normalizeH="0" baseline="0" dirty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Li-</a:t>
                      </a:r>
                      <a:r>
                        <a:rPr kumimoji="0" lang="en-US" altLang="en-US" sz="2200" u="none" strike="noStrike" cap="none" normalizeH="0" baseline="0" dirty="0" err="1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ông</a:t>
                      </a:r>
                      <a:r>
                        <a:rPr kumimoji="0" lang="en-US" altLang="en-US" sz="2200" u="none" strike="noStrike" cap="none" normalizeH="0" baseline="0" dirty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kumimoji="0" lang="en-US" altLang="en-US" sz="2200" u="none" strike="noStrike" cap="none" normalizeH="0" baseline="0" dirty="0" err="1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Pháp</a:t>
                      </a:r>
                      <a:r>
                        <a:rPr kumimoji="0" lang="en-US" altLang="en-US" sz="2200" u="none" strike="noStrike" cap="none" normalizeH="0" baseline="0" dirty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kumimoji="0" lang="en-US" altLang="en-US" sz="2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29" marB="45729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en-US" sz="2200" u="none" strike="noStrike" cap="none" normalizeH="0" baseline="0" dirty="0" err="1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Công</a:t>
                      </a:r>
                      <a:r>
                        <a:rPr kumimoji="0" lang="en-US" altLang="en-US" sz="2200" u="none" strike="noStrike" cap="none" normalizeH="0" baseline="0" dirty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200" u="none" strike="noStrike" cap="none" normalizeH="0" baseline="0" dirty="0" err="1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nhân</a:t>
                      </a:r>
                      <a:r>
                        <a:rPr kumimoji="0" lang="en-US" altLang="en-US" sz="2200" u="none" strike="noStrike" cap="none" normalizeH="0" baseline="0" dirty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200" u="none" strike="noStrike" cap="none" normalizeH="0" baseline="0" dirty="0" err="1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dệt</a:t>
                      </a:r>
                      <a:endParaRPr kumimoji="0" lang="en-US" altLang="en-US" sz="2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29" marB="45729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en-US" sz="2200" u="none" strike="noStrike" cap="none" normalizeH="0" baseline="0" dirty="0" err="1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Khởi</a:t>
                      </a:r>
                      <a:r>
                        <a:rPr kumimoji="0" lang="en-US" altLang="en-US" sz="2200" u="none" strike="noStrike" cap="none" normalizeH="0" baseline="0" dirty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nghĩa </a:t>
                      </a:r>
                      <a:r>
                        <a:rPr kumimoji="0" lang="en-US" altLang="en-US" sz="2200" u="none" strike="noStrike" cap="none" normalizeH="0" baseline="0" dirty="0" err="1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vũ</a:t>
                      </a:r>
                      <a:r>
                        <a:rPr kumimoji="0" lang="en-US" altLang="en-US" sz="2200" u="none" strike="noStrike" cap="none" normalizeH="0" baseline="0" dirty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200" u="none" strike="noStrike" cap="none" normalizeH="0" baseline="0" dirty="0" err="1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trang</a:t>
                      </a:r>
                      <a:endParaRPr kumimoji="0" lang="en-US" altLang="en-US" sz="2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29" marB="45729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en-US" sz="2200" u="none" strike="noStrike" cap="none" normalizeH="0" baseline="0" dirty="0" err="1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Đòi</a:t>
                      </a:r>
                      <a:r>
                        <a:rPr kumimoji="0" lang="en-US" altLang="en-US" sz="2200" u="none" strike="noStrike" cap="none" normalizeH="0" baseline="0" dirty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200" u="none" strike="noStrike" cap="none" normalizeH="0" baseline="0" dirty="0" err="1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thiết</a:t>
                      </a:r>
                      <a:r>
                        <a:rPr kumimoji="0" lang="en-US" altLang="en-US" sz="2200" u="none" strike="noStrike" cap="none" normalizeH="0" baseline="0" dirty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200" u="none" strike="noStrike" cap="none" normalizeH="0" baseline="0" dirty="0" err="1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lập</a:t>
                      </a:r>
                      <a:r>
                        <a:rPr kumimoji="0" lang="en-US" altLang="en-US" sz="2200" u="none" strike="noStrike" cap="none" normalizeH="0" baseline="0" dirty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200" u="none" strike="noStrike" cap="none" normalizeH="0" baseline="0" dirty="0" err="1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chế</a:t>
                      </a:r>
                      <a:r>
                        <a:rPr kumimoji="0" lang="en-US" altLang="en-US" sz="2200" u="none" strike="noStrike" cap="none" normalizeH="0" baseline="0" dirty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200" u="none" strike="noStrike" cap="none" normalizeH="0" baseline="0" dirty="0" err="1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độ</a:t>
                      </a:r>
                      <a:r>
                        <a:rPr kumimoji="0" lang="en-US" altLang="en-US" sz="2200" u="none" strike="noStrike" cap="none" normalizeH="0" baseline="0" dirty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200" u="none" strike="noStrike" cap="none" normalizeH="0" baseline="0" dirty="0" err="1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cộng</a:t>
                      </a:r>
                      <a:r>
                        <a:rPr kumimoji="0" lang="en-US" altLang="en-US" sz="2200" u="none" strike="noStrike" cap="none" normalizeH="0" baseline="0" dirty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200" u="none" strike="noStrike" cap="none" normalizeH="0" baseline="0" dirty="0" err="1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hoà</a:t>
                      </a:r>
                      <a:endParaRPr kumimoji="0" lang="en-US" altLang="en-US" sz="2200" u="none" strike="noStrike" cap="none" normalizeH="0" baseline="0" dirty="0">
                        <a:ln>
                          <a:noFill/>
                        </a:ln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en-US" sz="2200" u="none" strike="noStrike" cap="none" normalizeH="0" baseline="0" dirty="0" err="1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Tăng</a:t>
                      </a:r>
                      <a:r>
                        <a:rPr kumimoji="0" lang="en-US" altLang="en-US" sz="2200" u="none" strike="noStrike" cap="none" normalizeH="0" baseline="0" dirty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200" u="none" strike="noStrike" cap="none" normalizeH="0" baseline="0" dirty="0" err="1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lương</a:t>
                      </a:r>
                      <a:r>
                        <a:rPr kumimoji="0" lang="en-US" altLang="en-US" sz="2200" u="none" strike="noStrike" cap="none" normalizeH="0" baseline="0" dirty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kumimoji="0" lang="en-US" altLang="en-US" sz="2200" u="none" strike="noStrike" cap="none" normalizeH="0" baseline="0" dirty="0" err="1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giảm</a:t>
                      </a:r>
                      <a:r>
                        <a:rPr kumimoji="0" lang="en-US" altLang="en-US" sz="2200" u="none" strike="noStrike" cap="none" normalizeH="0" baseline="0" dirty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200" u="none" strike="noStrike" cap="none" normalizeH="0" baseline="0" dirty="0" err="1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giờ</a:t>
                      </a:r>
                      <a:r>
                        <a:rPr kumimoji="0" lang="en-US" altLang="en-US" sz="2200" u="none" strike="noStrike" cap="none" normalizeH="0" baseline="0" dirty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200" u="none" strike="noStrike" cap="none" normalizeH="0" baseline="0" dirty="0" err="1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làm</a:t>
                      </a:r>
                      <a:r>
                        <a:rPr kumimoji="0" lang="en-US" altLang="en-US" sz="2200" u="none" strike="noStrike" cap="none" normalizeH="0" baseline="0" dirty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kumimoji="0" lang="en-US" altLang="en-US" sz="2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29" marB="45729" horzOverflow="overflow"/>
                </a:tc>
              </a:tr>
              <a:tr h="1219219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en-US" sz="2200" u="none" strike="noStrike" cap="none" normalizeH="0" baseline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1844</a:t>
                      </a:r>
                      <a:endParaRPr kumimoji="0" lang="en-US" altLang="en-US" sz="2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29" marB="45729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en-US" sz="2200" u="none" strike="noStrike" cap="none" normalizeH="0" baseline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Sơ-lê-din (Đức)</a:t>
                      </a:r>
                      <a:endParaRPr kumimoji="0" lang="en-US" altLang="en-US" sz="2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29" marB="45729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en-US" sz="2200" u="none" strike="noStrike" cap="none" normalizeH="0" baseline="0" dirty="0" err="1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Công</a:t>
                      </a:r>
                      <a:r>
                        <a:rPr kumimoji="0" lang="en-US" altLang="en-US" sz="2200" u="none" strike="noStrike" cap="none" normalizeH="0" baseline="0" dirty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200" u="none" strike="noStrike" cap="none" normalizeH="0" baseline="0" dirty="0" err="1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nhân</a:t>
                      </a:r>
                      <a:r>
                        <a:rPr kumimoji="0" lang="en-US" altLang="en-US" sz="2200" u="none" strike="noStrike" cap="none" normalizeH="0" baseline="0" dirty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200" u="none" strike="noStrike" cap="none" normalizeH="0" baseline="0" dirty="0" err="1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dệt</a:t>
                      </a:r>
                      <a:endParaRPr kumimoji="0" lang="en-US" altLang="en-US" sz="2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29" marB="45729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en-US" sz="2200" u="none" strike="noStrike" cap="none" normalizeH="0" baseline="0" dirty="0" err="1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Khởi</a:t>
                      </a:r>
                      <a:r>
                        <a:rPr kumimoji="0" lang="en-US" altLang="en-US" sz="2200" u="none" strike="noStrike" cap="none" normalizeH="0" baseline="0" dirty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200" u="none" strike="noStrike" cap="none" normalizeH="0" baseline="0" dirty="0" err="1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nghĩa</a:t>
                      </a:r>
                      <a:r>
                        <a:rPr kumimoji="0" lang="en-US" altLang="en-US" sz="2200" u="none" strike="noStrike" cap="none" normalizeH="0" baseline="0" dirty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200" u="none" strike="noStrike" cap="none" normalizeH="0" baseline="0" dirty="0" err="1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vũ</a:t>
                      </a:r>
                      <a:r>
                        <a:rPr kumimoji="0" lang="en-US" altLang="en-US" sz="2200" u="none" strike="noStrike" cap="none" normalizeH="0" baseline="0" dirty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200" u="none" strike="noStrike" cap="none" normalizeH="0" baseline="0" dirty="0" err="1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trang</a:t>
                      </a:r>
                      <a:endParaRPr kumimoji="0" lang="en-US" altLang="en-US" sz="2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29" marB="45729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en-US" sz="2200" u="none" strike="noStrike" cap="none" normalizeH="0" baseline="0" dirty="0" err="1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Chống</a:t>
                      </a:r>
                      <a:r>
                        <a:rPr kumimoji="0" lang="en-US" altLang="en-US" sz="2200" u="none" strike="noStrike" cap="none" normalizeH="0" baseline="0" dirty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200" u="none" strike="noStrike" cap="none" normalizeH="0" baseline="0" dirty="0" err="1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sự</a:t>
                      </a:r>
                      <a:r>
                        <a:rPr kumimoji="0" lang="en-US" altLang="en-US" sz="2200" u="none" strike="noStrike" cap="none" normalizeH="0" baseline="0" dirty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200" u="none" strike="noStrike" cap="none" normalizeH="0" baseline="0" dirty="0" err="1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hà</a:t>
                      </a:r>
                      <a:r>
                        <a:rPr kumimoji="0" lang="en-US" altLang="en-US" sz="2200" u="none" strike="noStrike" cap="none" normalizeH="0" baseline="0" dirty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200" u="none" strike="noStrike" cap="none" normalizeH="0" baseline="0" dirty="0" err="1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khắc</a:t>
                      </a:r>
                      <a:r>
                        <a:rPr kumimoji="0" lang="en-US" altLang="en-US" sz="2200" u="none" strike="noStrike" cap="none" normalizeH="0" baseline="0" dirty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200" u="none" strike="noStrike" cap="none" normalizeH="0" baseline="0" dirty="0" err="1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kumimoji="0" lang="en-US" altLang="en-US" sz="2200" u="none" strike="noStrike" cap="none" normalizeH="0" baseline="0" dirty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200" u="none" strike="noStrike" cap="none" normalizeH="0" baseline="0" dirty="0" err="1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chủ</a:t>
                      </a:r>
                      <a:r>
                        <a:rPr kumimoji="0" lang="en-US" altLang="en-US" sz="2200" u="none" strike="noStrike" cap="none" normalizeH="0" baseline="0" dirty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200" u="none" strike="noStrike" cap="none" normalizeH="0" baseline="0" dirty="0" err="1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xưởng</a:t>
                      </a:r>
                      <a:r>
                        <a:rPr kumimoji="0" lang="en-US" altLang="en-US" sz="2200" u="none" strike="noStrike" cap="none" normalizeH="0" baseline="0" dirty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200" u="none" strike="noStrike" cap="none" normalizeH="0" baseline="0" dirty="0" err="1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và</a:t>
                      </a:r>
                      <a:r>
                        <a:rPr kumimoji="0" lang="en-US" altLang="en-US" sz="2200" u="none" strike="noStrike" cap="none" normalizeH="0" baseline="0" dirty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200" u="none" strike="noStrike" cap="none" normalizeH="0" baseline="0" dirty="0" err="1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điều</a:t>
                      </a:r>
                      <a:r>
                        <a:rPr kumimoji="0" lang="en-US" altLang="en-US" sz="2200" u="none" strike="noStrike" cap="none" normalizeH="0" baseline="0" dirty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200" u="none" strike="noStrike" cap="none" normalizeH="0" baseline="0" dirty="0" err="1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kiện</a:t>
                      </a:r>
                      <a:r>
                        <a:rPr kumimoji="0" lang="en-US" altLang="en-US" sz="2200" u="none" strike="noStrike" cap="none" normalizeH="0" baseline="0" dirty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200" u="none" strike="noStrike" cap="none" normalizeH="0" baseline="0" dirty="0" err="1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lao</a:t>
                      </a:r>
                      <a:r>
                        <a:rPr kumimoji="0" lang="en-US" altLang="en-US" sz="2200" u="none" strike="noStrike" cap="none" normalizeH="0" baseline="0" dirty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200" u="none" strike="noStrike" cap="none" normalizeH="0" baseline="0" dirty="0" err="1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động</a:t>
                      </a:r>
                      <a:r>
                        <a:rPr kumimoji="0" lang="en-US" altLang="en-US" sz="2200" u="none" strike="noStrike" cap="none" normalizeH="0" baseline="0" dirty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200" u="none" strike="noStrike" cap="none" normalizeH="0" baseline="0" dirty="0" err="1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tồi</a:t>
                      </a:r>
                      <a:r>
                        <a:rPr kumimoji="0" lang="en-US" altLang="en-US" sz="2200" u="none" strike="noStrike" cap="none" normalizeH="0" baseline="0" dirty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200" u="none" strike="noStrike" cap="none" normalizeH="0" baseline="0" dirty="0" err="1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tệ</a:t>
                      </a:r>
                      <a:r>
                        <a:rPr kumimoji="0" lang="en-US" altLang="en-US" sz="2200" u="none" strike="noStrike" cap="none" normalizeH="0" baseline="0" dirty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kumimoji="0" lang="en-US" altLang="en-US" sz="2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29" marB="45729" horzOverflow="overflow"/>
                </a:tc>
              </a:tr>
              <a:tr h="1485022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en-US" sz="2200" u="none" strike="noStrike" cap="none" normalizeH="0" baseline="0" dirty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1836 -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en-US" sz="2200" u="none" strike="noStrike" cap="none" normalizeH="0" baseline="0" dirty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1847</a:t>
                      </a:r>
                      <a:endParaRPr kumimoji="0" lang="en-US" altLang="en-US" sz="2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29" marB="45729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en-US" sz="2200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Anh</a:t>
                      </a:r>
                      <a:r>
                        <a:rPr kumimoji="0" lang="en-US" altLang="en-US" sz="22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kumimoji="0" lang="en-US" altLang="en-US" sz="2200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Phong</a:t>
                      </a:r>
                      <a:r>
                        <a:rPr kumimoji="0" lang="en-US" altLang="en-US" sz="22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200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trào</a:t>
                      </a:r>
                      <a:r>
                        <a:rPr kumimoji="0" lang="en-US" altLang="en-US" sz="22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200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Hiến</a:t>
                      </a:r>
                      <a:r>
                        <a:rPr kumimoji="0" lang="en-US" altLang="en-US" sz="22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200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chương</a:t>
                      </a:r>
                      <a:r>
                        <a:rPr kumimoji="0" lang="en-US" altLang="en-US" sz="22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kumimoji="0" lang="en-US" altLang="en-US" sz="2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29" marB="45729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en-US" sz="2200" u="none" strike="noStrike" cap="none" normalizeH="0" baseline="0" dirty="0" err="1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Công</a:t>
                      </a:r>
                      <a:r>
                        <a:rPr kumimoji="0" lang="en-US" altLang="en-US" sz="2200" u="none" strike="noStrike" cap="none" normalizeH="0" baseline="0" dirty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200" u="none" strike="noStrike" cap="none" normalizeH="0" baseline="0" dirty="0" err="1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nhân</a:t>
                      </a:r>
                      <a:r>
                        <a:rPr kumimoji="0" lang="en-US" altLang="en-US" sz="2200" u="none" strike="noStrike" cap="none" normalizeH="0" baseline="0" dirty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kumimoji="0" lang="en-US" altLang="en-US" sz="2200" u="none" strike="noStrike" cap="none" normalizeH="0" baseline="0" dirty="0" err="1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và</a:t>
                      </a:r>
                      <a:r>
                        <a:rPr kumimoji="0" lang="en-US" altLang="en-US" sz="2200" u="none" strike="noStrike" cap="none" normalizeH="0" baseline="0" dirty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200" u="none" strike="noStrike" cap="none" normalizeH="0" baseline="0" dirty="0" err="1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các</a:t>
                      </a:r>
                      <a:r>
                        <a:rPr kumimoji="0" lang="en-US" altLang="en-US" sz="2200" u="none" strike="noStrike" cap="none" normalizeH="0" baseline="0" dirty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200" u="none" strike="noStrike" cap="none" normalizeH="0" baseline="0" dirty="0" err="1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tầng</a:t>
                      </a:r>
                      <a:r>
                        <a:rPr kumimoji="0" lang="en-US" altLang="en-US" sz="2200" u="none" strike="noStrike" cap="none" normalizeH="0" baseline="0" dirty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200" u="none" strike="noStrike" cap="none" normalizeH="0" baseline="0" dirty="0" err="1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lớp</a:t>
                      </a:r>
                      <a:r>
                        <a:rPr kumimoji="0" lang="en-US" altLang="en-US" sz="2200" u="none" strike="noStrike" cap="none" normalizeH="0" baseline="0" dirty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200" u="none" strike="noStrike" cap="none" normalizeH="0" baseline="0" dirty="0" err="1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lao</a:t>
                      </a:r>
                      <a:r>
                        <a:rPr kumimoji="0" lang="en-US" altLang="en-US" sz="2200" u="none" strike="noStrike" cap="none" normalizeH="0" baseline="0" dirty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200" u="none" strike="noStrike" cap="none" normalizeH="0" baseline="0" dirty="0" err="1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động</a:t>
                      </a:r>
                      <a:r>
                        <a:rPr kumimoji="0" lang="en-US" altLang="en-US" sz="2200" u="none" strike="noStrike" cap="none" normalizeH="0" baseline="0" dirty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200" u="none" strike="noStrike" cap="none" normalizeH="0" baseline="0" dirty="0" err="1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khác</a:t>
                      </a:r>
                      <a:endParaRPr kumimoji="0" lang="en-US" altLang="en-US" sz="2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29" marB="45729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en-US" sz="2200" u="none" strike="noStrike" cap="none" normalizeH="0" baseline="0" dirty="0" err="1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Mít</a:t>
                      </a:r>
                      <a:r>
                        <a:rPr kumimoji="0" lang="en-US" altLang="en-US" sz="2200" u="none" strike="noStrike" cap="none" normalizeH="0" baseline="0" dirty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200" u="none" strike="noStrike" cap="none" normalizeH="0" baseline="0" dirty="0" err="1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tinh</a:t>
                      </a:r>
                      <a:r>
                        <a:rPr kumimoji="0" lang="en-US" altLang="en-US" sz="2200" u="none" strike="noStrike" cap="none" normalizeH="0" baseline="0" dirty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kumimoji="0" lang="en-US" altLang="en-US" sz="2200" u="none" strike="noStrike" cap="none" normalizeH="0" baseline="0" dirty="0" err="1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biểu</a:t>
                      </a:r>
                      <a:r>
                        <a:rPr kumimoji="0" lang="en-US" altLang="en-US" sz="2200" u="none" strike="noStrike" cap="none" normalizeH="0" baseline="0" dirty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200" u="none" strike="noStrike" cap="none" normalizeH="0" baseline="0" dirty="0" err="1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tình</a:t>
                      </a:r>
                      <a:r>
                        <a:rPr kumimoji="0" lang="en-US" altLang="en-US" sz="2200" u="none" strike="noStrike" cap="none" normalizeH="0" baseline="0" dirty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200" u="none" strike="noStrike" cap="none" normalizeH="0" baseline="0" dirty="0" err="1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kumimoji="0" lang="en-US" altLang="en-US" sz="2200" u="none" strike="noStrike" cap="none" normalizeH="0" baseline="0" dirty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200" u="none" strike="noStrike" cap="none" normalizeH="0" baseline="0" dirty="0" err="1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tổ</a:t>
                      </a:r>
                      <a:r>
                        <a:rPr kumimoji="0" lang="en-US" altLang="en-US" sz="2200" u="none" strike="noStrike" cap="none" normalizeH="0" baseline="0" dirty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200" u="none" strike="noStrike" cap="none" normalizeH="0" baseline="0" dirty="0" err="1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chức</a:t>
                      </a:r>
                      <a:endParaRPr kumimoji="0" lang="en-US" altLang="en-US" sz="2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29" marB="45729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en-US" sz="2200" u="none" strike="noStrike" cap="none" normalizeH="0" baseline="0" dirty="0" err="1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Đòi</a:t>
                      </a:r>
                      <a:r>
                        <a:rPr kumimoji="0" lang="en-US" altLang="en-US" sz="2200" u="none" strike="noStrike" cap="none" normalizeH="0" baseline="0" dirty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200" u="none" strike="noStrike" cap="none" normalizeH="0" baseline="0" dirty="0" err="1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quyền</a:t>
                      </a:r>
                      <a:r>
                        <a:rPr kumimoji="0" lang="en-US" altLang="en-US" sz="2200" u="none" strike="noStrike" cap="none" normalizeH="0" baseline="0" dirty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200" u="none" strike="noStrike" cap="none" normalizeH="0" baseline="0" dirty="0" err="1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phổ</a:t>
                      </a:r>
                      <a:r>
                        <a:rPr kumimoji="0" lang="en-US" altLang="en-US" sz="2200" u="none" strike="noStrike" cap="none" normalizeH="0" baseline="0" dirty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200" u="none" strike="noStrike" cap="none" normalizeH="0" baseline="0" dirty="0" err="1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thông</a:t>
                      </a:r>
                      <a:r>
                        <a:rPr kumimoji="0" lang="en-US" altLang="en-US" sz="2200" u="none" strike="noStrike" cap="none" normalizeH="0" baseline="0" dirty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200" u="none" strike="noStrike" cap="none" normalizeH="0" baseline="0" dirty="0" err="1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bầu</a:t>
                      </a:r>
                      <a:r>
                        <a:rPr kumimoji="0" lang="en-US" altLang="en-US" sz="2200" u="none" strike="noStrike" cap="none" normalizeH="0" baseline="0" dirty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200" u="none" strike="noStrike" cap="none" normalizeH="0" baseline="0" dirty="0" err="1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cử</a:t>
                      </a:r>
                      <a:r>
                        <a:rPr kumimoji="0" lang="en-US" altLang="en-US" sz="2200" u="none" strike="noStrike" cap="none" normalizeH="0" baseline="0" dirty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en-US" sz="2200" u="none" strike="noStrike" cap="none" normalizeH="0" baseline="0" dirty="0" err="1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Tăng</a:t>
                      </a:r>
                      <a:r>
                        <a:rPr kumimoji="0" lang="en-US" altLang="en-US" sz="2200" u="none" strike="noStrike" cap="none" normalizeH="0" baseline="0" dirty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200" u="none" strike="noStrike" cap="none" normalizeH="0" baseline="0" dirty="0" err="1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lương</a:t>
                      </a:r>
                      <a:r>
                        <a:rPr kumimoji="0" lang="en-US" altLang="en-US" sz="2200" u="none" strike="noStrike" cap="none" normalizeH="0" baseline="0" dirty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kumimoji="0" lang="en-US" altLang="en-US" sz="2200" u="none" strike="noStrike" cap="none" normalizeH="0" baseline="0" dirty="0" err="1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giảm</a:t>
                      </a:r>
                      <a:r>
                        <a:rPr kumimoji="0" lang="en-US" altLang="en-US" sz="2200" u="none" strike="noStrike" cap="none" normalizeH="0" baseline="0" dirty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200" u="none" strike="noStrike" cap="none" normalizeH="0" baseline="0" dirty="0" err="1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giờ</a:t>
                      </a:r>
                      <a:r>
                        <a:rPr kumimoji="0" lang="en-US" altLang="en-US" sz="2200" u="none" strike="noStrike" cap="none" normalizeH="0" baseline="0" dirty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200" u="none" strike="noStrike" cap="none" normalizeH="0" baseline="0" dirty="0" err="1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làm</a:t>
                      </a:r>
                      <a:r>
                        <a:rPr kumimoji="0" lang="en-US" altLang="en-US" sz="2200" u="none" strike="noStrike" cap="none" normalizeH="0" baseline="0" dirty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kumimoji="0" lang="en-US" altLang="en-US" sz="2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29" marB="45729" horzOverflow="overflow"/>
                </a:tc>
              </a:tr>
              <a:tr h="864772">
                <a:tc grid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en-US" sz="2200" u="none" strike="noStrike" cap="none" normalizeH="0" baseline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Nhận xét</a:t>
                      </a:r>
                      <a:endParaRPr kumimoji="0" lang="en-US" altLang="en-US" sz="22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29" marB="45729" horzOverflow="overflow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en-US" sz="2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Chủ</a:t>
                      </a:r>
                      <a:r>
                        <a:rPr kumimoji="0" lang="en-US" altLang="en-US" sz="2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yếu</a:t>
                      </a:r>
                      <a:r>
                        <a:rPr kumimoji="0" lang="en-US" altLang="en-US" sz="2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là</a:t>
                      </a:r>
                      <a:r>
                        <a:rPr kumimoji="0" lang="en-US" altLang="en-US" sz="2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công</a:t>
                      </a:r>
                      <a:r>
                        <a:rPr kumimoji="0" lang="en-US" altLang="en-US" sz="2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nhân</a:t>
                      </a:r>
                      <a:endParaRPr kumimoji="0" lang="en-US" altLang="en-US" sz="2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29" marB="45729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en-US" sz="2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Đấu</a:t>
                      </a:r>
                      <a:r>
                        <a:rPr kumimoji="0" lang="en-US" altLang="en-US" sz="2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tranh</a:t>
                      </a:r>
                      <a:r>
                        <a:rPr kumimoji="0" lang="en-US" altLang="en-US" sz="2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quyết</a:t>
                      </a:r>
                      <a:r>
                        <a:rPr kumimoji="0" lang="en-US" altLang="en-US" sz="2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liệt</a:t>
                      </a:r>
                      <a:endParaRPr kumimoji="0" lang="en-US" altLang="en-US" sz="2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29" marB="45729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en-US" sz="2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Đấu</a:t>
                      </a:r>
                      <a:r>
                        <a:rPr kumimoji="0" lang="en-US" altLang="en-US" sz="2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tranh</a:t>
                      </a:r>
                      <a:r>
                        <a:rPr kumimoji="0" lang="en-US" altLang="en-US" sz="2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kinh</a:t>
                      </a:r>
                      <a:r>
                        <a:rPr kumimoji="0" lang="en-US" altLang="en-US" sz="2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tế</a:t>
                      </a:r>
                      <a:r>
                        <a:rPr kumimoji="0" lang="en-US" altLang="en-US" sz="2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+ </a:t>
                      </a:r>
                      <a:r>
                        <a:rPr kumimoji="0" lang="en-US" altLang="en-US" sz="2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chính</a:t>
                      </a:r>
                      <a:r>
                        <a:rPr kumimoji="0" lang="en-US" altLang="en-US" sz="2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trị</a:t>
                      </a:r>
                      <a:endParaRPr kumimoji="0" lang="en-US" altLang="en-US" sz="2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en-US" sz="2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Đấu</a:t>
                      </a:r>
                      <a:r>
                        <a:rPr kumimoji="0" lang="en-US" altLang="en-US" sz="2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tranh</a:t>
                      </a:r>
                      <a:r>
                        <a:rPr kumimoji="0" lang="en-US" altLang="en-US" sz="2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chính</a:t>
                      </a:r>
                      <a:r>
                        <a:rPr kumimoji="0" lang="en-US" altLang="en-US" sz="2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trị</a:t>
                      </a:r>
                      <a:r>
                        <a:rPr kumimoji="0" lang="en-US" altLang="en-US" sz="2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rõ</a:t>
                      </a:r>
                      <a:r>
                        <a:rPr kumimoji="0" lang="en-US" altLang="en-US" sz="2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nét</a:t>
                      </a:r>
                      <a:endParaRPr kumimoji="0" lang="en-US" altLang="en-US" sz="2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29" marB="45729" horzOverflow="overflow"/>
                </a:tc>
              </a:tr>
              <a:tr h="1164371">
                <a:tc gridSpan="5">
                  <a:txBody>
                    <a:bodyPr/>
                    <a:lstStyle/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</a:pPr>
                      <a:r>
                        <a:rPr kumimoji="0" lang="en-US" altLang="en-US" sz="2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Kết</a:t>
                      </a:r>
                      <a:r>
                        <a:rPr kumimoji="0" lang="en-US" altLang="en-US" sz="2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quả</a:t>
                      </a:r>
                      <a:r>
                        <a:rPr kumimoji="0" lang="en-US" altLang="en-US" sz="2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 </a:t>
                      </a:r>
                      <a:r>
                        <a:rPr kumimoji="0" lang="en-US" altLang="en-US" sz="2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Tất</a:t>
                      </a:r>
                      <a:r>
                        <a:rPr kumimoji="0" lang="en-US" altLang="en-US" sz="2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cả</a:t>
                      </a:r>
                      <a:r>
                        <a:rPr kumimoji="0" lang="en-US" altLang="en-US" sz="2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thất</a:t>
                      </a:r>
                      <a:r>
                        <a:rPr kumimoji="0" lang="en-US" altLang="en-US" sz="2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bại</a:t>
                      </a:r>
                      <a:endParaRPr kumimoji="0" lang="en-US" altLang="en-US" sz="2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</a:pPr>
                      <a:r>
                        <a:rPr kumimoji="0" lang="en-US" altLang="en-US" sz="2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Ý nghĩa: </a:t>
                      </a:r>
                      <a:r>
                        <a:rPr kumimoji="0" lang="en-US" altLang="en-US" sz="2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đánh</a:t>
                      </a:r>
                      <a:r>
                        <a:rPr kumimoji="0" lang="en-US" altLang="en-US" sz="2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dấu</a:t>
                      </a:r>
                      <a:r>
                        <a:rPr kumimoji="0" lang="en-US" altLang="en-US" sz="2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sự</a:t>
                      </a:r>
                      <a:r>
                        <a:rPr kumimoji="0" lang="en-US" altLang="en-US" sz="2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trưởng</a:t>
                      </a:r>
                      <a:r>
                        <a:rPr kumimoji="0" lang="en-US" altLang="en-US" sz="2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thành</a:t>
                      </a:r>
                      <a:r>
                        <a:rPr kumimoji="0" lang="en-US" altLang="en-US" sz="2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kumimoji="0" lang="en-US" altLang="en-US" sz="2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giai</a:t>
                      </a:r>
                      <a:r>
                        <a:rPr kumimoji="0" lang="en-US" altLang="en-US" sz="2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cấp</a:t>
                      </a:r>
                      <a:r>
                        <a:rPr kumimoji="0" lang="en-US" altLang="en-US" sz="2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công</a:t>
                      </a:r>
                      <a:r>
                        <a:rPr kumimoji="0" lang="en-US" altLang="en-US" sz="2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nhân</a:t>
                      </a:r>
                      <a:r>
                        <a:rPr kumimoji="0" lang="en-US" altLang="en-US" sz="2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và</a:t>
                      </a:r>
                      <a:r>
                        <a:rPr kumimoji="0" lang="en-US" altLang="en-US" sz="2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tạo</a:t>
                      </a:r>
                      <a:r>
                        <a:rPr kumimoji="0" lang="en-US" altLang="en-US" sz="2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tiền</a:t>
                      </a:r>
                      <a:r>
                        <a:rPr kumimoji="0" lang="en-US" altLang="en-US" sz="2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đề</a:t>
                      </a:r>
                      <a:r>
                        <a:rPr kumimoji="0" lang="en-US" altLang="en-US" sz="2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cho</a:t>
                      </a:r>
                      <a:r>
                        <a:rPr kumimoji="0" lang="en-US" altLang="en-US" sz="2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sự</a:t>
                      </a:r>
                      <a:r>
                        <a:rPr kumimoji="0" lang="en-US" altLang="en-US" sz="2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ra</a:t>
                      </a:r>
                      <a:r>
                        <a:rPr kumimoji="0" lang="en-US" altLang="en-US" sz="2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đời</a:t>
                      </a:r>
                      <a:r>
                        <a:rPr kumimoji="0" lang="en-US" altLang="en-US" sz="2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kumimoji="0" lang="en-US" altLang="en-US" sz="2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lý</a:t>
                      </a:r>
                      <a:r>
                        <a:rPr kumimoji="0" lang="en-US" altLang="en-US" sz="2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luận</a:t>
                      </a:r>
                      <a:r>
                        <a:rPr kumimoji="0" lang="en-US" altLang="en-US" sz="2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cách</a:t>
                      </a:r>
                      <a:r>
                        <a:rPr kumimoji="0" lang="en-US" altLang="en-US" sz="2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mạng</a:t>
                      </a:r>
                      <a:endParaRPr kumimoji="0" lang="en-US" altLang="en-US" sz="2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29" marB="45729" horzOverflow="overflow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 marT="45728" marB="45728" horzOverflow="overflow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 marT="45728" marB="45728" horzOverflow="overflow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 marT="45728" marB="45728" horzOverflow="overflow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Text Box 6"/>
          <p:cNvSpPr txBox="1">
            <a:spLocks noChangeArrowheads="1"/>
          </p:cNvSpPr>
          <p:nvPr/>
        </p:nvSpPr>
        <p:spPr bwMode="auto">
          <a:xfrm>
            <a:off x="152400" y="239713"/>
            <a:ext cx="868680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ill Sans MT" panose="020B0502020104020203" pitchFamily="34" charset="0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Gill Sans MT" panose="020B0502020104020203" pitchFamily="34" charset="0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Gill Sans MT" panose="020B0502020104020203" pitchFamily="34" charset="0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Gill Sans MT" panose="020B0502020104020203" pitchFamily="34" charset="0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anose="020B0502020104020203" pitchFamily="34" charset="0"/>
              </a:defRPr>
            </a:lvl5pPr>
            <a:lvl6pPr marL="2514600" indent="-2286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anose="020B0502020104020203" pitchFamily="34" charset="0"/>
              </a:defRPr>
            </a:lvl6pPr>
            <a:lvl7pPr marL="2971800" indent="-2286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anose="020B0502020104020203" pitchFamily="34" charset="0"/>
              </a:defRPr>
            </a:lvl7pPr>
            <a:lvl8pPr marL="3429000" indent="-2286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anose="020B0502020104020203" pitchFamily="34" charset="0"/>
              </a:defRPr>
            </a:lvl8pPr>
            <a:lvl9pPr marL="3886200" indent="-2286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anose="020B0502020104020203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2800" b="1" u="sng" dirty="0">
                <a:solidFill>
                  <a:srgbClr val="0041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altLang="en-US" sz="2800" b="1" u="sng" dirty="0" err="1">
                <a:solidFill>
                  <a:srgbClr val="0041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Phong</a:t>
            </a:r>
            <a:r>
              <a:rPr lang="en-US" altLang="en-US" sz="2800" b="1" u="sng" dirty="0">
                <a:solidFill>
                  <a:srgbClr val="0041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u="sng" dirty="0" err="1">
                <a:solidFill>
                  <a:srgbClr val="0041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trào</a:t>
            </a:r>
            <a:r>
              <a:rPr lang="en-US" altLang="en-US" sz="2800" b="1" u="sng" dirty="0">
                <a:solidFill>
                  <a:srgbClr val="0041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u="sng" dirty="0" err="1">
                <a:solidFill>
                  <a:srgbClr val="0041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altLang="en-US" sz="2800" b="1" u="sng" dirty="0">
                <a:solidFill>
                  <a:srgbClr val="0041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u="sng" dirty="0" err="1">
                <a:solidFill>
                  <a:srgbClr val="0041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altLang="en-US" sz="2800" b="1" u="sng" dirty="0">
                <a:solidFill>
                  <a:srgbClr val="0041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u="sng" dirty="0" err="1">
                <a:solidFill>
                  <a:srgbClr val="0041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altLang="en-US" sz="2800" b="1" u="sng" dirty="0">
                <a:solidFill>
                  <a:srgbClr val="0041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u="sng" dirty="0" err="1">
                <a:solidFill>
                  <a:srgbClr val="0041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altLang="en-US" sz="2800" b="1" u="sng" dirty="0">
                <a:solidFill>
                  <a:srgbClr val="0041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1848 </a:t>
            </a:r>
            <a:r>
              <a:rPr lang="en-US" altLang="en-US" sz="2800" b="1" u="sng" dirty="0" err="1">
                <a:solidFill>
                  <a:srgbClr val="0041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altLang="en-US" sz="2800" b="1" u="sng" dirty="0">
                <a:solidFill>
                  <a:srgbClr val="0041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u="sng" dirty="0" err="1">
                <a:solidFill>
                  <a:srgbClr val="0041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altLang="en-US" sz="2800" b="1" u="sng" dirty="0">
                <a:solidFill>
                  <a:srgbClr val="0041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1870. </a:t>
            </a:r>
          </a:p>
        </p:txBody>
      </p:sp>
      <p:sp>
        <p:nvSpPr>
          <p:cNvPr id="35848" name="Text Box 8"/>
          <p:cNvSpPr txBox="1">
            <a:spLocks noChangeArrowheads="1"/>
          </p:cNvSpPr>
          <p:nvPr/>
        </p:nvSpPr>
        <p:spPr bwMode="auto">
          <a:xfrm>
            <a:off x="381000" y="4648200"/>
            <a:ext cx="8153400" cy="1384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ill Sans MT" panose="020B0502020104020203" pitchFamily="34" charset="0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Gill Sans MT" panose="020B0502020104020203" pitchFamily="34" charset="0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Gill Sans MT" panose="020B0502020104020203" pitchFamily="34" charset="0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Gill Sans MT" panose="020B0502020104020203" pitchFamily="34" charset="0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anose="020B0502020104020203" pitchFamily="34" charset="0"/>
              </a:defRPr>
            </a:lvl5pPr>
            <a:lvl6pPr marL="2514600" indent="-2286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anose="020B0502020104020203" pitchFamily="34" charset="0"/>
              </a:defRPr>
            </a:lvl6pPr>
            <a:lvl7pPr marL="2971800" indent="-2286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anose="020B0502020104020203" pitchFamily="34" charset="0"/>
              </a:defRPr>
            </a:lvl7pPr>
            <a:lvl8pPr marL="3429000" indent="-2286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anose="020B0502020104020203" pitchFamily="34" charset="0"/>
              </a:defRPr>
            </a:lvl8pPr>
            <a:lvl9pPr marL="3886200" indent="-2286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anose="020B0502020104020203" pitchFamily="34" charset="0"/>
              </a:defRPr>
            </a:lvl9pPr>
          </a:lstStyle>
          <a:p>
            <a:pPr algn="just">
              <a:lnSpc>
                <a:spcPct val="100000"/>
              </a:lnSpc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28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Giai cấp công nhân đã trưởng thành trong đấu tranh nhận thức rõ hơn về vai trò giai cấp mình và tinh thần đoàn kết quốc tế của công nhân.</a:t>
            </a:r>
          </a:p>
        </p:txBody>
      </p:sp>
      <p:sp>
        <p:nvSpPr>
          <p:cNvPr id="8" name="AutoShape 60"/>
          <p:cNvSpPr>
            <a:spLocks noChangeArrowheads="1"/>
          </p:cNvSpPr>
          <p:nvPr/>
        </p:nvSpPr>
        <p:spPr bwMode="auto">
          <a:xfrm>
            <a:off x="1371600" y="1374775"/>
            <a:ext cx="6934200" cy="2057400"/>
          </a:xfrm>
          <a:prstGeom prst="cloudCallout">
            <a:avLst>
              <a:gd name="adj1" fmla="val 7460"/>
              <a:gd name="adj2" fmla="val 95954"/>
            </a:avLst>
          </a:prstGeom>
          <a:solidFill>
            <a:schemeClr val="bg1"/>
          </a:solidFill>
          <a:ln w="57150">
            <a:solidFill>
              <a:schemeClr val="tx1">
                <a:lumMod val="95000"/>
                <a:lumOff val="5000"/>
              </a:schemeClr>
            </a:solidFill>
            <a:round/>
          </a:ln>
        </p:spPr>
        <p:txBody>
          <a:bodyPr/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n-US" altLang="en-US" sz="2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Phong</a:t>
            </a:r>
            <a:r>
              <a:rPr lang="en-US" altLang="en-US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trào</a:t>
            </a:r>
            <a:r>
              <a:rPr lang="en-US" altLang="en-US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altLang="en-US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altLang="en-US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altLang="en-US" sz="2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altLang="en-US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altLang="en-US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altLang="en-US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mạng</a:t>
            </a:r>
            <a:r>
              <a:rPr lang="en-US" altLang="en-US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1848 </a:t>
            </a:r>
            <a:r>
              <a:rPr lang="en-US" altLang="en-US" sz="2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altLang="en-US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1870 </a:t>
            </a:r>
            <a:r>
              <a:rPr lang="en-US" altLang="en-US" sz="2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altLang="en-US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nét</a:t>
            </a:r>
            <a:r>
              <a:rPr lang="en-US" altLang="en-US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altLang="en-US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nổi</a:t>
            </a:r>
            <a:r>
              <a:rPr lang="en-US" altLang="en-US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bật</a:t>
            </a:r>
            <a:r>
              <a:rPr lang="en-US" altLang="en-US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algn="ctr" eaLnBrk="1" hangingPunct="1">
              <a:spcBef>
                <a:spcPct val="50000"/>
              </a:spcBef>
              <a:defRPr/>
            </a:pPr>
            <a:endParaRPr lang="en-US" altLang="en-US" sz="2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custDataLst>
      <p:tags r:id="rId1"/>
    </p:custDataLst>
  </p:cSld>
  <p:clrMapOvr>
    <a:masterClrMapping/>
  </p:clrMapOvr>
  <p:transition spd="slow" advTm="27018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AutoShape 60"/>
          <p:cNvSpPr>
            <a:spLocks noChangeArrowheads="1"/>
          </p:cNvSpPr>
          <p:nvPr/>
        </p:nvSpPr>
        <p:spPr bwMode="auto">
          <a:xfrm>
            <a:off x="77788" y="1349375"/>
            <a:ext cx="4752975" cy="3603625"/>
          </a:xfrm>
          <a:prstGeom prst="cloudCallout">
            <a:avLst>
              <a:gd name="adj1" fmla="val 58414"/>
              <a:gd name="adj2" fmla="val 13631"/>
            </a:avLst>
          </a:prstGeom>
          <a:solidFill>
            <a:schemeClr val="bg1"/>
          </a:solidFill>
          <a:ln w="57150">
            <a:solidFill>
              <a:schemeClr val="tx1">
                <a:lumMod val="95000"/>
                <a:lumOff val="5000"/>
              </a:schemeClr>
            </a:solidFill>
            <a:round/>
          </a:ln>
        </p:spPr>
        <p:txBody>
          <a:bodyPr/>
          <a:lstStyle/>
          <a:p>
            <a:pPr algn="ctr">
              <a:spcBef>
                <a:spcPct val="50000"/>
              </a:spcBef>
              <a:defRPr/>
            </a:pPr>
            <a:r>
              <a:rPr lang="en-US" altLang="en-US" sz="2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Hội</a:t>
            </a:r>
            <a:r>
              <a:rPr lang="en-US" altLang="en-US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liên</a:t>
            </a:r>
            <a:r>
              <a:rPr lang="en-US" altLang="en-US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hiệp</a:t>
            </a:r>
            <a:r>
              <a:rPr lang="en-US" altLang="en-US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lao</a:t>
            </a:r>
            <a:r>
              <a:rPr lang="en-US" altLang="en-US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altLang="en-US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quốc</a:t>
            </a:r>
            <a:r>
              <a:rPr lang="en-US" altLang="en-US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tế</a:t>
            </a:r>
            <a:r>
              <a:rPr lang="en-US" altLang="en-US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altLang="en-US" sz="2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Quốc</a:t>
            </a:r>
            <a:r>
              <a:rPr lang="en-US" altLang="en-US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tế</a:t>
            </a:r>
            <a:r>
              <a:rPr lang="en-US" altLang="en-US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altLang="en-US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altLang="en-US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altLang="en-US" sz="2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altLang="en-US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altLang="en-US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lập</a:t>
            </a:r>
            <a:r>
              <a:rPr lang="en-US" altLang="en-US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altLang="en-US" sz="2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đâu</a:t>
            </a:r>
            <a:r>
              <a:rPr lang="en-US" altLang="en-US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en-US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altLang="en-US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altLang="en-US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gian</a:t>
            </a:r>
            <a:r>
              <a:rPr lang="en-US" altLang="en-US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altLang="en-US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pic>
        <p:nvPicPr>
          <p:cNvPr id="103428" name="Picture 1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8563" y="889000"/>
            <a:ext cx="4135437" cy="482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3429" name="TextBox 6"/>
          <p:cNvSpPr txBox="1">
            <a:spLocks noChangeArrowheads="1"/>
          </p:cNvSpPr>
          <p:nvPr/>
        </p:nvSpPr>
        <p:spPr bwMode="auto">
          <a:xfrm>
            <a:off x="4830763" y="5715000"/>
            <a:ext cx="4389437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120000"/>
              </a:lnSpc>
              <a:spcBef>
                <a:spcPts val="10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anose="020B0602020104020603" pitchFamily="34" charset="0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0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5pPr>
            <a:lvl6pPr marL="2514600" indent="-2286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6pPr>
            <a:lvl7pPr marL="2971800" indent="-2286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7pPr>
            <a:lvl8pPr marL="3429000" indent="-2286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8pPr>
            <a:lvl9pPr marL="3886200" indent="-2286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50000"/>
              </a:spcBef>
              <a:buClrTx/>
              <a:buFontTx/>
              <a:buNone/>
            </a:pPr>
            <a:r>
              <a:rPr lang="en-US" alt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Quang cảnh buổi lễ thành lập </a:t>
            </a:r>
          </a:p>
          <a:p>
            <a:pPr algn="ctr">
              <a:lnSpc>
                <a:spcPct val="100000"/>
              </a:lnSpc>
              <a:spcBef>
                <a:spcPct val="50000"/>
              </a:spcBef>
              <a:buClrTx/>
              <a:buFontTx/>
              <a:buNone/>
            </a:pPr>
            <a:r>
              <a:rPr lang="en-US" alt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Quốc tế thứ nhất</a:t>
            </a:r>
          </a:p>
        </p:txBody>
      </p:sp>
      <p:sp>
        <p:nvSpPr>
          <p:cNvPr id="20486" name="TextBox 9"/>
          <p:cNvSpPr txBox="1">
            <a:spLocks noChangeArrowheads="1"/>
          </p:cNvSpPr>
          <p:nvPr/>
        </p:nvSpPr>
        <p:spPr bwMode="auto">
          <a:xfrm>
            <a:off x="11113" y="5060950"/>
            <a:ext cx="4730750" cy="181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120000"/>
              </a:lnSpc>
              <a:spcBef>
                <a:spcPts val="10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anose="020B0602020104020603" pitchFamily="34" charset="0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0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5pPr>
            <a:lvl6pPr marL="2514600" indent="-2286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6pPr>
            <a:lvl7pPr marL="2971800" indent="-2286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7pPr>
            <a:lvl8pPr marL="3429000" indent="-2286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8pPr>
            <a:lvl9pPr marL="3886200" indent="-2286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50000"/>
              </a:spcBef>
              <a:buClrTx/>
              <a:buFontTx/>
              <a:buNone/>
            </a:pPr>
            <a:r>
              <a:rPr lang="en-US" alt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altLang="en-US" sz="28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Ngày 28/9/1864 hội liên hiệp lao động quốc tế (Quốc tế thứ nhất) thành lập tại Luân Đôn.</a:t>
            </a:r>
          </a:p>
        </p:txBody>
      </p:sp>
    </p:spTree>
    <p:custDataLst>
      <p:tags r:id="rId1"/>
    </p:custDataLst>
  </p:cSld>
  <p:clrMapOvr>
    <a:masterClrMapping/>
  </p:clrMapOvr>
  <p:transition spd="slow" advTm="23531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>
            <a:spLocks noChangeArrowheads="1"/>
          </p:cNvSpPr>
          <p:nvPr/>
        </p:nvSpPr>
        <p:spPr bwMode="auto">
          <a:xfrm>
            <a:off x="-152400" y="228600"/>
            <a:ext cx="9144000" cy="1643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ill Sans MT" panose="020B0502020104020203" pitchFamily="34" charset="0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Gill Sans MT" panose="020B0502020104020203" pitchFamily="34" charset="0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Gill Sans MT" panose="020B0502020104020203" pitchFamily="34" charset="0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Gill Sans MT" panose="020B0502020104020203" pitchFamily="34" charset="0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anose="020B0502020104020203" pitchFamily="34" charset="0"/>
              </a:defRPr>
            </a:lvl5pPr>
            <a:lvl6pPr marL="2514600" indent="-2286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anose="020B0502020104020203" pitchFamily="34" charset="0"/>
              </a:defRPr>
            </a:lvl6pPr>
            <a:lvl7pPr marL="2971800" indent="-2286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anose="020B0502020104020203" pitchFamily="34" charset="0"/>
              </a:defRPr>
            </a:lvl7pPr>
            <a:lvl8pPr marL="3429000" indent="-2286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anose="020B0502020104020203" pitchFamily="34" charset="0"/>
              </a:defRPr>
            </a:lvl8pPr>
            <a:lvl9pPr marL="3886200" indent="-2286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anose="020B0502020104020203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30000"/>
              </a:spcBef>
              <a:buClrTx/>
              <a:buSzTx/>
              <a:buFontTx/>
              <a:buNone/>
            </a:pPr>
            <a:r>
              <a:rPr lang="en-US" altLang="en-US" sz="2800" b="1" u="sng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CHỦ ĐỀ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algn="ctr" eaLnBrk="1" hangingPunct="1">
              <a:lnSpc>
                <a:spcPct val="100000"/>
              </a:lnSpc>
              <a:spcBef>
                <a:spcPct val="30000"/>
              </a:spcBef>
              <a:buClrTx/>
              <a:buSzTx/>
              <a:buFontTx/>
              <a:buNone/>
            </a:pPr>
            <a:r>
              <a:rPr lang="en-US" altLang="en-US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PHONG TRÀO CÔNG NHÂN CUỐI THẾ</a:t>
            </a:r>
          </a:p>
          <a:p>
            <a:pPr algn="ctr" eaLnBrk="1" hangingPunct="1">
              <a:lnSpc>
                <a:spcPct val="100000"/>
              </a:lnSpc>
              <a:spcBef>
                <a:spcPct val="30000"/>
              </a:spcBef>
              <a:buClrTx/>
              <a:buSzTx/>
              <a:buFontTx/>
              <a:buNone/>
            </a:pPr>
            <a:r>
              <a:rPr lang="en-US" altLang="en-US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KỈ XVIII ĐẾN ĐẦU THẾ KỈ </a:t>
            </a:r>
            <a:r>
              <a:rPr lang="en-US" altLang="en-US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XX (</a:t>
            </a:r>
            <a:r>
              <a:rPr lang="en-US" altLang="en-US" sz="28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Gồm</a:t>
            </a:r>
            <a:r>
              <a:rPr lang="en-US" altLang="en-US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altLang="en-US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 </a:t>
            </a:r>
            <a:r>
              <a:rPr lang="en-US" altLang="en-US" sz="28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en-US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7)</a:t>
            </a:r>
            <a:endParaRPr lang="en-US" altLang="en-US" sz="2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147" name="Rectangle 8"/>
          <p:cNvSpPr>
            <a:spLocks noChangeArrowheads="1"/>
          </p:cNvSpPr>
          <p:nvPr/>
        </p:nvSpPr>
        <p:spPr bwMode="auto">
          <a:xfrm>
            <a:off x="152400" y="2395231"/>
            <a:ext cx="8839200" cy="4431983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en-US" altLang="en-US" sz="3600" b="1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NỘI DUNG:</a:t>
            </a:r>
          </a:p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endParaRPr lang="en-US" altLang="en-US" sz="3600" b="1" u="sng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n-US" altLang="en-US" sz="3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I. </a:t>
            </a:r>
            <a:r>
              <a:rPr lang="en-US" altLang="en-US" sz="3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altLang="en-US" sz="3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altLang="en-US" sz="3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en-US" sz="3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altLang="en-US" sz="3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altLang="en-US" sz="3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đấu</a:t>
            </a:r>
            <a:r>
              <a:rPr lang="en-US" altLang="en-US" sz="3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r>
              <a:rPr lang="en-US" altLang="en-US" sz="3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sz="3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altLang="en-US" sz="3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phong</a:t>
            </a:r>
            <a:r>
              <a:rPr lang="en-US" altLang="en-US" sz="3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trào</a:t>
            </a:r>
            <a:r>
              <a:rPr lang="en-US" altLang="en-US" sz="3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altLang="en-US" sz="3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endParaRPr lang="en-US" altLang="en-US" sz="3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en-US" altLang="en-US" sz="3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n-US" altLang="en-US" sz="3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II. </a:t>
            </a:r>
            <a:r>
              <a:rPr lang="en-US" altLang="en-US" sz="3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altLang="en-US" sz="3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cuộc</a:t>
            </a:r>
            <a:r>
              <a:rPr lang="en-US" altLang="en-US" sz="3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đấu</a:t>
            </a:r>
            <a:r>
              <a:rPr lang="en-US" altLang="en-US" sz="3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r>
              <a:rPr lang="en-US" altLang="en-US" sz="3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tiêu</a:t>
            </a:r>
            <a:r>
              <a:rPr lang="en-US" altLang="en-US" sz="3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endParaRPr lang="en-US" altLang="en-US" sz="3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en-US" altLang="en-US" sz="3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n-US" altLang="en-US" sz="3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III. </a:t>
            </a:r>
            <a:r>
              <a:rPr lang="en-US" altLang="en-US" sz="3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altLang="en-US" sz="3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ra </a:t>
            </a:r>
            <a:r>
              <a:rPr lang="en-US" altLang="en-US" sz="3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đời</a:t>
            </a:r>
            <a:r>
              <a:rPr lang="en-US" altLang="en-US" sz="3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sz="3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chủ</a:t>
            </a:r>
            <a:r>
              <a:rPr lang="en-US" altLang="en-US" sz="3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nghĩa</a:t>
            </a:r>
            <a:r>
              <a:rPr lang="en-US" altLang="en-US" sz="3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Mác</a:t>
            </a:r>
            <a:r>
              <a:rPr lang="en-US" altLang="en-US" sz="3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en-US" sz="3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altLang="en-US" sz="3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tổ</a:t>
            </a:r>
            <a:r>
              <a:rPr lang="en-US" altLang="en-US" sz="3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chức</a:t>
            </a:r>
            <a:r>
              <a:rPr lang="en-US" altLang="en-US" sz="3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quốc</a:t>
            </a:r>
            <a:r>
              <a:rPr lang="en-US" altLang="en-US" sz="3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tế</a:t>
            </a:r>
            <a:endParaRPr lang="en-US" altLang="en-US" sz="3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 advTm="31914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7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Number Placeholder 1"/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FEA4C304-C380-4113-B5A3-D63FCF5B97BE}" type="slidenum">
              <a:rPr lang="en-US" altLang="en-US" sz="1200" smtClean="0">
                <a:solidFill>
                  <a:srgbClr val="898989"/>
                </a:solidFill>
              </a:rPr>
              <a:t>20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12" name="Cloud Callout 11"/>
          <p:cNvSpPr/>
          <p:nvPr/>
        </p:nvSpPr>
        <p:spPr>
          <a:xfrm>
            <a:off x="5486400" y="1023959"/>
            <a:ext cx="3657600" cy="2654280"/>
          </a:xfrm>
          <a:prstGeom prst="cloudCallout">
            <a:avLst>
              <a:gd name="adj1" fmla="val -54891"/>
              <a:gd name="adj2" fmla="val 78313"/>
            </a:avLst>
          </a:prstGeom>
          <a:solidFill>
            <a:schemeClr val="bg1"/>
          </a:solidFill>
          <a:ln w="38100"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cuộc</a:t>
            </a:r>
            <a:r>
              <a:rPr lang="en-US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đấu</a:t>
            </a:r>
            <a:r>
              <a:rPr lang="en-US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r>
              <a:rPr lang="en-US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tiêu</a:t>
            </a:r>
            <a:r>
              <a:rPr lang="en-US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nổ</a:t>
            </a:r>
            <a:r>
              <a:rPr lang="en-US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ra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7994" y="69851"/>
            <a:ext cx="8348662" cy="95410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en-US" altLang="en-US" sz="2800" b="1" u="sng" dirty="0">
                <a:solidFill>
                  <a:srgbClr val="0041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3.Phong </a:t>
            </a:r>
            <a:r>
              <a:rPr lang="en-US" altLang="en-US" sz="2800" b="1" u="sng" dirty="0" err="1">
                <a:solidFill>
                  <a:srgbClr val="0041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trào</a:t>
            </a:r>
            <a:r>
              <a:rPr lang="en-US" altLang="en-US" sz="2800" b="1" u="sng" dirty="0">
                <a:solidFill>
                  <a:srgbClr val="0041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u="sng" dirty="0" err="1">
                <a:solidFill>
                  <a:srgbClr val="0041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altLang="en-US" sz="2800" b="1" u="sng" dirty="0">
                <a:solidFill>
                  <a:srgbClr val="0041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u="sng" dirty="0" err="1">
                <a:solidFill>
                  <a:srgbClr val="0041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altLang="en-US" sz="2800" b="1" u="sng" dirty="0">
                <a:solidFill>
                  <a:srgbClr val="0041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u="sng" dirty="0" err="1">
                <a:solidFill>
                  <a:srgbClr val="0041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quốc</a:t>
            </a:r>
            <a:r>
              <a:rPr lang="en-US" altLang="en-US" sz="2800" b="1" u="sng" dirty="0">
                <a:solidFill>
                  <a:srgbClr val="0041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u="sng" dirty="0" err="1">
                <a:solidFill>
                  <a:srgbClr val="0041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tế</a:t>
            </a:r>
            <a:r>
              <a:rPr lang="en-US" altLang="en-US" sz="2800" b="1" u="sng" dirty="0">
                <a:solidFill>
                  <a:srgbClr val="0041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u="sng" dirty="0" err="1">
                <a:solidFill>
                  <a:srgbClr val="0041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cuối</a:t>
            </a:r>
            <a:r>
              <a:rPr lang="en-US" altLang="en-US" sz="2800" b="1" u="sng" dirty="0">
                <a:solidFill>
                  <a:srgbClr val="0041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TK XIX</a:t>
            </a:r>
          </a:p>
          <a:p>
            <a:pPr eaLnBrk="1" hangingPunct="1">
              <a:defRPr/>
            </a:pPr>
            <a:endParaRPr lang="en-US" altLang="en-US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6149" name="Group 7"/>
          <p:cNvGrpSpPr/>
          <p:nvPr/>
        </p:nvGrpSpPr>
        <p:grpSpPr bwMode="auto">
          <a:xfrm>
            <a:off x="138113" y="1676400"/>
            <a:ext cx="5224462" cy="4953000"/>
            <a:chOff x="3072" y="912"/>
            <a:chExt cx="2688" cy="3408"/>
          </a:xfrm>
        </p:grpSpPr>
        <p:pic>
          <p:nvPicPr>
            <p:cNvPr id="6152" name="Picture 13"/>
            <p:cNvPicPr>
              <a:picLocks noChangeAspect="1" noChangeArrowheads="1"/>
            </p:cNvPicPr>
            <p:nvPr/>
          </p:nvPicPr>
          <p:blipFill>
            <a:blip r:embed="rId3">
              <a:lum contrast="12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72" y="912"/>
              <a:ext cx="2663" cy="34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153" name="Text Box 14"/>
            <p:cNvSpPr txBox="1">
              <a:spLocks noChangeArrowheads="1"/>
            </p:cNvSpPr>
            <p:nvPr/>
          </p:nvSpPr>
          <p:spPr bwMode="auto">
            <a:xfrm>
              <a:off x="3456" y="3889"/>
              <a:ext cx="2304" cy="43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spcBef>
                  <a:spcPct val="50000"/>
                </a:spcBef>
                <a:buFontTx/>
                <a:buNone/>
              </a:pPr>
              <a:r>
                <a:rPr lang="en-US" altLang="en-US" sz="1800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Cuộc biểu tình của công nhân Niu Oóc năm 1882</a:t>
              </a:r>
            </a:p>
          </p:txBody>
        </p:sp>
      </p:grpSp>
      <p:sp>
        <p:nvSpPr>
          <p:cNvPr id="6150" name="TextBox 13"/>
          <p:cNvSpPr txBox="1">
            <a:spLocks noChangeArrowheads="1"/>
          </p:cNvSpPr>
          <p:nvPr/>
        </p:nvSpPr>
        <p:spPr bwMode="auto">
          <a:xfrm>
            <a:off x="5307013" y="4489450"/>
            <a:ext cx="3836987" cy="2246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- Các cuộc đấu tranh tiêu biểu: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Tiêu biểu nhất là cuộc biểu tình ngày </a:t>
            </a:r>
            <a:r>
              <a:rPr lang="en-US" altLang="en-US" sz="280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1-5-1886</a:t>
            </a: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 (Mỹ).</a:t>
            </a:r>
            <a:endParaRPr lang="en-US" altLang="en-US" sz="2800">
              <a:latin typeface="Arial" panose="020B0604020202020204" pitchFamily="34" charset="0"/>
            </a:endParaRPr>
          </a:p>
        </p:txBody>
      </p:sp>
    </p:spTree>
    <p:custDataLst>
      <p:tags r:id="rId1"/>
    </p:custDataLst>
  </p:cSld>
  <p:clrMapOvr>
    <a:masterClrMapping/>
  </p:clrMapOvr>
  <p:transition advTm="68578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1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1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1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1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14"/>
          <p:cNvSpPr>
            <a:spLocks noChangeArrowheads="1"/>
          </p:cNvSpPr>
          <p:nvPr/>
        </p:nvSpPr>
        <p:spPr bwMode="auto">
          <a:xfrm>
            <a:off x="152400" y="228600"/>
            <a:ext cx="8523288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800" b="1" u="sng" dirty="0">
                <a:solidFill>
                  <a:srgbClr val="0041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en-US" altLang="en-US" sz="2800" b="1" u="sng" dirty="0" err="1">
                <a:solidFill>
                  <a:srgbClr val="0041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altLang="en-US" sz="2800" b="1" u="sng" dirty="0">
                <a:solidFill>
                  <a:srgbClr val="0041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u="sng" dirty="0" err="1">
                <a:solidFill>
                  <a:srgbClr val="0041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mạng</a:t>
            </a:r>
            <a:r>
              <a:rPr lang="en-US" altLang="en-US" sz="2800" b="1" u="sng" dirty="0">
                <a:solidFill>
                  <a:srgbClr val="0041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Nga 1905-1907</a:t>
            </a:r>
          </a:p>
        </p:txBody>
      </p:sp>
      <p:graphicFrame>
        <p:nvGraphicFramePr>
          <p:cNvPr id="36968" name="Group 104"/>
          <p:cNvGraphicFramePr>
            <a:graphicFrameLocks noGrp="1"/>
          </p:cNvGraphicFramePr>
          <p:nvPr/>
        </p:nvGraphicFramePr>
        <p:xfrm>
          <a:off x="152400" y="1219200"/>
          <a:ext cx="8991600" cy="5486402"/>
        </p:xfrm>
        <a:graphic>
          <a:graphicData uri="http://schemas.openxmlformats.org/drawingml/2006/table">
            <a:tbl>
              <a:tblPr/>
              <a:tblGrid>
                <a:gridCol w="1591651"/>
                <a:gridCol w="7399949"/>
              </a:tblGrid>
              <a:tr h="68580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26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Thời</a:t>
                      </a:r>
                      <a:r>
                        <a:rPr kumimoji="0" lang="en-US" sz="2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6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gian</a:t>
                      </a:r>
                      <a:endParaRPr kumimoji="0" lang="en-US" sz="26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26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Sự</a:t>
                      </a:r>
                      <a:r>
                        <a:rPr kumimoji="0" lang="en-US" sz="2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6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kiện</a:t>
                      </a:r>
                      <a:endParaRPr kumimoji="0" lang="en-US" sz="26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295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9/1/1905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43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5/1905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858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6/1905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1571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12/1905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6068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Giữa</a:t>
                      </a: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1907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2314" name="Text Box 97"/>
          <p:cNvSpPr txBox="1">
            <a:spLocks noChangeArrowheads="1"/>
          </p:cNvSpPr>
          <p:nvPr/>
        </p:nvSpPr>
        <p:spPr bwMode="auto">
          <a:xfrm>
            <a:off x="1752600" y="1905000"/>
            <a:ext cx="72390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14 vạn công nhân Pê-tec-bua và gia đình kéo đến cung điện Mùa Đông đưa yêu sách       bị tàn sát          “Ngày chủ nhật đẫm máu”</a:t>
            </a:r>
          </a:p>
        </p:txBody>
      </p:sp>
      <p:cxnSp>
        <p:nvCxnSpPr>
          <p:cNvPr id="16" name="Straight Arrow Connector 15"/>
          <p:cNvCxnSpPr/>
          <p:nvPr/>
        </p:nvCxnSpPr>
        <p:spPr>
          <a:xfrm>
            <a:off x="5486400" y="2514600"/>
            <a:ext cx="304800" cy="158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ight Arrow 16"/>
          <p:cNvSpPr/>
          <p:nvPr/>
        </p:nvSpPr>
        <p:spPr>
          <a:xfrm>
            <a:off x="7162800" y="2438400"/>
            <a:ext cx="457200" cy="228600"/>
          </a:xfrm>
          <a:prstGeom prst="right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2317" name="Text Box 97"/>
          <p:cNvSpPr txBox="1">
            <a:spLocks noChangeArrowheads="1"/>
          </p:cNvSpPr>
          <p:nvPr/>
        </p:nvSpPr>
        <p:spPr bwMode="auto">
          <a:xfrm>
            <a:off x="1752600" y="3200400"/>
            <a:ext cx="73914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Nông dân nhiều vùng nổi dậy, đánh phá dinh cơ của địa chủ phong kiến, lấy của người giàu chia cho người nghèo.</a:t>
            </a:r>
          </a:p>
        </p:txBody>
      </p:sp>
      <p:sp>
        <p:nvSpPr>
          <p:cNvPr id="12318" name="Text Box 97"/>
          <p:cNvSpPr txBox="1">
            <a:spLocks noChangeArrowheads="1"/>
          </p:cNvSpPr>
          <p:nvPr/>
        </p:nvSpPr>
        <p:spPr bwMode="auto">
          <a:xfrm>
            <a:off x="1752600" y="5029200"/>
            <a:ext cx="7239000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nl-NL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Khởi nghĩa vũ trang bùng nổ ở Matxcơva.</a:t>
            </a:r>
            <a:endParaRPr lang="en-US" alt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5000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</p:txBody>
      </p:sp>
      <p:sp>
        <p:nvSpPr>
          <p:cNvPr id="12319" name="Text Box 97"/>
          <p:cNvSpPr txBox="1">
            <a:spLocks noChangeArrowheads="1"/>
          </p:cNvSpPr>
          <p:nvPr/>
        </p:nvSpPr>
        <p:spPr bwMode="auto">
          <a:xfrm>
            <a:off x="1752600" y="4419600"/>
            <a:ext cx="7239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Thủy thủ trên chiến hạm Pô-tem-kin khởi nghĩa.</a:t>
            </a:r>
          </a:p>
        </p:txBody>
      </p:sp>
      <p:sp>
        <p:nvSpPr>
          <p:cNvPr id="12320" name="Text Box 97"/>
          <p:cNvSpPr txBox="1">
            <a:spLocks noChangeArrowheads="1"/>
          </p:cNvSpPr>
          <p:nvPr/>
        </p:nvSpPr>
        <p:spPr bwMode="auto">
          <a:xfrm>
            <a:off x="1752600" y="5791200"/>
            <a:ext cx="7239000" cy="138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nl-NL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Cách mạng chấm dứt.</a:t>
            </a:r>
          </a:p>
          <a:p>
            <a:pPr>
              <a:spcBef>
                <a:spcPct val="50000"/>
              </a:spcBef>
              <a:buFontTx/>
              <a:buNone/>
            </a:pPr>
            <a:endParaRPr lang="en-US" altLang="en-US" sz="20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50000"/>
              </a:spcBef>
              <a:buFontTx/>
              <a:buNone/>
            </a:pPr>
            <a:r>
              <a:rPr lang="en-US" alt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</p:txBody>
      </p:sp>
    </p:spTree>
  </p:cSld>
  <p:clrMapOvr>
    <a:masterClrMapping/>
  </p:clrMapOvr>
  <p:transition spd="med" advTm="40737">
    <p:comb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loud Callout 3"/>
          <p:cNvSpPr/>
          <p:nvPr/>
        </p:nvSpPr>
        <p:spPr>
          <a:xfrm>
            <a:off x="2286000" y="152119"/>
            <a:ext cx="4191000" cy="3352800"/>
          </a:xfrm>
          <a:prstGeom prst="cloudCallout">
            <a:avLst>
              <a:gd name="adj1" fmla="val 12432"/>
              <a:gd name="adj2" fmla="val 41820"/>
            </a:avLst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50000"/>
              </a:spcBef>
              <a:defRPr/>
            </a:pPr>
            <a:r>
              <a:rPr lang="en-US" altLang="en-US" sz="2800" b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altLang="en-US" sz="28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altLang="en-US" sz="28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altLang="en-US" sz="28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chứng</a:t>
            </a:r>
            <a:r>
              <a:rPr lang="en-US" altLang="en-US" sz="28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tỏ</a:t>
            </a:r>
            <a:r>
              <a:rPr lang="en-US" altLang="en-US" sz="28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Đảng</a:t>
            </a:r>
            <a:r>
              <a:rPr lang="en-US" altLang="en-US" sz="28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altLang="en-US" sz="28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altLang="en-US" sz="28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xã</a:t>
            </a:r>
            <a:r>
              <a:rPr lang="en-US" altLang="en-US" sz="28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hội</a:t>
            </a:r>
            <a:r>
              <a:rPr lang="en-US" altLang="en-US" sz="28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altLang="en-US" sz="28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chủ</a:t>
            </a:r>
            <a:r>
              <a:rPr lang="en-US" altLang="en-US" sz="28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Nga </a:t>
            </a:r>
            <a:r>
              <a:rPr lang="en-US" altLang="en-US" sz="2800" b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altLang="en-US" sz="28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Đảng</a:t>
            </a:r>
            <a:r>
              <a:rPr lang="en-US" altLang="en-US" sz="28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kiểu</a:t>
            </a:r>
            <a:r>
              <a:rPr lang="en-US" altLang="en-US" sz="28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mới</a:t>
            </a:r>
            <a:r>
              <a:rPr lang="en-US" altLang="en-US" sz="28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8" name="Text Box 7"/>
          <p:cNvSpPr txBox="1">
            <a:spLocks noChangeArrowheads="1"/>
          </p:cNvSpPr>
          <p:nvPr/>
        </p:nvSpPr>
        <p:spPr bwMode="auto">
          <a:xfrm>
            <a:off x="320675" y="3636963"/>
            <a:ext cx="8485188" cy="831850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nl-NL" alt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Triệt để đấu tranh vì quyền lợi của giai cấp công nhân, mang tính giai cấp, tính chiến đấu triệt để.</a:t>
            </a:r>
            <a:endParaRPr lang="nl-NL" altLang="en-US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260350" y="4706938"/>
            <a:ext cx="8515350" cy="830262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nl-NL" alt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Chống chủ nghĩa cơ hội và tuân theo những nguyên lý của chủ nghĩa Mác.</a:t>
            </a:r>
            <a:endParaRPr lang="nl-NL" altLang="en-US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260350" y="5943600"/>
            <a:ext cx="8515350" cy="461963"/>
          </a:xfrm>
          <a:prstGeom prst="rect">
            <a:avLst/>
          </a:prstGeom>
          <a:solidFill>
            <a:schemeClr val="accent2"/>
          </a:solidFill>
          <a:ln w="9525">
            <a:solidFill>
              <a:srgbClr val="000000"/>
            </a:solidFill>
            <a:miter lim="800000"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nl-NL" alt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Dựa vào quần chúng nhân dân và lãnh đạo nhân dân đấutranh.</a:t>
            </a:r>
            <a:endParaRPr lang="nl-NL" altLang="en-US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246" name="Rectangle 3"/>
          <p:cNvSpPr>
            <a:spLocks noChangeArrowheads="1"/>
          </p:cNvSpPr>
          <p:nvPr/>
        </p:nvSpPr>
        <p:spPr bwMode="auto">
          <a:xfrm>
            <a:off x="0" y="0"/>
            <a:ext cx="1841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nl-NL" altLang="en-US" sz="180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med" advTm="21465"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6" grpId="0" animBg="1"/>
      <p:bldP spid="7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buNone/>
              <a:defRPr sz="1200" b="0" i="0" u="none" strike="noStrike" cap="none">
                <a:solidFill>
                  <a:schemeClr val="dk1"/>
                </a:solidFill>
                <a:latin typeface="Cabin Condensed"/>
                <a:ea typeface="Cabin Condensed"/>
                <a:cs typeface="Cabin Condensed"/>
                <a:sym typeface="Cabin Condensed"/>
              </a:defRPr>
            </a:lvl1pPr>
            <a:lvl2pPr marR="0"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buNone/>
              <a:defRPr sz="1200" b="0" i="0" u="none" strike="noStrike" cap="none">
                <a:solidFill>
                  <a:schemeClr val="dk1"/>
                </a:solidFill>
                <a:latin typeface="Cabin Condensed"/>
                <a:ea typeface="Cabin Condensed"/>
                <a:cs typeface="Cabin Condensed"/>
                <a:sym typeface="Cabin Condensed"/>
              </a:defRPr>
            </a:lvl2pPr>
            <a:lvl3pPr marR="0"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buNone/>
              <a:defRPr sz="1200" b="0" i="0" u="none" strike="noStrike" cap="none">
                <a:solidFill>
                  <a:schemeClr val="dk1"/>
                </a:solidFill>
                <a:latin typeface="Cabin Condensed"/>
                <a:ea typeface="Cabin Condensed"/>
                <a:cs typeface="Cabin Condensed"/>
                <a:sym typeface="Cabin Condensed"/>
              </a:defRPr>
            </a:lvl3pPr>
            <a:lvl4pPr marR="0"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buNone/>
              <a:defRPr sz="1200" b="0" i="0" u="none" strike="noStrike" cap="none">
                <a:solidFill>
                  <a:schemeClr val="dk1"/>
                </a:solidFill>
                <a:latin typeface="Cabin Condensed"/>
                <a:ea typeface="Cabin Condensed"/>
                <a:cs typeface="Cabin Condensed"/>
                <a:sym typeface="Cabin Condensed"/>
              </a:defRPr>
            </a:lvl4pPr>
            <a:lvl5pPr marR="0"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buNone/>
              <a:defRPr sz="1200" b="0" i="0" u="none" strike="noStrike" cap="none">
                <a:solidFill>
                  <a:schemeClr val="dk1"/>
                </a:solidFill>
                <a:latin typeface="Cabin Condensed"/>
                <a:ea typeface="Cabin Condensed"/>
                <a:cs typeface="Cabin Condensed"/>
                <a:sym typeface="Cabin Condensed"/>
              </a:defRPr>
            </a:lvl5pPr>
            <a:lvl6pPr marR="0"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buNone/>
              <a:defRPr sz="1200" b="0" i="0" u="none" strike="noStrike" cap="none">
                <a:solidFill>
                  <a:schemeClr val="dk1"/>
                </a:solidFill>
                <a:latin typeface="Cabin Condensed"/>
                <a:ea typeface="Cabin Condensed"/>
                <a:cs typeface="Cabin Condensed"/>
                <a:sym typeface="Cabin Condensed"/>
              </a:defRPr>
            </a:lvl6pPr>
            <a:lvl7pPr marR="0"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buNone/>
              <a:defRPr sz="1200" b="0" i="0" u="none" strike="noStrike" cap="none">
                <a:solidFill>
                  <a:schemeClr val="dk1"/>
                </a:solidFill>
                <a:latin typeface="Cabin Condensed"/>
                <a:ea typeface="Cabin Condensed"/>
                <a:cs typeface="Cabin Condensed"/>
                <a:sym typeface="Cabin Condensed"/>
              </a:defRPr>
            </a:lvl7pPr>
            <a:lvl8pPr marR="0"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buNone/>
              <a:defRPr sz="1200" b="0" i="0" u="none" strike="noStrike" cap="none">
                <a:solidFill>
                  <a:schemeClr val="dk1"/>
                </a:solidFill>
                <a:latin typeface="Cabin Condensed"/>
                <a:ea typeface="Cabin Condensed"/>
                <a:cs typeface="Cabin Condensed"/>
                <a:sym typeface="Cabin Condensed"/>
              </a:defRPr>
            </a:lvl8pPr>
            <a:lvl9pPr marR="0"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buNone/>
              <a:defRPr sz="1200" b="0" i="0" u="none" strike="noStrike" cap="none">
                <a:solidFill>
                  <a:schemeClr val="dk1"/>
                </a:solidFill>
                <a:latin typeface="Cabin Condensed"/>
                <a:ea typeface="Cabin Condensed"/>
                <a:cs typeface="Cabin Condensed"/>
                <a:sym typeface="Cabin Condensed"/>
              </a:defRPr>
            </a:lvl9pPr>
          </a:lstStyle>
          <a:p>
            <a:pPr algn="r"/>
            <a:fld id="{00000000-1234-1234-1234-123412341234}" type="slidenum">
              <a:rPr lang="en-GB" smtClean="0"/>
              <a:t>23</a:t>
            </a:fld>
            <a:endParaRPr lang="en-GB"/>
          </a:p>
        </p:txBody>
      </p:sp>
      <p:pic>
        <p:nvPicPr>
          <p:cNvPr id="4098" name="Picture 2" descr="Russian Revolution of 1905 - YouTub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800600" cy="55236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The 1905 Revolutio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0"/>
            <a:ext cx="4343400" cy="55422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1981200" y="5715000"/>
            <a:ext cx="6051884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nl-NL" altLang="vi-VN" sz="25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Cuối</a:t>
            </a:r>
            <a:r>
              <a:rPr lang="nl-NL" altLang="vi-VN" sz="25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altLang="vi-VN" sz="25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nl-NL" altLang="vi-VN" sz="25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1904 </a:t>
            </a:r>
            <a:r>
              <a:rPr lang="nl-NL" altLang="vi-VN" sz="25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nl-NL" altLang="vi-VN" sz="25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altLang="vi-VN" sz="25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cuộc</a:t>
            </a:r>
            <a:r>
              <a:rPr lang="nl-NL" altLang="vi-VN" sz="25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altLang="vi-VN" sz="25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bãi</a:t>
            </a:r>
            <a:r>
              <a:rPr lang="nl-NL" altLang="vi-VN" sz="25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altLang="vi-VN" sz="25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nl-NL" altLang="vi-VN" sz="25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altLang="vi-VN" sz="25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nổ</a:t>
            </a:r>
            <a:r>
              <a:rPr lang="nl-NL" altLang="vi-VN" sz="25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ra.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9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500" fill="hold"/>
                                            <p:tgtEl>
                                              <p:spTgt spid="409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500" fill="hold"/>
                                            <p:tgtEl>
                                              <p:spTgt spid="409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2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10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1" dur="500" fill="hold"/>
                                            <p:tgtEl>
                                              <p:spTgt spid="410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2" dur="500" fill="hold"/>
                                            <p:tgtEl>
                                              <p:spTgt spid="410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4" presetID="2" presetClass="entr" presetSubtype="8" fill="hold" grpId="0" nodeType="after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6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7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9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409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409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10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500" fill="hold"/>
                                            <p:tgtEl>
                                              <p:spTgt spid="410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500" fill="hold"/>
                                            <p:tgtEl>
                                              <p:spTgt spid="410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4" presetID="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6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7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/>
        </p:bldLst>
      </p:timing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buNone/>
              <a:defRPr sz="1200" b="0" i="0" u="none" strike="noStrike" cap="none">
                <a:solidFill>
                  <a:schemeClr val="dk1"/>
                </a:solidFill>
                <a:latin typeface="Cabin Condensed"/>
                <a:ea typeface="Cabin Condensed"/>
                <a:cs typeface="Cabin Condensed"/>
                <a:sym typeface="Cabin Condensed"/>
              </a:defRPr>
            </a:lvl1pPr>
            <a:lvl2pPr marR="0"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buNone/>
              <a:defRPr sz="1200" b="0" i="0" u="none" strike="noStrike" cap="none">
                <a:solidFill>
                  <a:schemeClr val="dk1"/>
                </a:solidFill>
                <a:latin typeface="Cabin Condensed"/>
                <a:ea typeface="Cabin Condensed"/>
                <a:cs typeface="Cabin Condensed"/>
                <a:sym typeface="Cabin Condensed"/>
              </a:defRPr>
            </a:lvl2pPr>
            <a:lvl3pPr marR="0"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buNone/>
              <a:defRPr sz="1200" b="0" i="0" u="none" strike="noStrike" cap="none">
                <a:solidFill>
                  <a:schemeClr val="dk1"/>
                </a:solidFill>
                <a:latin typeface="Cabin Condensed"/>
                <a:ea typeface="Cabin Condensed"/>
                <a:cs typeface="Cabin Condensed"/>
                <a:sym typeface="Cabin Condensed"/>
              </a:defRPr>
            </a:lvl3pPr>
            <a:lvl4pPr marR="0"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buNone/>
              <a:defRPr sz="1200" b="0" i="0" u="none" strike="noStrike" cap="none">
                <a:solidFill>
                  <a:schemeClr val="dk1"/>
                </a:solidFill>
                <a:latin typeface="Cabin Condensed"/>
                <a:ea typeface="Cabin Condensed"/>
                <a:cs typeface="Cabin Condensed"/>
                <a:sym typeface="Cabin Condensed"/>
              </a:defRPr>
            </a:lvl4pPr>
            <a:lvl5pPr marR="0"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buNone/>
              <a:defRPr sz="1200" b="0" i="0" u="none" strike="noStrike" cap="none">
                <a:solidFill>
                  <a:schemeClr val="dk1"/>
                </a:solidFill>
                <a:latin typeface="Cabin Condensed"/>
                <a:ea typeface="Cabin Condensed"/>
                <a:cs typeface="Cabin Condensed"/>
                <a:sym typeface="Cabin Condensed"/>
              </a:defRPr>
            </a:lvl5pPr>
            <a:lvl6pPr marR="0"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buNone/>
              <a:defRPr sz="1200" b="0" i="0" u="none" strike="noStrike" cap="none">
                <a:solidFill>
                  <a:schemeClr val="dk1"/>
                </a:solidFill>
                <a:latin typeface="Cabin Condensed"/>
                <a:ea typeface="Cabin Condensed"/>
                <a:cs typeface="Cabin Condensed"/>
                <a:sym typeface="Cabin Condensed"/>
              </a:defRPr>
            </a:lvl6pPr>
            <a:lvl7pPr marR="0"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buNone/>
              <a:defRPr sz="1200" b="0" i="0" u="none" strike="noStrike" cap="none">
                <a:solidFill>
                  <a:schemeClr val="dk1"/>
                </a:solidFill>
                <a:latin typeface="Cabin Condensed"/>
                <a:ea typeface="Cabin Condensed"/>
                <a:cs typeface="Cabin Condensed"/>
                <a:sym typeface="Cabin Condensed"/>
              </a:defRPr>
            </a:lvl7pPr>
            <a:lvl8pPr marR="0"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buNone/>
              <a:defRPr sz="1200" b="0" i="0" u="none" strike="noStrike" cap="none">
                <a:solidFill>
                  <a:schemeClr val="dk1"/>
                </a:solidFill>
                <a:latin typeface="Cabin Condensed"/>
                <a:ea typeface="Cabin Condensed"/>
                <a:cs typeface="Cabin Condensed"/>
                <a:sym typeface="Cabin Condensed"/>
              </a:defRPr>
            </a:lvl8pPr>
            <a:lvl9pPr marR="0"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buNone/>
              <a:defRPr sz="1200" b="0" i="0" u="none" strike="noStrike" cap="none">
                <a:solidFill>
                  <a:schemeClr val="dk1"/>
                </a:solidFill>
                <a:latin typeface="Cabin Condensed"/>
                <a:ea typeface="Cabin Condensed"/>
                <a:cs typeface="Cabin Condensed"/>
                <a:sym typeface="Cabin Condensed"/>
              </a:defRPr>
            </a:lvl9pPr>
          </a:lstStyle>
          <a:p>
            <a:pPr algn="r"/>
            <a:fld id="{00000000-1234-1234-1234-123412341234}" type="slidenum">
              <a:rPr lang="en-GB" smtClean="0"/>
              <a:t>24</a:t>
            </a:fld>
            <a:endParaRPr lang="en-GB"/>
          </a:p>
        </p:txBody>
      </p:sp>
      <p:pic>
        <p:nvPicPr>
          <p:cNvPr id="2050" name="Picture 2" descr="The Russian revolution of 1905 - YouTub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4589" y="-9378"/>
            <a:ext cx="4150895" cy="68673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The 1905 Russian Revolution – Comrade&amp;#39;s Crie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9378"/>
            <a:ext cx="4954589" cy="68673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500" fill="hold"/>
                                            <p:tgtEl>
                                              <p:spTgt spid="205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500" fill="hold"/>
                                            <p:tgtEl>
                                              <p:spTgt spid="205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1" dur="500" fill="hold"/>
                                            <p:tgtEl>
                                              <p:spTgt spid="205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2" dur="500" fill="hold"/>
                                            <p:tgtEl>
                                              <p:spTgt spid="205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205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205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500" fill="hold"/>
                                            <p:tgtEl>
                                              <p:spTgt spid="205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500" fill="hold"/>
                                            <p:tgtEl>
                                              <p:spTgt spid="205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buNone/>
              <a:defRPr sz="1200" b="0" i="0" u="none" strike="noStrike" cap="none">
                <a:solidFill>
                  <a:schemeClr val="dk1"/>
                </a:solidFill>
                <a:latin typeface="Cabin Condensed"/>
                <a:ea typeface="Cabin Condensed"/>
                <a:cs typeface="Cabin Condensed"/>
                <a:sym typeface="Cabin Condensed"/>
              </a:defRPr>
            </a:lvl1pPr>
            <a:lvl2pPr marR="0"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buNone/>
              <a:defRPr sz="1200" b="0" i="0" u="none" strike="noStrike" cap="none">
                <a:solidFill>
                  <a:schemeClr val="dk1"/>
                </a:solidFill>
                <a:latin typeface="Cabin Condensed"/>
                <a:ea typeface="Cabin Condensed"/>
                <a:cs typeface="Cabin Condensed"/>
                <a:sym typeface="Cabin Condensed"/>
              </a:defRPr>
            </a:lvl2pPr>
            <a:lvl3pPr marR="0"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buNone/>
              <a:defRPr sz="1200" b="0" i="0" u="none" strike="noStrike" cap="none">
                <a:solidFill>
                  <a:schemeClr val="dk1"/>
                </a:solidFill>
                <a:latin typeface="Cabin Condensed"/>
                <a:ea typeface="Cabin Condensed"/>
                <a:cs typeface="Cabin Condensed"/>
                <a:sym typeface="Cabin Condensed"/>
              </a:defRPr>
            </a:lvl3pPr>
            <a:lvl4pPr marR="0"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buNone/>
              <a:defRPr sz="1200" b="0" i="0" u="none" strike="noStrike" cap="none">
                <a:solidFill>
                  <a:schemeClr val="dk1"/>
                </a:solidFill>
                <a:latin typeface="Cabin Condensed"/>
                <a:ea typeface="Cabin Condensed"/>
                <a:cs typeface="Cabin Condensed"/>
                <a:sym typeface="Cabin Condensed"/>
              </a:defRPr>
            </a:lvl4pPr>
            <a:lvl5pPr marR="0"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buNone/>
              <a:defRPr sz="1200" b="0" i="0" u="none" strike="noStrike" cap="none">
                <a:solidFill>
                  <a:schemeClr val="dk1"/>
                </a:solidFill>
                <a:latin typeface="Cabin Condensed"/>
                <a:ea typeface="Cabin Condensed"/>
                <a:cs typeface="Cabin Condensed"/>
                <a:sym typeface="Cabin Condensed"/>
              </a:defRPr>
            </a:lvl5pPr>
            <a:lvl6pPr marR="0"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buNone/>
              <a:defRPr sz="1200" b="0" i="0" u="none" strike="noStrike" cap="none">
                <a:solidFill>
                  <a:schemeClr val="dk1"/>
                </a:solidFill>
                <a:latin typeface="Cabin Condensed"/>
                <a:ea typeface="Cabin Condensed"/>
                <a:cs typeface="Cabin Condensed"/>
                <a:sym typeface="Cabin Condensed"/>
              </a:defRPr>
            </a:lvl6pPr>
            <a:lvl7pPr marR="0"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buNone/>
              <a:defRPr sz="1200" b="0" i="0" u="none" strike="noStrike" cap="none">
                <a:solidFill>
                  <a:schemeClr val="dk1"/>
                </a:solidFill>
                <a:latin typeface="Cabin Condensed"/>
                <a:ea typeface="Cabin Condensed"/>
                <a:cs typeface="Cabin Condensed"/>
                <a:sym typeface="Cabin Condensed"/>
              </a:defRPr>
            </a:lvl7pPr>
            <a:lvl8pPr marR="0"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buNone/>
              <a:defRPr sz="1200" b="0" i="0" u="none" strike="noStrike" cap="none">
                <a:solidFill>
                  <a:schemeClr val="dk1"/>
                </a:solidFill>
                <a:latin typeface="Cabin Condensed"/>
                <a:ea typeface="Cabin Condensed"/>
                <a:cs typeface="Cabin Condensed"/>
                <a:sym typeface="Cabin Condensed"/>
              </a:defRPr>
            </a:lvl8pPr>
            <a:lvl9pPr marR="0"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buNone/>
              <a:defRPr sz="1200" b="0" i="0" u="none" strike="noStrike" cap="none">
                <a:solidFill>
                  <a:schemeClr val="dk1"/>
                </a:solidFill>
                <a:latin typeface="Cabin Condensed"/>
                <a:ea typeface="Cabin Condensed"/>
                <a:cs typeface="Cabin Condensed"/>
                <a:sym typeface="Cabin Condensed"/>
              </a:defRPr>
            </a:lvl9pPr>
          </a:lstStyle>
          <a:p>
            <a:pPr algn="r"/>
            <a:fld id="{00000000-1234-1234-1234-123412341234}" type="slidenum">
              <a:rPr lang="en-GB" smtClean="0"/>
              <a:t>25</a:t>
            </a:fld>
            <a:endParaRPr lang="en-GB"/>
          </a:p>
        </p:txBody>
      </p:sp>
      <p:pic>
        <p:nvPicPr>
          <p:cNvPr id="3074" name="Picture 2" descr="The Russian Revolutions of 1905 and 191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7" y="0"/>
            <a:ext cx="910548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buNone/>
              <a:defRPr sz="1200" b="0" i="0" u="none" strike="noStrike" cap="none">
                <a:solidFill>
                  <a:schemeClr val="dk1"/>
                </a:solidFill>
                <a:latin typeface="Cabin Condensed"/>
                <a:ea typeface="Cabin Condensed"/>
                <a:cs typeface="Cabin Condensed"/>
                <a:sym typeface="Cabin Condensed"/>
              </a:defRPr>
            </a:lvl1pPr>
            <a:lvl2pPr marR="0"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buNone/>
              <a:defRPr sz="1200" b="0" i="0" u="none" strike="noStrike" cap="none">
                <a:solidFill>
                  <a:schemeClr val="dk1"/>
                </a:solidFill>
                <a:latin typeface="Cabin Condensed"/>
                <a:ea typeface="Cabin Condensed"/>
                <a:cs typeface="Cabin Condensed"/>
                <a:sym typeface="Cabin Condensed"/>
              </a:defRPr>
            </a:lvl2pPr>
            <a:lvl3pPr marR="0"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buNone/>
              <a:defRPr sz="1200" b="0" i="0" u="none" strike="noStrike" cap="none">
                <a:solidFill>
                  <a:schemeClr val="dk1"/>
                </a:solidFill>
                <a:latin typeface="Cabin Condensed"/>
                <a:ea typeface="Cabin Condensed"/>
                <a:cs typeface="Cabin Condensed"/>
                <a:sym typeface="Cabin Condensed"/>
              </a:defRPr>
            </a:lvl3pPr>
            <a:lvl4pPr marR="0"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buNone/>
              <a:defRPr sz="1200" b="0" i="0" u="none" strike="noStrike" cap="none">
                <a:solidFill>
                  <a:schemeClr val="dk1"/>
                </a:solidFill>
                <a:latin typeface="Cabin Condensed"/>
                <a:ea typeface="Cabin Condensed"/>
                <a:cs typeface="Cabin Condensed"/>
                <a:sym typeface="Cabin Condensed"/>
              </a:defRPr>
            </a:lvl4pPr>
            <a:lvl5pPr marR="0"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buNone/>
              <a:defRPr sz="1200" b="0" i="0" u="none" strike="noStrike" cap="none">
                <a:solidFill>
                  <a:schemeClr val="dk1"/>
                </a:solidFill>
                <a:latin typeface="Cabin Condensed"/>
                <a:ea typeface="Cabin Condensed"/>
                <a:cs typeface="Cabin Condensed"/>
                <a:sym typeface="Cabin Condensed"/>
              </a:defRPr>
            </a:lvl5pPr>
            <a:lvl6pPr marR="0"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buNone/>
              <a:defRPr sz="1200" b="0" i="0" u="none" strike="noStrike" cap="none">
                <a:solidFill>
                  <a:schemeClr val="dk1"/>
                </a:solidFill>
                <a:latin typeface="Cabin Condensed"/>
                <a:ea typeface="Cabin Condensed"/>
                <a:cs typeface="Cabin Condensed"/>
                <a:sym typeface="Cabin Condensed"/>
              </a:defRPr>
            </a:lvl6pPr>
            <a:lvl7pPr marR="0"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buNone/>
              <a:defRPr sz="1200" b="0" i="0" u="none" strike="noStrike" cap="none">
                <a:solidFill>
                  <a:schemeClr val="dk1"/>
                </a:solidFill>
                <a:latin typeface="Cabin Condensed"/>
                <a:ea typeface="Cabin Condensed"/>
                <a:cs typeface="Cabin Condensed"/>
                <a:sym typeface="Cabin Condensed"/>
              </a:defRPr>
            </a:lvl7pPr>
            <a:lvl8pPr marR="0"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buNone/>
              <a:defRPr sz="1200" b="0" i="0" u="none" strike="noStrike" cap="none">
                <a:solidFill>
                  <a:schemeClr val="dk1"/>
                </a:solidFill>
                <a:latin typeface="Cabin Condensed"/>
                <a:ea typeface="Cabin Condensed"/>
                <a:cs typeface="Cabin Condensed"/>
                <a:sym typeface="Cabin Condensed"/>
              </a:defRPr>
            </a:lvl8pPr>
            <a:lvl9pPr marR="0"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buNone/>
              <a:defRPr sz="1200" b="0" i="0" u="none" strike="noStrike" cap="none">
                <a:solidFill>
                  <a:schemeClr val="dk1"/>
                </a:solidFill>
                <a:latin typeface="Cabin Condensed"/>
                <a:ea typeface="Cabin Condensed"/>
                <a:cs typeface="Cabin Condensed"/>
                <a:sym typeface="Cabin Condensed"/>
              </a:defRPr>
            </a:lvl9pPr>
          </a:lstStyle>
          <a:p>
            <a:pPr algn="r"/>
            <a:fld id="{00000000-1234-1234-1234-123412341234}" type="slidenum">
              <a:rPr lang="en-GB" smtClean="0"/>
              <a:t>26</a:t>
            </a:fld>
            <a:endParaRPr lang="en-GB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2349" t="1872" r="1043" b="10877"/>
          <a:stretch>
            <a:fillRect/>
          </a:stretch>
        </p:blipFill>
        <p:spPr>
          <a:xfrm>
            <a:off x="0" y="0"/>
            <a:ext cx="3561348" cy="685799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68382" y="-50"/>
            <a:ext cx="5582652" cy="685804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1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2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247574" y="1887836"/>
            <a:ext cx="4467426" cy="132343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8000" b="1" dirty="0" err="1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Snell Roundhand" panose="02000603080000090004" pitchFamily="2" charset="77"/>
                <a:ea typeface="Brush Script MT" panose="03060802040406070304" pitchFamily="66" charset="-122"/>
                <a:cs typeface="Brush Script MT" panose="03060802040406070304" pitchFamily="66" charset="-122"/>
              </a:rPr>
              <a:t>Củng</a:t>
            </a:r>
            <a:r>
              <a:rPr lang="en-US" sz="8000" b="1" dirty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Snell Roundhand" panose="02000603080000090004" pitchFamily="2" charset="77"/>
                <a:ea typeface="Brush Script MT" panose="03060802040406070304" pitchFamily="66" charset="-122"/>
                <a:cs typeface="Brush Script MT" panose="03060802040406070304" pitchFamily="66" charset="-122"/>
              </a:rPr>
              <a:t> </a:t>
            </a:r>
            <a:r>
              <a:rPr lang="en-US" sz="8000" b="1" dirty="0" err="1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Snell Roundhand" panose="02000603080000090004" pitchFamily="2" charset="77"/>
                <a:ea typeface="Brush Script MT" panose="03060802040406070304" pitchFamily="66" charset="-122"/>
                <a:cs typeface="Brush Script MT" panose="03060802040406070304" pitchFamily="66" charset="-122"/>
              </a:rPr>
              <a:t>cố</a:t>
            </a:r>
            <a:endParaRPr lang="en-US" sz="8000" b="1" dirty="0">
              <a:ln w="0"/>
              <a:solidFill>
                <a:srgbClr val="FF0000"/>
              </a:solidFill>
              <a:effectLst>
                <a:reflection blurRad="6350" stA="53000" endA="300" endPos="35500" dir="5400000" sy="-90000" algn="bl" rotWithShape="0"/>
              </a:effectLst>
              <a:latin typeface="Snell Roundhand" panose="02000603080000090004" pitchFamily="2" charset="77"/>
              <a:ea typeface="Brush Script MT" panose="03060802040406070304" pitchFamily="66" charset="-122"/>
              <a:cs typeface="Brush Script MT" panose="03060802040406070304" pitchFamily="66" charset="-122"/>
            </a:endParaRPr>
          </a:p>
        </p:txBody>
      </p:sp>
      <p:pic>
        <p:nvPicPr>
          <p:cNvPr id="104451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5700" y="4349750"/>
            <a:ext cx="2146300" cy="165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452" name="Picture 4" descr="Ảnh động Powerpoint CTU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511300" y="1576388"/>
            <a:ext cx="1066800" cy="62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453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3625" y="2524125"/>
            <a:ext cx="3836988" cy="3836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454" name="Graphic 4" descr="Airplane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3253936">
            <a:off x="6553200" y="681038"/>
            <a:ext cx="2073275" cy="2073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227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227" fill="hold">
                                          <p:stCondLst>
                                            <p:cond delay="227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27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78" decel="50000" autoRev="1" fill="hold">
                                          <p:stCondLst>
                                            <p:cond delay="227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68" fill="hold">
                                          <p:stCondLst>
                                            <p:cond delay="43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0" y="2074863"/>
            <a:ext cx="2222500" cy="1484312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x-none" sz="4000" dirty="0"/>
              <a:t>Chọn đáp án đúng</a:t>
            </a: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100" y="3922713"/>
            <a:ext cx="1701800" cy="1054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2540000" y="1001713"/>
            <a:ext cx="6450013" cy="42511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120000"/>
              </a:lnSpc>
              <a:spcBef>
                <a:spcPts val="10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anose="020B0602020104020603" pitchFamily="34" charset="0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0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5pPr>
            <a:lvl6pPr marL="2514600" indent="-2286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6pPr>
            <a:lvl7pPr marL="2971800" indent="-2286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7pPr>
            <a:lvl8pPr marL="3429000" indent="-2286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8pPr>
            <a:lvl9pPr marL="3886200" indent="-2286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9pPr>
          </a:lstStyle>
          <a:p>
            <a:pPr algn="ctr">
              <a:lnSpc>
                <a:spcPct val="150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1: 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đấu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đầu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tiên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giai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cấp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algn="just">
              <a:lnSpc>
                <a:spcPct val="150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Mít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tinh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tình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50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Bãi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endParaRPr lang="en-US" alt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C. </a:t>
            </a: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Khởi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nghĩa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50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D. </a:t>
            </a: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Đập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phá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móc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3" name="Oval 12"/>
          <p:cNvSpPr/>
          <p:nvPr/>
        </p:nvSpPr>
        <p:spPr>
          <a:xfrm>
            <a:off x="2540000" y="4688045"/>
            <a:ext cx="461963" cy="508000"/>
          </a:xfrm>
          <a:prstGeom prst="ellipse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>
              <a:defRPr/>
            </a:pPr>
            <a:endParaRPr lang="x-none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" grpId="0"/>
      <p:bldP spid="13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0" y="2074863"/>
            <a:ext cx="2222500" cy="1484312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x-none" sz="4000" dirty="0"/>
              <a:t>Chọn đáp án đúng</a:t>
            </a: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100" y="3922713"/>
            <a:ext cx="1701800" cy="1054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1752600" y="1001713"/>
            <a:ext cx="7237413" cy="2181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120000"/>
              </a:lnSpc>
              <a:spcBef>
                <a:spcPts val="10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anose="020B0602020104020603" pitchFamily="34" charset="0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0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5pPr>
            <a:lvl6pPr marL="2514600" indent="-2286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6pPr>
            <a:lvl7pPr marL="2971800" indent="-2286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7pPr>
            <a:lvl8pPr marL="3429000" indent="-2286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8pPr>
            <a:lvl9pPr marL="3886200" indent="-2286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9pPr>
          </a:lstStyle>
          <a:p>
            <a:pPr algn="ctr">
              <a:lnSpc>
                <a:spcPct val="150000"/>
              </a:lnSpc>
              <a:spcBef>
                <a:spcPct val="0"/>
              </a:spcBef>
              <a:buClrTx/>
              <a:buFontTx/>
              <a:buNone/>
            </a:pPr>
            <a:r>
              <a:rPr lang="vi-VN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 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vi-VN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Cuộc đấu tranh của công nhân thể hiện rõ tính chất quần chúng, rộng lớn nhất là cuộc đấu tranh nào?</a:t>
            </a:r>
          </a:p>
          <a:p>
            <a:pPr algn="ctr">
              <a:lnSpc>
                <a:spcPct val="150000"/>
              </a:lnSpc>
              <a:spcBef>
                <a:spcPct val="0"/>
              </a:spcBef>
              <a:buClrTx/>
              <a:buFontTx/>
              <a:buNone/>
            </a:pPr>
            <a:endParaRPr lang="vi-VN" altLang="en-US" sz="21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Oval 12"/>
          <p:cNvSpPr/>
          <p:nvPr/>
        </p:nvSpPr>
        <p:spPr>
          <a:xfrm>
            <a:off x="2803525" y="3057525"/>
            <a:ext cx="461963" cy="508000"/>
          </a:xfrm>
          <a:prstGeom prst="ellipse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>
              <a:defRPr/>
            </a:pPr>
            <a:endParaRPr lang="x-none"/>
          </a:p>
        </p:txBody>
      </p:sp>
      <p:sp>
        <p:nvSpPr>
          <p:cNvPr id="108550" name="Rectangle 2"/>
          <p:cNvSpPr>
            <a:spLocks noChangeArrowheads="1"/>
          </p:cNvSpPr>
          <p:nvPr/>
        </p:nvSpPr>
        <p:spPr bwMode="auto">
          <a:xfrm>
            <a:off x="2895600" y="2497932"/>
            <a:ext cx="5429250" cy="2354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120000"/>
              </a:lnSpc>
              <a:spcBef>
                <a:spcPts val="10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anose="020B0602020104020603" pitchFamily="34" charset="0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0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5pPr>
            <a:lvl6pPr marL="2514600" indent="-2286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6pPr>
            <a:lvl7pPr marL="2971800" indent="-2286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7pPr>
            <a:lvl8pPr marL="3429000" indent="-2286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8pPr>
            <a:lvl9pPr marL="3886200" indent="-2286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vi-VN" altLang="en-US" sz="2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A. Khởi nghĩa của công nhân Pa-ri</a:t>
            </a:r>
          </a:p>
          <a:p>
            <a:pPr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endParaRPr lang="vi-VN" altLang="en-US" sz="2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vi-VN" altLang="en-US" sz="2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B. “ Phong trào Hiến Chương” ở Anh</a:t>
            </a:r>
          </a:p>
          <a:p>
            <a:pPr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endParaRPr lang="vi-VN" altLang="en-US" sz="2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vi-VN" altLang="en-US" sz="2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C. Khởi nghĩa của công nhân Sơ-lê-din</a:t>
            </a:r>
          </a:p>
          <a:p>
            <a:pPr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endParaRPr lang="vi-VN" altLang="en-US" sz="2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vi-VN" altLang="en-US" sz="2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D. Khởi nghĩa của thợ Li-ông năm 1834</a:t>
            </a:r>
            <a:endParaRPr lang="en-US" altLang="en-US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" grpId="0"/>
      <p:bldP spid="1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350" y="0"/>
            <a:ext cx="8991600" cy="1749424"/>
          </a:xfrm>
        </p:spPr>
        <p:txBody>
          <a:bodyPr>
            <a:normAutofit fontScale="90000"/>
          </a:bodyPr>
          <a:lstStyle/>
          <a:p>
            <a:r>
              <a:rPr lang="en-US" alt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I. </a:t>
            </a:r>
            <a:r>
              <a:rPr lang="en-US" alt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alt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alt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alt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alt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đấu</a:t>
            </a:r>
            <a:r>
              <a:rPr lang="en-US" alt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r>
              <a:rPr lang="en-US" alt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alt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phong</a:t>
            </a:r>
            <a:r>
              <a:rPr lang="en-US" alt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trào</a:t>
            </a:r>
            <a:r>
              <a:rPr lang="en-US" alt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alt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alt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alt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alt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en-US" alt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altLang="en-US" sz="3100" b="1" u="sng" dirty="0">
                <a:solidFill>
                  <a:srgbClr val="0041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altLang="en-US" sz="3100" b="1" u="sng" dirty="0" err="1">
                <a:solidFill>
                  <a:srgbClr val="0041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altLang="en-US" sz="3100" b="1" u="sng" dirty="0">
                <a:solidFill>
                  <a:srgbClr val="0041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100" b="1" u="sng" dirty="0" err="1">
                <a:solidFill>
                  <a:srgbClr val="0041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endParaRPr lang="en-US" sz="3100" u="sng" dirty="0">
              <a:solidFill>
                <a:srgbClr val="0041C4"/>
              </a:solidFill>
            </a:endParaRPr>
          </a:p>
        </p:txBody>
      </p:sp>
      <p:sp>
        <p:nvSpPr>
          <p:cNvPr id="5" name="AutoShape 60"/>
          <p:cNvSpPr>
            <a:spLocks noGrp="1" noChangeArrowheads="1"/>
          </p:cNvSpPr>
          <p:nvPr>
            <p:ph sz="half" idx="2"/>
          </p:nvPr>
        </p:nvSpPr>
        <p:spPr bwMode="auto">
          <a:xfrm>
            <a:off x="1905000" y="2209800"/>
            <a:ext cx="4612737" cy="3880773"/>
          </a:xfrm>
          <a:prstGeom prst="cloudCallout">
            <a:avLst>
              <a:gd name="adj1" fmla="val -78459"/>
              <a:gd name="adj2" fmla="val -40410"/>
            </a:avLst>
          </a:prstGeom>
          <a:solidFill>
            <a:schemeClr val="bg1"/>
          </a:solidFill>
          <a:ln w="57150">
            <a:solidFill>
              <a:schemeClr val="tx1">
                <a:lumMod val="95000"/>
                <a:lumOff val="5000"/>
              </a:schemeClr>
            </a:solidFill>
            <a:round/>
          </a:ln>
        </p:spPr>
        <p:txBody>
          <a:bodyPr>
            <a:normAutofit lnSpcReduction="10000"/>
          </a:bodyPr>
          <a:lstStyle/>
          <a:p>
            <a:pPr marL="0" indent="0" algn="ctr" eaLnBrk="1" hangingPunct="1">
              <a:spcBef>
                <a:spcPct val="50000"/>
              </a:spcBef>
              <a:buNone/>
              <a:defRPr/>
            </a:pPr>
            <a:r>
              <a:rPr lang="en-US" alt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alt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alt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alt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dẫn</a:t>
            </a:r>
            <a:r>
              <a:rPr lang="en-US" alt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alt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phong</a:t>
            </a:r>
            <a:r>
              <a:rPr lang="en-US" alt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trào</a:t>
            </a:r>
            <a:r>
              <a:rPr lang="en-US" alt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alt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alt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alt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alt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altLang="en-US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437984" y="857251"/>
            <a:ext cx="6706016" cy="40737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defRPr/>
            </a:pPr>
            <a:r>
              <a:rPr lang="vi-VN" sz="2400" b="1" dirty="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Câu 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3</a:t>
            </a:r>
            <a:r>
              <a:rPr lang="vi-VN" sz="2400" b="1" dirty="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:</a:t>
            </a:r>
            <a:r>
              <a:rPr lang="vi-VN" sz="2400" dirty="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 </a:t>
            </a:r>
            <a:r>
              <a:rPr lang="vi-VN" sz="2400" b="1" dirty="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Cuộc cách mạng Nga </a:t>
            </a:r>
          </a:p>
          <a:p>
            <a:pPr lvl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defRPr/>
            </a:pPr>
            <a:r>
              <a:rPr lang="vi-VN" sz="2400" b="1" dirty="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1905-1907 do giai cấp nào lãnh đạo?</a:t>
            </a:r>
          </a:p>
          <a:p>
            <a:pPr marL="514350" indent="-514350"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+mj-lt"/>
              <a:buAutoNum type="alphaUcPeriod"/>
              <a:defRPr/>
            </a:pPr>
            <a:r>
              <a:rPr lang="vi-VN" sz="3200" dirty="0">
                <a:solidFill>
                  <a:prstClr val="black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Giai cấp vô sản</a:t>
            </a:r>
          </a:p>
          <a:p>
            <a:pPr lvl="0"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Font typeface="+mj-lt"/>
              <a:buAutoNum type="alphaUcPeriod"/>
              <a:defRPr/>
            </a:pPr>
            <a:r>
              <a:rPr lang="vi-VN" sz="3200" dirty="0">
                <a:solidFill>
                  <a:prstClr val="black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Giai cấp nông dân</a:t>
            </a:r>
          </a:p>
          <a:p>
            <a:pPr lvl="0"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Font typeface="+mj-lt"/>
              <a:buAutoNum type="alphaUcPeriod"/>
              <a:defRPr/>
            </a:pPr>
            <a:r>
              <a:rPr lang="vi-VN" sz="3200" dirty="0">
                <a:solidFill>
                  <a:prstClr val="black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Giai cấp tư sản</a:t>
            </a:r>
          </a:p>
          <a:p>
            <a:pPr lvl="0"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Font typeface="+mj-lt"/>
              <a:buAutoNum type="alphaUcPeriod"/>
              <a:defRPr/>
            </a:pPr>
            <a:r>
              <a:rPr lang="vi-VN" sz="3200" dirty="0">
                <a:solidFill>
                  <a:prstClr val="black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Giai cấp tiểu tư sản</a:t>
            </a:r>
            <a:endParaRPr lang="x-none" dirty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0" y="2075280"/>
            <a:ext cx="2222500" cy="1483800"/>
          </a:xfrm>
        </p:spPr>
        <p:txBody>
          <a:bodyPr>
            <a:normAutofit fontScale="90000"/>
          </a:bodyPr>
          <a:lstStyle/>
          <a:p>
            <a:r>
              <a:rPr lang="x-none" sz="4000" dirty="0"/>
              <a:t>Chọn đáp án đúng</a:t>
            </a:r>
          </a:p>
        </p:txBody>
      </p:sp>
      <p:sp>
        <p:nvSpPr>
          <p:cNvPr id="7" name="Oval 6"/>
          <p:cNvSpPr/>
          <p:nvPr/>
        </p:nvSpPr>
        <p:spPr>
          <a:xfrm>
            <a:off x="2437984" y="2278700"/>
            <a:ext cx="469901" cy="508000"/>
          </a:xfrm>
          <a:prstGeom prst="ellipse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700" y="3862710"/>
            <a:ext cx="1701800" cy="1054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fade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grpId="0" nodeType="after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0" presetID="2" presetClass="entr" presetSubtype="4" fill="hold" nodeType="after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36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2" dur="500" fill="hold"/>
                                            <p:tgtEl>
                                              <p:spTgt spid="1536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3" dur="500" fill="hold"/>
                                            <p:tgtEl>
                                              <p:spTgt spid="1536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5" presetID="41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7" dur="25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x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8" dur="25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9" dur="25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/10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h+.0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0" dur="25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w/10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w+.0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1" dur="250" tmFilter="0,0; .5, 1; 1, 1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2" fill="hold">
                          <p:stCondLst>
                            <p:cond delay="indefinite"/>
                          </p:stCondLst>
                          <p:childTnLst>
                            <p:par>
                              <p:cTn id="2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4" presetID="2" presetClass="entr" presetSubtype="1" fill="hold" grpId="0" nodeType="click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6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7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" grpId="0"/>
          <p:bldP spid="5" grpId="0"/>
          <p:bldP spid="7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0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36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2" dur="500" fill="hold"/>
                                            <p:tgtEl>
                                              <p:spTgt spid="1536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1536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5" presetID="41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7" dur="25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x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8" dur="25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9" dur="25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/10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h+.0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0" dur="25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w/10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w+.0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1" dur="250" tmFilter="0,0; .5, 1; 1, 1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2" fill="hold">
                          <p:stCondLst>
                            <p:cond delay="indefinite"/>
                          </p:stCondLst>
                          <p:childTnLst>
                            <p:par>
                              <p:cTn id="2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4" presetID="2" presetClass="entr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6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7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" grpId="0"/>
          <p:bldP spid="5" grpId="0"/>
          <p:bldP spid="7" grpId="0" animBg="1"/>
        </p:bldLst>
      </p:timing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Title 4"/>
          <p:cNvSpPr>
            <a:spLocks noGrp="1" noChangeArrowheads="1"/>
          </p:cNvSpPr>
          <p:nvPr>
            <p:ph type="title"/>
          </p:nvPr>
        </p:nvSpPr>
        <p:spPr>
          <a:xfrm>
            <a:off x="152400" y="220614"/>
            <a:ext cx="8991600" cy="1281113"/>
          </a:xfrm>
        </p:spPr>
        <p:txBody>
          <a:bodyPr>
            <a:normAutofit fontScale="90000"/>
          </a:bodyPr>
          <a:lstStyle/>
          <a:p>
            <a:pPr algn="ctr"/>
            <a:r>
              <a:rPr lang="en-US" altLang="en-US" sz="2400" b="1" u="sng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CHỦ ĐỀ:</a:t>
            </a:r>
            <a:br>
              <a:rPr lang="en-US" altLang="en-US" sz="2400" b="1" u="sng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altLang="en-US" sz="2400" b="1" u="sng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altLang="en-US" sz="2400" b="1" u="sng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PHONG TRÀO CÔNG NHÂN CUỐI THẾ KỶ XVIII - ĐẦU TK XX</a:t>
            </a:r>
          </a:p>
        </p:txBody>
      </p:sp>
      <p:sp>
        <p:nvSpPr>
          <p:cNvPr id="110595" name="Title 4"/>
          <p:cNvSpPr txBox="1"/>
          <p:nvPr/>
        </p:nvSpPr>
        <p:spPr bwMode="auto">
          <a:xfrm>
            <a:off x="2819400" y="1676400"/>
            <a:ext cx="2895600" cy="442913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/>
          <a:lstStyle>
            <a:lvl1pPr defTabSz="457200">
              <a:spcBef>
                <a:spcPts val="1000"/>
              </a:spcBef>
              <a:buClr>
                <a:schemeClr val="accent1"/>
              </a:buClr>
              <a:buFont typeface="Wingdings 3" panose="05040102010807070707" charset="2"/>
              <a:buChar char=""/>
              <a:defRPr>
                <a:solidFill>
                  <a:srgbClr val="404040"/>
                </a:solidFill>
                <a:latin typeface="Century Gothic" panose="020B0502020202020204" pitchFamily="34" charset="0"/>
              </a:defRPr>
            </a:lvl1pPr>
            <a:lvl2pPr marL="742950" indent="-285750" defTabSz="457200">
              <a:spcBef>
                <a:spcPts val="1000"/>
              </a:spcBef>
              <a:buClr>
                <a:schemeClr val="accent1"/>
              </a:buClr>
              <a:buFont typeface="Wingdings 3" panose="05040102010807070707" charset="2"/>
              <a:buChar char=""/>
              <a:defRPr sz="1600">
                <a:solidFill>
                  <a:srgbClr val="404040"/>
                </a:solidFill>
                <a:latin typeface="Century Gothic" panose="020B0502020202020204" pitchFamily="34" charset="0"/>
              </a:defRPr>
            </a:lvl2pPr>
            <a:lvl3pPr marL="1143000" indent="-228600" defTabSz="457200">
              <a:spcBef>
                <a:spcPts val="1000"/>
              </a:spcBef>
              <a:buClr>
                <a:schemeClr val="accent1"/>
              </a:buClr>
              <a:buFont typeface="Wingdings 3" panose="05040102010807070707" charset="2"/>
              <a:buChar char=""/>
              <a:defRPr sz="1400">
                <a:solidFill>
                  <a:srgbClr val="404040"/>
                </a:solidFill>
                <a:latin typeface="Century Gothic" panose="020B0502020202020204" pitchFamily="34" charset="0"/>
              </a:defRPr>
            </a:lvl3pPr>
            <a:lvl4pPr marL="1600200" indent="-228600" defTabSz="457200">
              <a:spcBef>
                <a:spcPts val="1000"/>
              </a:spcBef>
              <a:buClr>
                <a:schemeClr val="accent1"/>
              </a:buClr>
              <a:buFont typeface="Wingdings 3" panose="05040102010807070707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4pPr>
            <a:lvl5pPr marL="2057400" indent="-228600" defTabSz="457200">
              <a:spcBef>
                <a:spcPts val="1000"/>
              </a:spcBef>
              <a:buClr>
                <a:schemeClr val="accent1"/>
              </a:buClr>
              <a:buFont typeface="Wingdings 3" panose="05040102010807070707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9pPr>
          </a:lstStyle>
          <a:p>
            <a:pPr algn="just">
              <a:spcBef>
                <a:spcPct val="0"/>
              </a:spcBef>
              <a:buClrTx/>
              <a:buFontTx/>
              <a:buNone/>
            </a:pPr>
            <a:r>
              <a:rPr lang="en-US" altLang="en-US" sz="2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NỘI DUNG GHI BÀI:</a:t>
            </a:r>
          </a:p>
          <a:p>
            <a:pPr algn="just">
              <a:spcBef>
                <a:spcPct val="0"/>
              </a:spcBef>
              <a:buClrTx/>
              <a:buFontTx/>
              <a:buNone/>
            </a:pPr>
            <a:endParaRPr lang="en-US" altLang="en-US" sz="20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itle 4"/>
          <p:cNvSpPr txBox="1"/>
          <p:nvPr/>
        </p:nvSpPr>
        <p:spPr bwMode="auto">
          <a:xfrm>
            <a:off x="152400" y="2157999"/>
            <a:ext cx="9144000" cy="5334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rgbClr val="262626"/>
                </a:solidFill>
                <a:latin typeface="+mj-lt"/>
                <a:ea typeface="+mj-ea"/>
                <a:cs typeface="+mj-cs"/>
              </a:defRPr>
            </a:lvl1pPr>
            <a:lvl2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262626"/>
                </a:solidFill>
                <a:latin typeface="Century Gothic" panose="020B0502020202020204" pitchFamily="34" charset="0"/>
              </a:defRPr>
            </a:lvl2pPr>
            <a:lvl3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262626"/>
                </a:solidFill>
                <a:latin typeface="Century Gothic" panose="020B0502020202020204" pitchFamily="34" charset="0"/>
              </a:defRPr>
            </a:lvl3pPr>
            <a:lvl4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262626"/>
                </a:solidFill>
                <a:latin typeface="Century Gothic" panose="020B0502020202020204" pitchFamily="34" charset="0"/>
              </a:defRPr>
            </a:lvl4pPr>
            <a:lvl5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262626"/>
                </a:solidFill>
                <a:latin typeface="Century Gothic" panose="020B0502020202020204" pitchFamily="34" charset="0"/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>
              <a:spcBef>
                <a:spcPts val="600"/>
              </a:spcBef>
              <a:spcAft>
                <a:spcPts val="600"/>
              </a:spcAft>
              <a:defRPr/>
            </a:pPr>
            <a:r>
              <a:rPr lang="en-US" sz="2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I.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đấu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phong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trào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  <a:defRPr/>
            </a:pP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endParaRPr lang="en-US" altLang="en-US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  <a:defRPr/>
            </a:pPr>
            <a:r>
              <a:rPr lang="en-US" sz="2800" b="1" u="sng" dirty="0">
                <a:solidFill>
                  <a:srgbClr val="0041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2800" b="1" u="sng" dirty="0" err="1">
                <a:solidFill>
                  <a:srgbClr val="0041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2800" b="1" u="sng" dirty="0">
                <a:solidFill>
                  <a:srgbClr val="0041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u="sng" dirty="0" err="1">
                <a:solidFill>
                  <a:srgbClr val="0041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endParaRPr lang="en-US" sz="2800" b="1" u="sng" dirty="0">
              <a:solidFill>
                <a:srgbClr val="0041C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FontTx/>
              <a:buChar char="-"/>
              <a:defRPr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áp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bức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bóc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lột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nặng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nề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giờ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tiền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lương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thấp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kiện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lao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tồi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tệ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  <a:defRPr/>
            </a:pPr>
            <a:r>
              <a:rPr lang="en-US" sz="2800" b="1" u="sng" dirty="0">
                <a:solidFill>
                  <a:srgbClr val="0041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2800" b="1" u="sng" dirty="0" err="1">
                <a:solidFill>
                  <a:srgbClr val="0041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b="1" u="sng" dirty="0">
                <a:solidFill>
                  <a:srgbClr val="0041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u="sng" dirty="0" err="1">
                <a:solidFill>
                  <a:srgbClr val="0041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2800" b="1" u="sng" dirty="0">
                <a:solidFill>
                  <a:srgbClr val="0041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u="sng" dirty="0" err="1">
                <a:solidFill>
                  <a:srgbClr val="0041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đấu</a:t>
            </a:r>
            <a:r>
              <a:rPr lang="en-US" sz="2800" b="1" u="sng" dirty="0">
                <a:solidFill>
                  <a:srgbClr val="0041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u="sng" dirty="0" err="1">
                <a:solidFill>
                  <a:srgbClr val="0041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endParaRPr lang="en-US" sz="2800" b="1" u="sng" dirty="0">
              <a:solidFill>
                <a:srgbClr val="0041C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FontTx/>
              <a:buChar char="-"/>
              <a:defRPr/>
            </a:pP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Phong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trào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đập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phá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móc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bãi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FontTx/>
              <a:buChar char="-"/>
              <a:defRPr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Đòi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tăng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lương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giảm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giờ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defRPr/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4"/>
          <p:cNvSpPr txBox="1"/>
          <p:nvPr/>
        </p:nvSpPr>
        <p:spPr bwMode="auto">
          <a:xfrm>
            <a:off x="0" y="152400"/>
            <a:ext cx="9144000" cy="5334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rgbClr val="262626"/>
                </a:solidFill>
                <a:latin typeface="+mj-lt"/>
                <a:ea typeface="+mj-ea"/>
                <a:cs typeface="+mj-cs"/>
              </a:defRPr>
            </a:lvl1pPr>
            <a:lvl2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262626"/>
                </a:solidFill>
                <a:latin typeface="Century Gothic" panose="020B0502020202020204" pitchFamily="34" charset="0"/>
              </a:defRPr>
            </a:lvl2pPr>
            <a:lvl3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262626"/>
                </a:solidFill>
                <a:latin typeface="Century Gothic" panose="020B0502020202020204" pitchFamily="34" charset="0"/>
              </a:defRPr>
            </a:lvl3pPr>
            <a:lvl4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262626"/>
                </a:solidFill>
                <a:latin typeface="Century Gothic" panose="020B0502020202020204" pitchFamily="34" charset="0"/>
              </a:defRPr>
            </a:lvl4pPr>
            <a:lvl5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262626"/>
                </a:solidFill>
                <a:latin typeface="Century Gothic" panose="020B0502020202020204" pitchFamily="34" charset="0"/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>
              <a:spcBef>
                <a:spcPts val="600"/>
              </a:spcBef>
              <a:spcAft>
                <a:spcPts val="600"/>
              </a:spcAft>
              <a:defRPr/>
            </a:pPr>
            <a:r>
              <a:rPr lang="en-US" sz="2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II.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cuộc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đấu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tiêu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endParaRPr lang="en-US" altLang="en-US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  <a:defRPr/>
            </a:pPr>
            <a:endParaRPr lang="en-US" altLang="en-US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defRPr/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8" name="Group 236"/>
          <p:cNvGraphicFramePr/>
          <p:nvPr/>
        </p:nvGraphicFramePr>
        <p:xfrm>
          <a:off x="0" y="686074"/>
          <a:ext cx="9143999" cy="5450657"/>
        </p:xfrm>
        <a:graphic>
          <a:graphicData uri="http://schemas.openxmlformats.org/drawingml/2006/table">
            <a:tbl>
              <a:tblPr>
                <a:tableStyleId>{16D9F66E-5EB9-4882-86FB-DCBF35E3C3E4}</a:tableStyleId>
              </a:tblPr>
              <a:tblGrid>
                <a:gridCol w="865300"/>
                <a:gridCol w="1101292"/>
                <a:gridCol w="1682223"/>
                <a:gridCol w="1562000"/>
                <a:gridCol w="3933184"/>
              </a:tblGrid>
              <a:tr h="72074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en-US" sz="1800" b="1" u="none" strike="noStrike" cap="none" normalizeH="0" baseline="0" dirty="0" err="1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Năm</a:t>
                      </a:r>
                      <a:endParaRPr kumimoji="0" lang="en-US" alt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29" marB="45729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en-US" sz="1800" b="1" u="none" strike="noStrike" cap="none" normalizeH="0" baseline="0" dirty="0" err="1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Nơi</a:t>
                      </a:r>
                      <a:r>
                        <a:rPr kumimoji="0" lang="en-US" altLang="en-US" sz="1800" b="1" u="none" strike="noStrike" cap="none" normalizeH="0" baseline="0" dirty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1800" b="1" u="none" strike="noStrike" cap="none" normalizeH="0" baseline="0" dirty="0" err="1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diễn</a:t>
                      </a:r>
                      <a:r>
                        <a:rPr kumimoji="0" lang="en-US" altLang="en-US" sz="1800" b="1" u="none" strike="noStrike" cap="none" normalizeH="0" baseline="0" dirty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1800" b="1" u="none" strike="noStrike" cap="none" normalizeH="0" baseline="0" dirty="0" err="1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ra</a:t>
                      </a:r>
                      <a:endParaRPr kumimoji="0" lang="en-US" alt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29" marB="45729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en-US" sz="1800" b="1" u="none" strike="noStrike" cap="none" normalizeH="0" baseline="0" dirty="0" err="1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Lực</a:t>
                      </a:r>
                      <a:r>
                        <a:rPr kumimoji="0" lang="en-US" altLang="en-US" sz="1800" b="1" u="none" strike="noStrike" cap="none" normalizeH="0" baseline="0" dirty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1800" b="1" u="none" strike="noStrike" cap="none" normalizeH="0" baseline="0" dirty="0" err="1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lượng</a:t>
                      </a:r>
                      <a:r>
                        <a:rPr kumimoji="0" lang="en-US" altLang="en-US" sz="1800" b="1" u="none" strike="noStrike" cap="none" normalizeH="0" baseline="0" dirty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1800" b="1" u="none" strike="noStrike" cap="none" normalizeH="0" baseline="0" dirty="0" err="1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đấu</a:t>
                      </a:r>
                      <a:r>
                        <a:rPr kumimoji="0" lang="en-US" altLang="en-US" sz="1800" b="1" u="none" strike="noStrike" cap="none" normalizeH="0" baseline="0" dirty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1800" b="1" u="none" strike="noStrike" cap="none" normalizeH="0" baseline="0" dirty="0" err="1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tranh</a:t>
                      </a:r>
                      <a:endParaRPr kumimoji="0" lang="en-US" alt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29" marB="45729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en-US" sz="1800" b="1" u="none" strike="noStrike" cap="none" normalizeH="0" baseline="0" dirty="0" err="1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Hình</a:t>
                      </a:r>
                      <a:r>
                        <a:rPr kumimoji="0" lang="en-US" altLang="en-US" sz="1800" b="1" u="none" strike="noStrike" cap="none" normalizeH="0" baseline="0" dirty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1800" b="1" u="none" strike="noStrike" cap="none" normalizeH="0" baseline="0" dirty="0" err="1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thức</a:t>
                      </a:r>
                      <a:r>
                        <a:rPr kumimoji="0" lang="en-US" altLang="en-US" sz="1800" b="1" u="none" strike="noStrike" cap="none" normalizeH="0" baseline="0" dirty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1800" b="1" u="none" strike="noStrike" cap="none" normalizeH="0" baseline="0" dirty="0" err="1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đấu</a:t>
                      </a:r>
                      <a:r>
                        <a:rPr kumimoji="0" lang="en-US" altLang="en-US" sz="1800" b="1" u="none" strike="noStrike" cap="none" normalizeH="0" baseline="0" dirty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1800" b="1" u="none" strike="noStrike" cap="none" normalizeH="0" baseline="0" dirty="0" err="1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tranh</a:t>
                      </a:r>
                      <a:endParaRPr kumimoji="0" lang="en-US" alt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29" marB="45729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en-US" sz="1800" b="1" u="none" strike="noStrike" cap="none" normalizeH="0" baseline="0" dirty="0" err="1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Mục</a:t>
                      </a:r>
                      <a:r>
                        <a:rPr kumimoji="0" lang="en-US" altLang="en-US" sz="1800" b="1" u="none" strike="noStrike" cap="none" normalizeH="0" baseline="0" dirty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1800" b="1" u="none" strike="noStrike" cap="none" normalizeH="0" baseline="0" dirty="0" err="1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tiêu</a:t>
                      </a:r>
                      <a:r>
                        <a:rPr kumimoji="0" lang="en-US" altLang="en-US" sz="1800" b="1" u="none" strike="noStrike" cap="none" normalizeH="0" baseline="0" dirty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en-US" sz="1800" b="1" u="none" strike="noStrike" cap="none" normalizeH="0" baseline="0" dirty="0" err="1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đấu</a:t>
                      </a:r>
                      <a:r>
                        <a:rPr kumimoji="0" lang="en-US" altLang="en-US" sz="1800" b="1" u="none" strike="noStrike" cap="none" normalizeH="0" baseline="0" dirty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1800" b="1" u="none" strike="noStrike" cap="none" normalizeH="0" baseline="0" dirty="0" err="1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tranh</a:t>
                      </a:r>
                      <a:endParaRPr kumimoji="0" lang="en-US" alt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29" marB="45729" horzOverflow="overflow"/>
                </a:tc>
              </a:tr>
              <a:tr h="88581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en-US" sz="1800" u="none" strike="noStrike" cap="none" normalizeH="0" baseline="0" dirty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1831-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en-US" sz="1800" u="none" strike="noStrike" cap="none" normalizeH="0" baseline="0" dirty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1834</a:t>
                      </a:r>
                      <a:endParaRPr kumimoji="0" lang="en-US" alt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29" marB="45729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en-US" sz="1800" u="none" strike="noStrike" cap="none" normalizeH="0" baseline="0" dirty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Li-</a:t>
                      </a:r>
                      <a:r>
                        <a:rPr kumimoji="0" lang="en-US" altLang="en-US" sz="1800" u="none" strike="noStrike" cap="none" normalizeH="0" baseline="0" dirty="0" err="1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ông</a:t>
                      </a:r>
                      <a:r>
                        <a:rPr kumimoji="0" lang="en-US" altLang="en-US" sz="1800" u="none" strike="noStrike" cap="none" normalizeH="0" baseline="0" dirty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kumimoji="0" lang="en-US" altLang="en-US" sz="1800" u="none" strike="noStrike" cap="none" normalizeH="0" baseline="0" dirty="0" err="1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Pháp</a:t>
                      </a:r>
                      <a:r>
                        <a:rPr kumimoji="0" lang="en-US" altLang="en-US" sz="1800" u="none" strike="noStrike" cap="none" normalizeH="0" baseline="0" dirty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kumimoji="0" lang="en-US" alt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29" marB="45729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en-US" sz="1800" u="none" strike="noStrike" cap="none" normalizeH="0" baseline="0" dirty="0" err="1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Công</a:t>
                      </a:r>
                      <a:r>
                        <a:rPr kumimoji="0" lang="en-US" altLang="en-US" sz="1800" u="none" strike="noStrike" cap="none" normalizeH="0" baseline="0" dirty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1800" u="none" strike="noStrike" cap="none" normalizeH="0" baseline="0" dirty="0" err="1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nhân</a:t>
                      </a:r>
                      <a:r>
                        <a:rPr kumimoji="0" lang="en-US" altLang="en-US" sz="1800" u="none" strike="noStrike" cap="none" normalizeH="0" baseline="0" dirty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1800" u="none" strike="noStrike" cap="none" normalizeH="0" baseline="0" dirty="0" err="1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dệt</a:t>
                      </a:r>
                      <a:endParaRPr kumimoji="0" lang="en-US" alt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29" marB="45729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en-US" sz="1800" u="none" strike="noStrike" cap="none" normalizeH="0" baseline="0" dirty="0" err="1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Khởi</a:t>
                      </a:r>
                      <a:r>
                        <a:rPr kumimoji="0" lang="en-US" altLang="en-US" sz="1800" u="none" strike="noStrike" cap="none" normalizeH="0" baseline="0" dirty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nghĩa </a:t>
                      </a:r>
                      <a:r>
                        <a:rPr kumimoji="0" lang="en-US" altLang="en-US" sz="1800" u="none" strike="noStrike" cap="none" normalizeH="0" baseline="0" dirty="0" err="1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vũ</a:t>
                      </a:r>
                      <a:r>
                        <a:rPr kumimoji="0" lang="en-US" altLang="en-US" sz="1800" u="none" strike="noStrike" cap="none" normalizeH="0" baseline="0" dirty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1800" u="none" strike="noStrike" cap="none" normalizeH="0" baseline="0" dirty="0" err="1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trang</a:t>
                      </a:r>
                      <a:endParaRPr kumimoji="0" lang="en-US" alt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29" marB="45729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en-US" sz="1800" u="none" strike="noStrike" cap="none" normalizeH="0" baseline="0" dirty="0" err="1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Đòi</a:t>
                      </a:r>
                      <a:r>
                        <a:rPr kumimoji="0" lang="en-US" altLang="en-US" sz="1800" u="none" strike="noStrike" cap="none" normalizeH="0" baseline="0" dirty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1800" u="none" strike="noStrike" cap="none" normalizeH="0" baseline="0" dirty="0" err="1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thiết</a:t>
                      </a:r>
                      <a:r>
                        <a:rPr kumimoji="0" lang="en-US" altLang="en-US" sz="1800" u="none" strike="noStrike" cap="none" normalizeH="0" baseline="0" dirty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1800" u="none" strike="noStrike" cap="none" normalizeH="0" baseline="0" dirty="0" err="1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lập</a:t>
                      </a:r>
                      <a:r>
                        <a:rPr kumimoji="0" lang="en-US" altLang="en-US" sz="1800" u="none" strike="noStrike" cap="none" normalizeH="0" baseline="0" dirty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1800" u="none" strike="noStrike" cap="none" normalizeH="0" baseline="0" dirty="0" err="1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chế</a:t>
                      </a:r>
                      <a:r>
                        <a:rPr kumimoji="0" lang="en-US" altLang="en-US" sz="1800" u="none" strike="noStrike" cap="none" normalizeH="0" baseline="0" dirty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1800" u="none" strike="noStrike" cap="none" normalizeH="0" baseline="0" dirty="0" err="1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độ</a:t>
                      </a:r>
                      <a:r>
                        <a:rPr kumimoji="0" lang="en-US" altLang="en-US" sz="1800" u="none" strike="noStrike" cap="none" normalizeH="0" baseline="0" dirty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1800" u="none" strike="noStrike" cap="none" normalizeH="0" baseline="0" dirty="0" err="1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cộng</a:t>
                      </a:r>
                      <a:r>
                        <a:rPr kumimoji="0" lang="en-US" altLang="en-US" sz="1800" u="none" strike="noStrike" cap="none" normalizeH="0" baseline="0" dirty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1800" u="none" strike="noStrike" cap="none" normalizeH="0" baseline="0" dirty="0" err="1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hoà</a:t>
                      </a:r>
                      <a:endParaRPr kumimoji="0" lang="en-US" altLang="en-US" sz="1800" u="none" strike="noStrike" cap="none" normalizeH="0" baseline="0" dirty="0">
                        <a:ln>
                          <a:noFill/>
                        </a:ln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en-US" sz="1800" u="none" strike="noStrike" cap="none" normalizeH="0" baseline="0" dirty="0" err="1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Tăng</a:t>
                      </a:r>
                      <a:r>
                        <a:rPr kumimoji="0" lang="en-US" altLang="en-US" sz="1800" u="none" strike="noStrike" cap="none" normalizeH="0" baseline="0" dirty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1800" u="none" strike="noStrike" cap="none" normalizeH="0" baseline="0" dirty="0" err="1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lương</a:t>
                      </a:r>
                      <a:r>
                        <a:rPr kumimoji="0" lang="en-US" altLang="en-US" sz="1800" u="none" strike="noStrike" cap="none" normalizeH="0" baseline="0" dirty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kumimoji="0" lang="en-US" altLang="en-US" sz="1800" u="none" strike="noStrike" cap="none" normalizeH="0" baseline="0" dirty="0" err="1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giảm</a:t>
                      </a:r>
                      <a:r>
                        <a:rPr kumimoji="0" lang="en-US" altLang="en-US" sz="1800" u="none" strike="noStrike" cap="none" normalizeH="0" baseline="0" dirty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1800" u="none" strike="noStrike" cap="none" normalizeH="0" baseline="0" dirty="0" err="1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giờ</a:t>
                      </a:r>
                      <a:r>
                        <a:rPr kumimoji="0" lang="en-US" altLang="en-US" sz="1800" u="none" strike="noStrike" cap="none" normalizeH="0" baseline="0" dirty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1800" u="none" strike="noStrike" cap="none" normalizeH="0" baseline="0" dirty="0" err="1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làm</a:t>
                      </a:r>
                      <a:r>
                        <a:rPr kumimoji="0" lang="en-US" altLang="en-US" sz="1800" u="none" strike="noStrike" cap="none" normalizeH="0" baseline="0" dirty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kumimoji="0" lang="en-US" alt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29" marB="45729" horzOverflow="overflow"/>
                </a:tc>
              </a:tr>
              <a:tr h="923309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en-US" sz="1800" u="none" strike="noStrike" cap="none" normalizeH="0" baseline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1844</a:t>
                      </a: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29" marB="45729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en-US" sz="1800" u="none" strike="noStrike" cap="none" normalizeH="0" baseline="0" dirty="0" err="1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Sơ</a:t>
                      </a:r>
                      <a:r>
                        <a:rPr kumimoji="0" lang="en-US" altLang="en-US" sz="1800" u="none" strike="noStrike" cap="none" normalizeH="0" baseline="0" dirty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kumimoji="0" lang="en-US" altLang="en-US" sz="1800" u="none" strike="noStrike" cap="none" normalizeH="0" baseline="0" dirty="0" err="1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lê</a:t>
                      </a:r>
                      <a:r>
                        <a:rPr kumimoji="0" lang="en-US" altLang="en-US" sz="1800" u="none" strike="noStrike" cap="none" normalizeH="0" baseline="0" dirty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-din (</a:t>
                      </a:r>
                      <a:r>
                        <a:rPr kumimoji="0" lang="en-US" altLang="en-US" sz="1800" u="none" strike="noStrike" cap="none" normalizeH="0" baseline="0" dirty="0" err="1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Đức</a:t>
                      </a:r>
                      <a:r>
                        <a:rPr kumimoji="0" lang="en-US" altLang="en-US" sz="1800" u="none" strike="noStrike" cap="none" normalizeH="0" baseline="0" dirty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kumimoji="0" lang="en-US" alt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29" marB="45729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en-US" sz="1800" u="none" strike="noStrike" cap="none" normalizeH="0" baseline="0" dirty="0" err="1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Công</a:t>
                      </a:r>
                      <a:r>
                        <a:rPr kumimoji="0" lang="en-US" altLang="en-US" sz="1800" u="none" strike="noStrike" cap="none" normalizeH="0" baseline="0" dirty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1800" u="none" strike="noStrike" cap="none" normalizeH="0" baseline="0" dirty="0" err="1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nhân</a:t>
                      </a:r>
                      <a:r>
                        <a:rPr kumimoji="0" lang="en-US" altLang="en-US" sz="1800" u="none" strike="noStrike" cap="none" normalizeH="0" baseline="0" dirty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1800" u="none" strike="noStrike" cap="none" normalizeH="0" baseline="0" dirty="0" err="1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dệt</a:t>
                      </a:r>
                      <a:endParaRPr kumimoji="0" lang="en-US" alt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29" marB="45729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en-US" sz="1800" u="none" strike="noStrike" cap="none" normalizeH="0" baseline="0" dirty="0" err="1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Khởi</a:t>
                      </a:r>
                      <a:r>
                        <a:rPr kumimoji="0" lang="en-US" altLang="en-US" sz="1800" u="none" strike="noStrike" cap="none" normalizeH="0" baseline="0" dirty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1800" u="none" strike="noStrike" cap="none" normalizeH="0" baseline="0" dirty="0" err="1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nghĩa</a:t>
                      </a:r>
                      <a:r>
                        <a:rPr kumimoji="0" lang="en-US" altLang="en-US" sz="1800" u="none" strike="noStrike" cap="none" normalizeH="0" baseline="0" dirty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1800" u="none" strike="noStrike" cap="none" normalizeH="0" baseline="0" dirty="0" err="1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vũ</a:t>
                      </a:r>
                      <a:r>
                        <a:rPr kumimoji="0" lang="en-US" altLang="en-US" sz="1800" u="none" strike="noStrike" cap="none" normalizeH="0" baseline="0" dirty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1800" u="none" strike="noStrike" cap="none" normalizeH="0" baseline="0" dirty="0" err="1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trang</a:t>
                      </a:r>
                      <a:endParaRPr kumimoji="0" lang="en-US" alt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29" marB="45729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en-US" sz="1800" u="none" strike="noStrike" cap="none" normalizeH="0" baseline="0" dirty="0" err="1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Chống</a:t>
                      </a:r>
                      <a:r>
                        <a:rPr kumimoji="0" lang="en-US" altLang="en-US" sz="1800" u="none" strike="noStrike" cap="none" normalizeH="0" baseline="0" dirty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1800" u="none" strike="noStrike" cap="none" normalizeH="0" baseline="0" dirty="0" err="1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sự</a:t>
                      </a:r>
                      <a:r>
                        <a:rPr kumimoji="0" lang="en-US" altLang="en-US" sz="1800" u="none" strike="noStrike" cap="none" normalizeH="0" baseline="0" dirty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1800" u="none" strike="noStrike" cap="none" normalizeH="0" baseline="0" dirty="0" err="1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hà</a:t>
                      </a:r>
                      <a:r>
                        <a:rPr kumimoji="0" lang="en-US" altLang="en-US" sz="1800" u="none" strike="noStrike" cap="none" normalizeH="0" baseline="0" dirty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1800" u="none" strike="noStrike" cap="none" normalizeH="0" baseline="0" dirty="0" err="1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khắc</a:t>
                      </a:r>
                      <a:r>
                        <a:rPr kumimoji="0" lang="en-US" altLang="en-US" sz="1800" u="none" strike="noStrike" cap="none" normalizeH="0" baseline="0" dirty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1800" u="none" strike="noStrike" cap="none" normalizeH="0" baseline="0" dirty="0" err="1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kumimoji="0" lang="en-US" altLang="en-US" sz="1800" u="none" strike="noStrike" cap="none" normalizeH="0" baseline="0" dirty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1800" u="none" strike="noStrike" cap="none" normalizeH="0" baseline="0" dirty="0" err="1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chủ</a:t>
                      </a:r>
                      <a:r>
                        <a:rPr kumimoji="0" lang="en-US" altLang="en-US" sz="1800" u="none" strike="noStrike" cap="none" normalizeH="0" baseline="0" dirty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1800" u="none" strike="noStrike" cap="none" normalizeH="0" baseline="0" dirty="0" err="1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xưởng</a:t>
                      </a:r>
                      <a:r>
                        <a:rPr kumimoji="0" lang="en-US" altLang="en-US" sz="1800" u="none" strike="noStrike" cap="none" normalizeH="0" baseline="0" dirty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1800" u="none" strike="noStrike" cap="none" normalizeH="0" baseline="0" dirty="0" err="1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và</a:t>
                      </a:r>
                      <a:r>
                        <a:rPr kumimoji="0" lang="en-US" altLang="en-US" sz="1800" u="none" strike="noStrike" cap="none" normalizeH="0" baseline="0" dirty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1800" u="none" strike="noStrike" cap="none" normalizeH="0" baseline="0" dirty="0" err="1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điều</a:t>
                      </a:r>
                      <a:r>
                        <a:rPr kumimoji="0" lang="en-US" altLang="en-US" sz="1800" u="none" strike="noStrike" cap="none" normalizeH="0" baseline="0" dirty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1800" u="none" strike="noStrike" cap="none" normalizeH="0" baseline="0" dirty="0" err="1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kiện</a:t>
                      </a:r>
                      <a:r>
                        <a:rPr kumimoji="0" lang="en-US" altLang="en-US" sz="1800" u="none" strike="noStrike" cap="none" normalizeH="0" baseline="0" dirty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1800" u="none" strike="noStrike" cap="none" normalizeH="0" baseline="0" dirty="0" err="1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lao</a:t>
                      </a:r>
                      <a:r>
                        <a:rPr kumimoji="0" lang="en-US" altLang="en-US" sz="1800" u="none" strike="noStrike" cap="none" normalizeH="0" baseline="0" dirty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1800" u="none" strike="noStrike" cap="none" normalizeH="0" baseline="0" dirty="0" err="1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động</a:t>
                      </a:r>
                      <a:r>
                        <a:rPr kumimoji="0" lang="en-US" altLang="en-US" sz="1800" u="none" strike="noStrike" cap="none" normalizeH="0" baseline="0" dirty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1800" u="none" strike="noStrike" cap="none" normalizeH="0" baseline="0" dirty="0" err="1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tồi</a:t>
                      </a:r>
                      <a:r>
                        <a:rPr kumimoji="0" lang="en-US" altLang="en-US" sz="1800" u="none" strike="noStrike" cap="none" normalizeH="0" baseline="0" dirty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1800" u="none" strike="noStrike" cap="none" normalizeH="0" baseline="0" dirty="0" err="1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tệ</a:t>
                      </a:r>
                      <a:r>
                        <a:rPr kumimoji="0" lang="en-US" altLang="en-US" sz="1800" u="none" strike="noStrike" cap="none" normalizeH="0" baseline="0" dirty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kumimoji="0" lang="en-US" alt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29" marB="45729" horzOverflow="overflow"/>
                </a:tc>
              </a:tr>
              <a:tr h="11246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en-US" sz="1800" u="none" strike="noStrike" cap="none" normalizeH="0" baseline="0" dirty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1836 -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en-US" sz="1800" u="none" strike="noStrike" cap="none" normalizeH="0" baseline="0" dirty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1847</a:t>
                      </a:r>
                      <a:endParaRPr kumimoji="0" lang="en-US" alt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29" marB="45729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en-US" sz="1800" u="none" strike="noStrike" cap="none" normalizeH="0" baseline="0" dirty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Anh</a:t>
                      </a:r>
                      <a:endParaRPr kumimoji="0" lang="en-US" alt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29" marB="45729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en-US" sz="1800" u="none" strike="noStrike" cap="none" normalizeH="0" baseline="0" dirty="0" err="1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Công</a:t>
                      </a:r>
                      <a:r>
                        <a:rPr kumimoji="0" lang="en-US" altLang="en-US" sz="1800" u="none" strike="noStrike" cap="none" normalizeH="0" baseline="0" dirty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1800" u="none" strike="noStrike" cap="none" normalizeH="0" baseline="0" dirty="0" err="1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nhân</a:t>
                      </a:r>
                      <a:r>
                        <a:rPr kumimoji="0" lang="en-US" altLang="en-US" sz="1800" u="none" strike="noStrike" cap="none" normalizeH="0" baseline="0" dirty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kumimoji="0" lang="en-US" altLang="en-US" sz="1800" u="none" strike="noStrike" cap="none" normalizeH="0" baseline="0" dirty="0" err="1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và</a:t>
                      </a:r>
                      <a:r>
                        <a:rPr kumimoji="0" lang="en-US" altLang="en-US" sz="1800" u="none" strike="noStrike" cap="none" normalizeH="0" baseline="0" dirty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1800" u="none" strike="noStrike" cap="none" normalizeH="0" baseline="0" dirty="0" err="1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các</a:t>
                      </a:r>
                      <a:r>
                        <a:rPr kumimoji="0" lang="en-US" altLang="en-US" sz="1800" u="none" strike="noStrike" cap="none" normalizeH="0" baseline="0" dirty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1800" u="none" strike="noStrike" cap="none" normalizeH="0" baseline="0" dirty="0" err="1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tầng</a:t>
                      </a:r>
                      <a:r>
                        <a:rPr kumimoji="0" lang="en-US" altLang="en-US" sz="1800" u="none" strike="noStrike" cap="none" normalizeH="0" baseline="0" dirty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1800" u="none" strike="noStrike" cap="none" normalizeH="0" baseline="0" dirty="0" err="1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lớp</a:t>
                      </a:r>
                      <a:r>
                        <a:rPr kumimoji="0" lang="en-US" altLang="en-US" sz="1800" u="none" strike="noStrike" cap="none" normalizeH="0" baseline="0" dirty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lao </a:t>
                      </a:r>
                      <a:r>
                        <a:rPr kumimoji="0" lang="en-US" altLang="en-US" sz="1800" u="none" strike="noStrike" cap="none" normalizeH="0" baseline="0" dirty="0" err="1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động</a:t>
                      </a:r>
                      <a:endParaRPr kumimoji="0" lang="en-US" alt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29" marB="45729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en-US" sz="1800" u="none" strike="noStrike" cap="none" normalizeH="0" baseline="0" dirty="0" err="1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Mít</a:t>
                      </a:r>
                      <a:r>
                        <a:rPr kumimoji="0" lang="en-US" altLang="en-US" sz="1800" u="none" strike="noStrike" cap="none" normalizeH="0" baseline="0" dirty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1800" u="none" strike="noStrike" cap="none" normalizeH="0" baseline="0" dirty="0" err="1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tinh</a:t>
                      </a:r>
                      <a:r>
                        <a:rPr kumimoji="0" lang="en-US" altLang="en-US" sz="1800" u="none" strike="noStrike" cap="none" normalizeH="0" baseline="0" dirty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kumimoji="0" lang="en-US" altLang="en-US" sz="1800" u="none" strike="noStrike" cap="none" normalizeH="0" baseline="0" dirty="0" err="1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biểu</a:t>
                      </a:r>
                      <a:r>
                        <a:rPr kumimoji="0" lang="en-US" altLang="en-US" sz="1800" u="none" strike="noStrike" cap="none" normalizeH="0" baseline="0" dirty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1800" u="none" strike="noStrike" cap="none" normalizeH="0" baseline="0" dirty="0" err="1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tình</a:t>
                      </a:r>
                      <a:r>
                        <a:rPr kumimoji="0" lang="en-US" altLang="en-US" sz="1800" u="none" strike="noStrike" cap="none" normalizeH="0" baseline="0" dirty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1800" u="none" strike="noStrike" cap="none" normalizeH="0" baseline="0" dirty="0" err="1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kumimoji="0" lang="en-US" altLang="en-US" sz="1800" u="none" strike="noStrike" cap="none" normalizeH="0" baseline="0" dirty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1800" u="none" strike="noStrike" cap="none" normalizeH="0" baseline="0" dirty="0" err="1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tổ</a:t>
                      </a:r>
                      <a:r>
                        <a:rPr kumimoji="0" lang="en-US" altLang="en-US" sz="1800" u="none" strike="noStrike" cap="none" normalizeH="0" baseline="0" dirty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1800" u="none" strike="noStrike" cap="none" normalizeH="0" baseline="0" dirty="0" err="1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chức</a:t>
                      </a:r>
                      <a:endParaRPr kumimoji="0" lang="en-US" alt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29" marB="45729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en-US" sz="1800" u="none" strike="noStrike" cap="none" normalizeH="0" baseline="0" dirty="0" err="1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Đòi</a:t>
                      </a:r>
                      <a:r>
                        <a:rPr kumimoji="0" lang="en-US" altLang="en-US" sz="1800" u="none" strike="noStrike" cap="none" normalizeH="0" baseline="0" dirty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1800" u="none" strike="noStrike" cap="none" normalizeH="0" baseline="0" dirty="0" err="1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quyền</a:t>
                      </a:r>
                      <a:r>
                        <a:rPr kumimoji="0" lang="en-US" altLang="en-US" sz="1800" u="none" strike="noStrike" cap="none" normalizeH="0" baseline="0" dirty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1800" u="none" strike="noStrike" cap="none" normalizeH="0" baseline="0" dirty="0" err="1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phổ</a:t>
                      </a:r>
                      <a:r>
                        <a:rPr kumimoji="0" lang="en-US" altLang="en-US" sz="1800" u="none" strike="noStrike" cap="none" normalizeH="0" baseline="0" dirty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1800" u="none" strike="noStrike" cap="none" normalizeH="0" baseline="0" dirty="0" err="1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thông</a:t>
                      </a:r>
                      <a:r>
                        <a:rPr kumimoji="0" lang="en-US" altLang="en-US" sz="1800" u="none" strike="noStrike" cap="none" normalizeH="0" baseline="0" dirty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1800" u="none" strike="noStrike" cap="none" normalizeH="0" baseline="0" dirty="0" err="1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bầu</a:t>
                      </a:r>
                      <a:r>
                        <a:rPr kumimoji="0" lang="en-US" altLang="en-US" sz="1800" u="none" strike="noStrike" cap="none" normalizeH="0" baseline="0" dirty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1800" u="none" strike="noStrike" cap="none" normalizeH="0" baseline="0" dirty="0" err="1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cử</a:t>
                      </a:r>
                      <a:r>
                        <a:rPr kumimoji="0" lang="en-US" altLang="en-US" sz="1800" u="none" strike="noStrike" cap="none" normalizeH="0" baseline="0" dirty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en-US" sz="1800" u="none" strike="noStrike" cap="none" normalizeH="0" baseline="0" dirty="0" err="1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Tăng</a:t>
                      </a:r>
                      <a:r>
                        <a:rPr kumimoji="0" lang="en-US" altLang="en-US" sz="1800" u="none" strike="noStrike" cap="none" normalizeH="0" baseline="0" dirty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1800" u="none" strike="noStrike" cap="none" normalizeH="0" baseline="0" dirty="0" err="1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lương</a:t>
                      </a:r>
                      <a:r>
                        <a:rPr kumimoji="0" lang="en-US" altLang="en-US" sz="1800" u="none" strike="noStrike" cap="none" normalizeH="0" baseline="0" dirty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kumimoji="0" lang="en-US" altLang="en-US" sz="1800" u="none" strike="noStrike" cap="none" normalizeH="0" baseline="0" dirty="0" err="1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giảm</a:t>
                      </a:r>
                      <a:r>
                        <a:rPr kumimoji="0" lang="en-US" altLang="en-US" sz="1800" u="none" strike="noStrike" cap="none" normalizeH="0" baseline="0" dirty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1800" u="none" strike="noStrike" cap="none" normalizeH="0" baseline="0" dirty="0" err="1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giờ</a:t>
                      </a:r>
                      <a:r>
                        <a:rPr kumimoji="0" lang="en-US" altLang="en-US" sz="1800" u="none" strike="noStrike" cap="none" normalizeH="0" baseline="0" dirty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1800" u="none" strike="noStrike" cap="none" normalizeH="0" baseline="0" dirty="0" err="1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làm</a:t>
                      </a:r>
                      <a:r>
                        <a:rPr kumimoji="0" lang="en-US" altLang="en-US" sz="1800" u="none" strike="noStrike" cap="none" normalizeH="0" baseline="0" dirty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kumimoji="0" lang="en-US" alt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29" marB="45729" horzOverflow="overflow"/>
                </a:tc>
              </a:tr>
              <a:tr h="6548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1848-1870</a:t>
                      </a:r>
                    </a:p>
                  </a:txBody>
                  <a:tcPr marT="45729" marB="45729" horzOverflow="overflow"/>
                </a:tc>
                <a:tc>
                  <a:txBody>
                    <a:bodyPr/>
                    <a:lstStyle/>
                    <a:p>
                      <a:r>
                        <a:rPr lang="en-US" sz="18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Anh, </a:t>
                      </a:r>
                      <a:r>
                        <a:rPr lang="en-US" sz="1800" b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Pháp</a:t>
                      </a:r>
                      <a:r>
                        <a:rPr lang="en-US" sz="18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1800" b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Đức</a:t>
                      </a:r>
                      <a:endParaRPr lang="en-US" sz="18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29" marB="45729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Công</a:t>
                      </a:r>
                      <a:r>
                        <a:rPr kumimoji="0" lang="en-US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nhân</a:t>
                      </a:r>
                      <a:r>
                        <a:rPr kumimoji="0" lang="en-US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kumimoji="0" lang="en-US" alt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thợ</a:t>
                      </a:r>
                      <a:r>
                        <a:rPr kumimoji="0" lang="en-US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thủ</a:t>
                      </a:r>
                      <a:r>
                        <a:rPr kumimoji="0" lang="en-US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công</a:t>
                      </a:r>
                      <a:endParaRPr kumimoji="0" lang="en-US" alt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29" marB="45729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Khởi</a:t>
                      </a:r>
                      <a:r>
                        <a:rPr kumimoji="0" lang="en-US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nghĩa,mittinh</a:t>
                      </a:r>
                      <a:endParaRPr kumimoji="0" lang="en-US" alt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29" marB="45729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Đấu</a:t>
                      </a:r>
                      <a:r>
                        <a:rPr kumimoji="0" lang="en-US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tranh</a:t>
                      </a:r>
                      <a:r>
                        <a:rPr kumimoji="0" lang="en-US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chống</a:t>
                      </a:r>
                      <a:r>
                        <a:rPr kumimoji="0" lang="en-US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áp</a:t>
                      </a:r>
                      <a:r>
                        <a:rPr kumimoji="0" lang="en-US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bức</a:t>
                      </a:r>
                      <a:r>
                        <a:rPr kumimoji="0" lang="en-US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bóc</a:t>
                      </a:r>
                      <a:r>
                        <a:rPr kumimoji="0" lang="en-US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lột</a:t>
                      </a:r>
                      <a:endParaRPr kumimoji="0" lang="en-US" alt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29" marB="45729" horzOverflow="overflow"/>
                </a:tc>
              </a:tr>
              <a:tr h="881772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1886-1893</a:t>
                      </a:r>
                    </a:p>
                  </a:txBody>
                  <a:tcPr marT="45729" marB="45729" horzOverflow="overflow"/>
                </a:tc>
                <a:tc>
                  <a:txBody>
                    <a:bodyPr/>
                    <a:lstStyle/>
                    <a:p>
                      <a:r>
                        <a:rPr lang="en-US" sz="18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Anh, </a:t>
                      </a:r>
                      <a:r>
                        <a:rPr lang="en-US" sz="1800" b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Pháp</a:t>
                      </a:r>
                      <a:r>
                        <a:rPr lang="en-US" sz="18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1800" b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Mĩ</a:t>
                      </a:r>
                      <a:endParaRPr lang="en-US" sz="18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29" marB="45729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Công</a:t>
                      </a:r>
                      <a:r>
                        <a:rPr kumimoji="0" lang="en-US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nhân</a:t>
                      </a:r>
                      <a:endParaRPr kumimoji="0" lang="en-US" alt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29" marB="45729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Bãi</a:t>
                      </a:r>
                      <a:r>
                        <a:rPr kumimoji="0" lang="en-US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công</a:t>
                      </a:r>
                      <a:r>
                        <a:rPr kumimoji="0" lang="en-US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kumimoji="0" lang="en-US" alt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biểu</a:t>
                      </a:r>
                      <a:r>
                        <a:rPr kumimoji="0" lang="en-US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tình</a:t>
                      </a:r>
                      <a:endParaRPr kumimoji="0" lang="en-US" alt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29" marB="45729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Đòi</a:t>
                      </a:r>
                      <a:r>
                        <a:rPr kumimoji="0" lang="en-US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tăng</a:t>
                      </a:r>
                      <a:r>
                        <a:rPr kumimoji="0" lang="en-US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l</a:t>
                      </a:r>
                      <a:r>
                        <a:rPr kumimoji="0" lang="vi-VN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ư</a:t>
                      </a:r>
                      <a:r>
                        <a:rPr kumimoji="0" lang="en-US" alt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ơng</a:t>
                      </a:r>
                      <a:r>
                        <a:rPr kumimoji="0" lang="en-US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kumimoji="0" lang="en-US" alt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giảm</a:t>
                      </a:r>
                      <a:r>
                        <a:rPr kumimoji="0" lang="en-US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giờ</a:t>
                      </a:r>
                      <a:r>
                        <a:rPr kumimoji="0" lang="en-US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làm</a:t>
                      </a:r>
                      <a:endParaRPr kumimoji="0" lang="en-US" alt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29" marB="45729" horzOverflow="overflow"/>
                </a:tc>
              </a:tr>
            </a:tbl>
          </a:graphicData>
        </a:graphic>
      </p:graphicFrame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1" y="5906509"/>
          <a:ext cx="9143999" cy="914418"/>
        </p:xfrm>
        <a:graphic>
          <a:graphicData uri="http://schemas.openxmlformats.org/drawingml/2006/table">
            <a:tbl>
              <a:tblPr>
                <a:tableStyleId>{16D9F66E-5EB9-4882-86FB-DCBF35E3C3E4}</a:tableStyleId>
              </a:tblPr>
              <a:tblGrid>
                <a:gridCol w="865300"/>
                <a:gridCol w="1101292"/>
                <a:gridCol w="1682223"/>
                <a:gridCol w="1562000"/>
                <a:gridCol w="3933184"/>
              </a:tblGrid>
              <a:tr h="881772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1905 - 1907</a:t>
                      </a:r>
                    </a:p>
                  </a:txBody>
                  <a:tcPr marT="45729" marB="45729" horzOverflow="overflow"/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Nga</a:t>
                      </a:r>
                    </a:p>
                  </a:txBody>
                  <a:tcPr marT="45729" marB="45729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Công</a:t>
                      </a:r>
                      <a:r>
                        <a:rPr kumimoji="0" lang="en-US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nhân</a:t>
                      </a:r>
                      <a:endParaRPr kumimoji="0" lang="en-US" alt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29" marB="45729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Khởi</a:t>
                      </a:r>
                      <a:r>
                        <a:rPr kumimoji="0" lang="en-US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nghĩa</a:t>
                      </a:r>
                      <a:r>
                        <a:rPr kumimoji="0" lang="en-US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vũ</a:t>
                      </a:r>
                      <a:r>
                        <a:rPr kumimoji="0" lang="en-US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trang</a:t>
                      </a:r>
                      <a:r>
                        <a:rPr kumimoji="0" lang="en-US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kumimoji="0" lang="en-US" alt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biểu</a:t>
                      </a:r>
                      <a:r>
                        <a:rPr kumimoji="0" lang="en-US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tình</a:t>
                      </a:r>
                      <a:endParaRPr kumimoji="0" lang="en-US" alt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29" marB="45729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Đòi</a:t>
                      </a:r>
                      <a:r>
                        <a:rPr kumimoji="0" lang="en-US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tăng</a:t>
                      </a:r>
                      <a:r>
                        <a:rPr kumimoji="0" lang="en-US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l</a:t>
                      </a:r>
                      <a:r>
                        <a:rPr kumimoji="0" lang="vi-VN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ư</a:t>
                      </a:r>
                      <a:r>
                        <a:rPr kumimoji="0" lang="en-US" alt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ơng</a:t>
                      </a:r>
                      <a:r>
                        <a:rPr kumimoji="0" lang="en-US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kumimoji="0" lang="en-US" alt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giảm</a:t>
                      </a:r>
                      <a:r>
                        <a:rPr kumimoji="0" lang="en-US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giờ</a:t>
                      </a:r>
                      <a:r>
                        <a:rPr kumimoji="0" lang="en-US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làm</a:t>
                      </a:r>
                      <a:endParaRPr kumimoji="0" lang="en-US" alt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29" marB="45729" horzOverflow="overflow"/>
                </a:tc>
              </a:tr>
            </a:tbl>
          </a:graphicData>
        </a:graphic>
      </p:graphicFrame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21" name="Holiday.MP3">
            <a:hlinkClick r:id="" action="ppaction://media"/>
          </p:cNvPr>
          <p:cNvPicPr>
            <a:picLocks noRot="1" noChangeAspect="1" noChangeArrowheads="1"/>
          </p:cNvPicPr>
          <p:nvPr>
            <a:audi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750" y="5657850"/>
            <a:ext cx="2286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3667" name="Rectangle 8"/>
          <p:cNvSpPr>
            <a:spLocks noChangeArrowheads="1"/>
          </p:cNvSpPr>
          <p:nvPr/>
        </p:nvSpPr>
        <p:spPr bwMode="auto">
          <a:xfrm>
            <a:off x="342900" y="2717800"/>
            <a:ext cx="8458200" cy="157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Font typeface="Wingdings 3" panose="05040102010807070707" charset="2"/>
              <a:buChar char=""/>
              <a:defRPr>
                <a:solidFill>
                  <a:srgbClr val="404040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Font typeface="Wingdings 3" panose="05040102010807070707" charset="2"/>
              <a:buChar char=""/>
              <a:defRPr sz="1600">
                <a:solidFill>
                  <a:srgbClr val="404040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charset="2"/>
              <a:buChar char=""/>
              <a:defRPr sz="1400">
                <a:solidFill>
                  <a:srgbClr val="404040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9pPr>
          </a:lstStyle>
          <a:p>
            <a:pPr algn="just">
              <a:spcBef>
                <a:spcPct val="0"/>
              </a:spcBef>
              <a:buClrTx/>
              <a:buFontTx/>
              <a:buNone/>
            </a:pP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</a:rPr>
              <a:t>- </a:t>
            </a:r>
            <a:r>
              <a:rPr lang="en-US" altLang="en-US" sz="32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Học</a:t>
            </a:r>
            <a:r>
              <a:rPr lang="en-US" altLang="en-US" sz="32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bài</a:t>
            </a:r>
            <a:r>
              <a:rPr lang="en-US" altLang="en-US" sz="32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</a:p>
          <a:p>
            <a:pPr algn="just">
              <a:spcBef>
                <a:spcPct val="0"/>
              </a:spcBef>
              <a:buClrTx/>
              <a:buFontTx/>
              <a:buNone/>
            </a:pPr>
            <a:r>
              <a:rPr lang="en-US" altLang="en-US" sz="32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- </a:t>
            </a:r>
            <a:r>
              <a:rPr lang="vi-VN" altLang="en-US" sz="32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Xem trư</a:t>
            </a:r>
            <a:r>
              <a:rPr lang="en-US" altLang="en-US" sz="32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ớ</a:t>
            </a:r>
            <a:r>
              <a:rPr lang="vi-VN" altLang="en-US" sz="32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c </a:t>
            </a:r>
            <a:r>
              <a:rPr lang="en-US" altLang="en-US" sz="32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nội</a:t>
            </a:r>
            <a:r>
              <a:rPr lang="en-US" altLang="en-US" sz="32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dung </a:t>
            </a:r>
            <a:r>
              <a:rPr lang="en-US" altLang="en-US" sz="3200" b="1" err="1">
                <a:solidFill>
                  <a:srgbClr val="0000FF"/>
                </a:solidFill>
                <a:latin typeface="Times New Roman" panose="02020603050405020304" pitchFamily="18" charset="0"/>
              </a:rPr>
              <a:t>bài</a:t>
            </a:r>
            <a:r>
              <a:rPr lang="en-US" altLang="en-US" sz="3200" b="1">
                <a:solidFill>
                  <a:srgbClr val="0000FF"/>
                </a:solidFill>
                <a:latin typeface="Times New Roman" panose="02020603050405020304" pitchFamily="18" charset="0"/>
              </a:rPr>
              <a:t> 7và </a:t>
            </a:r>
            <a:r>
              <a:rPr lang="en-US" altLang="en-US" sz="32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II.2 </a:t>
            </a:r>
            <a:r>
              <a:rPr lang="en-US" altLang="en-US" sz="32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bài</a:t>
            </a:r>
            <a:r>
              <a:rPr lang="en-US" altLang="en-US" sz="32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17 - </a:t>
            </a:r>
            <a:r>
              <a:rPr lang="en-US" altLang="en-US" sz="32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Trả</a:t>
            </a:r>
            <a:r>
              <a:rPr lang="en-US" altLang="en-US" sz="32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lời</a:t>
            </a:r>
            <a:r>
              <a:rPr lang="en-US" altLang="en-US" sz="32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các</a:t>
            </a:r>
            <a:r>
              <a:rPr lang="en-US" altLang="en-US" sz="32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câu</a:t>
            </a:r>
            <a:r>
              <a:rPr lang="en-US" altLang="en-US" sz="32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hỏi</a:t>
            </a:r>
            <a:r>
              <a:rPr lang="en-US" altLang="en-US" sz="32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cuối</a:t>
            </a:r>
            <a:r>
              <a:rPr lang="en-US" altLang="en-US" sz="32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bài</a:t>
            </a:r>
            <a:r>
              <a:rPr lang="en-US" altLang="en-US" sz="32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.</a:t>
            </a:r>
          </a:p>
        </p:txBody>
      </p:sp>
      <p:sp>
        <p:nvSpPr>
          <p:cNvPr id="10" name="WordArt 7" descr="Paper bag"/>
          <p:cNvSpPr>
            <a:spLocks noChangeArrowheads="1" noChangeShapeType="1" noTextEdit="1"/>
          </p:cNvSpPr>
          <p:nvPr/>
        </p:nvSpPr>
        <p:spPr bwMode="auto">
          <a:xfrm>
            <a:off x="4191000" y="1103313"/>
            <a:ext cx="3371850" cy="64928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2700" kern="10">
                <a:ln w="9525">
                  <a:solidFill>
                    <a:srgbClr val="008000"/>
                  </a:solidFill>
                  <a:round/>
                </a:ln>
                <a:solidFill>
                  <a:srgbClr val="FF0000"/>
                </a:solidFill>
                <a:effectLst>
                  <a:outerShdw dist="563972" dir="14049741" sx="125000" sy="125000" algn="tl" rotWithShape="0">
                    <a:srgbClr val="C7DFD3">
                      <a:alpha val="79999"/>
                    </a:srgbClr>
                  </a:outerShdw>
                </a:effectLst>
              </a:rPr>
              <a:t>Dặn dò </a:t>
            </a:r>
          </a:p>
        </p:txBody>
      </p:sp>
      <p:pic>
        <p:nvPicPr>
          <p:cNvPr id="113669" name="Picture 2" descr="Ảnh động Powerpoint CTU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1150" y="179388"/>
            <a:ext cx="1847850" cy="184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3670" name="Picture 4" descr="Ảnh động Powerpoint CTU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6263" y="4638675"/>
            <a:ext cx="2149475" cy="184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1960" fill="hold"/>
                                        <p:tgtEl>
                                          <p:spTgt spid="133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770" decel="100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770" decel="100000"/>
                                        <p:tgtEl>
                                          <p:spTgt spid="10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4" dur="77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5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6" dur="77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7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8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321"/>
                </p:tgtEl>
              </p:cMediaNode>
            </p:audio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690" name="Picture 2" descr="XIN CHÀO VÀ HẸN GẶP LẠI&#10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313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4691" name="Rectangle 3"/>
          <p:cNvSpPr>
            <a:spLocks noChangeArrowheads="1"/>
          </p:cNvSpPr>
          <p:nvPr/>
        </p:nvSpPr>
        <p:spPr bwMode="auto">
          <a:xfrm>
            <a:off x="1155700" y="2857500"/>
            <a:ext cx="185738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Font typeface="Wingdings 3" panose="05040102010807070707" charset="2"/>
              <a:buChar char=""/>
              <a:defRPr>
                <a:solidFill>
                  <a:srgbClr val="404040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Font typeface="Wingdings 3" panose="05040102010807070707" charset="2"/>
              <a:buChar char=""/>
              <a:defRPr sz="1600">
                <a:solidFill>
                  <a:srgbClr val="404040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charset="2"/>
              <a:buChar char=""/>
              <a:defRPr sz="1400">
                <a:solidFill>
                  <a:srgbClr val="404040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US" altLang="en-US">
              <a:solidFill>
                <a:schemeClr val="tx1"/>
              </a:solidFill>
              <a:latin typeface="VNI-Times" pitchFamily="2" charset="0"/>
            </a:endParaRPr>
          </a:p>
        </p:txBody>
      </p:sp>
      <p:sp>
        <p:nvSpPr>
          <p:cNvPr id="114692" name="Rectangle 4"/>
          <p:cNvSpPr>
            <a:spLocks noChangeArrowheads="1"/>
          </p:cNvSpPr>
          <p:nvPr/>
        </p:nvSpPr>
        <p:spPr bwMode="auto">
          <a:xfrm>
            <a:off x="1155700" y="2857500"/>
            <a:ext cx="185738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Font typeface="Wingdings 3" panose="05040102010807070707" charset="2"/>
              <a:buChar char=""/>
              <a:defRPr>
                <a:solidFill>
                  <a:srgbClr val="404040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Font typeface="Wingdings 3" panose="05040102010807070707" charset="2"/>
              <a:buChar char=""/>
              <a:defRPr sz="1600">
                <a:solidFill>
                  <a:srgbClr val="404040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charset="2"/>
              <a:buChar char=""/>
              <a:defRPr sz="1400">
                <a:solidFill>
                  <a:srgbClr val="404040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US" altLang="en-US">
              <a:solidFill>
                <a:schemeClr val="tx1"/>
              </a:solidFill>
              <a:latin typeface="VNI-Times" pitchFamily="2" charset="0"/>
            </a:endParaRPr>
          </a:p>
        </p:txBody>
      </p:sp>
      <p:grpSp>
        <p:nvGrpSpPr>
          <p:cNvPr id="114693" name="Group 9"/>
          <p:cNvGrpSpPr/>
          <p:nvPr/>
        </p:nvGrpSpPr>
        <p:grpSpPr bwMode="auto">
          <a:xfrm>
            <a:off x="2343150" y="5829300"/>
            <a:ext cx="4759325" cy="171450"/>
            <a:chOff x="1141" y="4176"/>
            <a:chExt cx="3997" cy="144"/>
          </a:xfrm>
        </p:grpSpPr>
        <p:pic>
          <p:nvPicPr>
            <p:cNvPr id="114711" name="Picture 10" descr="Flower-03-june"/>
            <p:cNvPicPr>
              <a:picLocks noChangeAspect="1" noChangeArrowheads="1" noCrop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41" y="4176"/>
              <a:ext cx="483" cy="1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4712" name="Picture 11" descr="Flower-04-june"/>
            <p:cNvPicPr>
              <a:picLocks noChangeAspect="1" noChangeArrowheads="1" noCrop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20" y="4176"/>
              <a:ext cx="483" cy="1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4713" name="Picture 12" descr="Flower-02-june"/>
            <p:cNvPicPr>
              <a:picLocks noChangeAspect="1" noChangeArrowheads="1" noCrop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46" y="4176"/>
              <a:ext cx="483" cy="1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4714" name="Picture 13" descr="Flower-03-june"/>
            <p:cNvPicPr>
              <a:picLocks noChangeAspect="1" noChangeArrowheads="1" noCrop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65" y="4176"/>
              <a:ext cx="483" cy="1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4715" name="Picture 14" descr="Flower-04-june"/>
            <p:cNvPicPr>
              <a:picLocks noChangeAspect="1" noChangeArrowheads="1" noCrop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30" y="4176"/>
              <a:ext cx="484" cy="1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4716" name="Picture 15" descr="Flower-02-june"/>
            <p:cNvPicPr>
              <a:picLocks noChangeAspect="1" noChangeArrowheads="1" noCrop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57" y="4176"/>
              <a:ext cx="483" cy="1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4717" name="Picture 16" descr="Flower-03-june"/>
            <p:cNvPicPr>
              <a:picLocks noChangeAspect="1" noChangeArrowheads="1" noCrop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75" y="4176"/>
              <a:ext cx="483" cy="1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4718" name="Picture 17" descr="Flower-04-june"/>
            <p:cNvPicPr>
              <a:picLocks noChangeAspect="1" noChangeArrowheads="1" noCrop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28" y="4176"/>
              <a:ext cx="483" cy="1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4719" name="Picture 18" descr="Flower-02-june"/>
            <p:cNvPicPr>
              <a:picLocks noChangeAspect="1" noChangeArrowheads="1" noCrop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54" y="4176"/>
              <a:ext cx="484" cy="1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4720" name="Picture 19" descr="Flower-04-june"/>
            <p:cNvPicPr>
              <a:picLocks noChangeAspect="1" noChangeArrowheads="1" noCrop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52" y="4176"/>
              <a:ext cx="484" cy="1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4721" name="Picture 20" descr="Flower-04-june"/>
            <p:cNvPicPr>
              <a:picLocks noChangeAspect="1" noChangeArrowheads="1" noCrop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60" y="4176"/>
              <a:ext cx="483" cy="1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14694" name="Group 9"/>
          <p:cNvGrpSpPr/>
          <p:nvPr/>
        </p:nvGrpSpPr>
        <p:grpSpPr bwMode="auto">
          <a:xfrm rot="10800000">
            <a:off x="2114550" y="857250"/>
            <a:ext cx="4759325" cy="171450"/>
            <a:chOff x="1141" y="4176"/>
            <a:chExt cx="3997" cy="144"/>
          </a:xfrm>
        </p:grpSpPr>
        <p:pic>
          <p:nvPicPr>
            <p:cNvPr id="114700" name="Picture 10" descr="Flower-03-june"/>
            <p:cNvPicPr>
              <a:picLocks noChangeAspect="1" noChangeArrowheads="1" noCrop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41" y="4176"/>
              <a:ext cx="483" cy="1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4701" name="Picture 11" descr="Flower-04-june"/>
            <p:cNvPicPr>
              <a:picLocks noChangeAspect="1" noChangeArrowheads="1" noCrop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20" y="4176"/>
              <a:ext cx="483" cy="1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4702" name="Picture 12" descr="Flower-02-june"/>
            <p:cNvPicPr>
              <a:picLocks noChangeAspect="1" noChangeArrowheads="1" noCrop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46" y="4176"/>
              <a:ext cx="483" cy="1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4703" name="Picture 13" descr="Flower-03-june"/>
            <p:cNvPicPr>
              <a:picLocks noChangeAspect="1" noChangeArrowheads="1" noCrop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65" y="4176"/>
              <a:ext cx="483" cy="1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4704" name="Picture 14" descr="Flower-04-june"/>
            <p:cNvPicPr>
              <a:picLocks noChangeAspect="1" noChangeArrowheads="1" noCrop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30" y="4176"/>
              <a:ext cx="484" cy="1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4705" name="Picture 15" descr="Flower-02-june"/>
            <p:cNvPicPr>
              <a:picLocks noChangeAspect="1" noChangeArrowheads="1" noCrop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57" y="4176"/>
              <a:ext cx="483" cy="1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4706" name="Picture 16" descr="Flower-03-june"/>
            <p:cNvPicPr>
              <a:picLocks noChangeAspect="1" noChangeArrowheads="1" noCrop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75" y="4176"/>
              <a:ext cx="483" cy="1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4707" name="Picture 17" descr="Flower-04-june"/>
            <p:cNvPicPr>
              <a:picLocks noChangeAspect="1" noChangeArrowheads="1" noCrop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28" y="4176"/>
              <a:ext cx="483" cy="1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4708" name="Picture 18" descr="Flower-02-june"/>
            <p:cNvPicPr>
              <a:picLocks noChangeAspect="1" noChangeArrowheads="1" noCrop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54" y="4176"/>
              <a:ext cx="484" cy="1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4709" name="Picture 19" descr="Flower-04-june"/>
            <p:cNvPicPr>
              <a:picLocks noChangeAspect="1" noChangeArrowheads="1" noCrop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52" y="4176"/>
              <a:ext cx="484" cy="1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4710" name="Picture 20" descr="Flower-04-june"/>
            <p:cNvPicPr>
              <a:picLocks noChangeAspect="1" noChangeArrowheads="1" noCrop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60" y="4176"/>
              <a:ext cx="483" cy="1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14695" name="Picture 4" descr="C:\Documents and Settings\PHONGVU\My Documents\My Pictures\cảnh 1.gif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525" y="5240338"/>
            <a:ext cx="720725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4696" name="Picture 4" descr="C:\Documents and Settings\PHONGVU\My Documents\My Pictures\cảnh 1.gif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258125">
            <a:off x="8356600" y="5280025"/>
            <a:ext cx="720725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4697" name="Picture 4" descr="C:\Documents and Settings\PHONGVU\My Documents\My Pictures\cảnh 1.gif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75" y="1063625"/>
            <a:ext cx="720725" cy="722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4698" name="Picture 4" descr="C:\Documents and Settings\PHONGVU\My Documents\My Pictures\cảnh 1.gif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0" y="1028700"/>
            <a:ext cx="720725" cy="722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4699" name="Rectangle 1"/>
          <p:cNvSpPr>
            <a:spLocks noChangeArrowheads="1"/>
          </p:cNvSpPr>
          <p:nvPr/>
        </p:nvSpPr>
        <p:spPr bwMode="auto">
          <a:xfrm>
            <a:off x="1293813" y="1754188"/>
            <a:ext cx="6729412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Font typeface="Wingdings 3" panose="05040102010807070707" charset="2"/>
              <a:buChar char=""/>
              <a:defRPr>
                <a:solidFill>
                  <a:srgbClr val="404040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Font typeface="Wingdings 3" panose="05040102010807070707" charset="2"/>
              <a:buChar char=""/>
              <a:defRPr sz="1600">
                <a:solidFill>
                  <a:srgbClr val="404040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charset="2"/>
              <a:buChar char=""/>
              <a:defRPr sz="1400">
                <a:solidFill>
                  <a:srgbClr val="404040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altLang="en-US" sz="30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XIN CHÀO VÀ HẸN GẶP LẠI</a:t>
            </a:r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7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9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Đinh Thi Bich Nga</a:t>
            </a:r>
          </a:p>
        </p:txBody>
      </p:sp>
      <p:sp>
        <p:nvSpPr>
          <p:cNvPr id="21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F5A2C0-B3E0-47D4-B725-34525C09DF22}" type="slidenum">
              <a:rPr lang="en-US"/>
              <a:t>4</a:t>
            </a:fld>
            <a:endParaRPr lang="en-US"/>
          </a:p>
        </p:txBody>
      </p:sp>
      <p:pic>
        <p:nvPicPr>
          <p:cNvPr id="161799" name="Picture 7" descr="dau may xe lua Xtiphenx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98813"/>
            <a:ext cx="4419600" cy="36591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61806" name="Group 14"/>
          <p:cNvGrpSpPr/>
          <p:nvPr/>
        </p:nvGrpSpPr>
        <p:grpSpPr bwMode="auto">
          <a:xfrm>
            <a:off x="-457200" y="0"/>
            <a:ext cx="3581400" cy="3200400"/>
            <a:chOff x="-288" y="0"/>
            <a:chExt cx="2256" cy="2016"/>
          </a:xfrm>
        </p:grpSpPr>
        <p:pic>
          <p:nvPicPr>
            <p:cNvPr id="161797" name="Picture 5" descr="1764- may Gien ni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968" cy="196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61802" name="Text Box 10"/>
            <p:cNvSpPr txBox="1">
              <a:spLocks noChangeArrowheads="1"/>
            </p:cNvSpPr>
            <p:nvPr/>
          </p:nvSpPr>
          <p:spPr bwMode="auto">
            <a:xfrm>
              <a:off x="-288" y="1728"/>
              <a:ext cx="192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2400" dirty="0" err="1">
                  <a:solidFill>
                    <a:srgbClr val="000000"/>
                  </a:solidFill>
                  <a:latin typeface="Times New Roman" panose="02020603050405020304" pitchFamily="18" charset="0"/>
                </a:rPr>
                <a:t>Máy</a:t>
              </a:r>
              <a:r>
                <a:rPr lang="en-US" sz="2400" dirty="0">
                  <a:solidFill>
                    <a:srgbClr val="000000"/>
                  </a:solidFill>
                  <a:latin typeface="Times New Roman" panose="02020603050405020304" pitchFamily="18" charset="0"/>
                </a:rPr>
                <a:t> </a:t>
              </a:r>
              <a:r>
                <a:rPr lang="en-US" sz="2400" dirty="0" err="1">
                  <a:solidFill>
                    <a:srgbClr val="000000"/>
                  </a:solidFill>
                  <a:latin typeface="Times New Roman" panose="02020603050405020304" pitchFamily="18" charset="0"/>
                </a:rPr>
                <a:t>kéo</a:t>
              </a:r>
              <a:r>
                <a:rPr lang="en-US" sz="2400" dirty="0">
                  <a:solidFill>
                    <a:srgbClr val="000000"/>
                  </a:solidFill>
                  <a:latin typeface="Times New Roman" panose="02020603050405020304" pitchFamily="18" charset="0"/>
                </a:rPr>
                <a:t> sợi,1764</a:t>
              </a:r>
            </a:p>
          </p:txBody>
        </p:sp>
      </p:grpSp>
      <p:grpSp>
        <p:nvGrpSpPr>
          <p:cNvPr id="161807" name="Group 15"/>
          <p:cNvGrpSpPr/>
          <p:nvPr/>
        </p:nvGrpSpPr>
        <p:grpSpPr bwMode="auto">
          <a:xfrm>
            <a:off x="3124200" y="0"/>
            <a:ext cx="3048000" cy="3200400"/>
            <a:chOff x="1968" y="0"/>
            <a:chExt cx="1920" cy="2016"/>
          </a:xfrm>
        </p:grpSpPr>
        <p:pic>
          <p:nvPicPr>
            <p:cNvPr id="161796" name="Picture 4" descr="may det cua Edmund Cartwight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68" y="0"/>
              <a:ext cx="1920" cy="196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sp>
          <p:nvSpPr>
            <p:cNvPr id="161803" name="Text Box 11"/>
            <p:cNvSpPr txBox="1">
              <a:spLocks noChangeArrowheads="1"/>
            </p:cNvSpPr>
            <p:nvPr/>
          </p:nvSpPr>
          <p:spPr bwMode="auto">
            <a:xfrm>
              <a:off x="2016" y="1728"/>
              <a:ext cx="187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2400" b="1" dirty="0" err="1">
                  <a:solidFill>
                    <a:schemeClr val="bg1"/>
                  </a:solidFill>
                  <a:latin typeface="Times New Roman" panose="02020603050405020304" pitchFamily="18" charset="0"/>
                </a:rPr>
                <a:t>Máy</a:t>
              </a:r>
              <a:r>
                <a:rPr lang="en-US" sz="2400" b="1" dirty="0">
                  <a:solidFill>
                    <a:schemeClr val="bg1"/>
                  </a:solidFill>
                  <a:latin typeface="Times New Roman" panose="02020603050405020304" pitchFamily="18" charset="0"/>
                </a:rPr>
                <a:t> dệt-1785</a:t>
              </a:r>
            </a:p>
          </p:txBody>
        </p:sp>
      </p:grpSp>
      <p:grpSp>
        <p:nvGrpSpPr>
          <p:cNvPr id="161805" name="Group 13"/>
          <p:cNvGrpSpPr/>
          <p:nvPr/>
        </p:nvGrpSpPr>
        <p:grpSpPr bwMode="auto">
          <a:xfrm>
            <a:off x="4495800" y="3141663"/>
            <a:ext cx="4800600" cy="3716337"/>
            <a:chOff x="2832" y="2027"/>
            <a:chExt cx="3024" cy="2341"/>
          </a:xfrm>
        </p:grpSpPr>
        <p:pic>
          <p:nvPicPr>
            <p:cNvPr id="161801" name="Picture 9" descr="Tau thuy Phon-ton1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32" y="2027"/>
              <a:ext cx="2928" cy="22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61804" name="Text Box 12"/>
            <p:cNvSpPr txBox="1">
              <a:spLocks noChangeArrowheads="1"/>
            </p:cNvSpPr>
            <p:nvPr/>
          </p:nvSpPr>
          <p:spPr bwMode="auto">
            <a:xfrm>
              <a:off x="2832" y="4080"/>
              <a:ext cx="302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400">
                  <a:solidFill>
                    <a:srgbClr val="000000"/>
                  </a:solidFill>
                  <a:latin typeface="Times New Roman" panose="02020603050405020304" pitchFamily="18" charset="0"/>
                </a:rPr>
                <a:t>Tàu thủy chạy bằng máy hơi nước</a:t>
              </a:r>
            </a:p>
          </p:txBody>
        </p:sp>
      </p:grpSp>
      <p:grpSp>
        <p:nvGrpSpPr>
          <p:cNvPr id="161813" name="Group 21"/>
          <p:cNvGrpSpPr/>
          <p:nvPr/>
        </p:nvGrpSpPr>
        <p:grpSpPr bwMode="auto">
          <a:xfrm>
            <a:off x="6172200" y="0"/>
            <a:ext cx="2971800" cy="3124200"/>
            <a:chOff x="3888" y="0"/>
            <a:chExt cx="1872" cy="1968"/>
          </a:xfrm>
        </p:grpSpPr>
        <p:pic>
          <p:nvPicPr>
            <p:cNvPr id="161798" name="Picture 6" descr="dong co hoi nuoc James watt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88" y="0"/>
              <a:ext cx="1872" cy="196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61808" name="Text Box 16"/>
            <p:cNvSpPr txBox="1">
              <a:spLocks noChangeArrowheads="1"/>
            </p:cNvSpPr>
            <p:nvPr/>
          </p:nvSpPr>
          <p:spPr bwMode="auto">
            <a:xfrm>
              <a:off x="3888" y="1632"/>
              <a:ext cx="57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400">
                  <a:solidFill>
                    <a:srgbClr val="000000"/>
                  </a:solidFill>
                </a:rPr>
                <a:t>1784</a:t>
              </a:r>
            </a:p>
          </p:txBody>
        </p:sp>
      </p:grpSp>
      <p:sp>
        <p:nvSpPr>
          <p:cNvPr id="161811" name="AutoShape 19"/>
          <p:cNvSpPr>
            <a:spLocks noChangeArrowheads="1"/>
          </p:cNvSpPr>
          <p:nvPr/>
        </p:nvSpPr>
        <p:spPr bwMode="auto">
          <a:xfrm>
            <a:off x="0" y="4953000"/>
            <a:ext cx="381000" cy="381000"/>
          </a:xfrm>
          <a:prstGeom prst="smileyFace">
            <a:avLst>
              <a:gd name="adj" fmla="val 4653"/>
            </a:avLst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8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7" dur="2000"/>
                                        <p:tgtEl>
                                          <p:spTgt spid="1618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1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8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11" dur="2000"/>
                                        <p:tgtEl>
                                          <p:spTgt spid="1618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1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8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15" dur="2000"/>
                                        <p:tgtEl>
                                          <p:spTgt spid="1618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21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7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19" dur="2000"/>
                                        <p:tgtEl>
                                          <p:spTgt spid="1617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21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8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23" dur="2000"/>
                                        <p:tgtEl>
                                          <p:spTgt spid="1618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52400"/>
            <a:ext cx="7162800" cy="54275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066800" y="5791200"/>
            <a:ext cx="6248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 smtClean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2800" b="1" dirty="0" smtClean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tích</a:t>
            </a:r>
            <a:r>
              <a:rPr lang="en-US" sz="2800" b="1" dirty="0" smtClean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bức</a:t>
            </a:r>
            <a:r>
              <a:rPr lang="en-US" sz="2800" b="1" dirty="0" smtClean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tranh</a:t>
            </a:r>
            <a:r>
              <a:rPr lang="en-US" sz="2800" b="1" dirty="0" smtClean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800" b="1" dirty="0" smtClean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rút</a:t>
            </a:r>
            <a:r>
              <a:rPr lang="en-US" sz="2800" b="1" dirty="0" smtClean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ra</a:t>
            </a:r>
            <a:r>
              <a:rPr lang="en-US" sz="2800" b="1" dirty="0" smtClean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nhận</a:t>
            </a:r>
            <a:r>
              <a:rPr lang="en-US" sz="2800" b="1" dirty="0" smtClean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xét</a:t>
            </a:r>
            <a:endParaRPr lang="en-US" sz="2800" b="1" dirty="0">
              <a:solidFill>
                <a:srgbClr val="FF33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6952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3"/>
          <p:cNvSpPr>
            <a:spLocks noGrp="1"/>
          </p:cNvSpPr>
          <p:nvPr>
            <p:ph idx="1"/>
          </p:nvPr>
        </p:nvSpPr>
        <p:spPr>
          <a:xfrm>
            <a:off x="-76200" y="3810000"/>
            <a:ext cx="3124200" cy="381000"/>
          </a:xfrm>
        </p:spPr>
        <p:txBody>
          <a:bodyPr rtlCol="0">
            <a:normAutofit fontScale="77500" lnSpcReduction="20000"/>
          </a:bodyPr>
          <a:lstStyle/>
          <a:p>
            <a:pPr marL="0" algn="just" eaLnBrk="1" fontAlgn="auto" hangingPunct="1">
              <a:spcBef>
                <a:spcPct val="0"/>
              </a:spcBef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r>
              <a:rPr lang="en-US" sz="22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Sự</a:t>
            </a:r>
            <a:r>
              <a:rPr lang="en-US" sz="22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ra </a:t>
            </a:r>
            <a:r>
              <a:rPr lang="en-US" sz="22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đời</a:t>
            </a:r>
            <a:r>
              <a:rPr lang="en-US" sz="22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của</a:t>
            </a:r>
            <a:r>
              <a:rPr lang="en-US" sz="22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máy</a:t>
            </a:r>
            <a:r>
              <a:rPr lang="en-US" sz="22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móc</a:t>
            </a:r>
            <a:endParaRPr lang="en-US" sz="2200" b="1" dirty="0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15365" name="Picture 5" descr="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" y="15875"/>
            <a:ext cx="4024313" cy="3794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7" name="Picture 7" descr="081226101157-484-92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15875"/>
            <a:ext cx="4468813" cy="3862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70" name="AutoShape 10"/>
          <p:cNvSpPr>
            <a:spLocks noChangeArrowheads="1"/>
          </p:cNvSpPr>
          <p:nvPr/>
        </p:nvSpPr>
        <p:spPr bwMode="auto">
          <a:xfrm>
            <a:off x="4043363" y="2174875"/>
            <a:ext cx="604837" cy="825500"/>
          </a:xfrm>
          <a:prstGeom prst="rightArrow">
            <a:avLst>
              <a:gd name="adj1" fmla="val 50000"/>
              <a:gd name="adj2" fmla="val 50236"/>
            </a:avLst>
          </a:prstGeom>
          <a:noFill/>
          <a:ln w="9525">
            <a:solidFill>
              <a:srgbClr val="FF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zh-CN" b="1">
              <a:solidFill>
                <a:srgbClr val="FFFF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5371" name="Rectangle 11"/>
          <p:cNvSpPr>
            <a:spLocks noChangeArrowheads="1"/>
          </p:cNvSpPr>
          <p:nvPr/>
        </p:nvSpPr>
        <p:spPr bwMode="auto">
          <a:xfrm>
            <a:off x="4902200" y="3810000"/>
            <a:ext cx="3960813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None/>
            </a:pPr>
            <a:r>
              <a:rPr lang="en-US" altLang="zh-CN" sz="22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Giai</a:t>
            </a:r>
            <a:r>
              <a:rPr lang="en-US" altLang="zh-CN" sz="22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zh-CN" sz="22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cấp</a:t>
            </a:r>
            <a:r>
              <a:rPr lang="en-US" altLang="zh-CN" sz="22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zh-CN" sz="22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công</a:t>
            </a:r>
            <a:r>
              <a:rPr lang="en-US" altLang="zh-CN" sz="22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zh-CN" sz="22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nhân</a:t>
            </a:r>
            <a:r>
              <a:rPr lang="en-US" altLang="zh-CN" sz="22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zh-CN" sz="22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được</a:t>
            </a:r>
            <a:r>
              <a:rPr lang="en-US" altLang="zh-CN" sz="22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zh-CN" sz="22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hình</a:t>
            </a:r>
            <a:r>
              <a:rPr lang="en-US" altLang="zh-CN" sz="22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zh-CN" sz="20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thành</a:t>
            </a:r>
            <a:endParaRPr lang="en-US" altLang="zh-CN" sz="2000" b="1" dirty="0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15373" name="Picture 13" descr="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5538" y="4191000"/>
            <a:ext cx="5249862" cy="259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74" name="Rectangle 14"/>
          <p:cNvSpPr>
            <a:spLocks noChangeArrowheads="1"/>
          </p:cNvSpPr>
          <p:nvPr/>
        </p:nvSpPr>
        <p:spPr bwMode="auto">
          <a:xfrm>
            <a:off x="6375400" y="5068888"/>
            <a:ext cx="2487613" cy="798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None/>
            </a:pPr>
            <a:r>
              <a:rPr lang="en-US" altLang="zh-CN" sz="2200" b="1">
                <a:solidFill>
                  <a:srgbClr val="FF0000"/>
                </a:solidFill>
                <a:latin typeface="Times New Roman" panose="02020603050405020304" pitchFamily="18" charset="0"/>
              </a:rPr>
              <a:t>Bùng nổ phong trào công nhân</a:t>
            </a:r>
          </a:p>
        </p:txBody>
      </p:sp>
      <p:sp>
        <p:nvSpPr>
          <p:cNvPr id="15375" name="AutoShape 15"/>
          <p:cNvSpPr>
            <a:spLocks noChangeArrowheads="1"/>
          </p:cNvSpPr>
          <p:nvPr/>
        </p:nvSpPr>
        <p:spPr bwMode="auto">
          <a:xfrm>
            <a:off x="149225" y="5068888"/>
            <a:ext cx="976313" cy="485775"/>
          </a:xfrm>
          <a:prstGeom prst="rightArrow">
            <a:avLst>
              <a:gd name="adj1" fmla="val 50000"/>
              <a:gd name="adj2" fmla="val 50227"/>
            </a:avLst>
          </a:prstGeom>
          <a:noFill/>
          <a:ln w="9525">
            <a:solidFill>
              <a:srgbClr val="FF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zh-CN" b="1">
              <a:solidFill>
                <a:srgbClr val="FFFF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5376" name="Rectangle 16"/>
          <p:cNvSpPr>
            <a:spLocks noChangeArrowheads="1"/>
          </p:cNvSpPr>
          <p:nvPr/>
        </p:nvSpPr>
        <p:spPr bwMode="auto">
          <a:xfrm>
            <a:off x="4495800" y="8001000"/>
            <a:ext cx="1447800" cy="6096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/>
          <a:lstStyle/>
          <a:p>
            <a:pPr marL="342900" indent="-342900" algn="ctr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None/>
              <a:defRPr/>
            </a:pPr>
            <a:r>
              <a:rPr lang="en-US">
                <a:effectLst>
                  <a:outerShdw blurRad="38100" dist="38100" dir="2700000" algn="tl">
                    <a:srgbClr val="000000"/>
                  </a:outerShdw>
                </a:effectLst>
                <a:sym typeface="+mn-ea"/>
              </a:rPr>
              <a:t>Phong trào </a:t>
            </a:r>
          </a:p>
          <a:p>
            <a:pPr marL="342900" indent="-342900" algn="ctr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None/>
              <a:defRPr/>
            </a:pPr>
            <a:r>
              <a:rPr lang="en-US">
                <a:effectLst>
                  <a:outerShdw blurRad="38100" dist="38100" dir="2700000" algn="tl">
                    <a:srgbClr val="000000"/>
                  </a:outerShdw>
                </a:effectLst>
                <a:sym typeface="+mn-ea"/>
              </a:rPr>
              <a:t>công nhân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3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53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53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5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5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53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5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3" grpId="0" build="p"/>
      <p:bldP spid="15370" grpId="0" bldLvl="0" animBg="1"/>
      <p:bldP spid="15371" grpId="0" bldLvl="0" animBg="1"/>
      <p:bldP spid="15374" grpId="0" bldLvl="0" animBg="1"/>
      <p:bldP spid="15375" grpId="0" bldLvl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206"/>
            <a:ext cx="4994564" cy="6849794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4994564" y="2505670"/>
            <a:ext cx="3844636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vi-VN" sz="2800" dirty="0">
                <a:solidFill>
                  <a:srgbClr val="0041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 xã hội tư bản chủ nghĩa, quần chúng lao động chịu nhiều tầng áp bức và bóc lột</a:t>
            </a:r>
            <a:endParaRPr lang="en-US" sz="2800" dirty="0">
              <a:solidFill>
                <a:srgbClr val="0041C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4618"/>
            <a:ext cx="4953000" cy="6730218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4953001" y="2286000"/>
            <a:ext cx="408080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vi-VN" i="1" dirty="0">
                <a:solidFill>
                  <a:srgbClr val="FFFF00"/>
                </a:solidFill>
              </a:rPr>
              <a:t> </a:t>
            </a:r>
            <a:r>
              <a:rPr lang="vi-VN" sz="2400" b="1" dirty="0">
                <a:solidFill>
                  <a:srgbClr val="0041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Giai cấp tư sản dùng mọi quyền thống trị để đàn áp quần chúng lao động </a:t>
            </a:r>
            <a:endParaRPr lang="vi-VN" sz="2400" dirty="0">
              <a:solidFill>
                <a:srgbClr val="0041C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350" y="533400"/>
            <a:ext cx="8477250" cy="1216024"/>
          </a:xfrm>
        </p:spPr>
        <p:txBody>
          <a:bodyPr>
            <a:normAutofit fontScale="90000"/>
          </a:bodyPr>
          <a:lstStyle/>
          <a:p>
            <a:r>
              <a:rPr lang="en-US" alt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I. </a:t>
            </a:r>
            <a:r>
              <a:rPr lang="en-US" alt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alt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alt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alt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alt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đấu</a:t>
            </a:r>
            <a:r>
              <a:rPr lang="en-US" alt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r>
              <a:rPr lang="en-US" alt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alt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phong</a:t>
            </a:r>
            <a:r>
              <a:rPr lang="en-US" alt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trào</a:t>
            </a:r>
            <a:r>
              <a:rPr lang="en-US" alt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alt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alt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alt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alt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en-US" alt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alt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altLang="en-US" sz="3100" b="1" u="sng" dirty="0">
                <a:solidFill>
                  <a:srgbClr val="0041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altLang="en-US" sz="3100" b="1" u="sng" dirty="0" err="1">
                <a:solidFill>
                  <a:srgbClr val="0041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altLang="en-US" sz="3100" b="1" u="sng" dirty="0">
                <a:solidFill>
                  <a:srgbClr val="0041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100" b="1" u="sng" dirty="0" err="1">
                <a:solidFill>
                  <a:srgbClr val="0041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endParaRPr lang="en-US" sz="3100" u="sng" dirty="0">
              <a:solidFill>
                <a:srgbClr val="0041C4"/>
              </a:solidFill>
            </a:endParaRPr>
          </a:p>
        </p:txBody>
      </p:sp>
      <p:sp>
        <p:nvSpPr>
          <p:cNvPr id="6" name="Rectangle 6"/>
          <p:cNvSpPr>
            <a:spLocks noGrp="1"/>
          </p:cNvSpPr>
          <p:nvPr>
            <p:ph sz="half" idx="1"/>
          </p:nvPr>
        </p:nvSpPr>
        <p:spPr>
          <a:xfrm>
            <a:off x="16412" y="2667000"/>
            <a:ext cx="8594188" cy="3970338"/>
          </a:xfrm>
          <a:extLs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rmAutofit/>
          </a:bodyPr>
          <a:lstStyle/>
          <a:p>
            <a:pPr marL="0" indent="0">
              <a:buFont typeface="Arial" panose="020B0604020202020204" pitchFamily="34" charset="0"/>
              <a:buNone/>
            </a:pP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alt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 </a:t>
            </a:r>
            <a:r>
              <a:rPr lang="en-US" alt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alt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áp</a:t>
            </a:r>
            <a:r>
              <a:rPr lang="en-US" alt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bức</a:t>
            </a:r>
            <a:r>
              <a:rPr lang="en-US" alt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bóc</a:t>
            </a:r>
            <a:r>
              <a:rPr lang="en-US" alt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lột</a:t>
            </a:r>
            <a:r>
              <a:rPr lang="en-US" alt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nặng</a:t>
            </a:r>
            <a:r>
              <a:rPr lang="en-US" alt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nề</a:t>
            </a:r>
            <a:r>
              <a:rPr lang="en-US" alt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alt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alt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alt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alt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giờ</a:t>
            </a:r>
            <a:r>
              <a:rPr lang="en-US" alt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tiền</a:t>
            </a:r>
            <a:r>
              <a:rPr lang="en-US" alt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lương</a:t>
            </a:r>
            <a:r>
              <a:rPr lang="en-US" alt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thấp</a:t>
            </a:r>
            <a:r>
              <a:rPr lang="en-US" alt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US" alt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kiện</a:t>
            </a:r>
            <a:r>
              <a:rPr lang="en-US" alt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lao </a:t>
            </a:r>
            <a:r>
              <a:rPr lang="en-US" alt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alt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tồi</a:t>
            </a:r>
            <a:r>
              <a:rPr lang="en-US" alt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tệ</a:t>
            </a:r>
            <a:r>
              <a:rPr lang="en-US" alt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alt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 </a:t>
            </a:r>
            <a:r>
              <a:rPr lang="en-US" alt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Giai</a:t>
            </a:r>
            <a:r>
              <a:rPr lang="en-US" alt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cấp</a:t>
            </a:r>
            <a:r>
              <a:rPr lang="en-US" alt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vô</a:t>
            </a:r>
            <a:r>
              <a:rPr lang="en-US" alt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sản</a:t>
            </a:r>
            <a:r>
              <a:rPr lang="en-US" alt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đứng</a:t>
            </a:r>
            <a:r>
              <a:rPr lang="en-US" alt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lên</a:t>
            </a:r>
            <a:r>
              <a:rPr lang="en-US" alt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đấu</a:t>
            </a:r>
            <a:r>
              <a:rPr lang="en-US" alt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tranh</a:t>
            </a:r>
            <a:endParaRPr lang="en-US" altLang="en-US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n-US" alt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altLang="en-US" sz="32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3.6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9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7.9"/>
</p:tagLst>
</file>

<file path=ppt/theme/theme1.xml><?xml version="1.0" encoding="utf-8"?>
<a:theme xmlns:a="http://schemas.openxmlformats.org/drawingml/2006/main" name="Droplet">
  <a:themeElements>
    <a:clrScheme name="Droplet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Droplet">
      <a:majorFont>
        <a:latin typeface="Tw Cen M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rople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TM04033925[[fn=Droplet]]</Template>
  <TotalTime>169</TotalTime>
  <Words>1523</Words>
  <Application>Microsoft Office PowerPoint</Application>
  <PresentationFormat>On-screen Show (4:3)</PresentationFormat>
  <Paragraphs>226</Paragraphs>
  <Slides>34</Slides>
  <Notes>1</Notes>
  <HiddenSlides>0</HiddenSlides>
  <MMClips>1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34</vt:i4>
      </vt:variant>
    </vt:vector>
  </HeadingPairs>
  <TitlesOfParts>
    <vt:vector size="37" baseType="lpstr">
      <vt:lpstr>Droplet</vt:lpstr>
      <vt:lpstr>Facet</vt:lpstr>
      <vt:lpstr>Office Theme</vt:lpstr>
      <vt:lpstr>PowerPoint Presentation</vt:lpstr>
      <vt:lpstr>PowerPoint Presentation</vt:lpstr>
      <vt:lpstr>I. Nguyên nhân và hình thức đấu tranh của các phong trào công nhân   1. Nguyên nhân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I. Nguyên nhân và hình thức đấu tranh của các phong trào công nhân     1. Nguyên nhân</vt:lpstr>
      <vt:lpstr>2. Hình thức đấu tranh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Chọn đáp án đúng</vt:lpstr>
      <vt:lpstr>Chọn đáp án đúng</vt:lpstr>
      <vt:lpstr>Chọn đáp án đúng</vt:lpstr>
      <vt:lpstr>CHỦ ĐỀ:  PHONG TRÀO CÔNG NHÂN CUỐI THẾ KỶ XVIII - ĐẦU TK XX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MAC</dc:creator>
  <cp:lastModifiedBy>User</cp:lastModifiedBy>
  <cp:revision>52</cp:revision>
  <dcterms:created xsi:type="dcterms:W3CDTF">2006-08-16T00:00:00Z</dcterms:created>
  <dcterms:modified xsi:type="dcterms:W3CDTF">2021-09-29T02:41:03Z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1033-11.2.0.10224</vt:lpwstr>
  </property>
</Properties>
</file>