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28" r:id="rId1"/>
  </p:sldMasterIdLst>
  <p:notesMasterIdLst>
    <p:notesMasterId r:id="rId36"/>
  </p:notesMasterIdLst>
  <p:sldIdLst>
    <p:sldId id="361" r:id="rId2"/>
    <p:sldId id="357" r:id="rId3"/>
    <p:sldId id="343" r:id="rId4"/>
    <p:sldId id="344" r:id="rId5"/>
    <p:sldId id="367" r:id="rId6"/>
    <p:sldId id="368" r:id="rId7"/>
    <p:sldId id="346" r:id="rId8"/>
    <p:sldId id="376" r:id="rId9"/>
    <p:sldId id="354" r:id="rId10"/>
    <p:sldId id="327" r:id="rId11"/>
    <p:sldId id="375" r:id="rId12"/>
    <p:sldId id="355" r:id="rId13"/>
    <p:sldId id="348" r:id="rId14"/>
    <p:sldId id="349" r:id="rId15"/>
    <p:sldId id="347" r:id="rId16"/>
    <p:sldId id="379" r:id="rId17"/>
    <p:sldId id="350" r:id="rId18"/>
    <p:sldId id="333" r:id="rId19"/>
    <p:sldId id="369" r:id="rId20"/>
    <p:sldId id="326" r:id="rId21"/>
    <p:sldId id="362" r:id="rId22"/>
    <p:sldId id="352" r:id="rId23"/>
    <p:sldId id="370" r:id="rId24"/>
    <p:sldId id="372" r:id="rId25"/>
    <p:sldId id="373" r:id="rId26"/>
    <p:sldId id="353" r:id="rId27"/>
    <p:sldId id="301" r:id="rId28"/>
    <p:sldId id="374" r:id="rId29"/>
    <p:sldId id="380" r:id="rId30"/>
    <p:sldId id="306" r:id="rId31"/>
    <p:sldId id="336" r:id="rId32"/>
    <p:sldId id="356" r:id="rId33"/>
    <p:sldId id="371" r:id="rId34"/>
    <p:sldId id="366" r:id="rId35"/>
  </p:sldIdLst>
  <p:sldSz cx="9144000" cy="6858000" type="screen4x3"/>
  <p:notesSz cx="6735763" cy="9799638"/>
  <p:embeddedFontLst>
    <p:embeddedFont>
      <p:font typeface=".VnBlackH"/>
      <p:regular r:id="rId37"/>
    </p:embeddedFont>
    <p:embeddedFont>
      <p:font typeface=".VnTime"/>
      <p:regular r:id="rId38"/>
      <p:bold r:id="rId39"/>
      <p:italic r:id="rId40"/>
      <p:boldItalic r:id="rId41"/>
    </p:embeddedFont>
    <p:embeddedFont>
      <p:font typeface="Calibri" pitchFamily="34" charset="0"/>
      <p:regular r:id="rId42"/>
      <p:bold r:id="rId43"/>
      <p:italic r:id="rId44"/>
      <p:boldItalic r:id="rId45"/>
    </p:embeddedFont>
    <p:embeddedFont>
      <p:font typeface=".VnAristoteH"/>
      <p:regular r:id="rId46"/>
    </p:embeddedFont>
    <p:embeddedFont>
      <p:font typeface="Vinhan"/>
      <p:bold r:id="rId47"/>
    </p:embeddedFont>
    <p:embeddedFont>
      <p:font typeface="Lucida Sans Unicode" pitchFamily="34" charset="0"/>
      <p:regular r:id="rId48"/>
    </p:embeddedFont>
    <p:embeddedFont>
      <p:font typeface="Gill Sans MT" pitchFamily="34" charset="0"/>
      <p:regular r:id="rId49"/>
      <p:bold r:id="rId50"/>
      <p:italic r:id="rId51"/>
      <p:boldItalic r:id="rId52"/>
    </p:embeddedFont>
  </p:embeddedFontLst>
  <p:custDataLst>
    <p:tags r:id="rId53"/>
  </p:custDataLst>
  <p:defaultTextStyle>
    <a:lvl1pPr marL="0" indent="0" algn="l" rtl="0" eaLnBrk="1" fontAlgn="base" hangingPunct="1">
      <a:lnSpc>
        <a:spcPct val="100000"/>
      </a:lnSpc>
      <a:spcBef>
        <a:spcPct val="0"/>
      </a:spcBef>
      <a:spcAft>
        <a:spcPct val="0"/>
      </a:spcAft>
      <a:buNone/>
      <a:defRPr sz="1800">
        <a:solidFill>
          <a:schemeClr val="tx1"/>
        </a:solidFill>
        <a:latin typeface="Arial" charset="0"/>
      </a:defRPr>
    </a:lvl1pPr>
    <a:lvl2pPr marL="457200" indent="0" algn="l" rtl="0" eaLnBrk="1" fontAlgn="base" hangingPunct="1">
      <a:lnSpc>
        <a:spcPct val="100000"/>
      </a:lnSpc>
      <a:spcBef>
        <a:spcPct val="0"/>
      </a:spcBef>
      <a:spcAft>
        <a:spcPct val="0"/>
      </a:spcAft>
      <a:buNone/>
      <a:defRPr sz="1800">
        <a:solidFill>
          <a:schemeClr val="tx1"/>
        </a:solidFill>
        <a:latin typeface="Arial" charset="0"/>
      </a:defRPr>
    </a:lvl2pPr>
    <a:lvl3pPr marL="914400" indent="0" algn="l" rtl="0" eaLnBrk="1" fontAlgn="base" hangingPunct="1">
      <a:lnSpc>
        <a:spcPct val="100000"/>
      </a:lnSpc>
      <a:spcBef>
        <a:spcPct val="0"/>
      </a:spcBef>
      <a:spcAft>
        <a:spcPct val="0"/>
      </a:spcAft>
      <a:buNone/>
      <a:defRPr sz="1800">
        <a:solidFill>
          <a:schemeClr val="tx1"/>
        </a:solidFill>
        <a:latin typeface="Arial" charset="0"/>
      </a:defRPr>
    </a:lvl3pPr>
    <a:lvl4pPr marL="1371600" indent="0" algn="l" rtl="0" eaLnBrk="1" fontAlgn="base" hangingPunct="1">
      <a:lnSpc>
        <a:spcPct val="100000"/>
      </a:lnSpc>
      <a:spcBef>
        <a:spcPct val="0"/>
      </a:spcBef>
      <a:spcAft>
        <a:spcPct val="0"/>
      </a:spcAft>
      <a:buNone/>
      <a:defRPr sz="1800">
        <a:solidFill>
          <a:schemeClr val="tx1"/>
        </a:solidFill>
        <a:latin typeface="Arial" charset="0"/>
      </a:defRPr>
    </a:lvl4pPr>
    <a:lvl5pPr marL="1828800" indent="0" algn="l" rtl="0" eaLnBrk="1" fontAlgn="base" hangingPunct="1">
      <a:lnSpc>
        <a:spcPct val="100000"/>
      </a:lnSpc>
      <a:spcBef>
        <a:spcPct val="0"/>
      </a:spcBef>
      <a:spcAft>
        <a:spcPct val="0"/>
      </a:spcAft>
      <a:buNone/>
      <a:defRPr sz="1800">
        <a:solidFill>
          <a:schemeClr val="tx1"/>
        </a:solidFill>
        <a:latin typeface="Arial" charset="0"/>
      </a:defRPr>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a:srgbClr val="000099"/>
    <a:srgbClr val="FF6600"/>
    <a:srgbClr val="80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053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14763" y="0"/>
            <a:ext cx="2919412" cy="490538"/>
          </a:xfrm>
          <a:prstGeom prst="rect">
            <a:avLst/>
          </a:prstGeom>
        </p:spPr>
        <p:txBody>
          <a:bodyPr vert="horz" lIns="91440" tIns="45720" rIns="91440" bIns="45720" rtlCol="0"/>
          <a:lstStyle>
            <a:lvl1pPr algn="r">
              <a:defRPr sz="1200"/>
            </a:lvl1pPr>
          </a:lstStyle>
          <a:p>
            <a:fld id="{B5336AD5-FAFA-480D-9CEB-06431DB729CC}" type="datetimeFigureOut">
              <a:rPr lang="vi-VN" smtClean="0"/>
              <a:t>20/10/2021</a:t>
            </a:fld>
            <a:endParaRPr lang="vi-VN"/>
          </a:p>
        </p:txBody>
      </p:sp>
      <p:sp>
        <p:nvSpPr>
          <p:cNvPr id="4" name="Slide Image Placeholder 3"/>
          <p:cNvSpPr>
            <a:spLocks noGrp="1" noRot="1" noChangeAspect="1"/>
          </p:cNvSpPr>
          <p:nvPr>
            <p:ph type="sldImg" idx="2"/>
          </p:nvPr>
        </p:nvSpPr>
        <p:spPr>
          <a:xfrm>
            <a:off x="919163" y="735013"/>
            <a:ext cx="4897437" cy="3675062"/>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73100" y="4654550"/>
            <a:ext cx="5389563" cy="44100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9307513"/>
            <a:ext cx="2919413" cy="49053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14763" y="9307513"/>
            <a:ext cx="2919412" cy="490537"/>
          </a:xfrm>
          <a:prstGeom prst="rect">
            <a:avLst/>
          </a:prstGeom>
        </p:spPr>
        <p:txBody>
          <a:bodyPr vert="horz" lIns="91440" tIns="45720" rIns="91440" bIns="45720" rtlCol="0" anchor="b"/>
          <a:lstStyle>
            <a:lvl1pPr algn="r">
              <a:defRPr sz="1200"/>
            </a:lvl1pPr>
          </a:lstStyle>
          <a:p>
            <a:fld id="{E3FA3BF5-FED5-4FEE-A821-B55B619DCF8E}" type="slidenum">
              <a:rPr lang="vi-VN" smtClean="0"/>
              <a:t>‹#›</a:t>
            </a:fld>
            <a:endParaRPr lang="vi-VN"/>
          </a:p>
        </p:txBody>
      </p:sp>
    </p:spTree>
    <p:extLst>
      <p:ext uri="{BB962C8B-B14F-4D97-AF65-F5344CB8AC3E}">
        <p14:creationId xmlns:p14="http://schemas.microsoft.com/office/powerpoint/2010/main" val="100997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E3FA3BF5-FED5-4FEE-A821-B55B619DCF8E}" type="slidenum">
              <a:rPr lang="vi-VN" smtClean="0"/>
              <a:t>22</a:t>
            </a:fld>
            <a:endParaRPr lang="vi-VN"/>
          </a:p>
        </p:txBody>
      </p:sp>
    </p:spTree>
    <p:extLst>
      <p:ext uri="{BB962C8B-B14F-4D97-AF65-F5344CB8AC3E}">
        <p14:creationId xmlns:p14="http://schemas.microsoft.com/office/powerpoint/2010/main" val="2428739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ltLang="zh-C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a:p>
        </p:txBody>
      </p:sp>
      <p:sp>
        <p:nvSpPr>
          <p:cNvPr id="4" name="Date Placeholder 3"/>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420651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4" name="Date Placeholder 3"/>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3198546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ltLang="zh-CN"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4" name="Date Placeholder 3"/>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4213343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bg>
      <p:bgPr>
        <a:gradFill>
          <a:gsLst>
            <a:gs pos="0">
              <a:srgbClr val="CCECFF"/>
            </a:gs>
            <a:gs pos="100000">
              <a:srgbClr val="FFFFFF"/>
            </a:gs>
          </a:gsLst>
          <a:lin ang="10800000" scaled="1"/>
        </a:gradFill>
        <a:effectLst/>
      </p:bgPr>
    </p:bg>
    <p:spTree>
      <p:nvGrpSpPr>
        <p:cNvPr id="1" name=""/>
        <p:cNvGrpSpPr/>
        <p:nvPr/>
      </p:nvGrpSpPr>
      <p:grpSpPr>
        <a:xfrm>
          <a:off x="0" y="0"/>
          <a:ext cx="0" cy="0"/>
          <a:chOff x="0" y="0"/>
          <a:chExt cx="0" cy="0"/>
        </a:xfrm>
      </p:grpSpPr>
      <p:grpSp>
        <p:nvGrpSpPr>
          <p:cNvPr id="256002" name="Group 256001"/>
          <p:cNvGrpSpPr>
            <a:grpSpLocks/>
          </p:cNvGrpSpPr>
          <p:nvPr/>
        </p:nvGrpSpPr>
        <p:grpSpPr>
          <a:xfrm>
            <a:off x="0" y="1589"/>
            <a:ext cx="9132888" cy="6845300"/>
            <a:chOff x="0" y="1"/>
            <a:chExt cx="5753" cy="4312"/>
          </a:xfrm>
        </p:grpSpPr>
        <p:sp>
          <p:nvSpPr>
            <p:cNvPr id="256003" name="Freeform 256002"/>
            <p:cNvSpPr>
              <a:spLocks/>
            </p:cNvSpPr>
            <p:nvPr/>
          </p:nvSpPr>
          <p:spPr>
            <a:xfrm>
              <a:off x="3394" y="999"/>
              <a:ext cx="2359" cy="3314"/>
            </a:xfrm>
            <a:custGeom>
              <a:avLst/>
              <a:gdLst/>
              <a:ahLst/>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a:gsLst>
                <a:gs pos="0">
                  <a:srgbClr val="66CCFF"/>
                </a:gs>
                <a:gs pos="100000">
                  <a:srgbClr val="66CCFF">
                    <a:shade val="46274"/>
                  </a:srgbClr>
                </a:gs>
              </a:gsLst>
              <a:lin ang="10800000" scaled="1"/>
            </a:gradFill>
            <a:ln>
              <a:noFill/>
            </a:ln>
            <a:effectLst/>
          </p:spPr>
          <p:txBody>
            <a:bodyPr wrap="none" rtlCol="0" anchor="ctr"/>
            <a:lstStyle/>
            <a:p>
              <a:pPr algn="ctr"/>
              <a:endParaRPr lang="zh-CN" altLang="en-US"/>
            </a:p>
          </p:txBody>
        </p:sp>
        <p:sp>
          <p:nvSpPr>
            <p:cNvPr id="256004" name="Freeform 256003"/>
            <p:cNvSpPr>
              <a:spLocks/>
            </p:cNvSpPr>
            <p:nvPr/>
          </p:nvSpPr>
          <p:spPr>
            <a:xfrm>
              <a:off x="0" y="1"/>
              <a:ext cx="5298" cy="4312"/>
            </a:xfrm>
            <a:custGeom>
              <a:avLst/>
              <a:gdLst/>
              <a:ahLst/>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rgbClr val="66CCFF"/>
              </a:solidFill>
            </a:ln>
            <a:effectLst/>
          </p:spPr>
          <p:txBody>
            <a:bodyPr wrap="none" rtlCol="0" anchor="ctr"/>
            <a:lstStyle/>
            <a:p>
              <a:pPr algn="ctr"/>
              <a:endParaRPr lang="zh-CN" altLang="en-US"/>
            </a:p>
          </p:txBody>
        </p:sp>
      </p:grpSp>
      <p:sp>
        <p:nvSpPr>
          <p:cNvPr id="256005" name="Title 256004"/>
          <p:cNvSpPr>
            <a:spLocks noGrp="1"/>
          </p:cNvSpPr>
          <p:nvPr>
            <p:ph type="title" idx="4294967295"/>
          </p:nvPr>
        </p:nvSpPr>
        <p:spPr>
          <a:xfrm>
            <a:off x="685800" y="609600"/>
            <a:ext cx="7772400" cy="1143000"/>
          </a:xfrm>
          <a:prstGeom prst="rect">
            <a:avLst/>
          </a:prstGeom>
          <a:noFill/>
          <a:ln>
            <a:noFill/>
          </a:ln>
          <a:effectLst/>
        </p:spPr>
        <p:txBody>
          <a:bodyPr lIns="92075" tIns="46038" rIns="92075" bIns="46038" anchor="ctr"/>
          <a:lstStyle/>
          <a:p>
            <a:pPr lvl="0"/>
            <a:r>
              <a:rPr lang="en-US" altLang="en-US" dirty="0"/>
              <a:t>Click to edit Master title style</a:t>
            </a:r>
          </a:p>
        </p:txBody>
      </p:sp>
      <p:sp>
        <p:nvSpPr>
          <p:cNvPr id="256006" name="Date Placeholder 256005"/>
          <p:cNvSpPr>
            <a:spLocks noGrp="1"/>
          </p:cNvSpPr>
          <p:nvPr>
            <p:ph type="dt" sz="half" idx="2"/>
          </p:nvPr>
        </p:nvSpPr>
        <p:spPr>
          <a:xfrm>
            <a:off x="685800" y="6248400"/>
            <a:ext cx="1905000" cy="457200"/>
          </a:xfrm>
          <a:prstGeom prst="rect">
            <a:avLst/>
          </a:prstGeom>
          <a:noFill/>
          <a:ln>
            <a:noFill/>
          </a:ln>
          <a:effectLst/>
        </p:spPr>
        <p:txBody>
          <a:bodyPr lIns="92075" tIns="46038" rIns="92075" bIns="46038" anchor="ctr"/>
          <a:lstStyle/>
          <a:p>
            <a:pPr>
              <a:buClr>
                <a:srgbClr val="FFFFFF"/>
              </a:buClr>
              <a:buFont typeface="Times New Roman" charset="0"/>
            </a:pPr>
            <a:fld id="{12FF1C42-D199-3054-1080-587298610EC3}" type="datetime15">
              <a:rPr lang="en-US" altLang="en-US" sz="1400" dirty="0">
                <a:latin typeface="Times New Roman" charset="0"/>
              </a:rPr>
              <a:pPr>
                <a:buClr>
                  <a:srgbClr val="FFFFFF"/>
                </a:buClr>
                <a:buFont typeface="Times New Roman" charset="0"/>
              </a:pPr>
              <a:t>15</a:t>
            </a:fld>
            <a:endParaRPr lang="en-US" altLang="en-US" sz="1400" dirty="0">
              <a:latin typeface="Times New Roman" charset="0"/>
            </a:endParaRPr>
          </a:p>
        </p:txBody>
      </p:sp>
      <p:sp>
        <p:nvSpPr>
          <p:cNvPr id="256007" name="Footer Placeholder 256006"/>
          <p:cNvSpPr>
            <a:spLocks noGrp="1"/>
          </p:cNvSpPr>
          <p:nvPr>
            <p:ph type="ftr" sz="quarter" idx="3"/>
          </p:nvPr>
        </p:nvSpPr>
        <p:spPr>
          <a:xfrm>
            <a:off x="3124200" y="6248400"/>
            <a:ext cx="2895600" cy="457200"/>
          </a:xfrm>
          <a:prstGeom prst="rect">
            <a:avLst/>
          </a:prstGeom>
          <a:noFill/>
          <a:ln>
            <a:noFill/>
          </a:ln>
          <a:effectLst/>
        </p:spPr>
        <p:txBody>
          <a:bodyPr lIns="92075" tIns="46038" rIns="92075" bIns="46038" anchor="ctr"/>
          <a:lstStyle/>
          <a:p>
            <a:pPr algn="ctr">
              <a:buClr>
                <a:srgbClr val="FFFFFF"/>
              </a:buClr>
              <a:buFont typeface="Times New Roman" charset="0"/>
            </a:pPr>
            <a:r>
              <a:rPr lang="en-US" altLang="en-US" sz="1400" dirty="0">
                <a:latin typeface="Times New Roman" charset="0"/>
              </a:rPr>
              <a:t>*</a:t>
            </a:r>
          </a:p>
        </p:txBody>
      </p:sp>
      <p:sp>
        <p:nvSpPr>
          <p:cNvPr id="256008" name="Slide Number Placeholder 256007"/>
          <p:cNvSpPr>
            <a:spLocks noGrp="1"/>
          </p:cNvSpPr>
          <p:nvPr>
            <p:ph type="sldNum" sz="quarter" idx="4"/>
          </p:nvPr>
        </p:nvSpPr>
        <p:spPr>
          <a:xfrm>
            <a:off x="6553200" y="6248400"/>
            <a:ext cx="1905000" cy="457200"/>
          </a:xfrm>
          <a:prstGeom prst="rect">
            <a:avLst/>
          </a:prstGeom>
          <a:noFill/>
          <a:ln>
            <a:noFill/>
          </a:ln>
          <a:effectLst/>
        </p:spPr>
        <p:txBody>
          <a:bodyPr lIns="92075" tIns="46038" rIns="92075" bIns="46038" anchor="ctr"/>
          <a:lstStyle/>
          <a:p>
            <a:pPr algn="r">
              <a:buClr>
                <a:srgbClr val="FFFFFF"/>
              </a:buClr>
              <a:buFont typeface="Times New Roman" charset="0"/>
            </a:pPr>
            <a:fld id="{12FF1C42-D199-3056-1080-587298610EC3}" type="slidenum">
              <a:rPr lang="en-US" altLang="en-US" sz="1400" dirty="0">
                <a:latin typeface="Times New Roman" charset="0"/>
              </a:rPr>
              <a:pPr algn="r">
                <a:buClr>
                  <a:srgbClr val="FFFFFF"/>
                </a:buClr>
                <a:buFont typeface="Times New Roman" charset="0"/>
              </a:pPr>
              <a:t>‹#›</a:t>
            </a:fld>
            <a:endParaRPr lang="en-US" altLang="en-US" sz="1400" dirty="0">
              <a:latin typeface="Times New Roman" charset="0"/>
            </a:endParaRPr>
          </a:p>
        </p:txBody>
      </p:sp>
      <p:sp>
        <p:nvSpPr>
          <p:cNvPr id="256009" name="Text Placeholder 256008"/>
          <p:cNvSpPr>
            <a:spLocks noGrp="1"/>
          </p:cNvSpPr>
          <p:nvPr>
            <p:ph type="body" idx="1"/>
          </p:nvPr>
        </p:nvSpPr>
        <p:spPr>
          <a:xfrm>
            <a:off x="685800" y="1981200"/>
            <a:ext cx="7772400" cy="4114800"/>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4" name="Date Placeholder 3"/>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1866996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ltLang="zh-CN"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867191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5" name="Date Placeholder 4"/>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2004242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7" name="Date Placeholder 6"/>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77838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Date Placeholder 2"/>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3864121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3212382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ltLang="zh-CN"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220732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ltLang="zh-C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58DB32FF-34E7-9545-86A2-0DF334BA82C1}" type="datetimeFigureOut">
              <a:rPr lang="en-US" smtClean="0"/>
              <a:pPr/>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D70897-D982-EA43-8318-894E8D36E196}" type="slidenum">
              <a:rPr lang="en-US" smtClean="0"/>
              <a:pPr/>
              <a:t>‹#›</a:t>
            </a:fld>
            <a:endParaRPr lang="en-US"/>
          </a:p>
        </p:txBody>
      </p:sp>
    </p:spTree>
    <p:extLst>
      <p:ext uri="{BB962C8B-B14F-4D97-AF65-F5344CB8AC3E}">
        <p14:creationId xmlns:p14="http://schemas.microsoft.com/office/powerpoint/2010/main" val="242508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CCECFF"/>
            </a:gs>
            <a:gs pos="100000">
              <a:srgbClr val="FFFFFF"/>
            </a:gs>
          </a:gsLst>
          <a:lin ang="10800000" scaled="1"/>
        </a:gradFill>
        <a:effectLst/>
      </p:bgPr>
    </p:bg>
    <p:spTree>
      <p:nvGrpSpPr>
        <p:cNvPr id="1" name=""/>
        <p:cNvGrpSpPr/>
        <p:nvPr/>
      </p:nvGrpSpPr>
      <p:grpSpPr>
        <a:xfrm>
          <a:off x="0" y="0"/>
          <a:ext cx="0" cy="0"/>
          <a:chOff x="0" y="0"/>
          <a:chExt cx="0" cy="0"/>
        </a:xfrm>
      </p:grpSpPr>
      <p:grpSp>
        <p:nvGrpSpPr>
          <p:cNvPr id="256002" name="Group 256001"/>
          <p:cNvGrpSpPr>
            <a:grpSpLocks/>
          </p:cNvGrpSpPr>
          <p:nvPr/>
        </p:nvGrpSpPr>
        <p:grpSpPr>
          <a:xfrm>
            <a:off x="0" y="1589"/>
            <a:ext cx="9132888" cy="6845300"/>
            <a:chOff x="0" y="1"/>
            <a:chExt cx="5753" cy="4312"/>
          </a:xfrm>
        </p:grpSpPr>
        <p:sp>
          <p:nvSpPr>
            <p:cNvPr id="256003" name="Freeform 256002"/>
            <p:cNvSpPr>
              <a:spLocks/>
            </p:cNvSpPr>
            <p:nvPr/>
          </p:nvSpPr>
          <p:spPr>
            <a:xfrm>
              <a:off x="3394" y="999"/>
              <a:ext cx="2359" cy="3314"/>
            </a:xfrm>
            <a:custGeom>
              <a:avLst/>
              <a:gdLst/>
              <a:ahLst/>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a:gsLst>
                <a:gs pos="0">
                  <a:srgbClr val="66CCFF"/>
                </a:gs>
                <a:gs pos="100000">
                  <a:srgbClr val="66CCFF">
                    <a:shade val="46274"/>
                  </a:srgbClr>
                </a:gs>
              </a:gsLst>
              <a:lin ang="10800000" scaled="1"/>
            </a:gradFill>
            <a:ln>
              <a:noFill/>
            </a:ln>
            <a:effectLst/>
          </p:spPr>
          <p:txBody>
            <a:bodyPr wrap="none" rtlCol="0" anchor="ctr"/>
            <a:lstStyle/>
            <a:p>
              <a:pPr algn="ctr"/>
              <a:endParaRPr lang="zh-CN" altLang="en-US"/>
            </a:p>
          </p:txBody>
        </p:sp>
        <p:sp>
          <p:nvSpPr>
            <p:cNvPr id="256004" name="Freeform 256003"/>
            <p:cNvSpPr>
              <a:spLocks/>
            </p:cNvSpPr>
            <p:nvPr/>
          </p:nvSpPr>
          <p:spPr>
            <a:xfrm>
              <a:off x="0" y="1"/>
              <a:ext cx="5298" cy="4312"/>
            </a:xfrm>
            <a:custGeom>
              <a:avLst/>
              <a:gdLst/>
              <a:ahLst/>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rgbClr val="66CCFF"/>
              </a:solidFill>
            </a:ln>
            <a:effectLst/>
          </p:spPr>
          <p:txBody>
            <a:bodyPr wrap="none" rtlCol="0" anchor="ctr"/>
            <a:lstStyle/>
            <a:p>
              <a:pPr algn="ctr"/>
              <a:endParaRPr lang="zh-CN" altLang="en-US"/>
            </a:p>
          </p:txBody>
        </p:sp>
      </p:grpSp>
      <p:sp>
        <p:nvSpPr>
          <p:cNvPr id="256005" name="Title Placeholder 256004"/>
          <p:cNvSpPr>
            <a:spLocks noGrp="1"/>
          </p:cNvSpPr>
          <p:nvPr>
            <p:ph type="title" idx="4294967295"/>
          </p:nvPr>
        </p:nvSpPr>
        <p:spPr>
          <a:xfrm>
            <a:off x="685800" y="609600"/>
            <a:ext cx="7772400" cy="1143000"/>
          </a:xfrm>
          <a:prstGeom prst="rect">
            <a:avLst/>
          </a:prstGeom>
          <a:noFill/>
          <a:ln>
            <a:noFill/>
          </a:ln>
          <a:effectLst/>
        </p:spPr>
        <p:txBody>
          <a:bodyPr lIns="92075" tIns="46038" rIns="92075" bIns="46038" anchor="ctr"/>
          <a:lstStyle/>
          <a:p>
            <a:pPr lvl="0"/>
            <a:r>
              <a:rPr lang="en-US" altLang="en-US" dirty="0"/>
              <a:t>Click to edit Master title style</a:t>
            </a:r>
          </a:p>
        </p:txBody>
      </p:sp>
      <p:sp>
        <p:nvSpPr>
          <p:cNvPr id="256006" name="Date Placeholder 256005"/>
          <p:cNvSpPr>
            <a:spLocks noGrp="1"/>
          </p:cNvSpPr>
          <p:nvPr>
            <p:ph type="dt" sz="half" idx="2"/>
          </p:nvPr>
        </p:nvSpPr>
        <p:spPr>
          <a:xfrm>
            <a:off x="685800" y="6248400"/>
            <a:ext cx="1905000" cy="457200"/>
          </a:xfrm>
          <a:prstGeom prst="rect">
            <a:avLst/>
          </a:prstGeom>
          <a:noFill/>
          <a:ln>
            <a:noFill/>
          </a:ln>
          <a:effectLst/>
        </p:spPr>
        <p:txBody>
          <a:bodyPr lIns="92075" tIns="46038" rIns="92075" bIns="46038" anchor="ctr"/>
          <a:lstStyle/>
          <a:p>
            <a:pPr>
              <a:buClr>
                <a:srgbClr val="FFFFFF"/>
              </a:buClr>
              <a:buFont typeface="Times New Roman" charset="0"/>
            </a:pPr>
            <a:fld id="{12FF1C42-D199-3054-1080-587298610EC3}" type="datetime15">
              <a:rPr lang="en-US" altLang="en-US" sz="1400" dirty="0">
                <a:latin typeface="Times New Roman" charset="0"/>
              </a:rPr>
              <a:pPr>
                <a:buClr>
                  <a:srgbClr val="FFFFFF"/>
                </a:buClr>
                <a:buFont typeface="Times New Roman" charset="0"/>
              </a:pPr>
              <a:t>15</a:t>
            </a:fld>
            <a:endParaRPr lang="en-US" altLang="en-US" sz="1400" dirty="0">
              <a:latin typeface="Times New Roman" charset="0"/>
            </a:endParaRPr>
          </a:p>
        </p:txBody>
      </p:sp>
      <p:sp>
        <p:nvSpPr>
          <p:cNvPr id="256007" name="Footer Placeholder 256006"/>
          <p:cNvSpPr>
            <a:spLocks noGrp="1"/>
          </p:cNvSpPr>
          <p:nvPr>
            <p:ph type="ftr" sz="quarter" idx="3"/>
          </p:nvPr>
        </p:nvSpPr>
        <p:spPr>
          <a:xfrm>
            <a:off x="3124200" y="6248400"/>
            <a:ext cx="2895600" cy="457200"/>
          </a:xfrm>
          <a:prstGeom prst="rect">
            <a:avLst/>
          </a:prstGeom>
          <a:noFill/>
          <a:ln>
            <a:noFill/>
          </a:ln>
          <a:effectLst/>
        </p:spPr>
        <p:txBody>
          <a:bodyPr lIns="92075" tIns="46038" rIns="92075" bIns="46038" anchor="ctr"/>
          <a:lstStyle/>
          <a:p>
            <a:pPr algn="ctr">
              <a:buClr>
                <a:srgbClr val="FFFFFF"/>
              </a:buClr>
              <a:buFont typeface="Times New Roman" charset="0"/>
            </a:pPr>
            <a:r>
              <a:rPr lang="en-US" altLang="en-US" sz="1400" dirty="0">
                <a:latin typeface="Times New Roman" charset="0"/>
              </a:rPr>
              <a:t>*</a:t>
            </a:r>
          </a:p>
        </p:txBody>
      </p:sp>
      <p:sp>
        <p:nvSpPr>
          <p:cNvPr id="256008" name="Slide Number Placeholder 256007"/>
          <p:cNvSpPr>
            <a:spLocks noGrp="1"/>
          </p:cNvSpPr>
          <p:nvPr>
            <p:ph type="sldNum" sz="quarter" idx="4"/>
          </p:nvPr>
        </p:nvSpPr>
        <p:spPr>
          <a:xfrm>
            <a:off x="6553200" y="6248400"/>
            <a:ext cx="1905000" cy="457200"/>
          </a:xfrm>
          <a:prstGeom prst="rect">
            <a:avLst/>
          </a:prstGeom>
          <a:noFill/>
          <a:ln>
            <a:noFill/>
          </a:ln>
          <a:effectLst/>
        </p:spPr>
        <p:txBody>
          <a:bodyPr lIns="92075" tIns="46038" rIns="92075" bIns="46038" anchor="ctr"/>
          <a:lstStyle/>
          <a:p>
            <a:pPr algn="r">
              <a:buClr>
                <a:srgbClr val="FFFFFF"/>
              </a:buClr>
              <a:buFont typeface="Times New Roman" charset="0"/>
            </a:pPr>
            <a:fld id="{12FF1C42-D199-3056-1080-587298610EC3}" type="slidenum">
              <a:rPr lang="en-US" altLang="en-US" sz="1400" dirty="0">
                <a:latin typeface="Times New Roman" charset="0"/>
              </a:rPr>
              <a:pPr algn="r">
                <a:buClr>
                  <a:srgbClr val="FFFFFF"/>
                </a:buClr>
                <a:buFont typeface="Times New Roman" charset="0"/>
              </a:pPr>
              <a:t>‹#›</a:t>
            </a:fld>
            <a:endParaRPr lang="en-US" altLang="en-US" sz="1400" dirty="0">
              <a:latin typeface="Times New Roman" charset="0"/>
            </a:endParaRPr>
          </a:p>
        </p:txBody>
      </p:sp>
      <p:sp>
        <p:nvSpPr>
          <p:cNvPr id="256009" name="Text Placeholder 256008"/>
          <p:cNvSpPr>
            <a:spLocks noGrp="1"/>
          </p:cNvSpPr>
          <p:nvPr>
            <p:ph type="body" idx="1"/>
          </p:nvPr>
        </p:nvSpPr>
        <p:spPr>
          <a:xfrm>
            <a:off x="685800" y="1981200"/>
            <a:ext cx="7772400" cy="4114800"/>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dk1" tx1="lt1" bg2="dk2" tx2="lt2" accent1="accent1" accent2="accent2" accent3="accent3" accent4="accent4" accent5="accent5" accent6="accent6" hlink="hlink" folHlink="folHlink"/>
  <p:sldLayoutIdLst>
    <p:sldLayoutId id="2147489100" r:id="rId1"/>
    <p:sldLayoutId id="2147489101" r:id="rId2"/>
    <p:sldLayoutId id="2147489102" r:id="rId3"/>
    <p:sldLayoutId id="2147489103" r:id="rId4"/>
    <p:sldLayoutId id="2147489104" r:id="rId5"/>
    <p:sldLayoutId id="2147489105" r:id="rId6"/>
    <p:sldLayoutId id="2147489106" r:id="rId7"/>
    <p:sldLayoutId id="2147489107" r:id="rId8"/>
    <p:sldLayoutId id="2147489108" r:id="rId9"/>
    <p:sldLayoutId id="2147489109" r:id="rId10"/>
    <p:sldLayoutId id="2147489110" r:id="rId11"/>
    <p:sldLayoutId id="2147489111" r:id="rId12"/>
  </p:sldLayoutIdLst>
  <p:txStyles>
    <p:titleStyle>
      <a:lvl1pPr marL="0" indent="0" algn="ctr" rtl="0" eaLnBrk="1" fontAlgn="base" hangingPunct="1">
        <a:lnSpc>
          <a:spcPct val="100000"/>
        </a:lnSpc>
        <a:spcBef>
          <a:spcPct val="0"/>
        </a:spcBef>
        <a:spcAft>
          <a:spcPct val="0"/>
        </a:spcAft>
        <a:buNone/>
        <a:defRPr sz="4400">
          <a:solidFill>
            <a:srgbClr val="000000"/>
          </a:solidFill>
          <a:latin typeface="Arial" charset="0"/>
        </a:defRPr>
      </a:lvl1pPr>
    </p:titleStyle>
    <p:bodyStyle>
      <a:lvl1pPr marL="342900" indent="-342900" algn="l" rtl="0" eaLnBrk="1" fontAlgn="base" hangingPunct="1">
        <a:lnSpc>
          <a:spcPct val="100000"/>
        </a:lnSpc>
        <a:spcBef>
          <a:spcPct val="20000"/>
        </a:spcBef>
        <a:spcAft>
          <a:spcPct val="0"/>
        </a:spcAft>
        <a:buClr>
          <a:srgbClr val="66CCFF"/>
        </a:buClr>
        <a:buSzPct val="80000"/>
        <a:buFont typeface="Wingdings" charset="2"/>
        <a:buChar char="l"/>
        <a:defRPr sz="3200">
          <a:solidFill>
            <a:srgbClr val="000000"/>
          </a:solidFill>
          <a:latin typeface="Times New Roman" charset="0"/>
        </a:defRPr>
      </a:lvl1pPr>
      <a:lvl2pPr marL="742950" indent="-285750" algn="l" rtl="0" eaLnBrk="1" fontAlgn="base" hangingPunct="1">
        <a:lnSpc>
          <a:spcPct val="100000"/>
        </a:lnSpc>
        <a:spcBef>
          <a:spcPct val="20000"/>
        </a:spcBef>
        <a:spcAft>
          <a:spcPct val="0"/>
        </a:spcAft>
        <a:buClr>
          <a:srgbClr val="000000"/>
        </a:buClr>
        <a:buSzPct val="90000"/>
        <a:buChar char="–"/>
        <a:defRPr sz="2800">
          <a:solidFill>
            <a:srgbClr val="000000"/>
          </a:solidFill>
          <a:latin typeface="Times New Roman" charset="0"/>
        </a:defRPr>
      </a:lvl2pPr>
      <a:lvl3pPr marL="1143000" indent="-228600" algn="l" rtl="0" eaLnBrk="1" fontAlgn="base" hangingPunct="1">
        <a:lnSpc>
          <a:spcPct val="100000"/>
        </a:lnSpc>
        <a:spcBef>
          <a:spcPct val="20000"/>
        </a:spcBef>
        <a:spcAft>
          <a:spcPct val="0"/>
        </a:spcAft>
        <a:buClr>
          <a:srgbClr val="6699FF"/>
        </a:buClr>
        <a:buSzPct val="60000"/>
        <a:buFont typeface="Wingdings" charset="2"/>
        <a:buChar char="l"/>
        <a:defRPr sz="2400">
          <a:solidFill>
            <a:srgbClr val="000000"/>
          </a:solidFill>
          <a:latin typeface="Times New Roman" charset="0"/>
        </a:defRPr>
      </a:lvl3pPr>
      <a:lvl4pPr marL="1600200" indent="-228600" algn="l" rtl="0" eaLnBrk="1" fontAlgn="base" hangingPunct="1">
        <a:lnSpc>
          <a:spcPct val="100000"/>
        </a:lnSpc>
        <a:spcBef>
          <a:spcPct val="20000"/>
        </a:spcBef>
        <a:spcAft>
          <a:spcPct val="0"/>
        </a:spcAft>
        <a:buClr>
          <a:srgbClr val="000000"/>
        </a:buClr>
        <a:buChar char="–"/>
        <a:defRPr sz="2000">
          <a:solidFill>
            <a:srgbClr val="000000"/>
          </a:solidFill>
          <a:latin typeface="Times New Roman" charset="0"/>
        </a:defRPr>
      </a:lvl4pPr>
      <a:lvl5pPr marL="2057400" indent="-228600" algn="l" rtl="0" eaLnBrk="1" fontAlgn="base" hangingPunct="1">
        <a:lnSpc>
          <a:spcPct val="100000"/>
        </a:lnSpc>
        <a:spcBef>
          <a:spcPct val="20000"/>
        </a:spcBef>
        <a:spcAft>
          <a:spcPct val="0"/>
        </a:spcAft>
        <a:buClr>
          <a:srgbClr val="6699FF"/>
        </a:buClr>
        <a:buChar char="•"/>
        <a:defRPr sz="2000">
          <a:solidFill>
            <a:srgbClr val="000000"/>
          </a:solidFill>
          <a:latin typeface="Times New Roman" charset="0"/>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gi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gif"/><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1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gif"/><Relationship Id="rId1" Type="http://schemas.openxmlformats.org/officeDocument/2006/relationships/slideLayout" Target="../slideLayouts/slideLayout1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gif"/><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audio" Target="../media/audio3.wav"/><Relationship Id="rId7"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gif"/><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oanchinh.mp4" TargetMode="External"/><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6.jpeg"/><Relationship Id="rId7" Type="http://schemas.openxmlformats.org/officeDocument/2006/relationships/image" Target="../media/image9.gif"/><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2.xml"/><Relationship Id="rId6" Type="http://schemas.openxmlformats.org/officeDocument/2006/relationships/image" Target="../media/image4.gif"/><Relationship Id="rId5" Type="http://schemas.openxmlformats.org/officeDocument/2006/relationships/image" Target="../media/image55.jpeg"/><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audio" Target="../media/audio4.wav"/><Relationship Id="rId1" Type="http://schemas.openxmlformats.org/officeDocument/2006/relationships/slideLayout" Target="../slideLayouts/slideLayout12.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4.gif"/></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10.gif"/><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29.jpeg"/><Relationship Id="rId4" Type="http://schemas.openxmlformats.org/officeDocument/2006/relationships/image" Target="../media/image4.gif"/></Relationships>
</file>

<file path=ppt/slides/_rels/slide33.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1.gif"/><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gif"/><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gif"/><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EJ14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7709"/>
            <a:ext cx="8991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Text Box 5"/>
          <p:cNvSpPr txBox="1">
            <a:spLocks noChangeArrowheads="1"/>
          </p:cNvSpPr>
          <p:nvPr/>
        </p:nvSpPr>
        <p:spPr bwMode="auto">
          <a:xfrm>
            <a:off x="2686050" y="76200"/>
            <a:ext cx="47676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solidFill>
                  <a:srgbClr val="FF0000"/>
                </a:solidFill>
                <a:latin typeface="Times New Roman" pitchFamily="18" charset="0"/>
                <a:cs typeface="Times New Roman" pitchFamily="18" charset="0"/>
              </a:rPr>
              <a:t>TRƯỜNG THCS THÁI HÒA</a:t>
            </a:r>
          </a:p>
        </p:txBody>
      </p:sp>
      <p:sp>
        <p:nvSpPr>
          <p:cNvPr id="56324" name="WordArt 6"/>
          <p:cNvSpPr>
            <a:spLocks noChangeArrowheads="1" noChangeShapeType="1" noTextEdit="1"/>
          </p:cNvSpPr>
          <p:nvPr/>
        </p:nvSpPr>
        <p:spPr bwMode="auto">
          <a:xfrm>
            <a:off x="1905000" y="1752600"/>
            <a:ext cx="5283200" cy="1182688"/>
          </a:xfrm>
          <a:prstGeom prst="rect">
            <a:avLst/>
          </a:prstGeom>
        </p:spPr>
        <p:txBody>
          <a:bodyPr wrap="none" fromWordArt="1">
            <a:prstTxWarp prst="textPlain">
              <a:avLst>
                <a:gd name="adj" fmla="val 50000"/>
              </a:avLst>
            </a:prstTxWarp>
          </a:bodyPr>
          <a:lstStyle/>
          <a:p>
            <a:pPr algn="ctr"/>
            <a:r>
              <a:rPr lang="vi-VN" sz="3600" b="1" i="1" kern="10">
                <a:ln w="9525">
                  <a:solidFill>
                    <a:srgbClr val="0000FF"/>
                  </a:solidFill>
                  <a:round/>
                  <a:headEnd/>
                  <a:tailEnd/>
                </a:ln>
                <a:solidFill>
                  <a:srgbClr val="0000FF"/>
                </a:solidFill>
                <a:effectLst>
                  <a:outerShdw dist="563972" dir="14049741" sx="125000" sy="125000" algn="tl" rotWithShape="0">
                    <a:srgbClr val="C7DFD3">
                      <a:alpha val="79999"/>
                    </a:srgbClr>
                  </a:outerShdw>
                </a:effectLst>
                <a:latin typeface="Times New Roman"/>
                <a:cs typeface="Times New Roman"/>
              </a:rPr>
              <a:t>LỊCH </a:t>
            </a:r>
            <a:r>
              <a:rPr lang="vi-VN" sz="3600" b="1" i="1" kern="10" smtClean="0">
                <a:ln w="9525">
                  <a:solidFill>
                    <a:srgbClr val="0000FF"/>
                  </a:solidFill>
                  <a:round/>
                  <a:headEnd/>
                  <a:tailEnd/>
                </a:ln>
                <a:solidFill>
                  <a:srgbClr val="0000FF"/>
                </a:solidFill>
                <a:effectLst>
                  <a:outerShdw dist="563972" dir="14049741" sx="125000" sy="125000" algn="tl" rotWithShape="0">
                    <a:srgbClr val="C7DFD3">
                      <a:alpha val="79999"/>
                    </a:srgbClr>
                  </a:outerShdw>
                </a:effectLst>
                <a:latin typeface="Times New Roman"/>
                <a:cs typeface="Times New Roman"/>
              </a:rPr>
              <a:t>SỬ</a:t>
            </a:r>
            <a:endParaRPr lang="vi-VN" sz="3600" b="1" i="1" kern="10">
              <a:ln w="9525">
                <a:solidFill>
                  <a:srgbClr val="0000FF"/>
                </a:solidFill>
                <a:round/>
                <a:headEnd/>
                <a:tailEnd/>
              </a:ln>
              <a:solidFill>
                <a:srgbClr val="0000FF"/>
              </a:solidFill>
              <a:effectLst>
                <a:outerShdw dist="563972" dir="14049741" sx="125000" sy="125000" algn="tl" rotWithShape="0">
                  <a:srgbClr val="C7DFD3">
                    <a:alpha val="79999"/>
                  </a:srgbClr>
                </a:outerShdw>
              </a:effectLst>
              <a:latin typeface="Times New Roman"/>
              <a:cs typeface="Times New Roman"/>
            </a:endParaRPr>
          </a:p>
        </p:txBody>
      </p:sp>
      <p:sp>
        <p:nvSpPr>
          <p:cNvPr id="56325" name="Text Box 17"/>
          <p:cNvSpPr txBox="1">
            <a:spLocks noChangeArrowheads="1"/>
          </p:cNvSpPr>
          <p:nvPr/>
        </p:nvSpPr>
        <p:spPr bwMode="auto">
          <a:xfrm>
            <a:off x="2209800" y="3352800"/>
            <a:ext cx="4191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smtClean="0">
                <a:solidFill>
                  <a:srgbClr val="FF0066"/>
                </a:solidFill>
                <a:latin typeface="Times New Roman" pitchFamily="18" charset="0"/>
                <a:cs typeface="Times New Roman" pitchFamily="18" charset="0"/>
              </a:rPr>
              <a:t>LỚP </a:t>
            </a:r>
            <a:r>
              <a:rPr lang="en-US" sz="3200" b="1" smtClean="0">
                <a:solidFill>
                  <a:srgbClr val="FF0066"/>
                </a:solidFill>
                <a:latin typeface="Times New Roman" pitchFamily="18" charset="0"/>
                <a:cs typeface="Times New Roman" pitchFamily="18" charset="0"/>
              </a:rPr>
              <a:t>: 9A</a:t>
            </a:r>
            <a:endParaRPr lang="en-US" sz="3200" b="1" dirty="0">
              <a:solidFill>
                <a:srgbClr val="FF0066"/>
              </a:solidFill>
              <a:latin typeface="Times New Roman" pitchFamily="18" charset="0"/>
              <a:cs typeface="Times New Roman" pitchFamily="18" charset="0"/>
            </a:endParaRPr>
          </a:p>
        </p:txBody>
      </p:sp>
      <p:sp>
        <p:nvSpPr>
          <p:cNvPr id="6" name="Text Box 17"/>
          <p:cNvSpPr txBox="1">
            <a:spLocks noChangeArrowheads="1"/>
          </p:cNvSpPr>
          <p:nvPr/>
        </p:nvSpPr>
        <p:spPr bwMode="auto">
          <a:xfrm>
            <a:off x="838200" y="4221162"/>
            <a:ext cx="7162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a:solidFill>
                  <a:srgbClr val="FF0066"/>
                </a:solidFill>
                <a:latin typeface="Times New Roman" pitchFamily="18" charset="0"/>
                <a:cs typeface="Times New Roman" pitchFamily="18" charset="0"/>
              </a:rPr>
              <a:t>GIÁO VIÊN: CHU THỊ HẢI YẾN</a:t>
            </a:r>
          </a:p>
        </p:txBody>
      </p:sp>
    </p:spTree>
    <p:extLst>
      <p:ext uri="{BB962C8B-B14F-4D97-AF65-F5344CB8AC3E}">
        <p14:creationId xmlns:p14="http://schemas.microsoft.com/office/powerpoint/2010/main" val="2644694807"/>
      </p:ext>
    </p:extLst>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grpSp>
        <p:nvGrpSpPr>
          <p:cNvPr id="29" name="Group 5"/>
          <p:cNvGrpSpPr>
            <a:grpSpLocks/>
          </p:cNvGrpSpPr>
          <p:nvPr/>
        </p:nvGrpSpPr>
        <p:grpSpPr bwMode="auto">
          <a:xfrm>
            <a:off x="0" y="0"/>
            <a:ext cx="9144000" cy="6934200"/>
            <a:chOff x="0" y="0"/>
            <a:chExt cx="5760" cy="4368"/>
          </a:xfrm>
        </p:grpSpPr>
        <p:pic>
          <p:nvPicPr>
            <p:cNvPr id="30" name="Picture 6" descr="N3"/>
            <p:cNvPicPr>
              <a:picLocks noChangeAspect="1" noChangeArrowheads="1"/>
            </p:cNvPicPr>
            <p:nvPr/>
          </p:nvPicPr>
          <p:blipFill>
            <a:blip r:embed="rId3" cstate="print"/>
            <a:srcRect/>
            <a:stretch>
              <a:fillRect/>
            </a:stretch>
          </p:blipFill>
          <p:spPr bwMode="auto">
            <a:xfrm flipV="1">
              <a:off x="0" y="0"/>
              <a:ext cx="5712" cy="96"/>
            </a:xfrm>
            <a:prstGeom prst="rect">
              <a:avLst/>
            </a:prstGeom>
            <a:noFill/>
          </p:spPr>
        </p:pic>
        <p:pic>
          <p:nvPicPr>
            <p:cNvPr id="31" name="Picture 7" descr="N3"/>
            <p:cNvPicPr>
              <a:picLocks noChangeAspect="1" noChangeArrowheads="1"/>
            </p:cNvPicPr>
            <p:nvPr/>
          </p:nvPicPr>
          <p:blipFill>
            <a:blip r:embed="rId3" cstate="print"/>
            <a:srcRect/>
            <a:stretch>
              <a:fillRect/>
            </a:stretch>
          </p:blipFill>
          <p:spPr bwMode="auto">
            <a:xfrm flipV="1">
              <a:off x="48" y="4272"/>
              <a:ext cx="5712" cy="96"/>
            </a:xfrm>
            <a:prstGeom prst="rect">
              <a:avLst/>
            </a:prstGeom>
            <a:noFill/>
          </p:spPr>
        </p:pic>
        <p:pic>
          <p:nvPicPr>
            <p:cNvPr id="32" name="Picture 8" descr="N3"/>
            <p:cNvPicPr>
              <a:picLocks noChangeAspect="1" noChangeArrowheads="1"/>
            </p:cNvPicPr>
            <p:nvPr/>
          </p:nvPicPr>
          <p:blipFill>
            <a:blip r:embed="rId3" cstate="print"/>
            <a:srcRect/>
            <a:stretch>
              <a:fillRect/>
            </a:stretch>
          </p:blipFill>
          <p:spPr bwMode="auto">
            <a:xfrm rot="16200000" flipV="1">
              <a:off x="-2112" y="2112"/>
              <a:ext cx="4320" cy="96"/>
            </a:xfrm>
            <a:prstGeom prst="rect">
              <a:avLst/>
            </a:prstGeom>
            <a:noFill/>
          </p:spPr>
        </p:pic>
        <p:pic>
          <p:nvPicPr>
            <p:cNvPr id="33" name="Picture 9" descr="N3"/>
            <p:cNvPicPr>
              <a:picLocks noChangeAspect="1" noChangeArrowheads="1"/>
            </p:cNvPicPr>
            <p:nvPr/>
          </p:nvPicPr>
          <p:blipFill>
            <a:blip r:embed="rId3" cstate="print"/>
            <a:srcRect/>
            <a:stretch>
              <a:fillRect/>
            </a:stretch>
          </p:blipFill>
          <p:spPr bwMode="auto">
            <a:xfrm rot="16200000" flipV="1">
              <a:off x="3552" y="2112"/>
              <a:ext cx="4320" cy="96"/>
            </a:xfrm>
            <a:prstGeom prst="rect">
              <a:avLst/>
            </a:prstGeom>
            <a:noFill/>
          </p:spPr>
        </p:pic>
      </p:grpSp>
      <p:sp>
        <p:nvSpPr>
          <p:cNvPr id="16" name="Rectangle 15"/>
          <p:cNvSpPr/>
          <p:nvPr/>
        </p:nvSpPr>
        <p:spPr>
          <a:xfrm>
            <a:off x="304800" y="2362199"/>
            <a:ext cx="8534400" cy="4391891"/>
          </a:xfrm>
          <a:prstGeom prst="rect">
            <a:avLst/>
          </a:prstGeom>
          <a:noFill/>
          <a:ln w="28575">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err="1" smtClean="0">
                <a:solidFill>
                  <a:srgbClr val="000099"/>
                </a:solidFill>
                <a:latin typeface="Times New Roman" pitchFamily="18" charset="0"/>
                <a:cs typeface="Times New Roman" pitchFamily="18" charset="0"/>
              </a:rPr>
              <a:t>Từ</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năm</a:t>
            </a:r>
            <a:r>
              <a:rPr lang="en-US" sz="2800" i="1" dirty="0" smtClean="0">
                <a:solidFill>
                  <a:srgbClr val="000099"/>
                </a:solidFill>
                <a:latin typeface="Times New Roman" pitchFamily="18" charset="0"/>
                <a:cs typeface="Times New Roman" pitchFamily="18" charset="0"/>
              </a:rPr>
              <a:t> 1952 </a:t>
            </a:r>
            <a:r>
              <a:rPr lang="en-US" sz="2800" i="1" dirty="0" err="1" smtClean="0">
                <a:solidFill>
                  <a:srgbClr val="000099"/>
                </a:solidFill>
                <a:latin typeface="Times New Roman" pitchFamily="18" charset="0"/>
                <a:cs typeface="Times New Roman" pitchFamily="18" charset="0"/>
              </a:rPr>
              <a:t>đến</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năm</a:t>
            </a:r>
            <a:r>
              <a:rPr lang="en-US" sz="2800" i="1" dirty="0" smtClean="0">
                <a:solidFill>
                  <a:srgbClr val="000099"/>
                </a:solidFill>
                <a:latin typeface="Times New Roman" pitchFamily="18" charset="0"/>
                <a:cs typeface="Times New Roman" pitchFamily="18" charset="0"/>
              </a:rPr>
              <a:t> 1985, </a:t>
            </a:r>
            <a:r>
              <a:rPr lang="en-US" sz="2800" i="1" dirty="0" err="1" smtClean="0">
                <a:solidFill>
                  <a:srgbClr val="000099"/>
                </a:solidFill>
                <a:latin typeface="Times New Roman" pitchFamily="18" charset="0"/>
                <a:cs typeface="Times New Roman" pitchFamily="18" charset="0"/>
              </a:rPr>
              <a:t>tại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châu</a:t>
            </a:r>
            <a:r>
              <a:rPr lang="en-US" sz="2800" i="1" dirty="0" smtClean="0">
                <a:solidFill>
                  <a:srgbClr val="000099"/>
                </a:solidFill>
                <a:latin typeface="Times New Roman" pitchFamily="18" charset="0"/>
                <a:cs typeface="Times New Roman" pitchFamily="18" charset="0"/>
              </a:rPr>
              <a:t> Phi </a:t>
            </a:r>
            <a:r>
              <a:rPr lang="en-US" sz="2800" i="1" dirty="0" err="1" smtClean="0">
                <a:solidFill>
                  <a:srgbClr val="000099"/>
                </a:solidFill>
                <a:latin typeface="Times New Roman" pitchFamily="18" charset="0"/>
                <a:cs typeface="Times New Roman" pitchFamily="18" charset="0"/>
              </a:rPr>
              <a:t>diễn</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ra</a:t>
            </a:r>
            <a:r>
              <a:rPr lang="en-US" sz="2800" i="1" dirty="0" smtClean="0">
                <a:solidFill>
                  <a:srgbClr val="000099"/>
                </a:solidFill>
                <a:latin typeface="Times New Roman" pitchFamily="18" charset="0"/>
                <a:cs typeface="Times New Roman" pitchFamily="18" charset="0"/>
              </a:rPr>
              <a:t> 241 </a:t>
            </a:r>
            <a:r>
              <a:rPr lang="en-US" sz="2800" i="1" dirty="0" err="1" smtClean="0">
                <a:solidFill>
                  <a:srgbClr val="000099"/>
                </a:solidFill>
                <a:latin typeface="Times New Roman" pitchFamily="18" charset="0"/>
                <a:cs typeface="Times New Roman" pitchFamily="18" charset="0"/>
              </a:rPr>
              <a:t>lần</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đảo</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chính</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quân</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sự</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Từ</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năm</a:t>
            </a:r>
            <a:r>
              <a:rPr lang="en-US" sz="2800" i="1" dirty="0" smtClean="0">
                <a:solidFill>
                  <a:srgbClr val="000099"/>
                </a:solidFill>
                <a:latin typeface="Times New Roman" pitchFamily="18" charset="0"/>
                <a:cs typeface="Times New Roman" pitchFamily="18" charset="0"/>
              </a:rPr>
              <a:t> 1987 </a:t>
            </a:r>
            <a:r>
              <a:rPr lang="en-US" sz="2800" i="1" dirty="0" err="1" smtClean="0">
                <a:solidFill>
                  <a:srgbClr val="000099"/>
                </a:solidFill>
                <a:latin typeface="Times New Roman" pitchFamily="18" charset="0"/>
                <a:cs typeface="Times New Roman" pitchFamily="18" charset="0"/>
              </a:rPr>
              <a:t>đến</a:t>
            </a:r>
            <a:r>
              <a:rPr lang="en-US" sz="2800" i="1" dirty="0" smtClean="0">
                <a:solidFill>
                  <a:srgbClr val="000099"/>
                </a:solidFill>
                <a:latin typeface="Times New Roman" pitchFamily="18" charset="0"/>
                <a:cs typeface="Times New Roman" pitchFamily="18" charset="0"/>
              </a:rPr>
              <a:t> 1997, </a:t>
            </a:r>
            <a:r>
              <a:rPr lang="en-US" sz="2800" i="1" dirty="0" err="1" smtClean="0">
                <a:solidFill>
                  <a:srgbClr val="000099"/>
                </a:solidFill>
                <a:latin typeface="Times New Roman" pitchFamily="18" charset="0"/>
                <a:cs typeface="Times New Roman" pitchFamily="18" charset="0"/>
              </a:rPr>
              <a:t>riêng</a:t>
            </a:r>
            <a:r>
              <a:rPr lang="en-US" sz="2800" i="1" dirty="0" smtClean="0">
                <a:solidFill>
                  <a:srgbClr val="000099"/>
                </a:solidFill>
                <a:latin typeface="Times New Roman" pitchFamily="18" charset="0"/>
                <a:cs typeface="Times New Roman" pitchFamily="18" charset="0"/>
              </a:rPr>
              <a:t> ở </a:t>
            </a:r>
            <a:r>
              <a:rPr lang="en-US" sz="2800" i="1" dirty="0" err="1" smtClean="0">
                <a:solidFill>
                  <a:srgbClr val="000099"/>
                </a:solidFill>
                <a:latin typeface="Times New Roman" pitchFamily="18" charset="0"/>
                <a:cs typeface="Times New Roman" pitchFamily="18" charset="0"/>
              </a:rPr>
              <a:t>châu</a:t>
            </a:r>
            <a:r>
              <a:rPr lang="en-US" sz="2800" i="1" dirty="0" smtClean="0">
                <a:solidFill>
                  <a:srgbClr val="000099"/>
                </a:solidFill>
                <a:latin typeface="Times New Roman" pitchFamily="18" charset="0"/>
                <a:cs typeface="Times New Roman" pitchFamily="18" charset="0"/>
              </a:rPr>
              <a:t> Phi </a:t>
            </a:r>
            <a:r>
              <a:rPr lang="en-US" sz="2800" i="1" dirty="0" err="1" smtClean="0">
                <a:solidFill>
                  <a:srgbClr val="000099"/>
                </a:solidFill>
                <a:latin typeface="Times New Roman" pitchFamily="18" charset="0"/>
                <a:cs typeface="Times New Roman" pitchFamily="18" charset="0"/>
              </a:rPr>
              <a:t>có</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tới</a:t>
            </a:r>
            <a:r>
              <a:rPr lang="en-US" sz="2800" i="1" dirty="0" smtClean="0">
                <a:solidFill>
                  <a:srgbClr val="000099"/>
                </a:solidFill>
                <a:latin typeface="Times New Roman" pitchFamily="18" charset="0"/>
                <a:cs typeface="Times New Roman" pitchFamily="18" charset="0"/>
              </a:rPr>
              <a:t> 14 </a:t>
            </a:r>
            <a:r>
              <a:rPr lang="en-US" sz="2800" i="1" dirty="0" err="1" smtClean="0">
                <a:solidFill>
                  <a:srgbClr val="000099"/>
                </a:solidFill>
                <a:latin typeface="Times New Roman" pitchFamily="18" charset="0"/>
                <a:cs typeface="Times New Roman" pitchFamily="18" charset="0"/>
              </a:rPr>
              <a:t>cuộc</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xung</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đột</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và</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nội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chiến</a:t>
            </a:r>
            <a:r>
              <a:rPr lang="en-US" sz="2800" i="1" dirty="0" smtClean="0">
                <a:solidFill>
                  <a:srgbClr val="000099"/>
                </a:solidFill>
                <a:latin typeface="Times New Roman" pitchFamily="18" charset="0"/>
                <a:cs typeface="Times New Roman" pitchFamily="18" charset="0"/>
              </a:rPr>
              <a:t>. Do </a:t>
            </a:r>
            <a:r>
              <a:rPr lang="en-US" sz="2800" i="1" dirty="0" err="1" smtClean="0">
                <a:solidFill>
                  <a:srgbClr val="000099"/>
                </a:solidFill>
                <a:latin typeface="Times New Roman" pitchFamily="18" charset="0"/>
                <a:cs typeface="Times New Roman" pitchFamily="18" charset="0"/>
              </a:rPr>
              <a:t>cuộc</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xung</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đột</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giữa</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hai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bộ</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tộc</a:t>
            </a:r>
            <a:r>
              <a:rPr lang="en-US" sz="2800" i="1" dirty="0" smtClean="0">
                <a:solidFill>
                  <a:srgbClr val="000099"/>
                </a:solidFill>
                <a:latin typeface="Times New Roman" pitchFamily="18" charset="0"/>
                <a:cs typeface="Times New Roman" pitchFamily="18" charset="0"/>
              </a:rPr>
              <a:t> Hu-</a:t>
            </a:r>
            <a:r>
              <a:rPr lang="en-US" sz="2800" i="1" dirty="0" err="1" smtClean="0">
                <a:solidFill>
                  <a:srgbClr val="000099"/>
                </a:solidFill>
                <a:latin typeface="Times New Roman" pitchFamily="18" charset="0"/>
                <a:cs typeface="Times New Roman" pitchFamily="18" charset="0"/>
              </a:rPr>
              <a:t>tu</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và</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Tu</a:t>
            </a:r>
            <a:r>
              <a:rPr lang="en-US" sz="2800" i="1" dirty="0" smtClean="0">
                <a:solidFill>
                  <a:srgbClr val="000099"/>
                </a:solidFill>
                <a:latin typeface="Times New Roman" pitchFamily="18" charset="0"/>
                <a:cs typeface="Times New Roman" pitchFamily="18" charset="0"/>
              </a:rPr>
              <a:t>-xi ở </a:t>
            </a:r>
            <a:r>
              <a:rPr lang="en-US" sz="2800" i="1" dirty="0" err="1" smtClean="0">
                <a:solidFill>
                  <a:srgbClr val="000099"/>
                </a:solidFill>
                <a:latin typeface="Times New Roman" pitchFamily="18" charset="0"/>
                <a:cs typeface="Times New Roman" pitchFamily="18" charset="0"/>
              </a:rPr>
              <a:t>Ru</a:t>
            </a:r>
            <a:r>
              <a:rPr lang="en-US" sz="2800" i="1" dirty="0" smtClean="0">
                <a:solidFill>
                  <a:srgbClr val="000099"/>
                </a:solidFill>
                <a:latin typeface="Times New Roman" pitchFamily="18" charset="0"/>
                <a:cs typeface="Times New Roman" pitchFamily="18" charset="0"/>
              </a:rPr>
              <a:t>-an-</a:t>
            </a:r>
            <a:r>
              <a:rPr lang="en-US" sz="2800" i="1" dirty="0" err="1" smtClean="0">
                <a:solidFill>
                  <a:srgbClr val="000099"/>
                </a:solidFill>
                <a:latin typeface="Times New Roman" pitchFamily="18" charset="0"/>
                <a:cs typeface="Times New Roman" pitchFamily="18" charset="0"/>
              </a:rPr>
              <a:t>đa</a:t>
            </a:r>
            <a:r>
              <a:rPr lang="en-US" sz="2800" i="1" dirty="0" smtClean="0">
                <a:solidFill>
                  <a:srgbClr val="000099"/>
                </a:solidFill>
                <a:latin typeface="Times New Roman" pitchFamily="18" charset="0"/>
                <a:cs typeface="Times New Roman" pitchFamily="18" charset="0"/>
              </a:rPr>
              <a:t> – </a:t>
            </a:r>
            <a:r>
              <a:rPr lang="en-US" sz="2800" i="1" dirty="0" err="1" smtClean="0">
                <a:solidFill>
                  <a:srgbClr val="000099"/>
                </a:solidFill>
                <a:latin typeface="Times New Roman" pitchFamily="18" charset="0"/>
                <a:cs typeface="Times New Roman" pitchFamily="18" charset="0"/>
              </a:rPr>
              <a:t>một</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quốc</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gia</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nhỏ</a:t>
            </a:r>
            <a:r>
              <a:rPr lang="en-US" sz="2800" i="1" dirty="0" smtClean="0">
                <a:solidFill>
                  <a:srgbClr val="000099"/>
                </a:solidFill>
                <a:latin typeface="Times New Roman" pitchFamily="18" charset="0"/>
                <a:cs typeface="Times New Roman" pitchFamily="18" charset="0"/>
              </a:rPr>
              <a:t> ở </a:t>
            </a:r>
            <a:r>
              <a:rPr lang="en-US" sz="2800" i="1" dirty="0" err="1" smtClean="0">
                <a:solidFill>
                  <a:srgbClr val="000099"/>
                </a:solidFill>
                <a:latin typeface="Times New Roman" pitchFamily="18" charset="0"/>
                <a:cs typeface="Times New Roman" pitchFamily="18" charset="0"/>
              </a:rPr>
              <a:t>Trung</a:t>
            </a:r>
            <a:r>
              <a:rPr lang="en-US" sz="2800" i="1" dirty="0" smtClean="0">
                <a:solidFill>
                  <a:srgbClr val="000099"/>
                </a:solidFill>
                <a:latin typeface="Times New Roman" pitchFamily="18" charset="0"/>
                <a:cs typeface="Times New Roman" pitchFamily="18" charset="0"/>
              </a:rPr>
              <a:t> Phi </a:t>
            </a:r>
            <a:r>
              <a:rPr lang="en-US" sz="2800" i="1" dirty="0" err="1" smtClean="0">
                <a:solidFill>
                  <a:srgbClr val="000099"/>
                </a:solidFill>
                <a:latin typeface="Times New Roman" pitchFamily="18" charset="0"/>
                <a:cs typeface="Times New Roman" pitchFamily="18" charset="0"/>
              </a:rPr>
              <a:t>rộng</a:t>
            </a:r>
            <a:r>
              <a:rPr lang="en-US" sz="2800" i="1" dirty="0" smtClean="0">
                <a:solidFill>
                  <a:srgbClr val="000099"/>
                </a:solidFill>
                <a:latin typeface="Times New Roman" pitchFamily="18" charset="0"/>
                <a:cs typeface="Times New Roman" pitchFamily="18" charset="0"/>
              </a:rPr>
              <a:t> 26 </a:t>
            </a:r>
            <a:r>
              <a:rPr lang="en-US" sz="2800" i="1" dirty="0" err="1" smtClean="0">
                <a:solidFill>
                  <a:srgbClr val="000099"/>
                </a:solidFill>
                <a:latin typeface="Times New Roman" pitchFamily="18" charset="0"/>
                <a:cs typeface="Times New Roman" pitchFamily="18" charset="0"/>
              </a:rPr>
              <a:t>nghìn</a:t>
            </a:r>
            <a:r>
              <a:rPr lang="en-US" sz="2800" i="1" dirty="0" smtClean="0">
                <a:solidFill>
                  <a:srgbClr val="000099"/>
                </a:solidFill>
                <a:latin typeface="Times New Roman" pitchFamily="18" charset="0"/>
                <a:cs typeface="Times New Roman" pitchFamily="18" charset="0"/>
              </a:rPr>
              <a:t> km</a:t>
            </a:r>
            <a:r>
              <a:rPr lang="en-US" sz="2800" i="1" baseline="30000" dirty="0" smtClean="0">
                <a:solidFill>
                  <a:srgbClr val="000099"/>
                </a:solidFill>
                <a:latin typeface="Times New Roman" pitchFamily="18" charset="0"/>
                <a:cs typeface="Times New Roman" pitchFamily="18" charset="0"/>
              </a:rPr>
              <a:t>2</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với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dân</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số</a:t>
            </a:r>
            <a:r>
              <a:rPr lang="en-US" sz="2800" i="1" dirty="0" smtClean="0">
                <a:solidFill>
                  <a:srgbClr val="000099"/>
                </a:solidFill>
                <a:latin typeface="Times New Roman" pitchFamily="18" charset="0"/>
                <a:cs typeface="Times New Roman" pitchFamily="18" charset="0"/>
              </a:rPr>
              <a:t> 7,4 </a:t>
            </a:r>
            <a:r>
              <a:rPr lang="en-US" sz="2800" i="1" dirty="0" err="1" smtClean="0">
                <a:solidFill>
                  <a:srgbClr val="000099"/>
                </a:solidFill>
                <a:latin typeface="Times New Roman" pitchFamily="18" charset="0"/>
                <a:cs typeface="Times New Roman" pitchFamily="18" charset="0"/>
              </a:rPr>
              <a:t>triệu</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người</a:t>
            </a:r>
            <a:r>
              <a:rPr lang="en-US" sz="2800" i="1" dirty="0" smtClean="0">
                <a:solidFill>
                  <a:srgbClr val="000099"/>
                </a:solidFill>
                <a:latin typeface="Times New Roman" pitchFamily="18" charset="0"/>
                <a:cs typeface="Times New Roman" pitchFamily="18" charset="0"/>
              </a:rPr>
              <a:t> (2002), </a:t>
            </a:r>
            <a:r>
              <a:rPr lang="en-US" sz="2800" i="1" dirty="0" err="1" smtClean="0">
                <a:solidFill>
                  <a:srgbClr val="000099"/>
                </a:solidFill>
                <a:latin typeface="Times New Roman" pitchFamily="18" charset="0"/>
                <a:cs typeface="Times New Roman" pitchFamily="18" charset="0"/>
              </a:rPr>
              <a:t>đã</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có</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tới</a:t>
            </a:r>
            <a:r>
              <a:rPr lang="en-US" sz="2800" i="1" dirty="0" smtClean="0">
                <a:solidFill>
                  <a:srgbClr val="000099"/>
                </a:solidFill>
                <a:latin typeface="Times New Roman" pitchFamily="18" charset="0"/>
                <a:cs typeface="Times New Roman" pitchFamily="18" charset="0"/>
              </a:rPr>
              <a:t> 800 </a:t>
            </a:r>
            <a:r>
              <a:rPr lang="en-US" sz="2800" i="1" dirty="0" err="1" smtClean="0">
                <a:solidFill>
                  <a:srgbClr val="000099"/>
                </a:solidFill>
                <a:latin typeface="Times New Roman" pitchFamily="18" charset="0"/>
                <a:cs typeface="Times New Roman" pitchFamily="18" charset="0"/>
              </a:rPr>
              <a:t>nghìn</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người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thiệt</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mạng</a:t>
            </a:r>
            <a:r>
              <a:rPr lang="en-US" sz="2800" i="1" dirty="0" smtClean="0">
                <a:solidFill>
                  <a:srgbClr val="000099"/>
                </a:solidFill>
                <a:latin typeface="Times New Roman" pitchFamily="18" charset="0"/>
                <a:cs typeface="Times New Roman" pitchFamily="18" charset="0"/>
              </a:rPr>
              <a:t>, 1,2 </a:t>
            </a:r>
            <a:r>
              <a:rPr lang="en-US" sz="2800" i="1" dirty="0" err="1" smtClean="0">
                <a:solidFill>
                  <a:srgbClr val="000099"/>
                </a:solidFill>
                <a:latin typeface="Times New Roman" pitchFamily="18" charset="0"/>
                <a:cs typeface="Times New Roman" pitchFamily="18" charset="0"/>
              </a:rPr>
              <a:t>triệu</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người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phải</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lang</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thang</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tị</a:t>
            </a:r>
            <a:r>
              <a:rPr lang="en-US" sz="2800" i="1" dirty="0" smtClean="0">
                <a:solidFill>
                  <a:srgbClr val="000099"/>
                </a:solidFill>
                <a:latin typeface="Times New Roman" pitchFamily="18" charset="0"/>
                <a:cs typeface="Times New Roman" pitchFamily="18" charset="0"/>
              </a:rPr>
              <a:t> </a:t>
            </a:r>
            <a:r>
              <a:rPr lang="en-US" sz="2800" i="1" dirty="0" err="1" smtClean="0">
                <a:solidFill>
                  <a:srgbClr val="000099"/>
                </a:solidFill>
                <a:latin typeface="Times New Roman" pitchFamily="18" charset="0"/>
                <a:cs typeface="Times New Roman" pitchFamily="18" charset="0"/>
              </a:rPr>
              <a:t>nạn</a:t>
            </a:r>
            <a:r>
              <a:rPr lang="en-US" sz="2800" i="1" dirty="0" smtClean="0">
                <a:solidFill>
                  <a:srgbClr val="000099"/>
                </a:solidFill>
                <a:latin typeface="Times New Roman" pitchFamily="18" charset="0"/>
                <a:cs typeface="Times New Roman" pitchFamily="18" charset="0"/>
              </a:rPr>
              <a:t>.</a:t>
            </a:r>
          </a:p>
        </p:txBody>
      </p:sp>
      <p:grpSp>
        <p:nvGrpSpPr>
          <p:cNvPr id="17" name="Group 16"/>
          <p:cNvGrpSpPr/>
          <p:nvPr/>
        </p:nvGrpSpPr>
        <p:grpSpPr>
          <a:xfrm>
            <a:off x="2286000" y="1600200"/>
            <a:ext cx="4191000" cy="5638800"/>
            <a:chOff x="131618" y="2535382"/>
            <a:chExt cx="4191000" cy="5638800"/>
          </a:xfrm>
        </p:grpSpPr>
        <p:sp>
          <p:nvSpPr>
            <p:cNvPr id="12" name="Multiply 11"/>
            <p:cNvSpPr/>
            <p:nvPr/>
          </p:nvSpPr>
          <p:spPr>
            <a:xfrm>
              <a:off x="131618" y="2535382"/>
              <a:ext cx="4191000" cy="5638800"/>
            </a:xfrm>
            <a:prstGeom prst="mathMultiply">
              <a:avLst/>
            </a:prstGeom>
            <a:solidFill>
              <a:srgbClr val="FF00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FFFF00"/>
                </a:solidFill>
                <a:latin typeface="Times New Roman" pitchFamily="18" charset="0"/>
                <a:cs typeface="Times New Roman" pitchFamily="18" charset="0"/>
              </a:endParaRPr>
            </a:p>
          </p:txBody>
        </p:sp>
        <p:sp>
          <p:nvSpPr>
            <p:cNvPr id="13" name="TextBox 12"/>
            <p:cNvSpPr txBox="1"/>
            <p:nvPr/>
          </p:nvSpPr>
          <p:spPr>
            <a:xfrm rot="3170857">
              <a:off x="635046" y="4877728"/>
              <a:ext cx="3184144" cy="954107"/>
            </a:xfrm>
            <a:prstGeom prst="rect">
              <a:avLst/>
            </a:prstGeom>
            <a:noFill/>
          </p:spPr>
          <p:txBody>
            <a:bodyPr wrap="square" rtlCol="0">
              <a:spAutoFit/>
            </a:bodyPr>
            <a:lstStyle/>
            <a:p>
              <a:pPr algn="ctr"/>
              <a:r>
                <a:rPr lang="en-US" sz="2800" b="1" dirty="0" err="1" smtClean="0">
                  <a:solidFill>
                    <a:schemeClr val="bg1"/>
                  </a:solidFill>
                  <a:latin typeface="Times New Roman" pitchFamily="18" charset="0"/>
                  <a:cs typeface="Times New Roman" pitchFamily="18" charset="0"/>
                </a:rPr>
                <a:t>Bất</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ổn</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về</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chính</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trị</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xã</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hội</a:t>
              </a:r>
              <a:endParaRPr lang="en-US" sz="2800" b="1" dirty="0">
                <a:solidFill>
                  <a:schemeClr val="bg1"/>
                </a:solidFill>
                <a:latin typeface="Times New Roman" pitchFamily="18" charset="0"/>
                <a:cs typeface="Times New Roman" pitchFamily="18" charset="0"/>
              </a:endParaRPr>
            </a:p>
          </p:txBody>
        </p:sp>
      </p:grpSp>
      <p:sp>
        <p:nvSpPr>
          <p:cNvPr id="2" name="Rectangle 1"/>
          <p:cNvSpPr/>
          <p:nvPr/>
        </p:nvSpPr>
        <p:spPr>
          <a:xfrm>
            <a:off x="304800" y="284339"/>
            <a:ext cx="8534400" cy="830997"/>
          </a:xfrm>
          <a:prstGeom prst="rect">
            <a:avLst/>
          </a:prstGeom>
        </p:spPr>
        <p:txBody>
          <a:bodyPr wrap="square">
            <a:spAutoFit/>
          </a:bodyPr>
          <a:lstStyle/>
          <a:p>
            <a:r>
              <a:rPr lang="nl-NL" sz="2400" b="1" dirty="0" smtClean="0">
                <a:solidFill>
                  <a:srgbClr val="000099"/>
                </a:solidFill>
                <a:latin typeface="Times New Roman" pitchFamily="18" charset="0"/>
                <a:cs typeface="Times New Roman" pitchFamily="18" charset="0"/>
              </a:rPr>
              <a:t>2. </a:t>
            </a:r>
            <a:r>
              <a:rPr lang="it-IT" sz="2400" b="1" dirty="0">
                <a:solidFill>
                  <a:srgbClr val="000099"/>
                </a:solidFill>
                <a:latin typeface="Times New Roman" pitchFamily="18" charset="0"/>
                <a:cs typeface="Times New Roman" pitchFamily="18" charset="0"/>
              </a:rPr>
              <a:t>Công cuộc xây dựng đất nước và phát triển kinh tế-xã hội ở Châu Phi.</a:t>
            </a:r>
            <a:endParaRPr lang="vi-VN" sz="2400" b="1" dirty="0">
              <a:solidFill>
                <a:srgbClr val="000099"/>
              </a:solidFill>
              <a:latin typeface="Times New Roman" pitchFamily="18" charset="0"/>
              <a:cs typeface="Times New Roman" pitchFamily="18" charset="0"/>
            </a:endParaRPr>
          </a:p>
        </p:txBody>
      </p:sp>
      <p:sp>
        <p:nvSpPr>
          <p:cNvPr id="3" name="Rounded Rectangle 2"/>
          <p:cNvSpPr/>
          <p:nvPr/>
        </p:nvSpPr>
        <p:spPr>
          <a:xfrm>
            <a:off x="609600" y="1066800"/>
            <a:ext cx="7467600" cy="9144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rgbClr val="FF0000"/>
                </a:solidFill>
                <a:latin typeface="Times New Roman" pitchFamily="18" charset="0"/>
                <a:cs typeface="Times New Roman" pitchFamily="18" charset="0"/>
              </a:rPr>
              <a:t>Đọc</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các</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đoạn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tư</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liệu</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sau</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nêu</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nhận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xét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về</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những</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khó</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khăn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của</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châu</a:t>
            </a:r>
            <a:r>
              <a:rPr lang="en-US" sz="2400" dirty="0">
                <a:solidFill>
                  <a:srgbClr val="FF0000"/>
                </a:solidFill>
                <a:latin typeface="Times New Roman" pitchFamily="18" charset="0"/>
                <a:cs typeface="Times New Roman" pitchFamily="18" charset="0"/>
              </a:rPr>
              <a:t> Phi </a:t>
            </a:r>
            <a:r>
              <a:rPr lang="en-US" sz="2400" dirty="0" err="1">
                <a:solidFill>
                  <a:srgbClr val="FF0000"/>
                </a:solidFill>
                <a:latin typeface="Times New Roman" pitchFamily="18" charset="0"/>
                <a:cs typeface="Times New Roman" pitchFamily="18" charset="0"/>
              </a:rPr>
              <a:t>trong</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công</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cuộc</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xây</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dựng</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đất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nước</a:t>
            </a:r>
            <a:r>
              <a:rPr lang="en-US" sz="2400" dirty="0">
                <a:solidFill>
                  <a:srgbClr val="FF0000"/>
                </a:solidFill>
                <a:latin typeface="Times New Roman" pitchFamily="18" charset="0"/>
                <a:cs typeface="Times New Roman" pitchFamily="18" charset="0"/>
              </a:rPr>
              <a:t>.</a:t>
            </a: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lide(fromBottom)">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80">
                                          <p:stCondLst>
                                            <p:cond delay="0"/>
                                          </p:stCondLst>
                                        </p:cTn>
                                        <p:tgtEl>
                                          <p:spTgt spid="17"/>
                                        </p:tgtEl>
                                      </p:cBhvr>
                                    </p:animEffect>
                                    <p:anim calcmode="lin" valueType="num">
                                      <p:cBhvr>
                                        <p:cTn id="1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8" dur="26">
                                          <p:stCondLst>
                                            <p:cond delay="650"/>
                                          </p:stCondLst>
                                        </p:cTn>
                                        <p:tgtEl>
                                          <p:spTgt spid="17"/>
                                        </p:tgtEl>
                                      </p:cBhvr>
                                      <p:to x="100000" y="60000"/>
                                    </p:animScale>
                                    <p:animScale>
                                      <p:cBhvr>
                                        <p:cTn id="19" dur="166" decel="50000">
                                          <p:stCondLst>
                                            <p:cond delay="676"/>
                                          </p:stCondLst>
                                        </p:cTn>
                                        <p:tgtEl>
                                          <p:spTgt spid="17"/>
                                        </p:tgtEl>
                                      </p:cBhvr>
                                      <p:to x="100000" y="100000"/>
                                    </p:animScale>
                                    <p:animScale>
                                      <p:cBhvr>
                                        <p:cTn id="20" dur="26">
                                          <p:stCondLst>
                                            <p:cond delay="1312"/>
                                          </p:stCondLst>
                                        </p:cTn>
                                        <p:tgtEl>
                                          <p:spTgt spid="17"/>
                                        </p:tgtEl>
                                      </p:cBhvr>
                                      <p:to x="100000" y="80000"/>
                                    </p:animScale>
                                    <p:animScale>
                                      <p:cBhvr>
                                        <p:cTn id="21" dur="166" decel="50000">
                                          <p:stCondLst>
                                            <p:cond delay="1338"/>
                                          </p:stCondLst>
                                        </p:cTn>
                                        <p:tgtEl>
                                          <p:spTgt spid="17"/>
                                        </p:tgtEl>
                                      </p:cBhvr>
                                      <p:to x="100000" y="100000"/>
                                    </p:animScale>
                                    <p:animScale>
                                      <p:cBhvr>
                                        <p:cTn id="22" dur="26">
                                          <p:stCondLst>
                                            <p:cond delay="1642"/>
                                          </p:stCondLst>
                                        </p:cTn>
                                        <p:tgtEl>
                                          <p:spTgt spid="17"/>
                                        </p:tgtEl>
                                      </p:cBhvr>
                                      <p:to x="100000" y="90000"/>
                                    </p:animScale>
                                    <p:animScale>
                                      <p:cBhvr>
                                        <p:cTn id="23" dur="166" decel="50000">
                                          <p:stCondLst>
                                            <p:cond delay="1668"/>
                                          </p:stCondLst>
                                        </p:cTn>
                                        <p:tgtEl>
                                          <p:spTgt spid="17"/>
                                        </p:tgtEl>
                                      </p:cBhvr>
                                      <p:to x="100000" y="100000"/>
                                    </p:animScale>
                                    <p:animScale>
                                      <p:cBhvr>
                                        <p:cTn id="24" dur="26">
                                          <p:stCondLst>
                                            <p:cond delay="1808"/>
                                          </p:stCondLst>
                                        </p:cTn>
                                        <p:tgtEl>
                                          <p:spTgt spid="17"/>
                                        </p:tgtEl>
                                      </p:cBhvr>
                                      <p:to x="100000" y="95000"/>
                                    </p:animScale>
                                    <p:animScale>
                                      <p:cBhvr>
                                        <p:cTn id="25"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5"/>
          <p:cNvGrpSpPr>
            <a:grpSpLocks/>
          </p:cNvGrpSpPr>
          <p:nvPr/>
        </p:nvGrpSpPr>
        <p:grpSpPr bwMode="auto">
          <a:xfrm>
            <a:off x="0" y="0"/>
            <a:ext cx="9144000" cy="6934200"/>
            <a:chOff x="0" y="0"/>
            <a:chExt cx="5760" cy="4368"/>
          </a:xfrm>
        </p:grpSpPr>
        <p:pic>
          <p:nvPicPr>
            <p:cNvPr id="9" name="Picture 6" descr="N3"/>
            <p:cNvPicPr>
              <a:picLocks noChangeAspect="1" noChangeArrowheads="1"/>
            </p:cNvPicPr>
            <p:nvPr/>
          </p:nvPicPr>
          <p:blipFill>
            <a:blip r:embed="rId2" cstate="print"/>
            <a:srcRect/>
            <a:stretch>
              <a:fillRect/>
            </a:stretch>
          </p:blipFill>
          <p:spPr bwMode="auto">
            <a:xfrm flipV="1">
              <a:off x="0" y="0"/>
              <a:ext cx="5712" cy="96"/>
            </a:xfrm>
            <a:prstGeom prst="rect">
              <a:avLst/>
            </a:prstGeom>
            <a:noFill/>
          </p:spPr>
        </p:pic>
        <p:pic>
          <p:nvPicPr>
            <p:cNvPr id="10" name="Picture 7" descr="N3"/>
            <p:cNvPicPr>
              <a:picLocks noChangeAspect="1" noChangeArrowheads="1"/>
            </p:cNvPicPr>
            <p:nvPr/>
          </p:nvPicPr>
          <p:blipFill>
            <a:blip r:embed="rId2" cstate="print"/>
            <a:srcRect/>
            <a:stretch>
              <a:fillRect/>
            </a:stretch>
          </p:blipFill>
          <p:spPr bwMode="auto">
            <a:xfrm flipV="1">
              <a:off x="48" y="4272"/>
              <a:ext cx="5712" cy="96"/>
            </a:xfrm>
            <a:prstGeom prst="rect">
              <a:avLst/>
            </a:prstGeom>
            <a:noFill/>
          </p:spPr>
        </p:pic>
        <p:pic>
          <p:nvPicPr>
            <p:cNvPr id="11" name="Picture 8" descr="N3"/>
            <p:cNvPicPr>
              <a:picLocks noChangeAspect="1" noChangeArrowheads="1"/>
            </p:cNvPicPr>
            <p:nvPr/>
          </p:nvPicPr>
          <p:blipFill>
            <a:blip r:embed="rId2" cstate="print"/>
            <a:srcRect/>
            <a:stretch>
              <a:fillRect/>
            </a:stretch>
          </p:blipFill>
          <p:spPr bwMode="auto">
            <a:xfrm rot="16200000" flipV="1">
              <a:off x="-2112" y="2112"/>
              <a:ext cx="4320" cy="96"/>
            </a:xfrm>
            <a:prstGeom prst="rect">
              <a:avLst/>
            </a:prstGeom>
            <a:noFill/>
          </p:spPr>
        </p:pic>
        <p:pic>
          <p:nvPicPr>
            <p:cNvPr id="12" name="Picture 9" descr="N3"/>
            <p:cNvPicPr>
              <a:picLocks noChangeAspect="1" noChangeArrowheads="1"/>
            </p:cNvPicPr>
            <p:nvPr/>
          </p:nvPicPr>
          <p:blipFill>
            <a:blip r:embed="rId2" cstate="print"/>
            <a:srcRect/>
            <a:stretch>
              <a:fillRect/>
            </a:stretch>
          </p:blipFill>
          <p:spPr bwMode="auto">
            <a:xfrm rot="16200000" flipV="1">
              <a:off x="3552" y="2112"/>
              <a:ext cx="4320" cy="96"/>
            </a:xfrm>
            <a:prstGeom prst="rect">
              <a:avLst/>
            </a:prstGeom>
            <a:noFill/>
          </p:spPr>
        </p:pic>
      </p:grpSp>
      <p:pic>
        <p:nvPicPr>
          <p:cNvPr id="13" name="Picture 4"/>
          <p:cNvPicPr>
            <a:picLocks noChangeAspect="1" noChangeArrowheads="1"/>
          </p:cNvPicPr>
          <p:nvPr/>
        </p:nvPicPr>
        <p:blipFill>
          <a:blip r:embed="rId3"/>
          <a:srcRect l="10001" t="22000" r="12000" b="11333"/>
          <a:stretch>
            <a:fillRect/>
          </a:stretch>
        </p:blipFill>
        <p:spPr bwMode="auto">
          <a:xfrm>
            <a:off x="241300" y="195694"/>
            <a:ext cx="8737600" cy="6572251"/>
          </a:xfrm>
          <a:prstGeom prst="rect">
            <a:avLst/>
          </a:prstGeom>
          <a:noFill/>
          <a:ln w="9525">
            <a:solidFill>
              <a:srgbClr val="FF0000"/>
            </a:solidFill>
            <a:miter lim="800000"/>
            <a:headEnd/>
            <a:tailEnd/>
          </a:ln>
          <a:effectLst/>
        </p:spPr>
      </p:pic>
      <p:sp>
        <p:nvSpPr>
          <p:cNvPr id="14" name="Freeform 5"/>
          <p:cNvSpPr>
            <a:spLocks/>
          </p:cNvSpPr>
          <p:nvPr/>
        </p:nvSpPr>
        <p:spPr bwMode="auto">
          <a:xfrm>
            <a:off x="4555415" y="3198212"/>
            <a:ext cx="116148" cy="209973"/>
          </a:xfrm>
          <a:custGeom>
            <a:avLst/>
            <a:gdLst/>
            <a:ahLst/>
            <a:cxnLst>
              <a:cxn ang="0">
                <a:pos x="0" y="0"/>
              </a:cxn>
              <a:cxn ang="0">
                <a:pos x="77" y="140"/>
              </a:cxn>
            </a:cxnLst>
            <a:rect l="0" t="0" r="r" b="b"/>
            <a:pathLst>
              <a:path w="77" h="140">
                <a:moveTo>
                  <a:pt x="0" y="0"/>
                </a:moveTo>
                <a:cubicBezTo>
                  <a:pt x="43" y="42"/>
                  <a:pt x="77" y="78"/>
                  <a:pt x="77" y="140"/>
                </a:cubicBezTo>
              </a:path>
            </a:pathLst>
          </a:custGeom>
          <a:noFill/>
          <a:ln w="9525">
            <a:solidFill>
              <a:schemeClr val="tx1"/>
            </a:solidFill>
            <a:round/>
            <a:headEnd/>
            <a:tailEnd/>
          </a:ln>
          <a:effectLst/>
        </p:spPr>
        <p:txBody>
          <a:bodyPr/>
          <a:lstStyle/>
          <a:p>
            <a:endParaRPr lang="en-US"/>
          </a:p>
        </p:txBody>
      </p:sp>
      <p:sp>
        <p:nvSpPr>
          <p:cNvPr id="15" name="Freeform 6"/>
          <p:cNvSpPr>
            <a:spLocks/>
          </p:cNvSpPr>
          <p:nvPr/>
        </p:nvSpPr>
        <p:spPr bwMode="auto">
          <a:xfrm>
            <a:off x="6248400" y="3815254"/>
            <a:ext cx="167010" cy="274464"/>
          </a:xfrm>
          <a:custGeom>
            <a:avLst/>
            <a:gdLst/>
            <a:ahLst/>
            <a:cxnLst>
              <a:cxn ang="0">
                <a:pos x="135" y="708"/>
              </a:cxn>
              <a:cxn ang="0">
                <a:pos x="123" y="672"/>
              </a:cxn>
              <a:cxn ang="0">
                <a:pos x="87" y="648"/>
              </a:cxn>
              <a:cxn ang="0">
                <a:pos x="39" y="504"/>
              </a:cxn>
              <a:cxn ang="0">
                <a:pos x="3" y="432"/>
              </a:cxn>
              <a:cxn ang="0">
                <a:pos x="15" y="384"/>
              </a:cxn>
              <a:cxn ang="0">
                <a:pos x="87" y="396"/>
              </a:cxn>
              <a:cxn ang="0">
                <a:pos x="207" y="384"/>
              </a:cxn>
              <a:cxn ang="0">
                <a:pos x="291" y="252"/>
              </a:cxn>
              <a:cxn ang="0">
                <a:pos x="387" y="216"/>
              </a:cxn>
              <a:cxn ang="0">
                <a:pos x="423" y="204"/>
              </a:cxn>
              <a:cxn ang="0">
                <a:pos x="495" y="156"/>
              </a:cxn>
              <a:cxn ang="0">
                <a:pos x="591" y="72"/>
              </a:cxn>
              <a:cxn ang="0">
                <a:pos x="627" y="36"/>
              </a:cxn>
              <a:cxn ang="0">
                <a:pos x="639" y="0"/>
              </a:cxn>
              <a:cxn ang="0">
                <a:pos x="663" y="36"/>
              </a:cxn>
              <a:cxn ang="0">
                <a:pos x="675" y="72"/>
              </a:cxn>
              <a:cxn ang="0">
                <a:pos x="723" y="108"/>
              </a:cxn>
              <a:cxn ang="0">
                <a:pos x="747" y="144"/>
              </a:cxn>
              <a:cxn ang="0">
                <a:pos x="747" y="420"/>
              </a:cxn>
              <a:cxn ang="0">
                <a:pos x="615" y="528"/>
              </a:cxn>
              <a:cxn ang="0">
                <a:pos x="507" y="624"/>
              </a:cxn>
              <a:cxn ang="0">
                <a:pos x="363" y="660"/>
              </a:cxn>
              <a:cxn ang="0">
                <a:pos x="207" y="732"/>
              </a:cxn>
              <a:cxn ang="0">
                <a:pos x="135" y="708"/>
              </a:cxn>
              <a:cxn ang="0">
                <a:pos x="111" y="636"/>
              </a:cxn>
              <a:cxn ang="0">
                <a:pos x="75" y="600"/>
              </a:cxn>
            </a:cxnLst>
            <a:rect l="0" t="0" r="r" b="b"/>
            <a:pathLst>
              <a:path w="790" h="732">
                <a:moveTo>
                  <a:pt x="135" y="708"/>
                </a:moveTo>
                <a:cubicBezTo>
                  <a:pt x="131" y="696"/>
                  <a:pt x="131" y="682"/>
                  <a:pt x="123" y="672"/>
                </a:cubicBezTo>
                <a:cubicBezTo>
                  <a:pt x="114" y="661"/>
                  <a:pt x="95" y="660"/>
                  <a:pt x="87" y="648"/>
                </a:cubicBezTo>
                <a:cubicBezTo>
                  <a:pt x="61" y="607"/>
                  <a:pt x="66" y="544"/>
                  <a:pt x="39" y="504"/>
                </a:cubicBezTo>
                <a:cubicBezTo>
                  <a:pt x="8" y="457"/>
                  <a:pt x="20" y="482"/>
                  <a:pt x="3" y="432"/>
                </a:cubicBezTo>
                <a:cubicBezTo>
                  <a:pt x="7" y="416"/>
                  <a:pt x="0" y="390"/>
                  <a:pt x="15" y="384"/>
                </a:cubicBezTo>
                <a:cubicBezTo>
                  <a:pt x="37" y="374"/>
                  <a:pt x="63" y="396"/>
                  <a:pt x="87" y="396"/>
                </a:cubicBezTo>
                <a:cubicBezTo>
                  <a:pt x="127" y="396"/>
                  <a:pt x="167" y="388"/>
                  <a:pt x="207" y="384"/>
                </a:cubicBezTo>
                <a:cubicBezTo>
                  <a:pt x="219" y="286"/>
                  <a:pt x="208" y="280"/>
                  <a:pt x="291" y="252"/>
                </a:cubicBezTo>
                <a:cubicBezTo>
                  <a:pt x="322" y="206"/>
                  <a:pt x="334" y="198"/>
                  <a:pt x="387" y="216"/>
                </a:cubicBezTo>
                <a:cubicBezTo>
                  <a:pt x="399" y="212"/>
                  <a:pt x="412" y="210"/>
                  <a:pt x="423" y="204"/>
                </a:cubicBezTo>
                <a:cubicBezTo>
                  <a:pt x="448" y="190"/>
                  <a:pt x="495" y="156"/>
                  <a:pt x="495" y="156"/>
                </a:cubicBezTo>
                <a:cubicBezTo>
                  <a:pt x="517" y="89"/>
                  <a:pt x="539" y="109"/>
                  <a:pt x="591" y="72"/>
                </a:cubicBezTo>
                <a:cubicBezTo>
                  <a:pt x="605" y="62"/>
                  <a:pt x="615" y="48"/>
                  <a:pt x="627" y="36"/>
                </a:cubicBezTo>
                <a:cubicBezTo>
                  <a:pt x="631" y="24"/>
                  <a:pt x="626" y="0"/>
                  <a:pt x="639" y="0"/>
                </a:cubicBezTo>
                <a:cubicBezTo>
                  <a:pt x="653" y="0"/>
                  <a:pt x="657" y="23"/>
                  <a:pt x="663" y="36"/>
                </a:cubicBezTo>
                <a:cubicBezTo>
                  <a:pt x="669" y="47"/>
                  <a:pt x="667" y="62"/>
                  <a:pt x="675" y="72"/>
                </a:cubicBezTo>
                <a:cubicBezTo>
                  <a:pt x="688" y="87"/>
                  <a:pt x="709" y="94"/>
                  <a:pt x="723" y="108"/>
                </a:cubicBezTo>
                <a:cubicBezTo>
                  <a:pt x="733" y="118"/>
                  <a:pt x="739" y="132"/>
                  <a:pt x="747" y="144"/>
                </a:cubicBezTo>
                <a:cubicBezTo>
                  <a:pt x="756" y="232"/>
                  <a:pt x="790" y="335"/>
                  <a:pt x="747" y="420"/>
                </a:cubicBezTo>
                <a:cubicBezTo>
                  <a:pt x="720" y="474"/>
                  <a:pt x="663" y="496"/>
                  <a:pt x="615" y="528"/>
                </a:cubicBezTo>
                <a:cubicBezTo>
                  <a:pt x="551" y="571"/>
                  <a:pt x="589" y="542"/>
                  <a:pt x="507" y="624"/>
                </a:cubicBezTo>
                <a:cubicBezTo>
                  <a:pt x="486" y="645"/>
                  <a:pt x="388" y="654"/>
                  <a:pt x="363" y="660"/>
                </a:cubicBezTo>
                <a:cubicBezTo>
                  <a:pt x="305" y="673"/>
                  <a:pt x="266" y="717"/>
                  <a:pt x="207" y="732"/>
                </a:cubicBezTo>
                <a:cubicBezTo>
                  <a:pt x="183" y="724"/>
                  <a:pt x="143" y="732"/>
                  <a:pt x="135" y="708"/>
                </a:cubicBezTo>
                <a:cubicBezTo>
                  <a:pt x="127" y="684"/>
                  <a:pt x="135" y="644"/>
                  <a:pt x="111" y="636"/>
                </a:cubicBezTo>
                <a:cubicBezTo>
                  <a:pt x="67" y="621"/>
                  <a:pt x="75" y="637"/>
                  <a:pt x="75" y="600"/>
                </a:cubicBezTo>
              </a:path>
            </a:pathLst>
          </a:custGeom>
          <a:noFill/>
          <a:ln w="57150" cmpd="sng">
            <a:solidFill>
              <a:srgbClr val="FF0000"/>
            </a:solidFill>
            <a:round/>
            <a:headEnd/>
            <a:tailEnd/>
          </a:ln>
          <a:effectLst/>
        </p:spPr>
        <p:txBody>
          <a:bodyPr/>
          <a:lstStyle/>
          <a:p>
            <a:endParaRPr lang="en-US"/>
          </a:p>
        </p:txBody>
      </p:sp>
    </p:spTree>
    <p:extLst>
      <p:ext uri="{BB962C8B-B14F-4D97-AF65-F5344CB8AC3E}">
        <p14:creationId xmlns:p14="http://schemas.microsoft.com/office/powerpoint/2010/main" val="315314891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out)">
                                      <p:cBhvr>
                                        <p:cTn id="7" dur="2000"/>
                                        <p:tgtEl>
                                          <p:spTgt spid="1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ox(in)">
                                      <p:cBhvr>
                                        <p:cTn id="10"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0" y="0"/>
            <a:ext cx="9144000" cy="6934200"/>
            <a:chOff x="0" y="0"/>
            <a:chExt cx="5760" cy="4368"/>
          </a:xfrm>
        </p:grpSpPr>
        <p:pic>
          <p:nvPicPr>
            <p:cNvPr id="3" name="Picture 6" descr="N3"/>
            <p:cNvPicPr>
              <a:picLocks noChangeAspect="1" noChangeArrowheads="1"/>
            </p:cNvPicPr>
            <p:nvPr/>
          </p:nvPicPr>
          <p:blipFill>
            <a:blip r:embed="rId2" cstate="print"/>
            <a:srcRect/>
            <a:stretch>
              <a:fillRect/>
            </a:stretch>
          </p:blipFill>
          <p:spPr bwMode="auto">
            <a:xfrm flipV="1">
              <a:off x="0" y="0"/>
              <a:ext cx="5712" cy="96"/>
            </a:xfrm>
            <a:prstGeom prst="rect">
              <a:avLst/>
            </a:prstGeom>
            <a:noFill/>
          </p:spPr>
        </p:pic>
        <p:pic>
          <p:nvPicPr>
            <p:cNvPr id="4" name="Picture 7" descr="N3"/>
            <p:cNvPicPr>
              <a:picLocks noChangeAspect="1" noChangeArrowheads="1"/>
            </p:cNvPicPr>
            <p:nvPr/>
          </p:nvPicPr>
          <p:blipFill>
            <a:blip r:embed="rId2" cstate="print"/>
            <a:srcRect/>
            <a:stretch>
              <a:fillRect/>
            </a:stretch>
          </p:blipFill>
          <p:spPr bwMode="auto">
            <a:xfrm flipV="1">
              <a:off x="48" y="4272"/>
              <a:ext cx="5712" cy="96"/>
            </a:xfrm>
            <a:prstGeom prst="rect">
              <a:avLst/>
            </a:prstGeom>
            <a:noFill/>
          </p:spPr>
        </p:pic>
        <p:pic>
          <p:nvPicPr>
            <p:cNvPr id="5" name="Picture 8" descr="N3"/>
            <p:cNvPicPr>
              <a:picLocks noChangeAspect="1" noChangeArrowheads="1"/>
            </p:cNvPicPr>
            <p:nvPr/>
          </p:nvPicPr>
          <p:blipFill>
            <a:blip r:embed="rId2" cstate="print"/>
            <a:srcRect/>
            <a:stretch>
              <a:fillRect/>
            </a:stretch>
          </p:blipFill>
          <p:spPr bwMode="auto">
            <a:xfrm rot="16200000" flipV="1">
              <a:off x="-2112" y="2112"/>
              <a:ext cx="4320" cy="96"/>
            </a:xfrm>
            <a:prstGeom prst="rect">
              <a:avLst/>
            </a:prstGeom>
            <a:noFill/>
          </p:spPr>
        </p:pic>
        <p:pic>
          <p:nvPicPr>
            <p:cNvPr id="6" name="Picture 9" descr="N3"/>
            <p:cNvPicPr>
              <a:picLocks noChangeAspect="1" noChangeArrowheads="1"/>
            </p:cNvPicPr>
            <p:nvPr/>
          </p:nvPicPr>
          <p:blipFill>
            <a:blip r:embed="rId2" cstate="print"/>
            <a:srcRect/>
            <a:stretch>
              <a:fillRect/>
            </a:stretch>
          </p:blipFill>
          <p:spPr bwMode="auto">
            <a:xfrm rot="16200000" flipV="1">
              <a:off x="3552" y="2112"/>
              <a:ext cx="4320" cy="96"/>
            </a:xfrm>
            <a:prstGeom prst="rect">
              <a:avLst/>
            </a:prstGeom>
            <a:noFill/>
          </p:spPr>
        </p:pic>
      </p:grpSp>
      <p:pic>
        <p:nvPicPr>
          <p:cNvPr id="7" name="Picture 2" descr="Kết quả hình ảnh cho tìm hiểu về bức ảnh Kevincarter- 19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0" y="241300"/>
            <a:ext cx="4546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
          <p:cNvSpPr>
            <a:spLocks noChangeArrowheads="1"/>
          </p:cNvSpPr>
          <p:nvPr/>
        </p:nvSpPr>
        <p:spPr bwMode="auto">
          <a:xfrm>
            <a:off x="4343400" y="5334002"/>
            <a:ext cx="47371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base">
              <a:spcBef>
                <a:spcPct val="0"/>
              </a:spcBef>
              <a:spcAft>
                <a:spcPct val="0"/>
              </a:spcAft>
            </a:pPr>
            <a:r>
              <a:rPr lang="vi-VN" sz="2000">
                <a:solidFill>
                  <a:srgbClr val="000000"/>
                </a:solidFill>
                <a:latin typeface="Times New Roman" pitchFamily="18" charset="0"/>
              </a:rPr>
              <a:t>Một đứa bé sắp chết. Một con kền kền - loài chim ăn xác chết - chờ đợi. Bức ảnh được chụp mang thông điệp của tác giả phản ánh nạn đói khủng khiếp hoành hành </a:t>
            </a:r>
            <a:r>
              <a:rPr lang="vi-VN" sz="2000" smtClean="0">
                <a:solidFill>
                  <a:srgbClr val="000000"/>
                </a:solidFill>
                <a:latin typeface="Times New Roman" pitchFamily="18" charset="0"/>
              </a:rPr>
              <a:t>Xu-đăng</a:t>
            </a:r>
            <a:r>
              <a:rPr lang="vi-VN" smtClean="0">
                <a:solidFill>
                  <a:srgbClr val="000000"/>
                </a:solidFill>
                <a:latin typeface="Times New Roman" pitchFamily="18" charset="0"/>
              </a:rPr>
              <a:t>.</a:t>
            </a:r>
            <a:r>
              <a:rPr lang="vi-VN">
                <a:solidFill>
                  <a:srgbClr val="000000"/>
                </a:solidFill>
                <a:latin typeface="Times New Roman" pitchFamily="18" charset="0"/>
              </a:rPr>
              <a:t> </a:t>
            </a:r>
            <a:endParaRPr lang="en-US">
              <a:solidFill>
                <a:srgbClr val="000000"/>
              </a:solidFill>
              <a:latin typeface="Times New Roman" pitchFamily="18" charset="0"/>
            </a:endParaRPr>
          </a:p>
        </p:txBody>
      </p:sp>
      <p:pic>
        <p:nvPicPr>
          <p:cNvPr id="9" name="Picture 12" descr="Kết quả hình ảnh cho hình ảnh đói nghèo ở châu p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8" y="247651"/>
            <a:ext cx="4162425"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Kết quả hình ảnh cho hình ảnh đói nghèo ở châu ph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225" y="3575051"/>
            <a:ext cx="41656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800" decel="100000"/>
                                        <p:tgtEl>
                                          <p:spTgt spid="7"/>
                                        </p:tgtEl>
                                      </p:cBhvr>
                                    </p:animEffect>
                                    <p:anim calcmode="lin" valueType="num">
                                      <p:cBhvr>
                                        <p:cTn id="16" dur="800" decel="100000" fill="hold"/>
                                        <p:tgtEl>
                                          <p:spTgt spid="7"/>
                                        </p:tgtEl>
                                        <p:attrNameLst>
                                          <p:attrName>style.rotation</p:attrName>
                                        </p:attrNameLst>
                                      </p:cBhvr>
                                      <p:tavLst>
                                        <p:tav tm="0">
                                          <p:val>
                                            <p:fltVal val="-90"/>
                                          </p:val>
                                        </p:tav>
                                        <p:tav tm="100000">
                                          <p:val>
                                            <p:fltVal val="0"/>
                                          </p:val>
                                        </p:tav>
                                      </p:tavLst>
                                    </p:anim>
                                    <p:anim calcmode="lin" valueType="num">
                                      <p:cBhvr>
                                        <p:cTn id="17" dur="800" decel="100000" fill="hold"/>
                                        <p:tgtEl>
                                          <p:spTgt spid="7"/>
                                        </p:tgtEl>
                                        <p:attrNameLst>
                                          <p:attrName>ppt_x</p:attrName>
                                        </p:attrNameLst>
                                      </p:cBhvr>
                                      <p:tavLst>
                                        <p:tav tm="0">
                                          <p:val>
                                            <p:strVal val="#ppt_x+0.4"/>
                                          </p:val>
                                        </p:tav>
                                        <p:tav tm="100000">
                                          <p:val>
                                            <p:strVal val="#ppt_x-0.05"/>
                                          </p:val>
                                        </p:tav>
                                      </p:tavLst>
                                    </p:anim>
                                    <p:anim calcmode="lin" valueType="num">
                                      <p:cBhvr>
                                        <p:cTn id="18" dur="800" decel="100000" fill="hold"/>
                                        <p:tgtEl>
                                          <p:spTgt spid="7"/>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800" decel="100000"/>
                                        <p:tgtEl>
                                          <p:spTgt spid="10"/>
                                        </p:tgtEl>
                                      </p:cBhvr>
                                    </p:animEffect>
                                    <p:anim calcmode="lin" valueType="num">
                                      <p:cBhvr>
                                        <p:cTn id="24" dur="800" decel="100000" fill="hold"/>
                                        <p:tgtEl>
                                          <p:spTgt spid="10"/>
                                        </p:tgtEl>
                                        <p:attrNameLst>
                                          <p:attrName>style.rotation</p:attrName>
                                        </p:attrNameLst>
                                      </p:cBhvr>
                                      <p:tavLst>
                                        <p:tav tm="0">
                                          <p:val>
                                            <p:fltVal val="-90"/>
                                          </p:val>
                                        </p:tav>
                                        <p:tav tm="100000">
                                          <p:val>
                                            <p:fltVal val="0"/>
                                          </p:val>
                                        </p:tav>
                                      </p:tavLst>
                                    </p:anim>
                                    <p:anim calcmode="lin" valueType="num">
                                      <p:cBhvr>
                                        <p:cTn id="25" dur="800" decel="100000" fill="hold"/>
                                        <p:tgtEl>
                                          <p:spTgt spid="10"/>
                                        </p:tgtEl>
                                        <p:attrNameLst>
                                          <p:attrName>ppt_x</p:attrName>
                                        </p:attrNameLst>
                                      </p:cBhvr>
                                      <p:tavLst>
                                        <p:tav tm="0">
                                          <p:val>
                                            <p:strVal val="#ppt_x+0.4"/>
                                          </p:val>
                                        </p:tav>
                                        <p:tav tm="100000">
                                          <p:val>
                                            <p:strVal val="#ppt_x-0.05"/>
                                          </p:val>
                                        </p:tav>
                                      </p:tavLst>
                                    </p:anim>
                                    <p:anim calcmode="lin" valueType="num">
                                      <p:cBhvr>
                                        <p:cTn id="26" dur="800" decel="100000" fill="hold"/>
                                        <p:tgtEl>
                                          <p:spTgt spid="10"/>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800" decel="100000"/>
                                        <p:tgtEl>
                                          <p:spTgt spid="8"/>
                                        </p:tgtEl>
                                      </p:cBhvr>
                                    </p:animEffect>
                                    <p:anim calcmode="lin" valueType="num">
                                      <p:cBhvr>
                                        <p:cTn id="32" dur="800" decel="100000" fill="hold"/>
                                        <p:tgtEl>
                                          <p:spTgt spid="8"/>
                                        </p:tgtEl>
                                        <p:attrNameLst>
                                          <p:attrName>style.rotation</p:attrName>
                                        </p:attrNameLst>
                                      </p:cBhvr>
                                      <p:tavLst>
                                        <p:tav tm="0">
                                          <p:val>
                                            <p:fltVal val="-90"/>
                                          </p:val>
                                        </p:tav>
                                        <p:tav tm="100000">
                                          <p:val>
                                            <p:fltVal val="0"/>
                                          </p:val>
                                        </p:tav>
                                      </p:tavLst>
                                    </p:anim>
                                    <p:anim calcmode="lin" valueType="num">
                                      <p:cBhvr>
                                        <p:cTn id="33" dur="800" decel="100000" fill="hold"/>
                                        <p:tgtEl>
                                          <p:spTgt spid="8"/>
                                        </p:tgtEl>
                                        <p:attrNameLst>
                                          <p:attrName>ppt_x</p:attrName>
                                        </p:attrNameLst>
                                      </p:cBhvr>
                                      <p:tavLst>
                                        <p:tav tm="0">
                                          <p:val>
                                            <p:strVal val="#ppt_x+0.4"/>
                                          </p:val>
                                        </p:tav>
                                        <p:tav tm="100000">
                                          <p:val>
                                            <p:strVal val="#ppt_x-0.05"/>
                                          </p:val>
                                        </p:tav>
                                      </p:tavLst>
                                    </p:anim>
                                    <p:anim calcmode="lin" valueType="num">
                                      <p:cBhvr>
                                        <p:cTn id="34" dur="800" decel="100000" fill="hold"/>
                                        <p:tgtEl>
                                          <p:spTgt spid="8"/>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Rectangle 1"/>
          <p:cNvSpPr/>
          <p:nvPr/>
        </p:nvSpPr>
        <p:spPr>
          <a:xfrm>
            <a:off x="304800" y="457200"/>
            <a:ext cx="8534400" cy="2743200"/>
          </a:xfrm>
          <a:prstGeom prst="rect">
            <a:avLst/>
          </a:prstGeom>
          <a:blipFill>
            <a:blip r:embed="rId3"/>
            <a:tile tx="0" ty="0" sx="100000" sy="100000" flip="none" algn="tl"/>
          </a:blipFill>
          <a:ln w="28575">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smtClean="0">
                <a:solidFill>
                  <a:srgbClr val="000099"/>
                </a:solidFill>
                <a:latin typeface="Times New Roman" pitchFamily="18" charset="0"/>
                <a:cs typeface="Times New Roman" pitchFamily="18" charset="0"/>
              </a:rPr>
              <a:t>“Liên hợp quốc xếp 32 trong tổng số 57 quốc gia châu Phi vào nhóm những nước nghèo nhất thế giới. Nợ châu Phi lên đến 300 tỉ USD, số lãi hàng năm phải trả là 25 tỉ USD. Hiện nay, 2/3 dân số châu Phi không đủ ăn, ¼ dân số đói ăn kinh niên”</a:t>
            </a:r>
            <a:endParaRPr lang="en-US" sz="2800" i="1" smtClean="0">
              <a:solidFill>
                <a:srgbClr val="000099"/>
              </a:solidFill>
              <a:latin typeface="Times New Roman" pitchFamily="18" charset="0"/>
              <a:cs typeface="Times New Roman" pitchFamily="18" charset="0"/>
            </a:endParaRPr>
          </a:p>
        </p:txBody>
      </p:sp>
      <p:grpSp>
        <p:nvGrpSpPr>
          <p:cNvPr id="3" name="Group 5"/>
          <p:cNvGrpSpPr>
            <a:grpSpLocks/>
          </p:cNvGrpSpPr>
          <p:nvPr/>
        </p:nvGrpSpPr>
        <p:grpSpPr bwMode="auto">
          <a:xfrm>
            <a:off x="0" y="0"/>
            <a:ext cx="9144000" cy="6934200"/>
            <a:chOff x="0" y="0"/>
            <a:chExt cx="5760" cy="4368"/>
          </a:xfrm>
        </p:grpSpPr>
        <p:pic>
          <p:nvPicPr>
            <p:cNvPr id="4" name="Picture 6" descr="N3"/>
            <p:cNvPicPr>
              <a:picLocks noChangeAspect="1" noChangeArrowheads="1"/>
            </p:cNvPicPr>
            <p:nvPr/>
          </p:nvPicPr>
          <p:blipFill>
            <a:blip r:embed="rId4" cstate="print"/>
            <a:srcRect/>
            <a:stretch>
              <a:fillRect/>
            </a:stretch>
          </p:blipFill>
          <p:spPr bwMode="auto">
            <a:xfrm flipV="1">
              <a:off x="0" y="0"/>
              <a:ext cx="5712" cy="96"/>
            </a:xfrm>
            <a:prstGeom prst="rect">
              <a:avLst/>
            </a:prstGeom>
            <a:noFill/>
          </p:spPr>
        </p:pic>
        <p:pic>
          <p:nvPicPr>
            <p:cNvPr id="5" name="Picture 7" descr="N3"/>
            <p:cNvPicPr>
              <a:picLocks noChangeAspect="1" noChangeArrowheads="1"/>
            </p:cNvPicPr>
            <p:nvPr/>
          </p:nvPicPr>
          <p:blipFill>
            <a:blip r:embed="rId4" cstate="print"/>
            <a:srcRect/>
            <a:stretch>
              <a:fillRect/>
            </a:stretch>
          </p:blipFill>
          <p:spPr bwMode="auto">
            <a:xfrm flipV="1">
              <a:off x="48" y="4272"/>
              <a:ext cx="5712" cy="96"/>
            </a:xfrm>
            <a:prstGeom prst="rect">
              <a:avLst/>
            </a:prstGeom>
            <a:noFill/>
          </p:spPr>
        </p:pic>
        <p:pic>
          <p:nvPicPr>
            <p:cNvPr id="6" name="Picture 8" descr="N3"/>
            <p:cNvPicPr>
              <a:picLocks noChangeAspect="1" noChangeArrowheads="1"/>
            </p:cNvPicPr>
            <p:nvPr/>
          </p:nvPicPr>
          <p:blipFill>
            <a:blip r:embed="rId4" cstate="print"/>
            <a:srcRect/>
            <a:stretch>
              <a:fillRect/>
            </a:stretch>
          </p:blipFill>
          <p:spPr bwMode="auto">
            <a:xfrm rot="16200000" flipV="1">
              <a:off x="-2112" y="2112"/>
              <a:ext cx="4320" cy="96"/>
            </a:xfrm>
            <a:prstGeom prst="rect">
              <a:avLst/>
            </a:prstGeom>
            <a:noFill/>
          </p:spPr>
        </p:pic>
        <p:pic>
          <p:nvPicPr>
            <p:cNvPr id="7" name="Picture 9" descr="N3"/>
            <p:cNvPicPr>
              <a:picLocks noChangeAspect="1" noChangeArrowheads="1"/>
            </p:cNvPicPr>
            <p:nvPr/>
          </p:nvPicPr>
          <p:blipFill>
            <a:blip r:embed="rId4" cstate="print"/>
            <a:srcRect/>
            <a:stretch>
              <a:fillRect/>
            </a:stretch>
          </p:blipFill>
          <p:spPr bwMode="auto">
            <a:xfrm rot="16200000" flipV="1">
              <a:off x="3552" y="2112"/>
              <a:ext cx="4320" cy="96"/>
            </a:xfrm>
            <a:prstGeom prst="rect">
              <a:avLst/>
            </a:prstGeom>
            <a:noFill/>
          </p:spPr>
        </p:pic>
      </p:grpSp>
      <p:sp>
        <p:nvSpPr>
          <p:cNvPr id="8" name="Rectangle 7"/>
          <p:cNvSpPr/>
          <p:nvPr/>
        </p:nvSpPr>
        <p:spPr>
          <a:xfrm>
            <a:off x="381000" y="3505200"/>
            <a:ext cx="8534400" cy="2743200"/>
          </a:xfrm>
          <a:prstGeom prst="rect">
            <a:avLst/>
          </a:prstGeom>
          <a:blipFill>
            <a:blip r:embed="rId3"/>
            <a:tile tx="0" ty="0" sx="100000" sy="100000" flip="none" algn="tl"/>
          </a:blipFill>
          <a:ln w="28575">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smtClean="0">
                <a:solidFill>
                  <a:srgbClr val="000099"/>
                </a:solidFill>
                <a:latin typeface="Times New Roman" pitchFamily="18" charset="0"/>
                <a:cs typeface="Times New Roman" pitchFamily="18" charset="0"/>
              </a:rPr>
              <a:t>“Châu Phi có tỉ lệ gia tăng dân số tự nhiên cao nhất thế giới Ru-an-đa là 5.2%, Ăng-gô-la, Ni-giê-ri-a, Xô-ma-li là 5.1%  trong khi Việt Nam là 1.1%, Thái Lan là 0.3%, Lào 1.4%”.</a:t>
            </a:r>
            <a:endParaRPr lang="en-US" sz="2800" i="1" smtClean="0">
              <a:solidFill>
                <a:srgbClr val="000099"/>
              </a:solidFill>
              <a:latin typeface="Times New Roman" pitchFamily="18" charset="0"/>
              <a:cs typeface="Times New Roman" pitchFamily="18" charset="0"/>
            </a:endParaRPr>
          </a:p>
        </p:txBody>
      </p:sp>
      <p:grpSp>
        <p:nvGrpSpPr>
          <p:cNvPr id="16" name="Group 15"/>
          <p:cNvGrpSpPr/>
          <p:nvPr/>
        </p:nvGrpSpPr>
        <p:grpSpPr>
          <a:xfrm>
            <a:off x="2209800" y="-838200"/>
            <a:ext cx="3581400" cy="5181600"/>
            <a:chOff x="2209800" y="-838200"/>
            <a:chExt cx="3581400" cy="5181600"/>
          </a:xfrm>
        </p:grpSpPr>
        <p:sp>
          <p:nvSpPr>
            <p:cNvPr id="12" name="Multiply 11"/>
            <p:cNvSpPr/>
            <p:nvPr/>
          </p:nvSpPr>
          <p:spPr>
            <a:xfrm>
              <a:off x="2209800" y="-838200"/>
              <a:ext cx="3581400" cy="5181600"/>
            </a:xfrm>
            <a:prstGeom prst="mathMultiply">
              <a:avLst/>
            </a:prstGeom>
            <a:solidFill>
              <a:srgbClr val="FF00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FFFF00"/>
                </a:solidFill>
                <a:latin typeface="Times New Roman" pitchFamily="18" charset="0"/>
                <a:cs typeface="Times New Roman" pitchFamily="18" charset="0"/>
              </a:endParaRPr>
            </a:p>
          </p:txBody>
        </p:sp>
        <p:sp>
          <p:nvSpPr>
            <p:cNvPr id="14" name="TextBox 13"/>
            <p:cNvSpPr txBox="1"/>
            <p:nvPr/>
          </p:nvSpPr>
          <p:spPr>
            <a:xfrm rot="3386458">
              <a:off x="2492866" y="1384789"/>
              <a:ext cx="3184144" cy="954107"/>
            </a:xfrm>
            <a:prstGeom prst="rect">
              <a:avLst/>
            </a:prstGeom>
            <a:noFill/>
          </p:spPr>
          <p:txBody>
            <a:bodyPr wrap="square" rtlCol="0">
              <a:spAutoFit/>
            </a:bodyPr>
            <a:lstStyle/>
            <a:p>
              <a:pPr algn="ctr"/>
              <a:r>
                <a:rPr lang="en-US" sz="2800" b="1" dirty="0" err="1" smtClean="0">
                  <a:solidFill>
                    <a:schemeClr val="bg1"/>
                  </a:solidFill>
                  <a:latin typeface="Times New Roman" pitchFamily="18" charset="0"/>
                  <a:cs typeface="Times New Roman" pitchFamily="18" charset="0"/>
                </a:rPr>
                <a:t>Kinh</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tế</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chậm</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phát</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triển</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nghèo</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đói</a:t>
              </a:r>
              <a:r>
                <a:rPr lang="en-US" sz="2800" b="1" dirty="0" smtClean="0">
                  <a:solidFill>
                    <a:schemeClr val="bg1"/>
                  </a:solidFill>
                  <a:latin typeface="Times New Roman" pitchFamily="18" charset="0"/>
                  <a:cs typeface="Times New Roman" pitchFamily="18" charset="0"/>
                </a:rPr>
                <a:t>.</a:t>
              </a:r>
              <a:endParaRPr lang="en-US" sz="2800" b="1" dirty="0">
                <a:solidFill>
                  <a:schemeClr val="bg1"/>
                </a:solidFill>
                <a:latin typeface="Times New Roman" pitchFamily="18" charset="0"/>
                <a:cs typeface="Times New Roman" pitchFamily="18" charset="0"/>
              </a:endParaRPr>
            </a:p>
          </p:txBody>
        </p:sp>
      </p:grpSp>
      <p:grpSp>
        <p:nvGrpSpPr>
          <p:cNvPr id="17" name="Group 16"/>
          <p:cNvGrpSpPr/>
          <p:nvPr/>
        </p:nvGrpSpPr>
        <p:grpSpPr>
          <a:xfrm>
            <a:off x="2438400" y="2514600"/>
            <a:ext cx="3581400" cy="5029200"/>
            <a:chOff x="2438400" y="2514600"/>
            <a:chExt cx="3581400" cy="5029200"/>
          </a:xfrm>
        </p:grpSpPr>
        <p:sp>
          <p:nvSpPr>
            <p:cNvPr id="11" name="Multiply 10"/>
            <p:cNvSpPr/>
            <p:nvPr/>
          </p:nvSpPr>
          <p:spPr>
            <a:xfrm>
              <a:off x="2438400" y="2514600"/>
              <a:ext cx="3581400" cy="5029200"/>
            </a:xfrm>
            <a:prstGeom prst="mathMultiply">
              <a:avLst/>
            </a:prstGeom>
            <a:solidFill>
              <a:srgbClr val="FF00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FFFF00"/>
                </a:solidFill>
                <a:latin typeface="Times New Roman" pitchFamily="18" charset="0"/>
                <a:cs typeface="Times New Roman" pitchFamily="18" charset="0"/>
              </a:endParaRPr>
            </a:p>
          </p:txBody>
        </p:sp>
        <p:sp>
          <p:nvSpPr>
            <p:cNvPr id="15" name="TextBox 14"/>
            <p:cNvSpPr txBox="1"/>
            <p:nvPr/>
          </p:nvSpPr>
          <p:spPr>
            <a:xfrm rot="3170857">
              <a:off x="2645266" y="4648233"/>
              <a:ext cx="3184144" cy="523220"/>
            </a:xfrm>
            <a:prstGeom prst="rect">
              <a:avLst/>
            </a:prstGeom>
            <a:noFill/>
          </p:spPr>
          <p:txBody>
            <a:bodyPr wrap="square" rtlCol="0">
              <a:spAutoFit/>
            </a:bodyPr>
            <a:lstStyle/>
            <a:p>
              <a:pPr algn="ctr"/>
              <a:r>
                <a:rPr lang="en-US" sz="2800" b="1" smtClean="0">
                  <a:solidFill>
                    <a:schemeClr val="bg1"/>
                  </a:solidFill>
                  <a:latin typeface="Times New Roman" pitchFamily="18" charset="0"/>
                  <a:cs typeface="Times New Roman" pitchFamily="18" charset="0"/>
                </a:rPr>
                <a:t>Bùng nổ dân số.</a:t>
              </a:r>
              <a:endParaRPr lang="en-US" sz="2800" b="1">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Scale>
                                      <p:cBhvr>
                                        <p:cTn id="12"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6"/>
                                        </p:tgtEl>
                                        <p:attrNameLst>
                                          <p:attrName>ppt_x</p:attrName>
                                          <p:attrName>ppt_y</p:attrName>
                                        </p:attrNameLst>
                                      </p:cBhvr>
                                    </p:animMotion>
                                    <p:animEffect transition="in" filter="fade">
                                      <p:cBhvr>
                                        <p:cTn id="14" dur="10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lide(fromBottom)">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Scale>
                                      <p:cBhvr>
                                        <p:cTn id="24"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5" dur="1000" decel="50000" fill="hold">
                                          <p:stCondLst>
                                            <p:cond delay="0"/>
                                          </p:stCondLst>
                                        </p:cTn>
                                        <p:tgtEl>
                                          <p:spTgt spid="17"/>
                                        </p:tgtEl>
                                        <p:attrNameLst>
                                          <p:attrName>ppt_x</p:attrName>
                                          <p:attrName>ppt_y</p:attrName>
                                        </p:attrNameLst>
                                      </p:cBhvr>
                                    </p:animMotion>
                                    <p:animEffect transition="in" filter="fade">
                                      <p:cBhvr>
                                        <p:cTn id="2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grpSp>
        <p:nvGrpSpPr>
          <p:cNvPr id="2" name="Group 5"/>
          <p:cNvGrpSpPr>
            <a:grpSpLocks/>
          </p:cNvGrpSpPr>
          <p:nvPr/>
        </p:nvGrpSpPr>
        <p:grpSpPr bwMode="auto">
          <a:xfrm>
            <a:off x="0" y="0"/>
            <a:ext cx="9144000" cy="6934200"/>
            <a:chOff x="0" y="0"/>
            <a:chExt cx="5760" cy="4368"/>
          </a:xfrm>
        </p:grpSpPr>
        <p:pic>
          <p:nvPicPr>
            <p:cNvPr id="3" name="Picture 6" descr="N3"/>
            <p:cNvPicPr>
              <a:picLocks noChangeAspect="1" noChangeArrowheads="1"/>
            </p:cNvPicPr>
            <p:nvPr/>
          </p:nvPicPr>
          <p:blipFill>
            <a:blip r:embed="rId3" cstate="print"/>
            <a:srcRect/>
            <a:stretch>
              <a:fillRect/>
            </a:stretch>
          </p:blipFill>
          <p:spPr bwMode="auto">
            <a:xfrm flipV="1">
              <a:off x="0" y="0"/>
              <a:ext cx="5712" cy="96"/>
            </a:xfrm>
            <a:prstGeom prst="rect">
              <a:avLst/>
            </a:prstGeom>
            <a:noFill/>
          </p:spPr>
        </p:pic>
        <p:pic>
          <p:nvPicPr>
            <p:cNvPr id="4" name="Picture 7" descr="N3"/>
            <p:cNvPicPr>
              <a:picLocks noChangeAspect="1" noChangeArrowheads="1"/>
            </p:cNvPicPr>
            <p:nvPr/>
          </p:nvPicPr>
          <p:blipFill>
            <a:blip r:embed="rId3" cstate="print"/>
            <a:srcRect/>
            <a:stretch>
              <a:fillRect/>
            </a:stretch>
          </p:blipFill>
          <p:spPr bwMode="auto">
            <a:xfrm flipV="1">
              <a:off x="48" y="4272"/>
              <a:ext cx="5712" cy="96"/>
            </a:xfrm>
            <a:prstGeom prst="rect">
              <a:avLst/>
            </a:prstGeom>
            <a:noFill/>
          </p:spPr>
        </p:pic>
        <p:pic>
          <p:nvPicPr>
            <p:cNvPr id="5" name="Picture 8" descr="N3"/>
            <p:cNvPicPr>
              <a:picLocks noChangeAspect="1" noChangeArrowheads="1"/>
            </p:cNvPicPr>
            <p:nvPr/>
          </p:nvPicPr>
          <p:blipFill>
            <a:blip r:embed="rId3" cstate="print"/>
            <a:srcRect/>
            <a:stretch>
              <a:fillRect/>
            </a:stretch>
          </p:blipFill>
          <p:spPr bwMode="auto">
            <a:xfrm rot="16200000" flipV="1">
              <a:off x="-2112" y="2112"/>
              <a:ext cx="4320" cy="96"/>
            </a:xfrm>
            <a:prstGeom prst="rect">
              <a:avLst/>
            </a:prstGeom>
            <a:noFill/>
          </p:spPr>
        </p:pic>
        <p:pic>
          <p:nvPicPr>
            <p:cNvPr id="6" name="Picture 9" descr="N3"/>
            <p:cNvPicPr>
              <a:picLocks noChangeAspect="1" noChangeArrowheads="1"/>
            </p:cNvPicPr>
            <p:nvPr/>
          </p:nvPicPr>
          <p:blipFill>
            <a:blip r:embed="rId3" cstate="print"/>
            <a:srcRect/>
            <a:stretch>
              <a:fillRect/>
            </a:stretch>
          </p:blipFill>
          <p:spPr bwMode="auto">
            <a:xfrm rot="16200000" flipV="1">
              <a:off x="3552" y="2112"/>
              <a:ext cx="4320" cy="96"/>
            </a:xfrm>
            <a:prstGeom prst="rect">
              <a:avLst/>
            </a:prstGeom>
            <a:noFill/>
          </p:spPr>
        </p:pic>
      </p:grpSp>
      <p:graphicFrame>
        <p:nvGraphicFramePr>
          <p:cNvPr id="8" name="Table 7"/>
          <p:cNvGraphicFramePr>
            <a:graphicFrameLocks noGrp="1"/>
          </p:cNvGraphicFramePr>
          <p:nvPr/>
        </p:nvGraphicFramePr>
        <p:xfrm>
          <a:off x="228600" y="1066800"/>
          <a:ext cx="8610600" cy="2621280"/>
        </p:xfrm>
        <a:graphic>
          <a:graphicData uri="http://schemas.openxmlformats.org/drawingml/2006/table">
            <a:tbl>
              <a:tblPr firstRow="1" bandRow="1">
                <a:tableStyleId>{073A0DAA-6AF3-43AB-8588-CEC1D06C72B9}</a:tableStyleId>
              </a:tblPr>
              <a:tblGrid>
                <a:gridCol w="2895600"/>
                <a:gridCol w="990600"/>
                <a:gridCol w="1447800"/>
                <a:gridCol w="1447800"/>
                <a:gridCol w="990600"/>
                <a:gridCol w="838200"/>
              </a:tblGrid>
              <a:tr h="1066800">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r>
              <a:tr h="1554480">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c>
                  <a:txBody>
                    <a:bodyPr/>
                    <a:lstStyle/>
                    <a:p>
                      <a:endParaRPr lang="en-US" sz="1900">
                        <a:ln>
                          <a:solidFill>
                            <a:srgbClr val="FF0000"/>
                          </a:solidFill>
                        </a:ln>
                        <a:solidFill>
                          <a:srgbClr val="FF0000"/>
                        </a:solidFill>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blipFill>
                      <a:blip r:embed="rId4"/>
                      <a:tile tx="0" ty="0" sx="100000" sy="100000" flip="none" algn="tl"/>
                    </a:blipFill>
                  </a:tcPr>
                </a:tc>
              </a:tr>
            </a:tbl>
          </a:graphicData>
        </a:graphic>
      </p:graphicFrame>
      <p:grpSp>
        <p:nvGrpSpPr>
          <p:cNvPr id="33" name="Group 32"/>
          <p:cNvGrpSpPr/>
          <p:nvPr/>
        </p:nvGrpSpPr>
        <p:grpSpPr>
          <a:xfrm>
            <a:off x="533400" y="1219201"/>
            <a:ext cx="8382000" cy="1909465"/>
            <a:chOff x="533400" y="1219200"/>
            <a:chExt cx="8382000" cy="1909465"/>
          </a:xfrm>
        </p:grpSpPr>
        <p:sp>
          <p:nvSpPr>
            <p:cNvPr id="14" name="TextBox 13"/>
            <p:cNvSpPr txBox="1"/>
            <p:nvPr/>
          </p:nvSpPr>
          <p:spPr>
            <a:xfrm>
              <a:off x="533400" y="2667000"/>
              <a:ext cx="2133600" cy="461665"/>
            </a:xfrm>
            <a:prstGeom prst="rect">
              <a:avLst/>
            </a:prstGeom>
            <a:noFill/>
          </p:spPr>
          <p:txBody>
            <a:bodyPr wrap="square" rtlCol="0">
              <a:spAutoFit/>
            </a:bodyPr>
            <a:lstStyle/>
            <a:p>
              <a:pPr algn="ctr"/>
              <a:r>
                <a:rPr lang="en-US" sz="2400" b="1" smtClean="0">
                  <a:solidFill>
                    <a:srgbClr val="FF0000"/>
                  </a:solidFill>
                  <a:latin typeface="Times New Roman" pitchFamily="18" charset="0"/>
                  <a:cs typeface="Times New Roman" pitchFamily="18" charset="0"/>
                </a:rPr>
                <a:t>Tỉ lệ mù chữ</a:t>
              </a:r>
              <a:endParaRPr lang="en-US" sz="2400" b="1">
                <a:solidFill>
                  <a:srgbClr val="FF0000"/>
                </a:solidFill>
                <a:latin typeface="Times New Roman" pitchFamily="18" charset="0"/>
                <a:cs typeface="Times New Roman" pitchFamily="18" charset="0"/>
              </a:endParaRPr>
            </a:p>
          </p:txBody>
        </p:sp>
        <p:grpSp>
          <p:nvGrpSpPr>
            <p:cNvPr id="32" name="Group 31"/>
            <p:cNvGrpSpPr/>
            <p:nvPr/>
          </p:nvGrpSpPr>
          <p:grpSpPr>
            <a:xfrm>
              <a:off x="762000" y="1219200"/>
              <a:ext cx="8153400" cy="830997"/>
              <a:chOff x="762000" y="1219200"/>
              <a:chExt cx="8153400" cy="830997"/>
            </a:xfrm>
          </p:grpSpPr>
          <p:sp>
            <p:nvSpPr>
              <p:cNvPr id="11" name="TextBox 10"/>
              <p:cNvSpPr txBox="1"/>
              <p:nvPr/>
            </p:nvSpPr>
            <p:spPr>
              <a:xfrm>
                <a:off x="762000" y="1447800"/>
                <a:ext cx="1524000" cy="461665"/>
              </a:xfrm>
              <a:prstGeom prst="rect">
                <a:avLst/>
              </a:prstGeom>
              <a:noFill/>
            </p:spPr>
            <p:txBody>
              <a:bodyPr wrap="square" rtlCol="0">
                <a:spAutoFit/>
              </a:bodyPr>
              <a:lstStyle/>
              <a:p>
                <a:pPr algn="ctr"/>
                <a:r>
                  <a:rPr lang="en-US" sz="2400" b="1" smtClean="0">
                    <a:solidFill>
                      <a:srgbClr val="FF0000"/>
                    </a:solidFill>
                    <a:latin typeface="Times New Roman" pitchFamily="18" charset="0"/>
                    <a:cs typeface="Times New Roman" pitchFamily="18" charset="0"/>
                  </a:rPr>
                  <a:t>Quốc gia</a:t>
                </a:r>
                <a:endParaRPr lang="en-US" sz="2400" b="1">
                  <a:solidFill>
                    <a:srgbClr val="FF0000"/>
                  </a:solidFill>
                  <a:latin typeface="Times New Roman" pitchFamily="18" charset="0"/>
                  <a:cs typeface="Times New Roman" pitchFamily="18" charset="0"/>
                </a:endParaRPr>
              </a:p>
            </p:txBody>
          </p:sp>
          <p:sp>
            <p:nvSpPr>
              <p:cNvPr id="17" name="TextBox 16"/>
              <p:cNvSpPr txBox="1"/>
              <p:nvPr/>
            </p:nvSpPr>
            <p:spPr>
              <a:xfrm>
                <a:off x="5582528" y="1443335"/>
                <a:ext cx="1600200" cy="461665"/>
              </a:xfrm>
              <a:prstGeom prst="rect">
                <a:avLst/>
              </a:prstGeom>
              <a:noFill/>
            </p:spPr>
            <p:txBody>
              <a:bodyPr wrap="square" rtlCol="0">
                <a:spAutoFit/>
              </a:bodyPr>
              <a:lstStyle/>
              <a:p>
                <a:r>
                  <a:rPr lang="en-US" sz="2400" smtClean="0">
                    <a:solidFill>
                      <a:srgbClr val="000099"/>
                    </a:solidFill>
                    <a:latin typeface="Times New Roman" pitchFamily="18" charset="0"/>
                    <a:cs typeface="Times New Roman" pitchFamily="18" charset="0"/>
                  </a:rPr>
                  <a:t>Xê-nê-gan</a:t>
                </a:r>
                <a:endParaRPr lang="en-US" sz="2400">
                  <a:solidFill>
                    <a:srgbClr val="000099"/>
                  </a:solidFill>
                  <a:latin typeface="Times New Roman" pitchFamily="18" charset="0"/>
                  <a:cs typeface="Times New Roman" pitchFamily="18" charset="0"/>
                </a:endParaRPr>
              </a:p>
            </p:txBody>
          </p:sp>
          <p:sp>
            <p:nvSpPr>
              <p:cNvPr id="18" name="TextBox 17"/>
              <p:cNvSpPr txBox="1"/>
              <p:nvPr/>
            </p:nvSpPr>
            <p:spPr>
              <a:xfrm>
                <a:off x="4058528" y="1447800"/>
                <a:ext cx="1828800" cy="461665"/>
              </a:xfrm>
              <a:prstGeom prst="rect">
                <a:avLst/>
              </a:prstGeom>
              <a:noFill/>
            </p:spPr>
            <p:txBody>
              <a:bodyPr wrap="square" rtlCol="0">
                <a:spAutoFit/>
              </a:bodyPr>
              <a:lstStyle/>
              <a:p>
                <a:r>
                  <a:rPr lang="en-US" sz="2400" smtClean="0">
                    <a:solidFill>
                      <a:srgbClr val="000099"/>
                    </a:solidFill>
                    <a:latin typeface="Times New Roman" pitchFamily="18" charset="0"/>
                    <a:cs typeface="Times New Roman" pitchFamily="18" charset="0"/>
                  </a:rPr>
                  <a:t>Mô-ri-ta-ni</a:t>
                </a:r>
                <a:endParaRPr lang="en-US" sz="2400">
                  <a:solidFill>
                    <a:srgbClr val="000099"/>
                  </a:solidFill>
                  <a:latin typeface="Times New Roman" pitchFamily="18" charset="0"/>
                  <a:cs typeface="Times New Roman" pitchFamily="18" charset="0"/>
                </a:endParaRPr>
              </a:p>
            </p:txBody>
          </p:sp>
          <p:sp>
            <p:nvSpPr>
              <p:cNvPr id="19" name="TextBox 18"/>
              <p:cNvSpPr txBox="1"/>
              <p:nvPr/>
            </p:nvSpPr>
            <p:spPr>
              <a:xfrm>
                <a:off x="6968196" y="1447800"/>
                <a:ext cx="1143000" cy="461665"/>
              </a:xfrm>
              <a:prstGeom prst="rect">
                <a:avLst/>
              </a:prstGeom>
              <a:noFill/>
            </p:spPr>
            <p:txBody>
              <a:bodyPr wrap="square" rtlCol="0">
                <a:spAutoFit/>
              </a:bodyPr>
              <a:lstStyle/>
              <a:p>
                <a:r>
                  <a:rPr lang="en-US" sz="2400" smtClean="0">
                    <a:solidFill>
                      <a:srgbClr val="000099"/>
                    </a:solidFill>
                    <a:latin typeface="Times New Roman" pitchFamily="18" charset="0"/>
                    <a:cs typeface="Times New Roman" pitchFamily="18" charset="0"/>
                  </a:rPr>
                  <a:t>Ma-rốc</a:t>
                </a:r>
                <a:endParaRPr lang="en-US" sz="2400">
                  <a:solidFill>
                    <a:srgbClr val="000099"/>
                  </a:solidFill>
                  <a:latin typeface="Times New Roman" pitchFamily="18" charset="0"/>
                  <a:cs typeface="Times New Roman" pitchFamily="18" charset="0"/>
                </a:endParaRPr>
              </a:p>
            </p:txBody>
          </p:sp>
          <p:sp>
            <p:nvSpPr>
              <p:cNvPr id="20" name="TextBox 19"/>
              <p:cNvSpPr txBox="1"/>
              <p:nvPr/>
            </p:nvSpPr>
            <p:spPr>
              <a:xfrm>
                <a:off x="8001000" y="1219200"/>
                <a:ext cx="914400" cy="830997"/>
              </a:xfrm>
              <a:prstGeom prst="rect">
                <a:avLst/>
              </a:prstGeom>
              <a:noFill/>
            </p:spPr>
            <p:txBody>
              <a:bodyPr wrap="square" rtlCol="0">
                <a:spAutoFit/>
              </a:bodyPr>
              <a:lstStyle/>
              <a:p>
                <a:pPr algn="ctr"/>
                <a:r>
                  <a:rPr lang="en-US" sz="2400" smtClean="0">
                    <a:solidFill>
                      <a:srgbClr val="000099"/>
                    </a:solidFill>
                    <a:latin typeface="Times New Roman" pitchFamily="18" charset="0"/>
                    <a:cs typeface="Times New Roman" pitchFamily="18" charset="0"/>
                  </a:rPr>
                  <a:t>Nam Phi</a:t>
                </a:r>
                <a:endParaRPr lang="en-US" sz="2400">
                  <a:solidFill>
                    <a:srgbClr val="000099"/>
                  </a:solidFill>
                  <a:latin typeface="Times New Roman" pitchFamily="18" charset="0"/>
                  <a:cs typeface="Times New Roman" pitchFamily="18" charset="0"/>
                </a:endParaRPr>
              </a:p>
            </p:txBody>
          </p:sp>
          <p:sp>
            <p:nvSpPr>
              <p:cNvPr id="21" name="TextBox 20"/>
              <p:cNvSpPr txBox="1"/>
              <p:nvPr/>
            </p:nvSpPr>
            <p:spPr>
              <a:xfrm>
                <a:off x="3096064" y="1447800"/>
                <a:ext cx="1143000" cy="461665"/>
              </a:xfrm>
              <a:prstGeom prst="rect">
                <a:avLst/>
              </a:prstGeom>
              <a:noFill/>
            </p:spPr>
            <p:txBody>
              <a:bodyPr wrap="square" rtlCol="0">
                <a:spAutoFit/>
              </a:bodyPr>
              <a:lstStyle/>
              <a:p>
                <a:r>
                  <a:rPr lang="en-US" sz="2400" smtClean="0">
                    <a:solidFill>
                      <a:srgbClr val="000099"/>
                    </a:solidFill>
                    <a:latin typeface="Times New Roman" pitchFamily="18" charset="0"/>
                    <a:cs typeface="Times New Roman" pitchFamily="18" charset="0"/>
                  </a:rPr>
                  <a:t>Ghi-nê</a:t>
                </a:r>
                <a:endParaRPr lang="en-US" sz="2400">
                  <a:solidFill>
                    <a:srgbClr val="000099"/>
                  </a:solidFill>
                  <a:latin typeface="Times New Roman" pitchFamily="18" charset="0"/>
                  <a:cs typeface="Times New Roman" pitchFamily="18" charset="0"/>
                </a:endParaRPr>
              </a:p>
            </p:txBody>
          </p:sp>
        </p:grpSp>
      </p:grpSp>
      <p:sp>
        <p:nvSpPr>
          <p:cNvPr id="27" name="TextBox 26"/>
          <p:cNvSpPr txBox="1"/>
          <p:nvPr/>
        </p:nvSpPr>
        <p:spPr>
          <a:xfrm>
            <a:off x="3048000" y="2667001"/>
            <a:ext cx="1143000" cy="461665"/>
          </a:xfrm>
          <a:prstGeom prst="rect">
            <a:avLst/>
          </a:prstGeom>
          <a:noFill/>
        </p:spPr>
        <p:txBody>
          <a:bodyPr wrap="square" rtlCol="0">
            <a:spAutoFit/>
          </a:bodyPr>
          <a:lstStyle/>
          <a:p>
            <a:pPr algn="ctr"/>
            <a:r>
              <a:rPr lang="en-US" sz="2400" smtClean="0">
                <a:solidFill>
                  <a:srgbClr val="000099"/>
                </a:solidFill>
                <a:latin typeface="Times New Roman" pitchFamily="18" charset="0"/>
                <a:cs typeface="Times New Roman" pitchFamily="18" charset="0"/>
              </a:rPr>
              <a:t>70%</a:t>
            </a:r>
            <a:endParaRPr lang="en-US" sz="2400">
              <a:solidFill>
                <a:srgbClr val="000099"/>
              </a:solidFill>
              <a:latin typeface="Times New Roman" pitchFamily="18" charset="0"/>
              <a:cs typeface="Times New Roman" pitchFamily="18" charset="0"/>
            </a:endParaRPr>
          </a:p>
        </p:txBody>
      </p:sp>
      <p:sp>
        <p:nvSpPr>
          <p:cNvPr id="28" name="TextBox 27"/>
          <p:cNvSpPr txBox="1"/>
          <p:nvPr/>
        </p:nvSpPr>
        <p:spPr>
          <a:xfrm>
            <a:off x="4267200" y="2667001"/>
            <a:ext cx="1143000" cy="461665"/>
          </a:xfrm>
          <a:prstGeom prst="rect">
            <a:avLst/>
          </a:prstGeom>
          <a:noFill/>
        </p:spPr>
        <p:txBody>
          <a:bodyPr wrap="square" rtlCol="0">
            <a:spAutoFit/>
          </a:bodyPr>
          <a:lstStyle/>
          <a:p>
            <a:pPr algn="ctr"/>
            <a:r>
              <a:rPr lang="en-US" sz="2400" smtClean="0">
                <a:solidFill>
                  <a:srgbClr val="000099"/>
                </a:solidFill>
                <a:latin typeface="Times New Roman" pitchFamily="18" charset="0"/>
                <a:cs typeface="Times New Roman" pitchFamily="18" charset="0"/>
              </a:rPr>
              <a:t>69%</a:t>
            </a:r>
            <a:endParaRPr lang="en-US" sz="2400">
              <a:solidFill>
                <a:srgbClr val="000099"/>
              </a:solidFill>
              <a:latin typeface="Times New Roman" pitchFamily="18" charset="0"/>
              <a:cs typeface="Times New Roman" pitchFamily="18" charset="0"/>
            </a:endParaRPr>
          </a:p>
        </p:txBody>
      </p:sp>
      <p:sp>
        <p:nvSpPr>
          <p:cNvPr id="29" name="TextBox 28"/>
          <p:cNvSpPr txBox="1"/>
          <p:nvPr/>
        </p:nvSpPr>
        <p:spPr>
          <a:xfrm>
            <a:off x="5715000" y="2662537"/>
            <a:ext cx="1143000" cy="461665"/>
          </a:xfrm>
          <a:prstGeom prst="rect">
            <a:avLst/>
          </a:prstGeom>
          <a:noFill/>
        </p:spPr>
        <p:txBody>
          <a:bodyPr wrap="square" rtlCol="0">
            <a:spAutoFit/>
          </a:bodyPr>
          <a:lstStyle/>
          <a:p>
            <a:pPr algn="ctr"/>
            <a:r>
              <a:rPr lang="en-US" sz="2400" smtClean="0">
                <a:solidFill>
                  <a:srgbClr val="000099"/>
                </a:solidFill>
                <a:latin typeface="Times New Roman" pitchFamily="18" charset="0"/>
                <a:cs typeface="Times New Roman" pitchFamily="18" charset="0"/>
              </a:rPr>
              <a:t>68%</a:t>
            </a:r>
            <a:endParaRPr lang="en-US" sz="2400">
              <a:solidFill>
                <a:srgbClr val="000099"/>
              </a:solidFill>
              <a:latin typeface="Times New Roman" pitchFamily="18" charset="0"/>
              <a:cs typeface="Times New Roman" pitchFamily="18" charset="0"/>
            </a:endParaRPr>
          </a:p>
        </p:txBody>
      </p:sp>
      <p:sp>
        <p:nvSpPr>
          <p:cNvPr id="30" name="TextBox 29"/>
          <p:cNvSpPr txBox="1"/>
          <p:nvPr/>
        </p:nvSpPr>
        <p:spPr>
          <a:xfrm>
            <a:off x="7010400" y="2662537"/>
            <a:ext cx="1143000" cy="461665"/>
          </a:xfrm>
          <a:prstGeom prst="rect">
            <a:avLst/>
          </a:prstGeom>
          <a:noFill/>
        </p:spPr>
        <p:txBody>
          <a:bodyPr wrap="square" rtlCol="0">
            <a:spAutoFit/>
          </a:bodyPr>
          <a:lstStyle/>
          <a:p>
            <a:pPr algn="ctr"/>
            <a:r>
              <a:rPr lang="en-US" sz="2400" smtClean="0">
                <a:solidFill>
                  <a:srgbClr val="000099"/>
                </a:solidFill>
                <a:latin typeface="Times New Roman" pitchFamily="18" charset="0"/>
                <a:cs typeface="Times New Roman" pitchFamily="18" charset="0"/>
              </a:rPr>
              <a:t>64%</a:t>
            </a:r>
            <a:endParaRPr lang="en-US" sz="2400">
              <a:solidFill>
                <a:srgbClr val="000099"/>
              </a:solidFill>
              <a:latin typeface="Times New Roman" pitchFamily="18" charset="0"/>
              <a:cs typeface="Times New Roman" pitchFamily="18" charset="0"/>
            </a:endParaRPr>
          </a:p>
        </p:txBody>
      </p:sp>
      <p:sp>
        <p:nvSpPr>
          <p:cNvPr id="31" name="TextBox 30"/>
          <p:cNvSpPr txBox="1"/>
          <p:nvPr/>
        </p:nvSpPr>
        <p:spPr>
          <a:xfrm>
            <a:off x="7848600" y="2662537"/>
            <a:ext cx="1143000" cy="461665"/>
          </a:xfrm>
          <a:prstGeom prst="rect">
            <a:avLst/>
          </a:prstGeom>
          <a:noFill/>
        </p:spPr>
        <p:txBody>
          <a:bodyPr wrap="square" rtlCol="0">
            <a:spAutoFit/>
          </a:bodyPr>
          <a:lstStyle/>
          <a:p>
            <a:pPr algn="ctr"/>
            <a:r>
              <a:rPr lang="en-US" sz="2400" smtClean="0">
                <a:solidFill>
                  <a:srgbClr val="000099"/>
                </a:solidFill>
                <a:latin typeface="Times New Roman" pitchFamily="18" charset="0"/>
                <a:cs typeface="Times New Roman" pitchFamily="18" charset="0"/>
              </a:rPr>
              <a:t>50%</a:t>
            </a:r>
            <a:endParaRPr lang="en-US" sz="2400">
              <a:solidFill>
                <a:srgbClr val="000099"/>
              </a:solidFill>
              <a:latin typeface="Times New Roman" pitchFamily="18" charset="0"/>
              <a:cs typeface="Times New Roman" pitchFamily="18" charset="0"/>
            </a:endParaRPr>
          </a:p>
        </p:txBody>
      </p:sp>
      <p:grpSp>
        <p:nvGrpSpPr>
          <p:cNvPr id="36" name="Group 35"/>
          <p:cNvGrpSpPr/>
          <p:nvPr/>
        </p:nvGrpSpPr>
        <p:grpSpPr>
          <a:xfrm>
            <a:off x="2895600" y="-76200"/>
            <a:ext cx="4191000" cy="5638800"/>
            <a:chOff x="2895600" y="-76200"/>
            <a:chExt cx="4191000" cy="5638800"/>
          </a:xfrm>
        </p:grpSpPr>
        <p:sp>
          <p:nvSpPr>
            <p:cNvPr id="34" name="Multiply 33"/>
            <p:cNvSpPr/>
            <p:nvPr/>
          </p:nvSpPr>
          <p:spPr>
            <a:xfrm>
              <a:off x="2895600" y="-76200"/>
              <a:ext cx="4191000" cy="5638800"/>
            </a:xfrm>
            <a:prstGeom prst="mathMultiply">
              <a:avLst/>
            </a:prstGeom>
            <a:solidFill>
              <a:srgbClr val="FF00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FFFF00"/>
                </a:solidFill>
                <a:latin typeface="Times New Roman" pitchFamily="18" charset="0"/>
                <a:cs typeface="Times New Roman" pitchFamily="18" charset="0"/>
              </a:endParaRPr>
            </a:p>
          </p:txBody>
        </p:sp>
        <p:sp>
          <p:nvSpPr>
            <p:cNvPr id="35" name="TextBox 34"/>
            <p:cNvSpPr txBox="1"/>
            <p:nvPr/>
          </p:nvSpPr>
          <p:spPr>
            <a:xfrm rot="3170857">
              <a:off x="3466989" y="2309303"/>
              <a:ext cx="3184144" cy="954107"/>
            </a:xfrm>
            <a:prstGeom prst="rect">
              <a:avLst/>
            </a:prstGeom>
            <a:noFill/>
          </p:spPr>
          <p:txBody>
            <a:bodyPr wrap="square" rtlCol="0">
              <a:spAutoFit/>
            </a:bodyPr>
            <a:lstStyle/>
            <a:p>
              <a:pPr algn="ctr"/>
              <a:r>
                <a:rPr lang="en-US" sz="2800" b="1" smtClean="0">
                  <a:solidFill>
                    <a:schemeClr val="bg1"/>
                  </a:solidFill>
                  <a:latin typeface="Times New Roman" pitchFamily="18" charset="0"/>
                  <a:cs typeface="Times New Roman" pitchFamily="18" charset="0"/>
                </a:rPr>
                <a:t>Trình độ dân trí thấp.</a:t>
              </a:r>
              <a:endParaRPr lang="en-US" sz="2800" b="1">
                <a:solidFill>
                  <a:schemeClr val="bg1"/>
                </a:solidFill>
                <a:latin typeface="Times New Roman" pitchFamily="18" charset="0"/>
                <a:cs typeface="Times New Roman"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000" fill="hold"/>
                                        <p:tgtEl>
                                          <p:spTgt spid="33"/>
                                        </p:tgtEl>
                                        <p:attrNameLst>
                                          <p:attrName>ppt_x</p:attrName>
                                        </p:attrNameLst>
                                      </p:cBhvr>
                                      <p:tavLst>
                                        <p:tav tm="0">
                                          <p:val>
                                            <p:strVal val="#ppt_x"/>
                                          </p:val>
                                        </p:tav>
                                        <p:tav tm="100000">
                                          <p:val>
                                            <p:strVal val="#ppt_x"/>
                                          </p:val>
                                        </p:tav>
                                      </p:tavLst>
                                    </p:anim>
                                    <p:anim calcmode="lin" valueType="num">
                                      <p:cBhvr additive="base">
                                        <p:cTn id="12" dur="1000" fill="hold"/>
                                        <p:tgtEl>
                                          <p:spTgt spid="3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1000" fill="hold"/>
                                        <p:tgtEl>
                                          <p:spTgt spid="27"/>
                                        </p:tgtEl>
                                        <p:attrNameLst>
                                          <p:attrName>ppt_x</p:attrName>
                                        </p:attrNameLst>
                                      </p:cBhvr>
                                      <p:tavLst>
                                        <p:tav tm="0">
                                          <p:val>
                                            <p:strVal val="#ppt_x"/>
                                          </p:val>
                                        </p:tav>
                                        <p:tav tm="100000">
                                          <p:val>
                                            <p:strVal val="#ppt_x"/>
                                          </p:val>
                                        </p:tav>
                                      </p:tavLst>
                                    </p:anim>
                                    <p:anim calcmode="lin" valueType="num">
                                      <p:cBhvr additive="base">
                                        <p:cTn id="16" dur="10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1000" fill="hold"/>
                                        <p:tgtEl>
                                          <p:spTgt spid="28"/>
                                        </p:tgtEl>
                                        <p:attrNameLst>
                                          <p:attrName>ppt_x</p:attrName>
                                        </p:attrNameLst>
                                      </p:cBhvr>
                                      <p:tavLst>
                                        <p:tav tm="0">
                                          <p:val>
                                            <p:strVal val="#ppt_x"/>
                                          </p:val>
                                        </p:tav>
                                        <p:tav tm="100000">
                                          <p:val>
                                            <p:strVal val="#ppt_x"/>
                                          </p:val>
                                        </p:tav>
                                      </p:tavLst>
                                    </p:anim>
                                    <p:anim calcmode="lin" valueType="num">
                                      <p:cBhvr additive="base">
                                        <p:cTn id="20" dur="10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1000" fill="hold"/>
                                        <p:tgtEl>
                                          <p:spTgt spid="29"/>
                                        </p:tgtEl>
                                        <p:attrNameLst>
                                          <p:attrName>ppt_x</p:attrName>
                                        </p:attrNameLst>
                                      </p:cBhvr>
                                      <p:tavLst>
                                        <p:tav tm="0">
                                          <p:val>
                                            <p:strVal val="#ppt_x"/>
                                          </p:val>
                                        </p:tav>
                                        <p:tav tm="100000">
                                          <p:val>
                                            <p:strVal val="#ppt_x"/>
                                          </p:val>
                                        </p:tav>
                                      </p:tavLst>
                                    </p:anim>
                                    <p:anim calcmode="lin" valueType="num">
                                      <p:cBhvr additive="base">
                                        <p:cTn id="24" dur="1000" fill="hold"/>
                                        <p:tgtEl>
                                          <p:spTgt spid="2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1000" fill="hold"/>
                                        <p:tgtEl>
                                          <p:spTgt spid="30"/>
                                        </p:tgtEl>
                                        <p:attrNameLst>
                                          <p:attrName>ppt_x</p:attrName>
                                        </p:attrNameLst>
                                      </p:cBhvr>
                                      <p:tavLst>
                                        <p:tav tm="0">
                                          <p:val>
                                            <p:strVal val="#ppt_x"/>
                                          </p:val>
                                        </p:tav>
                                        <p:tav tm="100000">
                                          <p:val>
                                            <p:strVal val="#ppt_x"/>
                                          </p:val>
                                        </p:tav>
                                      </p:tavLst>
                                    </p:anim>
                                    <p:anim calcmode="lin" valueType="num">
                                      <p:cBhvr additive="base">
                                        <p:cTn id="28" dur="10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1000" fill="hold"/>
                                        <p:tgtEl>
                                          <p:spTgt spid="31"/>
                                        </p:tgtEl>
                                        <p:attrNameLst>
                                          <p:attrName>ppt_x</p:attrName>
                                        </p:attrNameLst>
                                      </p:cBhvr>
                                      <p:tavLst>
                                        <p:tav tm="0">
                                          <p:val>
                                            <p:strVal val="#ppt_x"/>
                                          </p:val>
                                        </p:tav>
                                        <p:tav tm="100000">
                                          <p:val>
                                            <p:strVal val="#ppt_x"/>
                                          </p:val>
                                        </p:tav>
                                      </p:tavLst>
                                    </p:anim>
                                    <p:anim calcmode="lin" valueType="num">
                                      <p:cBhvr additive="base">
                                        <p:cTn id="32" dur="10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2"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Scale>
                                      <p:cBhvr>
                                        <p:cTn id="37" dur="1000" decel="50000" fill="hold">
                                          <p:stCondLst>
                                            <p:cond delay="0"/>
                                          </p:stCondLst>
                                        </p:cTn>
                                        <p:tgtEl>
                                          <p:spTgt spid="3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36"/>
                                        </p:tgtEl>
                                        <p:attrNameLst>
                                          <p:attrName>ppt_x</p:attrName>
                                          <p:attrName>ppt_y</p:attrName>
                                        </p:attrNameLst>
                                      </p:cBhvr>
                                    </p:animMotion>
                                    <p:animEffect transition="in" filter="fade">
                                      <p:cBhvr>
                                        <p:cTn id="39"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533400"/>
            <a:ext cx="47244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p:cNvSpPr txBox="1">
            <a:spLocks noChangeArrowheads="1"/>
          </p:cNvSpPr>
          <p:nvPr/>
        </p:nvSpPr>
        <p:spPr bwMode="auto">
          <a:xfrm>
            <a:off x="4953000" y="3505200"/>
            <a:ext cx="3962400" cy="3046988"/>
          </a:xfrm>
          <a:prstGeom prst="rect">
            <a:avLst/>
          </a:prstGeom>
          <a:solidFill>
            <a:schemeClr val="bg2"/>
          </a:solidFill>
          <a:ln w="38100">
            <a:solidFill>
              <a:srgbClr val="000099"/>
            </a:solidFill>
            <a:miter lim="800000"/>
            <a:headEnd/>
            <a:tailEnd/>
          </a:ln>
          <a:effectLst/>
        </p:spPr>
        <p:txBody>
          <a:bodyPr wrap="square">
            <a:spAutoFit/>
          </a:bodyPr>
          <a:lstStyle/>
          <a:p>
            <a:pPr algn="just">
              <a:spcBef>
                <a:spcPct val="50000"/>
              </a:spcBef>
            </a:pPr>
            <a:r>
              <a:rPr lang="en-US" sz="2400" b="1">
                <a:solidFill>
                  <a:srgbClr val="000099"/>
                </a:solidFill>
                <a:latin typeface="Times New Roman" pitchFamily="18" charset="0"/>
                <a:cs typeface="Times New Roman" pitchFamily="18" charset="0"/>
              </a:rPr>
              <a:t>Theo thống kê những năm 80, châu Phi có 120.000 phụ nữ nhiễm HIV</a:t>
            </a:r>
            <a:r>
              <a:rPr lang="en-US" sz="2400" b="1" i="1">
                <a:solidFill>
                  <a:srgbClr val="000099"/>
                </a:solidFill>
                <a:latin typeface="Times New Roman" pitchFamily="18" charset="0"/>
                <a:cs typeface="Times New Roman" pitchFamily="18" charset="0"/>
              </a:rPr>
              <a:t>/</a:t>
            </a:r>
            <a:r>
              <a:rPr lang="en-US" sz="2400" b="1">
                <a:solidFill>
                  <a:srgbClr val="000099"/>
                </a:solidFill>
                <a:latin typeface="Times New Roman" pitchFamily="18" charset="0"/>
                <a:cs typeface="Times New Roman" pitchFamily="18" charset="0"/>
              </a:rPr>
              <a:t>150.000 PN thế giới nhiễm bệnh, trẻ em châu Phi chiếm tới 90% trong số trẻ em thế giới mắc bệnh hiện nay…” (Báo QĐND -17/11/1991)</a:t>
            </a:r>
          </a:p>
        </p:txBody>
      </p:sp>
      <p:grpSp>
        <p:nvGrpSpPr>
          <p:cNvPr id="4" name="Group 3"/>
          <p:cNvGrpSpPr>
            <a:grpSpLocks/>
          </p:cNvGrpSpPr>
          <p:nvPr/>
        </p:nvGrpSpPr>
        <p:grpSpPr bwMode="auto">
          <a:xfrm>
            <a:off x="0" y="0"/>
            <a:ext cx="9144000" cy="6934200"/>
            <a:chOff x="0" y="0"/>
            <a:chExt cx="5760" cy="4368"/>
          </a:xfrm>
        </p:grpSpPr>
        <p:pic>
          <p:nvPicPr>
            <p:cNvPr id="5" name="Picture 4" descr="N3"/>
            <p:cNvPicPr>
              <a:picLocks noChangeAspect="1" noChangeArrowheads="1"/>
            </p:cNvPicPr>
            <p:nvPr/>
          </p:nvPicPr>
          <p:blipFill>
            <a:blip r:embed="rId4" cstate="print"/>
            <a:srcRect/>
            <a:stretch>
              <a:fillRect/>
            </a:stretch>
          </p:blipFill>
          <p:spPr bwMode="auto">
            <a:xfrm flipV="1">
              <a:off x="0" y="0"/>
              <a:ext cx="5712" cy="96"/>
            </a:xfrm>
            <a:prstGeom prst="rect">
              <a:avLst/>
            </a:prstGeom>
            <a:noFill/>
          </p:spPr>
        </p:pic>
        <p:pic>
          <p:nvPicPr>
            <p:cNvPr id="6" name="Picture 5" descr="N3"/>
            <p:cNvPicPr>
              <a:picLocks noChangeAspect="1" noChangeArrowheads="1"/>
            </p:cNvPicPr>
            <p:nvPr/>
          </p:nvPicPr>
          <p:blipFill>
            <a:blip r:embed="rId4" cstate="print"/>
            <a:srcRect/>
            <a:stretch>
              <a:fillRect/>
            </a:stretch>
          </p:blipFill>
          <p:spPr bwMode="auto">
            <a:xfrm flipV="1">
              <a:off x="48" y="4272"/>
              <a:ext cx="5712" cy="96"/>
            </a:xfrm>
            <a:prstGeom prst="rect">
              <a:avLst/>
            </a:prstGeom>
            <a:noFill/>
          </p:spPr>
        </p:pic>
        <p:pic>
          <p:nvPicPr>
            <p:cNvPr id="7" name="Picture 6" descr="N3"/>
            <p:cNvPicPr>
              <a:picLocks noChangeAspect="1" noChangeArrowheads="1"/>
            </p:cNvPicPr>
            <p:nvPr/>
          </p:nvPicPr>
          <p:blipFill>
            <a:blip r:embed="rId4" cstate="print"/>
            <a:srcRect/>
            <a:stretch>
              <a:fillRect/>
            </a:stretch>
          </p:blipFill>
          <p:spPr bwMode="auto">
            <a:xfrm rot="16200000" flipV="1">
              <a:off x="-2112" y="2112"/>
              <a:ext cx="4320" cy="96"/>
            </a:xfrm>
            <a:prstGeom prst="rect">
              <a:avLst/>
            </a:prstGeom>
            <a:noFill/>
          </p:spPr>
        </p:pic>
        <p:pic>
          <p:nvPicPr>
            <p:cNvPr id="8" name="Picture 7" descr="N3"/>
            <p:cNvPicPr>
              <a:picLocks noChangeAspect="1" noChangeArrowheads="1"/>
            </p:cNvPicPr>
            <p:nvPr/>
          </p:nvPicPr>
          <p:blipFill>
            <a:blip r:embed="rId4" cstate="print"/>
            <a:srcRect/>
            <a:stretch>
              <a:fillRect/>
            </a:stretch>
          </p:blipFill>
          <p:spPr bwMode="auto">
            <a:xfrm rot="16200000" flipV="1">
              <a:off x="3552" y="2112"/>
              <a:ext cx="4320" cy="96"/>
            </a:xfrm>
            <a:prstGeom prst="rect">
              <a:avLst/>
            </a:prstGeom>
            <a:noFill/>
          </p:spPr>
        </p:pic>
      </p:grpSp>
      <p:grpSp>
        <p:nvGrpSpPr>
          <p:cNvPr id="9" name="Group 8"/>
          <p:cNvGrpSpPr/>
          <p:nvPr/>
        </p:nvGrpSpPr>
        <p:grpSpPr>
          <a:xfrm>
            <a:off x="838200" y="762000"/>
            <a:ext cx="4191000" cy="5638800"/>
            <a:chOff x="2895600" y="-76200"/>
            <a:chExt cx="4191000" cy="5638800"/>
          </a:xfrm>
        </p:grpSpPr>
        <p:sp>
          <p:nvSpPr>
            <p:cNvPr id="10" name="Multiply 9"/>
            <p:cNvSpPr/>
            <p:nvPr/>
          </p:nvSpPr>
          <p:spPr>
            <a:xfrm>
              <a:off x="2895600" y="-76200"/>
              <a:ext cx="4191000" cy="5638800"/>
            </a:xfrm>
            <a:prstGeom prst="mathMultiply">
              <a:avLst/>
            </a:prstGeom>
            <a:solidFill>
              <a:srgbClr val="FF00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rgbClr val="FFFF00"/>
                </a:solidFill>
                <a:latin typeface="Times New Roman" pitchFamily="18" charset="0"/>
                <a:cs typeface="Times New Roman" pitchFamily="18" charset="0"/>
              </a:endParaRPr>
            </a:p>
          </p:txBody>
        </p:sp>
        <p:sp>
          <p:nvSpPr>
            <p:cNvPr id="11" name="TextBox 10"/>
            <p:cNvSpPr txBox="1"/>
            <p:nvPr/>
          </p:nvSpPr>
          <p:spPr>
            <a:xfrm rot="3170857">
              <a:off x="3259615" y="2206254"/>
              <a:ext cx="3442727" cy="954107"/>
            </a:xfrm>
            <a:prstGeom prst="rect">
              <a:avLst/>
            </a:prstGeom>
            <a:noFill/>
          </p:spPr>
          <p:txBody>
            <a:bodyPr wrap="square" rtlCol="0">
              <a:spAutoFit/>
            </a:bodyPr>
            <a:lstStyle/>
            <a:p>
              <a:pPr algn="ctr"/>
              <a:r>
                <a:rPr lang="en-US" sz="2800" b="1" smtClean="0">
                  <a:solidFill>
                    <a:schemeClr val="bg1"/>
                  </a:solidFill>
                  <a:latin typeface="Times New Roman" pitchFamily="18" charset="0"/>
                  <a:cs typeface="Times New Roman" pitchFamily="18" charset="0"/>
                </a:rPr>
                <a:t>Dịch bệnh hoành hành</a:t>
              </a:r>
              <a:endParaRPr lang="en-US" sz="2800" b="1">
                <a:solidFill>
                  <a:schemeClr val="bg1"/>
                </a:solidFill>
                <a:latin typeface="Times New Roman" pitchFamily="18" charset="0"/>
                <a:cs typeface="Times New Roman" pitchFamily="18" charset="0"/>
              </a:endParaRPr>
            </a:p>
          </p:txBody>
        </p:sp>
      </p:grpSp>
      <p:sp>
        <p:nvSpPr>
          <p:cNvPr id="13" name="TextBox 12"/>
          <p:cNvSpPr txBox="1"/>
          <p:nvPr/>
        </p:nvSpPr>
        <p:spPr>
          <a:xfrm>
            <a:off x="914400" y="381000"/>
            <a:ext cx="3810000" cy="523220"/>
          </a:xfrm>
          <a:prstGeom prst="rect">
            <a:avLst/>
          </a:prstGeom>
          <a:solidFill>
            <a:srgbClr val="FFFF99"/>
          </a:solidFill>
          <a:ln>
            <a:solidFill>
              <a:srgbClr val="FF0000"/>
            </a:solidFill>
          </a:ln>
        </p:spPr>
        <p:txBody>
          <a:bodyPr wrap="square" rtlCol="0">
            <a:spAutoFit/>
          </a:bodyPr>
          <a:lstStyle/>
          <a:p>
            <a:pPr algn="ctr"/>
            <a:r>
              <a:rPr lang="en-US" sz="2800" smtClean="0">
                <a:solidFill>
                  <a:srgbClr val="FF0000"/>
                </a:solidFill>
                <a:latin typeface="Times New Roman" pitchFamily="18" charset="0"/>
                <a:cs typeface="Times New Roman" pitchFamily="18" charset="0"/>
              </a:rPr>
              <a:t>Bản đồ AIDS ở châu Phi</a:t>
            </a:r>
            <a:endParaRPr lang="en-US" sz="280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ppt_x</p:attrName>
                                        </p:attrNameLst>
                                      </p:cBhvr>
                                      <p:tavLst>
                                        <p:tav tm="0">
                                          <p:val>
                                            <p:strVal val="#ppt_x-.2"/>
                                          </p:val>
                                        </p:tav>
                                        <p:tav tm="100000">
                                          <p:val>
                                            <p:strVal val="#ppt_x"/>
                                          </p:val>
                                        </p:tav>
                                      </p:tavLst>
                                    </p:anim>
                                    <p:anim calcmode="lin" valueType="num">
                                      <p:cBhvr>
                                        <p:cTn id="8"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3"/>
                                        </p:tgtEl>
                                      </p:cBhvr>
                                    </p:animEffect>
                                  </p:childTnLst>
                                </p:cTn>
                              </p:par>
                              <p:par>
                                <p:cTn id="10" presetID="29"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ppt_x</p:attrName>
                                        </p:attrNameLst>
                                      </p:cBhvr>
                                      <p:tavLst>
                                        <p:tav tm="0">
                                          <p:val>
                                            <p:strVal val="#ppt_x-.2"/>
                                          </p:val>
                                        </p:tav>
                                        <p:tav tm="100000">
                                          <p:val>
                                            <p:strVal val="#ppt_x"/>
                                          </p:val>
                                        </p:tav>
                                      </p:tavLst>
                                    </p:anim>
                                    <p:anim calcmode="lin" valueType="num">
                                      <p:cBhvr>
                                        <p:cTn id="13"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1"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ppt_x</p:attrName>
                                        </p:attrNameLst>
                                      </p:cBhvr>
                                      <p:tavLst>
                                        <p:tav tm="0">
                                          <p:val>
                                            <p:strVal val="#ppt_x-.2"/>
                                          </p:val>
                                        </p:tav>
                                        <p:tav tm="100000">
                                          <p:val>
                                            <p:strVal val="#ppt_x"/>
                                          </p:val>
                                        </p:tav>
                                      </p:tavLst>
                                    </p:anim>
                                    <p:anim calcmode="lin" valueType="num">
                                      <p:cBhvr>
                                        <p:cTn id="20"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Scale>
                                      <p:cBhvr>
                                        <p:cTn id="26"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9"/>
                                        </p:tgtEl>
                                        <p:attrNameLst>
                                          <p:attrName>ppt_x</p:attrName>
                                          <p:attrName>ppt_y</p:attrName>
                                        </p:attrNameLst>
                                      </p:cBhvr>
                                    </p:animMotion>
                                    <p:animEffect transition="in" filter="fade">
                                      <p:cBhvr>
                                        <p:cTn id="2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1077218"/>
          </a:xfrm>
          <a:prstGeom prst="rect">
            <a:avLst/>
          </a:prstGeom>
          <a:solidFill>
            <a:schemeClr val="bg1"/>
          </a:solidFill>
        </p:spPr>
        <p:txBody>
          <a:bodyPr wrap="square">
            <a:spAutoFit/>
          </a:bodyPr>
          <a:lstStyle/>
          <a:p>
            <a:r>
              <a:rPr lang="nl-NL" sz="3200" b="1" dirty="0" smtClean="0">
                <a:solidFill>
                  <a:srgbClr val="FF0000"/>
                </a:solidFill>
                <a:latin typeface="Times New Roman" pitchFamily="18" charset="0"/>
                <a:cs typeface="Times New Roman" pitchFamily="18" charset="0"/>
              </a:rPr>
              <a:t>2. </a:t>
            </a:r>
            <a:r>
              <a:rPr lang="it-IT" sz="3200" b="1" dirty="0">
                <a:solidFill>
                  <a:srgbClr val="FF0000"/>
                </a:solidFill>
                <a:latin typeface="Times New Roman" pitchFamily="18" charset="0"/>
                <a:cs typeface="Times New Roman" pitchFamily="18" charset="0"/>
              </a:rPr>
              <a:t>Công cuộc xây dựng đất nước và phát triển kinh tế-xã hội ở Châu Phi</a:t>
            </a:r>
            <a:r>
              <a:rPr lang="it-IT" sz="3200" b="1" dirty="0" smtClean="0">
                <a:solidFill>
                  <a:srgbClr val="FF0000"/>
                </a:solidFill>
                <a:latin typeface="Times New Roman" pitchFamily="18" charset="0"/>
                <a:cs typeface="Times New Roman" pitchFamily="18" charset="0"/>
              </a:rPr>
              <a:t>.</a:t>
            </a:r>
            <a:endParaRPr lang="vi-VN" sz="3200" b="1" dirty="0">
              <a:solidFill>
                <a:srgbClr val="FF0000"/>
              </a:solidFill>
              <a:latin typeface="Times New Roman" pitchFamily="18" charset="0"/>
              <a:cs typeface="Times New Roman" pitchFamily="18" charset="0"/>
            </a:endParaRPr>
          </a:p>
        </p:txBody>
      </p:sp>
      <p:sp>
        <p:nvSpPr>
          <p:cNvPr id="3" name="TextBox 2"/>
          <p:cNvSpPr txBox="1"/>
          <p:nvPr/>
        </p:nvSpPr>
        <p:spPr>
          <a:xfrm>
            <a:off x="457200" y="1302603"/>
            <a:ext cx="76962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châu</a:t>
            </a:r>
            <a:r>
              <a:rPr lang="en-US" sz="2400" dirty="0" smtClean="0">
                <a:latin typeface="Times New Roman" pitchFamily="18" charset="0"/>
                <a:cs typeface="Times New Roman" pitchFamily="18" charset="0"/>
              </a:rPr>
              <a:t> Phi </a:t>
            </a:r>
            <a:r>
              <a:rPr lang="en-US" sz="2400" dirty="0" err="1" smtClean="0">
                <a:latin typeface="Times New Roman" pitchFamily="18" charset="0"/>
                <a:cs typeface="Times New Roman" pitchFamily="18" charset="0"/>
              </a:rPr>
              <a:t>bắt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cuộc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xây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dựng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nhưng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còn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gặp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khó</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khăn</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4" name="TextBox 3"/>
          <p:cNvSpPr txBox="1"/>
          <p:nvPr/>
        </p:nvSpPr>
        <p:spPr>
          <a:xfrm>
            <a:off x="457200" y="2205335"/>
            <a:ext cx="78486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Bất</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ổn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hội</a:t>
            </a:r>
            <a:endParaRPr lang="en-US" sz="2400" dirty="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7" name="TextBox 6"/>
          <p:cNvSpPr txBox="1"/>
          <p:nvPr/>
        </p:nvSpPr>
        <p:spPr>
          <a:xfrm>
            <a:off x="457200" y="2667000"/>
            <a:ext cx="7848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Đói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nghèo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hậu</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8" name="TextBox 7"/>
          <p:cNvSpPr txBox="1"/>
          <p:nvPr/>
        </p:nvSpPr>
        <p:spPr>
          <a:xfrm>
            <a:off x="457200" y="3272135"/>
            <a:ext cx="7848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Trình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thấp</a:t>
            </a:r>
            <a:endParaRPr lang="en-US" sz="2400" dirty="0">
              <a:latin typeface="Times New Roman" pitchFamily="18" charset="0"/>
              <a:cs typeface="Times New Roman" pitchFamily="18" charset="0"/>
            </a:endParaRPr>
          </a:p>
        </p:txBody>
      </p:sp>
      <p:sp>
        <p:nvSpPr>
          <p:cNvPr id="9" name="TextBox 8"/>
          <p:cNvSpPr txBox="1"/>
          <p:nvPr/>
        </p:nvSpPr>
        <p:spPr>
          <a:xfrm>
            <a:off x="457200" y="3881735"/>
            <a:ext cx="7848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Dịch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bệnh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0" name="TextBox 9"/>
          <p:cNvSpPr txBox="1"/>
          <p:nvPr/>
        </p:nvSpPr>
        <p:spPr>
          <a:xfrm>
            <a:off x="457200" y="4495800"/>
            <a:ext cx="78486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liên</a:t>
            </a:r>
            <a:r>
              <a:rPr lang="en-US" sz="2400" dirty="0" smtClean="0">
                <a:latin typeface="Times New Roman" pitchFamily="18" charset="0"/>
                <a:cs typeface="Times New Roman" pitchFamily="18" charset="0"/>
              </a:rPr>
              <a:t> minh </a:t>
            </a:r>
            <a:r>
              <a:rPr lang="en-US" sz="2400" dirty="0" err="1" smtClean="0">
                <a:latin typeface="Times New Roman" pitchFamily="18" charset="0"/>
                <a:cs typeface="Times New Roman" pitchFamily="18" charset="0"/>
              </a:rPr>
              <a:t>khu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lớn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Liên</a:t>
            </a:r>
            <a:r>
              <a:rPr lang="en-US" sz="2400" b="1" i="1" dirty="0" smtClean="0">
                <a:solidFill>
                  <a:srgbClr val="FF0000"/>
                </a:solidFill>
                <a:latin typeface="Times New Roman" pitchFamily="18" charset="0"/>
                <a:cs typeface="Times New Roman" pitchFamily="18" charset="0"/>
              </a:rPr>
              <a:t> minh </a:t>
            </a:r>
            <a:r>
              <a:rPr lang="en-US" sz="2400" b="1" i="1" dirty="0" err="1" smtClean="0">
                <a:solidFill>
                  <a:srgbClr val="FF0000"/>
                </a:solidFill>
                <a:latin typeface="Times New Roman" pitchFamily="18" charset="0"/>
                <a:cs typeface="Times New Roman" pitchFamily="18" charset="0"/>
              </a:rPr>
              <a:t>châu</a:t>
            </a:r>
            <a:r>
              <a:rPr lang="en-US" sz="2400" b="1" i="1" dirty="0" smtClean="0">
                <a:solidFill>
                  <a:srgbClr val="FF0000"/>
                </a:solidFill>
                <a:latin typeface="Times New Roman" pitchFamily="18" charset="0"/>
                <a:cs typeface="Times New Roman" pitchFamily="18" charset="0"/>
              </a:rPr>
              <a:t> Phi”(AU)</a:t>
            </a:r>
            <a:endParaRPr lang="en-US" sz="24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7477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heel(1)">
                                      <p:cBhvr>
                                        <p:cTn id="3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9144000" cy="6934200"/>
            <a:chOff x="0" y="0"/>
            <a:chExt cx="5760" cy="4368"/>
          </a:xfrm>
        </p:grpSpPr>
        <p:pic>
          <p:nvPicPr>
            <p:cNvPr id="4" name="Picture 6" descr="N3"/>
            <p:cNvPicPr>
              <a:picLocks noChangeAspect="1" noChangeArrowheads="1"/>
            </p:cNvPicPr>
            <p:nvPr/>
          </p:nvPicPr>
          <p:blipFill>
            <a:blip r:embed="rId3" cstate="print"/>
            <a:srcRect/>
            <a:stretch>
              <a:fillRect/>
            </a:stretch>
          </p:blipFill>
          <p:spPr bwMode="auto">
            <a:xfrm flipV="1">
              <a:off x="0" y="0"/>
              <a:ext cx="5712" cy="96"/>
            </a:xfrm>
            <a:prstGeom prst="rect">
              <a:avLst/>
            </a:prstGeom>
            <a:noFill/>
          </p:spPr>
        </p:pic>
        <p:pic>
          <p:nvPicPr>
            <p:cNvPr id="5" name="Picture 7" descr="N3"/>
            <p:cNvPicPr>
              <a:picLocks noChangeAspect="1" noChangeArrowheads="1"/>
            </p:cNvPicPr>
            <p:nvPr/>
          </p:nvPicPr>
          <p:blipFill>
            <a:blip r:embed="rId3" cstate="print"/>
            <a:srcRect/>
            <a:stretch>
              <a:fillRect/>
            </a:stretch>
          </p:blipFill>
          <p:spPr bwMode="auto">
            <a:xfrm flipV="1">
              <a:off x="48" y="4272"/>
              <a:ext cx="5712" cy="96"/>
            </a:xfrm>
            <a:prstGeom prst="rect">
              <a:avLst/>
            </a:prstGeom>
            <a:noFill/>
          </p:spPr>
        </p:pic>
        <p:pic>
          <p:nvPicPr>
            <p:cNvPr id="6" name="Picture 8" descr="N3"/>
            <p:cNvPicPr>
              <a:picLocks noChangeAspect="1" noChangeArrowheads="1"/>
            </p:cNvPicPr>
            <p:nvPr/>
          </p:nvPicPr>
          <p:blipFill>
            <a:blip r:embed="rId3" cstate="print"/>
            <a:srcRect/>
            <a:stretch>
              <a:fillRect/>
            </a:stretch>
          </p:blipFill>
          <p:spPr bwMode="auto">
            <a:xfrm rot="16200000" flipV="1">
              <a:off x="-2112" y="2112"/>
              <a:ext cx="4320" cy="96"/>
            </a:xfrm>
            <a:prstGeom prst="rect">
              <a:avLst/>
            </a:prstGeom>
            <a:noFill/>
          </p:spPr>
        </p:pic>
        <p:pic>
          <p:nvPicPr>
            <p:cNvPr id="7" name="Picture 9" descr="N3"/>
            <p:cNvPicPr>
              <a:picLocks noChangeAspect="1" noChangeArrowheads="1"/>
            </p:cNvPicPr>
            <p:nvPr/>
          </p:nvPicPr>
          <p:blipFill>
            <a:blip r:embed="rId3" cstate="print"/>
            <a:srcRect/>
            <a:stretch>
              <a:fillRect/>
            </a:stretch>
          </p:blipFill>
          <p:spPr bwMode="auto">
            <a:xfrm rot="16200000" flipV="1">
              <a:off x="3552" y="2112"/>
              <a:ext cx="4320" cy="96"/>
            </a:xfrm>
            <a:prstGeom prst="rect">
              <a:avLst/>
            </a:prstGeom>
            <a:noFill/>
          </p:spPr>
        </p:pic>
      </p:grpSp>
      <p:sp>
        <p:nvSpPr>
          <p:cNvPr id="1028" name="AutoShape 4" descr="Liên minh châu Phi – Wikipedia tiếng Việt"/>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Liên minh châu Phi – Wikipedia tiếng Việt"/>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Liên minh châu Phi – Wikipedia tiếng Việt"/>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4610100" y="838202"/>
            <a:ext cx="4152900" cy="954107"/>
          </a:xfrm>
          <a:prstGeom prst="rect">
            <a:avLst/>
          </a:prstGeom>
          <a:noFill/>
        </p:spPr>
        <p:txBody>
          <a:bodyPr wrap="square" rtlCol="0">
            <a:spAutoFit/>
          </a:bodyPr>
          <a:lstStyle/>
          <a:p>
            <a:pPr algn="ctr"/>
            <a:r>
              <a:rPr lang="en-US" sz="2800" b="1" i="1" dirty="0" err="1" smtClean="0">
                <a:solidFill>
                  <a:srgbClr val="000099"/>
                </a:solidFill>
                <a:latin typeface="Times New Roman" pitchFamily="18" charset="0"/>
                <a:cs typeface="Times New Roman" pitchFamily="18" charset="0"/>
              </a:rPr>
              <a:t>Afican</a:t>
            </a:r>
            <a:r>
              <a:rPr lang="en-US" sz="2800" b="1" i="1" dirty="0" smtClean="0">
                <a:solidFill>
                  <a:srgbClr val="000099"/>
                </a:solidFill>
                <a:latin typeface="Times New Roman" pitchFamily="18" charset="0"/>
                <a:cs typeface="Times New Roman" pitchFamily="18" charset="0"/>
              </a:rPr>
              <a:t> Union </a:t>
            </a:r>
          </a:p>
          <a:p>
            <a:pPr algn="ctr"/>
            <a:r>
              <a:rPr lang="en-US" sz="2800" b="1" i="1" dirty="0" smtClean="0">
                <a:solidFill>
                  <a:srgbClr val="000099"/>
                </a:solidFill>
                <a:latin typeface="Times New Roman" pitchFamily="18" charset="0"/>
                <a:cs typeface="Times New Roman" pitchFamily="18" charset="0"/>
              </a:rPr>
              <a:t>(</a:t>
            </a:r>
            <a:r>
              <a:rPr lang="en-US" sz="2800" b="1" i="1" dirty="0" err="1" smtClean="0">
                <a:solidFill>
                  <a:srgbClr val="000099"/>
                </a:solidFill>
                <a:latin typeface="Times New Roman" pitchFamily="18" charset="0"/>
                <a:cs typeface="Times New Roman" pitchFamily="18" charset="0"/>
              </a:rPr>
              <a:t>Liên</a:t>
            </a:r>
            <a:r>
              <a:rPr lang="en-US" sz="2800" b="1" i="1" dirty="0" smtClean="0">
                <a:solidFill>
                  <a:srgbClr val="000099"/>
                </a:solidFill>
                <a:latin typeface="Times New Roman" pitchFamily="18" charset="0"/>
                <a:cs typeface="Times New Roman" pitchFamily="18" charset="0"/>
              </a:rPr>
              <a:t> minh </a:t>
            </a:r>
            <a:r>
              <a:rPr lang="en-US" sz="2800" b="1" i="1" dirty="0" err="1" smtClean="0">
                <a:solidFill>
                  <a:srgbClr val="000099"/>
                </a:solidFill>
                <a:latin typeface="Times New Roman" pitchFamily="18" charset="0"/>
                <a:cs typeface="Times New Roman" pitchFamily="18" charset="0"/>
              </a:rPr>
              <a:t>châu</a:t>
            </a:r>
            <a:r>
              <a:rPr lang="en-US" sz="2800" b="1" i="1" dirty="0" smtClean="0">
                <a:solidFill>
                  <a:srgbClr val="000099"/>
                </a:solidFill>
                <a:latin typeface="Times New Roman" pitchFamily="18" charset="0"/>
                <a:cs typeface="Times New Roman" pitchFamily="18" charset="0"/>
              </a:rPr>
              <a:t> Phi -Au)</a:t>
            </a:r>
            <a:endParaRPr lang="en-US" sz="2800" b="1" dirty="0">
              <a:solidFill>
                <a:srgbClr val="000099"/>
              </a:solidFill>
              <a:latin typeface="Times New Roman" pitchFamily="18" charset="0"/>
              <a:cs typeface="Times New Roman" pitchFamily="18" charset="0"/>
            </a:endParaRPr>
          </a:p>
        </p:txBody>
      </p:sp>
      <p:pic>
        <p:nvPicPr>
          <p:cNvPr id="1034" name="Picture 10" descr="au-8880-1517359248_quvw"/>
          <p:cNvPicPr>
            <a:picLocks noChangeAspect="1" noChangeArrowheads="1"/>
          </p:cNvPicPr>
          <p:nvPr/>
        </p:nvPicPr>
        <p:blipFill>
          <a:blip r:embed="rId4"/>
          <a:srcRect/>
          <a:stretch>
            <a:fillRect/>
          </a:stretch>
        </p:blipFill>
        <p:spPr bwMode="auto">
          <a:xfrm>
            <a:off x="3505200" y="3581400"/>
            <a:ext cx="5257800" cy="3048000"/>
          </a:xfrm>
          <a:prstGeom prst="rect">
            <a:avLst/>
          </a:prstGeom>
          <a:noFill/>
        </p:spPr>
      </p:pic>
      <p:sp>
        <p:nvSpPr>
          <p:cNvPr id="14" name="TextBox 13"/>
          <p:cNvSpPr txBox="1"/>
          <p:nvPr/>
        </p:nvSpPr>
        <p:spPr>
          <a:xfrm>
            <a:off x="304800" y="3733802"/>
            <a:ext cx="3200400" cy="1384995"/>
          </a:xfrm>
          <a:prstGeom prst="rect">
            <a:avLst/>
          </a:prstGeom>
          <a:noFill/>
        </p:spPr>
        <p:txBody>
          <a:bodyPr wrap="square" rtlCol="0">
            <a:spAutoFit/>
          </a:bodyPr>
          <a:lstStyle/>
          <a:p>
            <a:pPr algn="ctr"/>
            <a:r>
              <a:rPr lang="en-US" sz="2800" b="1" i="1" smtClean="0">
                <a:solidFill>
                  <a:srgbClr val="000099"/>
                </a:solidFill>
                <a:latin typeface="Times New Roman" pitchFamily="18" charset="0"/>
                <a:cs typeface="Times New Roman" pitchFamily="18" charset="0"/>
              </a:rPr>
              <a:t>Trụ sở chính của Liên minh châu Phi ở Ethiopia</a:t>
            </a:r>
            <a:endParaRPr lang="en-US" sz="2800" b="1">
              <a:solidFill>
                <a:srgbClr val="000099"/>
              </a:solidFill>
              <a:latin typeface="Times New Roman" pitchFamily="18" charset="0"/>
              <a:cs typeface="Times New Roman" pitchFamily="18" charset="0"/>
            </a:endParaRPr>
          </a:p>
        </p:txBody>
      </p:sp>
      <p:pic>
        <p:nvPicPr>
          <p:cNvPr id="15" name="Picture 5" descr="Logo_of_the_African_Union"/>
          <p:cNvPicPr>
            <a:picLocks noChangeAspect="1" noChangeArrowheads="1"/>
          </p:cNvPicPr>
          <p:nvPr/>
        </p:nvPicPr>
        <p:blipFill>
          <a:blip r:embed="rId5"/>
          <a:srcRect/>
          <a:stretch>
            <a:fillRect/>
          </a:stretch>
        </p:blipFill>
        <p:spPr bwMode="auto">
          <a:xfrm>
            <a:off x="685800" y="381000"/>
            <a:ext cx="3571875" cy="3152775"/>
          </a:xfrm>
          <a:prstGeom prst="rect">
            <a:avLst/>
          </a:prstGeom>
          <a:noFill/>
          <a:ln w="9525">
            <a:solidFill>
              <a:srgbClr val="0000FF"/>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Scale>
                                      <p:cBhvr>
                                        <p:cTn id="12"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2"/>
                                        </p:tgtEl>
                                        <p:attrNameLst>
                                          <p:attrName>ppt_x</p:attrName>
                                          <p:attrName>ppt_y</p:attrName>
                                        </p:attrNameLst>
                                      </p:cBhvr>
                                    </p:animMotion>
                                    <p:animEffect transition="in" filter="fade">
                                      <p:cBhvr>
                                        <p:cTn id="14" dur="1000"/>
                                        <p:tgtEl>
                                          <p:spTgt spid="12"/>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Scale>
                                      <p:cBhvr>
                                        <p:cTn id="1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4"/>
                                        </p:tgtEl>
                                        <p:attrNameLst>
                                          <p:attrName>ppt_x</p:attrName>
                                          <p:attrName>ppt_y</p:attrName>
                                        </p:attrNameLst>
                                      </p:cBhvr>
                                    </p:animMotion>
                                    <p:animEffect transition="in" filter="fade">
                                      <p:cBhvr>
                                        <p:cTn id="19" dur="1000"/>
                                        <p:tgtEl>
                                          <p:spTgt spid="14"/>
                                        </p:tgtEl>
                                      </p:cBhvr>
                                    </p:animEffect>
                                  </p:childTnLst>
                                </p:cTn>
                              </p:par>
                              <p:par>
                                <p:cTn id="20" presetID="52" presetClass="entr" presetSubtype="0" fill="hold" nodeType="withEffect">
                                  <p:stCondLst>
                                    <p:cond delay="0"/>
                                  </p:stCondLst>
                                  <p:childTnLst>
                                    <p:set>
                                      <p:cBhvr>
                                        <p:cTn id="21" dur="1" fill="hold">
                                          <p:stCondLst>
                                            <p:cond delay="0"/>
                                          </p:stCondLst>
                                        </p:cTn>
                                        <p:tgtEl>
                                          <p:spTgt spid="1034"/>
                                        </p:tgtEl>
                                        <p:attrNameLst>
                                          <p:attrName>style.visibility</p:attrName>
                                        </p:attrNameLst>
                                      </p:cBhvr>
                                      <p:to>
                                        <p:strVal val="visible"/>
                                      </p:to>
                                    </p:set>
                                    <p:animScale>
                                      <p:cBhvr>
                                        <p:cTn id="22" dur="1000" decel="50000" fill="hold">
                                          <p:stCondLst>
                                            <p:cond delay="0"/>
                                          </p:stCondLst>
                                        </p:cTn>
                                        <p:tgtEl>
                                          <p:spTgt spid="103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1034"/>
                                        </p:tgtEl>
                                        <p:attrNameLst>
                                          <p:attrName>ppt_x</p:attrName>
                                          <p:attrName>ppt_y</p:attrName>
                                        </p:attrNameLst>
                                      </p:cBhvr>
                                    </p:animMotion>
                                    <p:animEffect transition="in" filter="fade">
                                      <p:cBhvr>
                                        <p:cTn id="24" dur="1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a:grpSpLocks/>
          </p:cNvGrpSpPr>
          <p:nvPr/>
        </p:nvGrpSpPr>
        <p:grpSpPr bwMode="auto">
          <a:xfrm>
            <a:off x="0" y="0"/>
            <a:ext cx="9144000" cy="6934200"/>
            <a:chOff x="0" y="0"/>
            <a:chExt cx="5760" cy="4368"/>
          </a:xfrm>
        </p:grpSpPr>
        <p:pic>
          <p:nvPicPr>
            <p:cNvPr id="7" name="Picture 6" descr="N3"/>
            <p:cNvPicPr>
              <a:picLocks noChangeAspect="1" noChangeArrowheads="1"/>
            </p:cNvPicPr>
            <p:nvPr/>
          </p:nvPicPr>
          <p:blipFill>
            <a:blip r:embed="rId2" cstate="print"/>
            <a:srcRect/>
            <a:stretch>
              <a:fillRect/>
            </a:stretch>
          </p:blipFill>
          <p:spPr bwMode="auto">
            <a:xfrm flipV="1">
              <a:off x="0" y="0"/>
              <a:ext cx="5712" cy="96"/>
            </a:xfrm>
            <a:prstGeom prst="rect">
              <a:avLst/>
            </a:prstGeom>
            <a:noFill/>
          </p:spPr>
        </p:pic>
        <p:pic>
          <p:nvPicPr>
            <p:cNvPr id="8" name="Picture 7" descr="N3"/>
            <p:cNvPicPr>
              <a:picLocks noChangeAspect="1" noChangeArrowheads="1"/>
            </p:cNvPicPr>
            <p:nvPr/>
          </p:nvPicPr>
          <p:blipFill>
            <a:blip r:embed="rId2" cstate="print"/>
            <a:srcRect/>
            <a:stretch>
              <a:fillRect/>
            </a:stretch>
          </p:blipFill>
          <p:spPr bwMode="auto">
            <a:xfrm flipV="1">
              <a:off x="48" y="4272"/>
              <a:ext cx="5712" cy="96"/>
            </a:xfrm>
            <a:prstGeom prst="rect">
              <a:avLst/>
            </a:prstGeom>
            <a:noFill/>
          </p:spPr>
        </p:pic>
        <p:pic>
          <p:nvPicPr>
            <p:cNvPr id="9" name="Picture 8" descr="N3"/>
            <p:cNvPicPr>
              <a:picLocks noChangeAspect="1" noChangeArrowheads="1"/>
            </p:cNvPicPr>
            <p:nvPr/>
          </p:nvPicPr>
          <p:blipFill>
            <a:blip r:embed="rId2" cstate="print"/>
            <a:srcRect/>
            <a:stretch>
              <a:fillRect/>
            </a:stretch>
          </p:blipFill>
          <p:spPr bwMode="auto">
            <a:xfrm rot="16200000" flipV="1">
              <a:off x="-2112" y="2112"/>
              <a:ext cx="4320" cy="96"/>
            </a:xfrm>
            <a:prstGeom prst="rect">
              <a:avLst/>
            </a:prstGeom>
            <a:noFill/>
          </p:spPr>
        </p:pic>
        <p:pic>
          <p:nvPicPr>
            <p:cNvPr id="10" name="Picture 9" descr="N3"/>
            <p:cNvPicPr>
              <a:picLocks noChangeAspect="1" noChangeArrowheads="1"/>
            </p:cNvPicPr>
            <p:nvPr/>
          </p:nvPicPr>
          <p:blipFill>
            <a:blip r:embed="rId2" cstate="print"/>
            <a:srcRect/>
            <a:stretch>
              <a:fillRect/>
            </a:stretch>
          </p:blipFill>
          <p:spPr bwMode="auto">
            <a:xfrm rot="16200000" flipV="1">
              <a:off x="3552" y="2112"/>
              <a:ext cx="4320" cy="96"/>
            </a:xfrm>
            <a:prstGeom prst="rect">
              <a:avLst/>
            </a:prstGeom>
            <a:noFill/>
          </p:spPr>
        </p:pic>
      </p:grpSp>
      <p:sp>
        <p:nvSpPr>
          <p:cNvPr id="22530" name="AutoShape 2" descr="VIỆT NAM ĐÃ CỬ 400 CHUYÊN GIA HỖ TRỢ NÔNG NGHIỆP CHÂU PHI"/>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532" name="AutoShape 4" descr="VIỆT NAM ĐÃ CỬ 400 CHUYÊN GIA HỖ TRỢ NÔNG NGHIỆP CHÂU PHI"/>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534" name="AutoShape 6" descr="https://ppri.org.vn/upfiles/image/cgia%202.png"/>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536" name="AutoShape 8" descr="https://ppri.org.vn/upfiles/image/cgia%202.png"/>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2538" name="Picture 10" descr="Nông dân Việt dạy trồng lúa ở châu Phi | VTC - YouTube"/>
          <p:cNvPicPr>
            <a:picLocks noChangeAspect="1" noChangeArrowheads="1"/>
          </p:cNvPicPr>
          <p:nvPr/>
        </p:nvPicPr>
        <p:blipFill>
          <a:blip r:embed="rId3"/>
          <a:srcRect/>
          <a:stretch>
            <a:fillRect/>
          </a:stretch>
        </p:blipFill>
        <p:spPr bwMode="auto">
          <a:xfrm>
            <a:off x="381000" y="228601"/>
            <a:ext cx="4038600" cy="3429001"/>
          </a:xfrm>
          <a:prstGeom prst="rect">
            <a:avLst/>
          </a:prstGeom>
          <a:noFill/>
        </p:spPr>
      </p:pic>
      <p:pic>
        <p:nvPicPr>
          <p:cNvPr id="22540" name="Picture 12" descr="Việt Nam tặng hàng hỗ trợ chống dịch cho các nước Châu Phi | Thời sự | PLO"/>
          <p:cNvPicPr>
            <a:picLocks noChangeAspect="1" noChangeArrowheads="1"/>
          </p:cNvPicPr>
          <p:nvPr/>
        </p:nvPicPr>
        <p:blipFill>
          <a:blip r:embed="rId4"/>
          <a:srcRect/>
          <a:stretch>
            <a:fillRect/>
          </a:stretch>
        </p:blipFill>
        <p:spPr bwMode="auto">
          <a:xfrm>
            <a:off x="4575176" y="228600"/>
            <a:ext cx="4264024" cy="3429000"/>
          </a:xfrm>
          <a:prstGeom prst="rect">
            <a:avLst/>
          </a:prstGeom>
          <a:noFill/>
        </p:spPr>
      </p:pic>
      <p:pic>
        <p:nvPicPr>
          <p:cNvPr id="22542" name="Picture 14" descr="Sĩ quan mũ nồi xanh Việt Nam ở Trung Phi - VnExpress"/>
          <p:cNvPicPr>
            <a:picLocks noChangeAspect="1" noChangeArrowheads="1"/>
          </p:cNvPicPr>
          <p:nvPr/>
        </p:nvPicPr>
        <p:blipFill>
          <a:blip r:embed="rId5"/>
          <a:srcRect/>
          <a:stretch>
            <a:fillRect/>
          </a:stretch>
        </p:blipFill>
        <p:spPr bwMode="auto">
          <a:xfrm>
            <a:off x="381000" y="3733800"/>
            <a:ext cx="4114800" cy="3009901"/>
          </a:xfrm>
          <a:prstGeom prst="rect">
            <a:avLst/>
          </a:prstGeom>
          <a:noFill/>
        </p:spPr>
      </p:pic>
      <p:pic>
        <p:nvPicPr>
          <p:cNvPr id="22543" name="Picture 15" descr="D:\tailieu\giaoan\su 9\hinh\giúp châu phi.png"/>
          <p:cNvPicPr>
            <a:picLocks noChangeAspect="1" noChangeArrowheads="1"/>
          </p:cNvPicPr>
          <p:nvPr/>
        </p:nvPicPr>
        <p:blipFill>
          <a:blip r:embed="rId6" cstate="print"/>
          <a:srcRect/>
          <a:stretch>
            <a:fillRect/>
          </a:stretch>
        </p:blipFill>
        <p:spPr bwMode="auto">
          <a:xfrm>
            <a:off x="4648202" y="3810000"/>
            <a:ext cx="4305299" cy="2895600"/>
          </a:xfrm>
          <a:prstGeom prst="rect">
            <a:avLst/>
          </a:prstGeo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2538"/>
                                        </p:tgtEl>
                                        <p:attrNameLst>
                                          <p:attrName>style.visibility</p:attrName>
                                        </p:attrNameLst>
                                      </p:cBhvr>
                                      <p:to>
                                        <p:strVal val="visible"/>
                                      </p:to>
                                    </p:set>
                                    <p:animEffect transition="in" filter="wedge">
                                      <p:cBhvr>
                                        <p:cTn id="7" dur="2000"/>
                                        <p:tgtEl>
                                          <p:spTgt spid="22538"/>
                                        </p:tgtEl>
                                      </p:cBhvr>
                                    </p:animEffect>
                                  </p:childTnLst>
                                </p:cTn>
                              </p:par>
                              <p:par>
                                <p:cTn id="8" presetID="20" presetClass="entr" presetSubtype="0" fill="hold" nodeType="withEffect">
                                  <p:stCondLst>
                                    <p:cond delay="0"/>
                                  </p:stCondLst>
                                  <p:childTnLst>
                                    <p:set>
                                      <p:cBhvr>
                                        <p:cTn id="9" dur="1" fill="hold">
                                          <p:stCondLst>
                                            <p:cond delay="0"/>
                                          </p:stCondLst>
                                        </p:cTn>
                                        <p:tgtEl>
                                          <p:spTgt spid="22540"/>
                                        </p:tgtEl>
                                        <p:attrNameLst>
                                          <p:attrName>style.visibility</p:attrName>
                                        </p:attrNameLst>
                                      </p:cBhvr>
                                      <p:to>
                                        <p:strVal val="visible"/>
                                      </p:to>
                                    </p:set>
                                    <p:animEffect transition="in" filter="wedge">
                                      <p:cBhvr>
                                        <p:cTn id="10" dur="2000"/>
                                        <p:tgtEl>
                                          <p:spTgt spid="22540"/>
                                        </p:tgtEl>
                                      </p:cBhvr>
                                    </p:animEffect>
                                  </p:childTnLst>
                                </p:cTn>
                              </p:par>
                              <p:par>
                                <p:cTn id="11" presetID="20" presetClass="entr" presetSubtype="0" fill="hold" nodeType="withEffect">
                                  <p:stCondLst>
                                    <p:cond delay="0"/>
                                  </p:stCondLst>
                                  <p:childTnLst>
                                    <p:set>
                                      <p:cBhvr>
                                        <p:cTn id="12" dur="1" fill="hold">
                                          <p:stCondLst>
                                            <p:cond delay="0"/>
                                          </p:stCondLst>
                                        </p:cTn>
                                        <p:tgtEl>
                                          <p:spTgt spid="22542"/>
                                        </p:tgtEl>
                                        <p:attrNameLst>
                                          <p:attrName>style.visibility</p:attrName>
                                        </p:attrNameLst>
                                      </p:cBhvr>
                                      <p:to>
                                        <p:strVal val="visible"/>
                                      </p:to>
                                    </p:set>
                                    <p:animEffect transition="in" filter="wedge">
                                      <p:cBhvr>
                                        <p:cTn id="13" dur="2000"/>
                                        <p:tgtEl>
                                          <p:spTgt spid="22542"/>
                                        </p:tgtEl>
                                      </p:cBhvr>
                                    </p:animEffect>
                                  </p:childTnLst>
                                </p:cTn>
                              </p:par>
                              <p:par>
                                <p:cTn id="14" presetID="20" presetClass="entr" presetSubtype="0" fill="hold" nodeType="withEffect">
                                  <p:stCondLst>
                                    <p:cond delay="0"/>
                                  </p:stCondLst>
                                  <p:childTnLst>
                                    <p:set>
                                      <p:cBhvr>
                                        <p:cTn id="15" dur="1" fill="hold">
                                          <p:stCondLst>
                                            <p:cond delay="0"/>
                                          </p:stCondLst>
                                        </p:cTn>
                                        <p:tgtEl>
                                          <p:spTgt spid="22543"/>
                                        </p:tgtEl>
                                        <p:attrNameLst>
                                          <p:attrName>style.visibility</p:attrName>
                                        </p:attrNameLst>
                                      </p:cBhvr>
                                      <p:to>
                                        <p:strVal val="visible"/>
                                      </p:to>
                                    </p:set>
                                    <p:animEffect transition="in" filter="wedge">
                                      <p:cBhvr>
                                        <p:cTn id="16" dur="2000"/>
                                        <p:tgtEl>
                                          <p:spTgt spid="22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81000"/>
            <a:ext cx="6115448" cy="1569660"/>
          </a:xfrm>
          <a:prstGeom prst="rect">
            <a:avLst/>
          </a:prstGeom>
        </p:spPr>
        <p:txBody>
          <a:bodyPr wrap="square">
            <a:spAutoFit/>
          </a:bodyPr>
          <a:lstStyle/>
          <a:p>
            <a:pPr algn="just"/>
            <a:r>
              <a:rPr lang="en-US" sz="3200" b="1" dirty="0" smtClean="0">
                <a:solidFill>
                  <a:srgbClr val="FF0000"/>
                </a:solidFill>
                <a:latin typeface="Times New Roman" pitchFamily="18" charset="0"/>
                <a:cs typeface="Times New Roman" pitchFamily="18" charset="0"/>
              </a:rPr>
              <a:t>II. CỘNG HÒA NAM PHI</a:t>
            </a:r>
          </a:p>
          <a:p>
            <a:pPr algn="just"/>
            <a:endParaRPr lang="en-US" sz="3200" b="1" dirty="0" smtClean="0">
              <a:solidFill>
                <a:srgbClr val="FF0000"/>
              </a:solidFill>
              <a:latin typeface="Times New Roman" pitchFamily="18" charset="0"/>
              <a:cs typeface="Times New Roman" pitchFamily="18" charset="0"/>
            </a:endParaRPr>
          </a:p>
          <a:p>
            <a:pPr algn="just"/>
            <a:r>
              <a:rPr lang="en-US" sz="3200" b="1" dirty="0">
                <a:solidFill>
                  <a:srgbClr val="FF000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   </a:t>
            </a:r>
            <a:r>
              <a:rPr lang="en-US" sz="3200" b="1" dirty="0" smtClean="0">
                <a:solidFill>
                  <a:srgbClr val="000099"/>
                </a:solidFill>
                <a:latin typeface="Times New Roman" pitchFamily="18" charset="0"/>
                <a:cs typeface="Times New Roman" pitchFamily="18" charset="0"/>
              </a:rPr>
              <a:t>1. </a:t>
            </a:r>
            <a:r>
              <a:rPr lang="en-US" sz="3200" b="1" dirty="0" err="1" smtClean="0">
                <a:solidFill>
                  <a:srgbClr val="000099"/>
                </a:solidFill>
                <a:latin typeface="Times New Roman" pitchFamily="18" charset="0"/>
                <a:cs typeface="Times New Roman" pitchFamily="18" charset="0"/>
              </a:rPr>
              <a:t>Khái</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quát</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chung</a:t>
            </a:r>
            <a:endParaRPr lang="en-US" sz="3200" b="1" dirty="0">
              <a:solidFill>
                <a:srgbClr val="000099"/>
              </a:solidFill>
              <a:latin typeface="Times New Roman" pitchFamily="18" charset="0"/>
              <a:cs typeface="Times New Roman" pitchFamily="18" charset="0"/>
            </a:endParaRPr>
          </a:p>
        </p:txBody>
      </p:sp>
    </p:spTree>
    <p:extLst>
      <p:ext uri="{BB962C8B-B14F-4D97-AF65-F5344CB8AC3E}">
        <p14:creationId xmlns:p14="http://schemas.microsoft.com/office/powerpoint/2010/main" val="329843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14" name="Rectangle 13"/>
          <p:cNvSpPr/>
          <p:nvPr/>
        </p:nvSpPr>
        <p:spPr bwMode="auto">
          <a:xfrm>
            <a:off x="2071255" y="2286000"/>
            <a:ext cx="5243945" cy="1371600"/>
          </a:xfrm>
          <a:prstGeom prst="rect">
            <a:avLst/>
          </a:prstGeom>
          <a:solidFill>
            <a:srgbClr val="FFFF99"/>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just"/>
            <a:r>
              <a:rPr lang="en-US" sz="2800" b="1" dirty="0" err="1" smtClean="0">
                <a:solidFill>
                  <a:srgbClr val="FF0000"/>
                </a:solidFill>
                <a:latin typeface="Times New Roman" pitchFamily="18" charset="0"/>
                <a:cs typeface="Times New Roman" pitchFamily="18" charset="0"/>
              </a:rPr>
              <a:t>Chơi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trò</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trơi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giải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đố</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trực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tuyến</a:t>
            </a:r>
            <a:endParaRPr lang="en-US" sz="2800" b="1" dirty="0" smtClean="0">
              <a:solidFill>
                <a:srgbClr val="FF0000"/>
              </a:solidFill>
              <a:latin typeface="Times New Roman" pitchFamily="18" charset="0"/>
              <a:cs typeface="Times New Roman" pitchFamily="18" charset="0"/>
            </a:endParaRPr>
          </a:p>
        </p:txBody>
      </p:sp>
      <p:sp>
        <p:nvSpPr>
          <p:cNvPr id="15" name="Oval 14"/>
          <p:cNvSpPr/>
          <p:nvPr/>
        </p:nvSpPr>
        <p:spPr>
          <a:xfrm>
            <a:off x="2133600" y="228600"/>
            <a:ext cx="4800600" cy="1066800"/>
          </a:xfrm>
          <a:prstGeom prst="ellipse">
            <a:avLst/>
          </a:prstGeom>
          <a:blipFill>
            <a:blip r:embed="rId3"/>
            <a:stretch>
              <a:fillRect/>
            </a:stretch>
          </a:blipFill>
          <a:ln w="57150">
            <a:solidFill>
              <a:srgbClr val="FF6600"/>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800000"/>
                </a:solidFill>
                <a:latin typeface="Times New Roman" pitchFamily="18" charset="0"/>
                <a:cs typeface="Times New Roman" pitchFamily="18" charset="0"/>
              </a:rPr>
              <a:t>KIỂM TRA BÀI CŨ</a:t>
            </a:r>
            <a:endParaRPr lang="en-US" sz="2800" b="1">
              <a:solidFill>
                <a:srgbClr val="800000"/>
              </a:solidFill>
              <a:latin typeface="Times New Roman" pitchFamily="18" charset="0"/>
              <a:cs typeface="Times New Roman" pitchFamily="18" charset="0"/>
            </a:endParaRPr>
          </a:p>
        </p:txBody>
      </p:sp>
      <p:grpSp>
        <p:nvGrpSpPr>
          <p:cNvPr id="16" name="Group 15"/>
          <p:cNvGrpSpPr>
            <a:grpSpLocks/>
          </p:cNvGrpSpPr>
          <p:nvPr/>
        </p:nvGrpSpPr>
        <p:grpSpPr bwMode="auto">
          <a:xfrm>
            <a:off x="0" y="0"/>
            <a:ext cx="9144000" cy="6934200"/>
            <a:chOff x="0" y="0"/>
            <a:chExt cx="5760" cy="4368"/>
          </a:xfrm>
        </p:grpSpPr>
        <p:pic>
          <p:nvPicPr>
            <p:cNvPr id="17" name="Picture 16" descr="N3"/>
            <p:cNvPicPr>
              <a:picLocks noChangeAspect="1" noChangeArrowheads="1"/>
            </p:cNvPicPr>
            <p:nvPr/>
          </p:nvPicPr>
          <p:blipFill>
            <a:blip r:embed="rId4" cstate="print"/>
            <a:srcRect/>
            <a:stretch>
              <a:fillRect/>
            </a:stretch>
          </p:blipFill>
          <p:spPr bwMode="auto">
            <a:xfrm flipV="1">
              <a:off x="0" y="0"/>
              <a:ext cx="5712" cy="96"/>
            </a:xfrm>
            <a:prstGeom prst="rect">
              <a:avLst/>
            </a:prstGeom>
            <a:noFill/>
          </p:spPr>
        </p:pic>
        <p:pic>
          <p:nvPicPr>
            <p:cNvPr id="18" name="Picture 17" descr="N3"/>
            <p:cNvPicPr>
              <a:picLocks noChangeAspect="1" noChangeArrowheads="1"/>
            </p:cNvPicPr>
            <p:nvPr/>
          </p:nvPicPr>
          <p:blipFill>
            <a:blip r:embed="rId4" cstate="print"/>
            <a:srcRect/>
            <a:stretch>
              <a:fillRect/>
            </a:stretch>
          </p:blipFill>
          <p:spPr bwMode="auto">
            <a:xfrm flipV="1">
              <a:off x="48" y="4272"/>
              <a:ext cx="5712" cy="96"/>
            </a:xfrm>
            <a:prstGeom prst="rect">
              <a:avLst/>
            </a:prstGeom>
            <a:noFill/>
          </p:spPr>
        </p:pic>
        <p:pic>
          <p:nvPicPr>
            <p:cNvPr id="19" name="Picture 18" descr="N3"/>
            <p:cNvPicPr>
              <a:picLocks noChangeAspect="1" noChangeArrowheads="1"/>
            </p:cNvPicPr>
            <p:nvPr/>
          </p:nvPicPr>
          <p:blipFill>
            <a:blip r:embed="rId4" cstate="print"/>
            <a:srcRect/>
            <a:stretch>
              <a:fillRect/>
            </a:stretch>
          </p:blipFill>
          <p:spPr bwMode="auto">
            <a:xfrm rot="16200000" flipV="1">
              <a:off x="-2112" y="2112"/>
              <a:ext cx="4320" cy="96"/>
            </a:xfrm>
            <a:prstGeom prst="rect">
              <a:avLst/>
            </a:prstGeom>
            <a:noFill/>
          </p:spPr>
        </p:pic>
        <p:pic>
          <p:nvPicPr>
            <p:cNvPr id="20" name="Picture 19" descr="N3"/>
            <p:cNvPicPr>
              <a:picLocks noChangeAspect="1" noChangeArrowheads="1"/>
            </p:cNvPicPr>
            <p:nvPr/>
          </p:nvPicPr>
          <p:blipFill>
            <a:blip r:embed="rId4" cstate="print"/>
            <a:srcRect/>
            <a:stretch>
              <a:fillRect/>
            </a:stretch>
          </p:blipFill>
          <p:spPr bwMode="auto">
            <a:xfrm rot="16200000" flipV="1">
              <a:off x="3552" y="2112"/>
              <a:ext cx="4320" cy="96"/>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800" decel="100000"/>
                                        <p:tgtEl>
                                          <p:spTgt spid="14"/>
                                        </p:tgtEl>
                                      </p:cBhvr>
                                    </p:animEffect>
                                    <p:anim calcmode="lin" valueType="num">
                                      <p:cBhvr>
                                        <p:cTn id="8" dur="800" decel="100000" fill="hold"/>
                                        <p:tgtEl>
                                          <p:spTgt spid="14"/>
                                        </p:tgtEl>
                                        <p:attrNameLst>
                                          <p:attrName>style.rotation</p:attrName>
                                        </p:attrNameLst>
                                      </p:cBhvr>
                                      <p:tavLst>
                                        <p:tav tm="0">
                                          <p:val>
                                            <p:fltVal val="-90"/>
                                          </p:val>
                                        </p:tav>
                                        <p:tav tm="100000">
                                          <p:val>
                                            <p:fltVal val="0"/>
                                          </p:val>
                                        </p:tav>
                                      </p:tavLst>
                                    </p:anim>
                                    <p:anim calcmode="lin" valueType="num">
                                      <p:cBhvr>
                                        <p:cTn id="9" dur="800" decel="100000" fill="hold"/>
                                        <p:tgtEl>
                                          <p:spTgt spid="14"/>
                                        </p:tgtEl>
                                        <p:attrNameLst>
                                          <p:attrName>ppt_x</p:attrName>
                                        </p:attrNameLst>
                                      </p:cBhvr>
                                      <p:tavLst>
                                        <p:tav tm="0">
                                          <p:val>
                                            <p:strVal val="#ppt_x+0.4"/>
                                          </p:val>
                                        </p:tav>
                                        <p:tav tm="100000">
                                          <p:val>
                                            <p:strVal val="#ppt_x-0.05"/>
                                          </p:val>
                                        </p:tav>
                                      </p:tavLst>
                                    </p:anim>
                                    <p:anim calcmode="lin" valueType="num">
                                      <p:cBhvr>
                                        <p:cTn id="10" dur="800" decel="100000" fill="hold"/>
                                        <p:tgtEl>
                                          <p:spTgt spid="1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5"/>
          <p:cNvGrpSpPr>
            <a:grpSpLocks/>
          </p:cNvGrpSpPr>
          <p:nvPr/>
        </p:nvGrpSpPr>
        <p:grpSpPr bwMode="auto">
          <a:xfrm>
            <a:off x="0" y="0"/>
            <a:ext cx="9144000" cy="6934200"/>
            <a:chOff x="0" y="0"/>
            <a:chExt cx="5760" cy="4368"/>
          </a:xfrm>
        </p:grpSpPr>
        <p:pic>
          <p:nvPicPr>
            <p:cNvPr id="9" name="Picture 6" descr="N3"/>
            <p:cNvPicPr>
              <a:picLocks noChangeAspect="1" noChangeArrowheads="1"/>
            </p:cNvPicPr>
            <p:nvPr/>
          </p:nvPicPr>
          <p:blipFill>
            <a:blip r:embed="rId2" cstate="print"/>
            <a:srcRect/>
            <a:stretch>
              <a:fillRect/>
            </a:stretch>
          </p:blipFill>
          <p:spPr bwMode="auto">
            <a:xfrm flipV="1">
              <a:off x="0" y="0"/>
              <a:ext cx="5712" cy="96"/>
            </a:xfrm>
            <a:prstGeom prst="rect">
              <a:avLst/>
            </a:prstGeom>
            <a:noFill/>
          </p:spPr>
        </p:pic>
        <p:pic>
          <p:nvPicPr>
            <p:cNvPr id="10" name="Picture 7" descr="N3"/>
            <p:cNvPicPr>
              <a:picLocks noChangeAspect="1" noChangeArrowheads="1"/>
            </p:cNvPicPr>
            <p:nvPr/>
          </p:nvPicPr>
          <p:blipFill>
            <a:blip r:embed="rId2" cstate="print"/>
            <a:srcRect/>
            <a:stretch>
              <a:fillRect/>
            </a:stretch>
          </p:blipFill>
          <p:spPr bwMode="auto">
            <a:xfrm flipV="1">
              <a:off x="48" y="4272"/>
              <a:ext cx="5712" cy="96"/>
            </a:xfrm>
            <a:prstGeom prst="rect">
              <a:avLst/>
            </a:prstGeom>
            <a:noFill/>
          </p:spPr>
        </p:pic>
        <p:pic>
          <p:nvPicPr>
            <p:cNvPr id="11" name="Picture 8" descr="N3"/>
            <p:cNvPicPr>
              <a:picLocks noChangeAspect="1" noChangeArrowheads="1"/>
            </p:cNvPicPr>
            <p:nvPr/>
          </p:nvPicPr>
          <p:blipFill>
            <a:blip r:embed="rId2" cstate="print"/>
            <a:srcRect/>
            <a:stretch>
              <a:fillRect/>
            </a:stretch>
          </p:blipFill>
          <p:spPr bwMode="auto">
            <a:xfrm rot="16200000" flipV="1">
              <a:off x="-2112" y="2112"/>
              <a:ext cx="4320" cy="96"/>
            </a:xfrm>
            <a:prstGeom prst="rect">
              <a:avLst/>
            </a:prstGeom>
            <a:noFill/>
          </p:spPr>
        </p:pic>
        <p:pic>
          <p:nvPicPr>
            <p:cNvPr id="12" name="Picture 9" descr="N3"/>
            <p:cNvPicPr>
              <a:picLocks noChangeAspect="1" noChangeArrowheads="1"/>
            </p:cNvPicPr>
            <p:nvPr/>
          </p:nvPicPr>
          <p:blipFill>
            <a:blip r:embed="rId2" cstate="print"/>
            <a:srcRect/>
            <a:stretch>
              <a:fillRect/>
            </a:stretch>
          </p:blipFill>
          <p:spPr bwMode="auto">
            <a:xfrm rot="16200000" flipV="1">
              <a:off x="3552" y="2112"/>
              <a:ext cx="4320" cy="96"/>
            </a:xfrm>
            <a:prstGeom prst="rect">
              <a:avLst/>
            </a:prstGeom>
            <a:noFill/>
          </p:spPr>
        </p:pic>
      </p:grpSp>
      <p:pic>
        <p:nvPicPr>
          <p:cNvPr id="13" name="Picture 4"/>
          <p:cNvPicPr>
            <a:picLocks noChangeAspect="1" noChangeArrowheads="1"/>
          </p:cNvPicPr>
          <p:nvPr/>
        </p:nvPicPr>
        <p:blipFill>
          <a:blip r:embed="rId3"/>
          <a:srcRect l="10001" t="22000" r="12000" b="11333"/>
          <a:stretch>
            <a:fillRect/>
          </a:stretch>
        </p:blipFill>
        <p:spPr bwMode="auto">
          <a:xfrm>
            <a:off x="228600" y="209549"/>
            <a:ext cx="8737600" cy="6572251"/>
          </a:xfrm>
          <a:prstGeom prst="rect">
            <a:avLst/>
          </a:prstGeom>
          <a:noFill/>
          <a:ln w="9525">
            <a:solidFill>
              <a:srgbClr val="FF0000"/>
            </a:solidFill>
            <a:miter lim="800000"/>
            <a:headEnd/>
            <a:tailEnd/>
          </a:ln>
          <a:effectLst/>
        </p:spPr>
      </p:pic>
      <p:sp>
        <p:nvSpPr>
          <p:cNvPr id="14" name="Freeform 5"/>
          <p:cNvSpPr>
            <a:spLocks/>
          </p:cNvSpPr>
          <p:nvPr/>
        </p:nvSpPr>
        <p:spPr bwMode="auto">
          <a:xfrm>
            <a:off x="4555415" y="3198212"/>
            <a:ext cx="116148" cy="209973"/>
          </a:xfrm>
          <a:custGeom>
            <a:avLst/>
            <a:gdLst/>
            <a:ahLst/>
            <a:cxnLst>
              <a:cxn ang="0">
                <a:pos x="0" y="0"/>
              </a:cxn>
              <a:cxn ang="0">
                <a:pos x="77" y="140"/>
              </a:cxn>
            </a:cxnLst>
            <a:rect l="0" t="0" r="r" b="b"/>
            <a:pathLst>
              <a:path w="77" h="140">
                <a:moveTo>
                  <a:pt x="0" y="0"/>
                </a:moveTo>
                <a:cubicBezTo>
                  <a:pt x="43" y="42"/>
                  <a:pt x="77" y="78"/>
                  <a:pt x="77" y="140"/>
                </a:cubicBezTo>
              </a:path>
            </a:pathLst>
          </a:custGeom>
          <a:noFill/>
          <a:ln w="9525">
            <a:solidFill>
              <a:schemeClr val="tx1"/>
            </a:solidFill>
            <a:round/>
            <a:headEnd/>
            <a:tailEnd/>
          </a:ln>
          <a:effectLst/>
        </p:spPr>
        <p:txBody>
          <a:bodyPr/>
          <a:lstStyle/>
          <a:p>
            <a:endParaRPr lang="en-US"/>
          </a:p>
        </p:txBody>
      </p:sp>
      <p:sp>
        <p:nvSpPr>
          <p:cNvPr id="15" name="Freeform 6"/>
          <p:cNvSpPr>
            <a:spLocks/>
          </p:cNvSpPr>
          <p:nvPr/>
        </p:nvSpPr>
        <p:spPr bwMode="auto">
          <a:xfrm>
            <a:off x="5275557" y="5677172"/>
            <a:ext cx="1191654" cy="1097857"/>
          </a:xfrm>
          <a:custGeom>
            <a:avLst/>
            <a:gdLst/>
            <a:ahLst/>
            <a:cxnLst>
              <a:cxn ang="0">
                <a:pos x="135" y="708"/>
              </a:cxn>
              <a:cxn ang="0">
                <a:pos x="123" y="672"/>
              </a:cxn>
              <a:cxn ang="0">
                <a:pos x="87" y="648"/>
              </a:cxn>
              <a:cxn ang="0">
                <a:pos x="39" y="504"/>
              </a:cxn>
              <a:cxn ang="0">
                <a:pos x="3" y="432"/>
              </a:cxn>
              <a:cxn ang="0">
                <a:pos x="15" y="384"/>
              </a:cxn>
              <a:cxn ang="0">
                <a:pos x="87" y="396"/>
              </a:cxn>
              <a:cxn ang="0">
                <a:pos x="207" y="384"/>
              </a:cxn>
              <a:cxn ang="0">
                <a:pos x="291" y="252"/>
              </a:cxn>
              <a:cxn ang="0">
                <a:pos x="387" y="216"/>
              </a:cxn>
              <a:cxn ang="0">
                <a:pos x="423" y="204"/>
              </a:cxn>
              <a:cxn ang="0">
                <a:pos x="495" y="156"/>
              </a:cxn>
              <a:cxn ang="0">
                <a:pos x="591" y="72"/>
              </a:cxn>
              <a:cxn ang="0">
                <a:pos x="627" y="36"/>
              </a:cxn>
              <a:cxn ang="0">
                <a:pos x="639" y="0"/>
              </a:cxn>
              <a:cxn ang="0">
                <a:pos x="663" y="36"/>
              </a:cxn>
              <a:cxn ang="0">
                <a:pos x="675" y="72"/>
              </a:cxn>
              <a:cxn ang="0">
                <a:pos x="723" y="108"/>
              </a:cxn>
              <a:cxn ang="0">
                <a:pos x="747" y="144"/>
              </a:cxn>
              <a:cxn ang="0">
                <a:pos x="747" y="420"/>
              </a:cxn>
              <a:cxn ang="0">
                <a:pos x="615" y="528"/>
              </a:cxn>
              <a:cxn ang="0">
                <a:pos x="507" y="624"/>
              </a:cxn>
              <a:cxn ang="0">
                <a:pos x="363" y="660"/>
              </a:cxn>
              <a:cxn ang="0">
                <a:pos x="207" y="732"/>
              </a:cxn>
              <a:cxn ang="0">
                <a:pos x="135" y="708"/>
              </a:cxn>
              <a:cxn ang="0">
                <a:pos x="111" y="636"/>
              </a:cxn>
              <a:cxn ang="0">
                <a:pos x="75" y="600"/>
              </a:cxn>
            </a:cxnLst>
            <a:rect l="0" t="0" r="r" b="b"/>
            <a:pathLst>
              <a:path w="790" h="732">
                <a:moveTo>
                  <a:pt x="135" y="708"/>
                </a:moveTo>
                <a:cubicBezTo>
                  <a:pt x="131" y="696"/>
                  <a:pt x="131" y="682"/>
                  <a:pt x="123" y="672"/>
                </a:cubicBezTo>
                <a:cubicBezTo>
                  <a:pt x="114" y="661"/>
                  <a:pt x="95" y="660"/>
                  <a:pt x="87" y="648"/>
                </a:cubicBezTo>
                <a:cubicBezTo>
                  <a:pt x="61" y="607"/>
                  <a:pt x="66" y="544"/>
                  <a:pt x="39" y="504"/>
                </a:cubicBezTo>
                <a:cubicBezTo>
                  <a:pt x="8" y="457"/>
                  <a:pt x="20" y="482"/>
                  <a:pt x="3" y="432"/>
                </a:cubicBezTo>
                <a:cubicBezTo>
                  <a:pt x="7" y="416"/>
                  <a:pt x="0" y="390"/>
                  <a:pt x="15" y="384"/>
                </a:cubicBezTo>
                <a:cubicBezTo>
                  <a:pt x="37" y="374"/>
                  <a:pt x="63" y="396"/>
                  <a:pt x="87" y="396"/>
                </a:cubicBezTo>
                <a:cubicBezTo>
                  <a:pt x="127" y="396"/>
                  <a:pt x="167" y="388"/>
                  <a:pt x="207" y="384"/>
                </a:cubicBezTo>
                <a:cubicBezTo>
                  <a:pt x="219" y="286"/>
                  <a:pt x="208" y="280"/>
                  <a:pt x="291" y="252"/>
                </a:cubicBezTo>
                <a:cubicBezTo>
                  <a:pt x="322" y="206"/>
                  <a:pt x="334" y="198"/>
                  <a:pt x="387" y="216"/>
                </a:cubicBezTo>
                <a:cubicBezTo>
                  <a:pt x="399" y="212"/>
                  <a:pt x="412" y="210"/>
                  <a:pt x="423" y="204"/>
                </a:cubicBezTo>
                <a:cubicBezTo>
                  <a:pt x="448" y="190"/>
                  <a:pt x="495" y="156"/>
                  <a:pt x="495" y="156"/>
                </a:cubicBezTo>
                <a:cubicBezTo>
                  <a:pt x="517" y="89"/>
                  <a:pt x="539" y="109"/>
                  <a:pt x="591" y="72"/>
                </a:cubicBezTo>
                <a:cubicBezTo>
                  <a:pt x="605" y="62"/>
                  <a:pt x="615" y="48"/>
                  <a:pt x="627" y="36"/>
                </a:cubicBezTo>
                <a:cubicBezTo>
                  <a:pt x="631" y="24"/>
                  <a:pt x="626" y="0"/>
                  <a:pt x="639" y="0"/>
                </a:cubicBezTo>
                <a:cubicBezTo>
                  <a:pt x="653" y="0"/>
                  <a:pt x="657" y="23"/>
                  <a:pt x="663" y="36"/>
                </a:cubicBezTo>
                <a:cubicBezTo>
                  <a:pt x="669" y="47"/>
                  <a:pt x="667" y="62"/>
                  <a:pt x="675" y="72"/>
                </a:cubicBezTo>
                <a:cubicBezTo>
                  <a:pt x="688" y="87"/>
                  <a:pt x="709" y="94"/>
                  <a:pt x="723" y="108"/>
                </a:cubicBezTo>
                <a:cubicBezTo>
                  <a:pt x="733" y="118"/>
                  <a:pt x="739" y="132"/>
                  <a:pt x="747" y="144"/>
                </a:cubicBezTo>
                <a:cubicBezTo>
                  <a:pt x="756" y="232"/>
                  <a:pt x="790" y="335"/>
                  <a:pt x="747" y="420"/>
                </a:cubicBezTo>
                <a:cubicBezTo>
                  <a:pt x="720" y="474"/>
                  <a:pt x="663" y="496"/>
                  <a:pt x="615" y="528"/>
                </a:cubicBezTo>
                <a:cubicBezTo>
                  <a:pt x="551" y="571"/>
                  <a:pt x="589" y="542"/>
                  <a:pt x="507" y="624"/>
                </a:cubicBezTo>
                <a:cubicBezTo>
                  <a:pt x="486" y="645"/>
                  <a:pt x="388" y="654"/>
                  <a:pt x="363" y="660"/>
                </a:cubicBezTo>
                <a:cubicBezTo>
                  <a:pt x="305" y="673"/>
                  <a:pt x="266" y="717"/>
                  <a:pt x="207" y="732"/>
                </a:cubicBezTo>
                <a:cubicBezTo>
                  <a:pt x="183" y="724"/>
                  <a:pt x="143" y="732"/>
                  <a:pt x="135" y="708"/>
                </a:cubicBezTo>
                <a:cubicBezTo>
                  <a:pt x="127" y="684"/>
                  <a:pt x="135" y="644"/>
                  <a:pt x="111" y="636"/>
                </a:cubicBezTo>
                <a:cubicBezTo>
                  <a:pt x="67" y="621"/>
                  <a:pt x="75" y="637"/>
                  <a:pt x="75" y="600"/>
                </a:cubicBezTo>
              </a:path>
            </a:pathLst>
          </a:custGeom>
          <a:noFill/>
          <a:ln w="57150" cmpd="sng">
            <a:solidFill>
              <a:srgbClr val="FF0000"/>
            </a:solidFill>
            <a:round/>
            <a:headEnd/>
            <a:tailEnd/>
          </a:ln>
          <a:effectLst/>
        </p:spPr>
        <p:txBody>
          <a:bodyPr/>
          <a:lstStyle/>
          <a:p>
            <a:endParaRPr lang="en-US"/>
          </a:p>
        </p:txBody>
      </p:sp>
      <p:pic>
        <p:nvPicPr>
          <p:cNvPr id="16" name="Picture 7"/>
          <p:cNvPicPr>
            <a:picLocks noChangeAspect="1" noChangeArrowheads="1"/>
          </p:cNvPicPr>
          <p:nvPr/>
        </p:nvPicPr>
        <p:blipFill>
          <a:blip r:embed="rId4"/>
          <a:srcRect l="65001" t="14650" r="15488" b="68666"/>
          <a:stretch>
            <a:fillRect/>
          </a:stretch>
        </p:blipFill>
        <p:spPr bwMode="auto">
          <a:xfrm>
            <a:off x="7542109" y="5715001"/>
            <a:ext cx="1601893" cy="944761"/>
          </a:xfrm>
          <a:prstGeom prst="rect">
            <a:avLst/>
          </a:prstGeom>
          <a:solidFill>
            <a:srgbClr val="FF66CC"/>
          </a:solidFill>
          <a:ln w="9525">
            <a:noFill/>
            <a:miter lim="800000"/>
            <a:headEnd/>
            <a:tailEnd/>
          </a:ln>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out)">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ox(in)">
                                      <p:cBhvr>
                                        <p:cTn id="12" dur="5000"/>
                                        <p:tgtEl>
                                          <p:spTgt spid="16"/>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ox(in)">
                                      <p:cBhvr>
                                        <p:cTn id="15" dur="5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 y="5084292"/>
            <a:ext cx="8915400" cy="1773708"/>
          </a:xfrm>
          <a:solidFill>
            <a:srgbClr val="FFFF99"/>
          </a:solidFill>
        </p:spPr>
        <p:txBody>
          <a:bodyPr/>
          <a:lstStyle/>
          <a:p>
            <a:pPr algn="l"/>
            <a:r>
              <a:rPr lang="vi-VN" sz="2800" dirty="0" smtClean="0">
                <a:solidFill>
                  <a:schemeClr val="tx1"/>
                </a:solidFill>
                <a:latin typeface="+mj-lt"/>
              </a:rPr>
              <a:t>Theo </a:t>
            </a:r>
            <a:r>
              <a:rPr lang="vi-VN" sz="2800" dirty="0">
                <a:solidFill>
                  <a:schemeClr val="tx1"/>
                </a:solidFill>
                <a:latin typeface="+mj-lt"/>
              </a:rPr>
              <a:t>số liệu mới nhất </a:t>
            </a:r>
            <a:r>
              <a:rPr lang="vi-VN" sz="2800" dirty="0" smtClean="0">
                <a:solidFill>
                  <a:schemeClr val="tx1"/>
                </a:solidFill>
                <a:latin typeface="+mj-lt"/>
              </a:rPr>
              <a:t>từ Liên Hợp Quốc ngày </a:t>
            </a:r>
            <a:r>
              <a:rPr lang="en-US" sz="2800" dirty="0" smtClean="0">
                <a:solidFill>
                  <a:schemeClr val="tx1"/>
                </a:solidFill>
                <a:latin typeface="+mj-lt"/>
              </a:rPr>
              <a:t>14</a:t>
            </a:r>
            <a:r>
              <a:rPr lang="vi-VN" sz="2800" dirty="0" smtClean="0">
                <a:solidFill>
                  <a:schemeClr val="tx1"/>
                </a:solidFill>
                <a:latin typeface="Times New Roman" pitchFamily="18" charset="0"/>
                <a:cs typeface="Times New Roman" pitchFamily="18" charset="0"/>
              </a:rPr>
              <a:t>/10/202</a:t>
            </a:r>
            <a:r>
              <a:rPr lang="en-US" sz="2800" dirty="0" smtClean="0">
                <a:solidFill>
                  <a:schemeClr val="tx1"/>
                </a:solidFill>
                <a:latin typeface="Times New Roman" pitchFamily="18" charset="0"/>
                <a:cs typeface="Times New Roman" pitchFamily="18" charset="0"/>
              </a:rPr>
              <a:t>1</a:t>
            </a:r>
            <a:r>
              <a:rPr lang="vi-VN" sz="2800" dirty="0" smtClean="0">
                <a:solidFill>
                  <a:schemeClr val="tx1"/>
                </a:solidFill>
                <a:latin typeface="+mj-lt"/>
              </a:rPr>
              <a:t>. </a:t>
            </a:r>
            <a:r>
              <a:rPr lang="vi-VN" sz="2800" dirty="0">
                <a:solidFill>
                  <a:schemeClr val="tx1"/>
                </a:solidFill>
                <a:latin typeface="+mj-lt"/>
              </a:rPr>
              <a:t>Dân </a:t>
            </a:r>
            <a:r>
              <a:rPr lang="vi-VN" sz="2800" dirty="0" smtClean="0">
                <a:solidFill>
                  <a:schemeClr val="tx1"/>
                </a:solidFill>
                <a:latin typeface="+mj-lt"/>
              </a:rPr>
              <a:t>số Nam </a:t>
            </a:r>
            <a:r>
              <a:rPr lang="vi-VN" sz="2800" dirty="0">
                <a:solidFill>
                  <a:schemeClr val="tx1"/>
                </a:solidFill>
                <a:latin typeface="+mj-lt"/>
              </a:rPr>
              <a:t>Phi là </a:t>
            </a:r>
            <a:r>
              <a:rPr lang="en-US" sz="2800" b="1" dirty="0">
                <a:solidFill>
                  <a:srgbClr val="FF0000"/>
                </a:solidFill>
              </a:rPr>
              <a:t>60.247.748</a:t>
            </a:r>
            <a:r>
              <a:rPr lang="en-US" sz="2800" b="1" dirty="0" smtClean="0">
                <a:solidFill>
                  <a:srgbClr val="FF0000"/>
                </a:solidFill>
              </a:rPr>
              <a:t> </a:t>
            </a:r>
            <a:r>
              <a:rPr lang="vi-VN" sz="2800" dirty="0" smtClean="0">
                <a:solidFill>
                  <a:schemeClr val="tx1"/>
                </a:solidFill>
                <a:latin typeface="+mj-lt"/>
              </a:rPr>
              <a:t>người  </a:t>
            </a:r>
            <a:r>
              <a:rPr lang="vi-VN" sz="2800" dirty="0" smtClean="0">
                <a:solidFill>
                  <a:schemeClr val="tx1"/>
                </a:solidFill>
                <a:latin typeface="+mj-lt"/>
              </a:rPr>
              <a:t>với </a:t>
            </a:r>
            <a:r>
              <a:rPr lang="vi-VN" sz="2800" dirty="0">
                <a:solidFill>
                  <a:schemeClr val="tx1"/>
                </a:solidFill>
                <a:latin typeface="+mj-lt"/>
              </a:rPr>
              <a:t>tổng diện tích đất là </a:t>
            </a:r>
            <a:r>
              <a:rPr lang="vi-VN" sz="2800" b="1" dirty="0">
                <a:solidFill>
                  <a:srgbClr val="FF0000"/>
                </a:solidFill>
                <a:latin typeface="+mj-lt"/>
              </a:rPr>
              <a:t>1.213.662</a:t>
            </a:r>
            <a:r>
              <a:rPr lang="vi-VN" sz="2800" dirty="0">
                <a:solidFill>
                  <a:schemeClr val="tx1"/>
                </a:solidFill>
                <a:latin typeface="+mj-lt"/>
              </a:rPr>
              <a:t> km</a:t>
            </a:r>
            <a:r>
              <a:rPr lang="vi-VN" sz="2800" baseline="30000" dirty="0">
                <a:solidFill>
                  <a:schemeClr val="tx1"/>
                </a:solidFill>
                <a:latin typeface="+mj-lt"/>
              </a:rPr>
              <a:t>2</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30145" cy="5084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00619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l="-26000" r="-26000"/>
          </a:stretch>
        </a:blipFill>
        <a:effectLst/>
      </p:bgPr>
    </p:bg>
    <p:spTree>
      <p:nvGrpSpPr>
        <p:cNvPr id="1" name=""/>
        <p:cNvGrpSpPr/>
        <p:nvPr/>
      </p:nvGrpSpPr>
      <p:grpSpPr>
        <a:xfrm>
          <a:off x="0" y="0"/>
          <a:ext cx="0" cy="0"/>
          <a:chOff x="0" y="0"/>
          <a:chExt cx="0" cy="0"/>
        </a:xfrm>
      </p:grpSpPr>
      <p:grpSp>
        <p:nvGrpSpPr>
          <p:cNvPr id="2" name="Group 5"/>
          <p:cNvGrpSpPr>
            <a:grpSpLocks/>
          </p:cNvGrpSpPr>
          <p:nvPr/>
        </p:nvGrpSpPr>
        <p:grpSpPr bwMode="auto">
          <a:xfrm>
            <a:off x="0" y="0"/>
            <a:ext cx="9144000" cy="6934200"/>
            <a:chOff x="0" y="0"/>
            <a:chExt cx="5760" cy="4368"/>
          </a:xfrm>
        </p:grpSpPr>
        <p:pic>
          <p:nvPicPr>
            <p:cNvPr id="3" name="Picture 6" descr="N3"/>
            <p:cNvPicPr>
              <a:picLocks noChangeAspect="1" noChangeArrowheads="1"/>
            </p:cNvPicPr>
            <p:nvPr/>
          </p:nvPicPr>
          <p:blipFill>
            <a:blip r:embed="rId5" cstate="print"/>
            <a:srcRect/>
            <a:stretch>
              <a:fillRect/>
            </a:stretch>
          </p:blipFill>
          <p:spPr bwMode="auto">
            <a:xfrm flipV="1">
              <a:off x="0" y="0"/>
              <a:ext cx="5712" cy="96"/>
            </a:xfrm>
            <a:prstGeom prst="rect">
              <a:avLst/>
            </a:prstGeom>
            <a:noFill/>
          </p:spPr>
        </p:pic>
        <p:pic>
          <p:nvPicPr>
            <p:cNvPr id="4" name="Picture 7" descr="N3"/>
            <p:cNvPicPr>
              <a:picLocks noChangeAspect="1" noChangeArrowheads="1"/>
            </p:cNvPicPr>
            <p:nvPr/>
          </p:nvPicPr>
          <p:blipFill>
            <a:blip r:embed="rId5" cstate="print"/>
            <a:srcRect/>
            <a:stretch>
              <a:fillRect/>
            </a:stretch>
          </p:blipFill>
          <p:spPr bwMode="auto">
            <a:xfrm flipV="1">
              <a:off x="48" y="4272"/>
              <a:ext cx="5712" cy="96"/>
            </a:xfrm>
            <a:prstGeom prst="rect">
              <a:avLst/>
            </a:prstGeom>
            <a:noFill/>
          </p:spPr>
        </p:pic>
        <p:pic>
          <p:nvPicPr>
            <p:cNvPr id="5" name="Picture 8" descr="N3"/>
            <p:cNvPicPr>
              <a:picLocks noChangeAspect="1" noChangeArrowheads="1"/>
            </p:cNvPicPr>
            <p:nvPr/>
          </p:nvPicPr>
          <p:blipFill>
            <a:blip r:embed="rId5" cstate="print"/>
            <a:srcRect/>
            <a:stretch>
              <a:fillRect/>
            </a:stretch>
          </p:blipFill>
          <p:spPr bwMode="auto">
            <a:xfrm rot="16200000" flipV="1">
              <a:off x="-2112" y="2112"/>
              <a:ext cx="4320" cy="96"/>
            </a:xfrm>
            <a:prstGeom prst="rect">
              <a:avLst/>
            </a:prstGeom>
            <a:noFill/>
          </p:spPr>
        </p:pic>
        <p:pic>
          <p:nvPicPr>
            <p:cNvPr id="6" name="Picture 9" descr="N3"/>
            <p:cNvPicPr>
              <a:picLocks noChangeAspect="1" noChangeArrowheads="1"/>
            </p:cNvPicPr>
            <p:nvPr/>
          </p:nvPicPr>
          <p:blipFill>
            <a:blip r:embed="rId5" cstate="print"/>
            <a:srcRect/>
            <a:stretch>
              <a:fillRect/>
            </a:stretch>
          </p:blipFill>
          <p:spPr bwMode="auto">
            <a:xfrm rot="16200000" flipV="1">
              <a:off x="3552" y="2112"/>
              <a:ext cx="4320" cy="96"/>
            </a:xfrm>
            <a:prstGeom prst="rect">
              <a:avLst/>
            </a:prstGeom>
            <a:noFill/>
          </p:spPr>
        </p:pic>
      </p:grpSp>
      <p:cxnSp>
        <p:nvCxnSpPr>
          <p:cNvPr id="10" name="Straight Arrow Connector 9"/>
          <p:cNvCxnSpPr/>
          <p:nvPr/>
        </p:nvCxnSpPr>
        <p:spPr>
          <a:xfrm>
            <a:off x="533400" y="3048001"/>
            <a:ext cx="8001000" cy="1588"/>
          </a:xfrm>
          <a:prstGeom prst="straightConnector1">
            <a:avLst/>
          </a:prstGeom>
          <a:ln w="38100">
            <a:solidFill>
              <a:srgbClr val="000099"/>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42900" y="3057170"/>
            <a:ext cx="3810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4304506" y="3043896"/>
            <a:ext cx="381795" cy="79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5220494" y="3057170"/>
            <a:ext cx="3810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4686300" y="3052104"/>
            <a:ext cx="381795" cy="79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6200" y="2357736"/>
            <a:ext cx="914400" cy="461665"/>
          </a:xfrm>
          <a:prstGeom prst="rect">
            <a:avLst/>
          </a:prstGeom>
          <a:noFill/>
        </p:spPr>
        <p:txBody>
          <a:bodyPr wrap="square" rtlCol="0">
            <a:spAutoFit/>
          </a:bodyPr>
          <a:lstStyle/>
          <a:p>
            <a:pPr algn="ctr"/>
            <a:r>
              <a:rPr lang="en-US" sz="2400" b="1" smtClean="0">
                <a:solidFill>
                  <a:srgbClr val="000099"/>
                </a:solidFill>
                <a:latin typeface="Times New Roman" pitchFamily="18" charset="0"/>
                <a:cs typeface="Times New Roman" pitchFamily="18" charset="0"/>
              </a:rPr>
              <a:t>1662</a:t>
            </a:r>
            <a:endParaRPr lang="en-US" sz="2400" b="1">
              <a:solidFill>
                <a:srgbClr val="000099"/>
              </a:solidFill>
              <a:latin typeface="Times New Roman" pitchFamily="18" charset="0"/>
              <a:cs typeface="Times New Roman" pitchFamily="18" charset="0"/>
            </a:endParaRPr>
          </a:p>
        </p:txBody>
      </p:sp>
      <p:sp>
        <p:nvSpPr>
          <p:cNvPr id="31" name="TextBox 30"/>
          <p:cNvSpPr txBox="1"/>
          <p:nvPr/>
        </p:nvSpPr>
        <p:spPr>
          <a:xfrm>
            <a:off x="3352800" y="3352801"/>
            <a:ext cx="1447800" cy="830997"/>
          </a:xfrm>
          <a:prstGeom prst="rect">
            <a:avLst/>
          </a:prstGeom>
          <a:noFill/>
        </p:spPr>
        <p:txBody>
          <a:bodyPr wrap="square" rtlCol="0">
            <a:spAutoFit/>
          </a:bodyPr>
          <a:lstStyle/>
          <a:p>
            <a:pPr algn="ctr"/>
            <a:r>
              <a:rPr lang="en-US" sz="2400" b="1" smtClean="0">
                <a:solidFill>
                  <a:srgbClr val="000099"/>
                </a:solidFill>
                <a:latin typeface="Times New Roman" pitchFamily="18" charset="0"/>
                <a:cs typeface="Times New Roman" pitchFamily="18" charset="0"/>
              </a:rPr>
              <a:t>Đầu thế kỉ XIX</a:t>
            </a:r>
            <a:endParaRPr lang="en-US" sz="2400" b="1">
              <a:solidFill>
                <a:srgbClr val="000099"/>
              </a:solidFill>
              <a:latin typeface="Times New Roman" pitchFamily="18" charset="0"/>
              <a:cs typeface="Times New Roman" pitchFamily="18" charset="0"/>
            </a:endParaRPr>
          </a:p>
        </p:txBody>
      </p:sp>
      <p:sp>
        <p:nvSpPr>
          <p:cNvPr id="32" name="TextBox 31"/>
          <p:cNvSpPr txBox="1"/>
          <p:nvPr/>
        </p:nvSpPr>
        <p:spPr>
          <a:xfrm>
            <a:off x="4495800" y="2209801"/>
            <a:ext cx="914400" cy="461665"/>
          </a:xfrm>
          <a:prstGeom prst="rect">
            <a:avLst/>
          </a:prstGeom>
          <a:noFill/>
        </p:spPr>
        <p:txBody>
          <a:bodyPr wrap="square" rtlCol="0">
            <a:spAutoFit/>
          </a:bodyPr>
          <a:lstStyle/>
          <a:p>
            <a:pPr algn="ctr"/>
            <a:r>
              <a:rPr lang="en-US" sz="2400" b="1" smtClean="0">
                <a:solidFill>
                  <a:srgbClr val="000099"/>
                </a:solidFill>
                <a:latin typeface="Times New Roman" pitchFamily="18" charset="0"/>
                <a:cs typeface="Times New Roman" pitchFamily="18" charset="0"/>
              </a:rPr>
              <a:t>1910</a:t>
            </a:r>
            <a:endParaRPr lang="en-US" sz="2400" b="1">
              <a:solidFill>
                <a:srgbClr val="000099"/>
              </a:solidFill>
              <a:latin typeface="Times New Roman" pitchFamily="18" charset="0"/>
              <a:cs typeface="Times New Roman" pitchFamily="18" charset="0"/>
            </a:endParaRPr>
          </a:p>
        </p:txBody>
      </p:sp>
      <p:sp>
        <p:nvSpPr>
          <p:cNvPr id="33" name="TextBox 32"/>
          <p:cNvSpPr txBox="1"/>
          <p:nvPr/>
        </p:nvSpPr>
        <p:spPr>
          <a:xfrm>
            <a:off x="5105400" y="3352801"/>
            <a:ext cx="914400" cy="461665"/>
          </a:xfrm>
          <a:prstGeom prst="rect">
            <a:avLst/>
          </a:prstGeom>
          <a:noFill/>
        </p:spPr>
        <p:txBody>
          <a:bodyPr wrap="square" rtlCol="0">
            <a:spAutoFit/>
          </a:bodyPr>
          <a:lstStyle/>
          <a:p>
            <a:pPr algn="ctr"/>
            <a:r>
              <a:rPr lang="en-US" sz="2400" b="1" smtClean="0">
                <a:solidFill>
                  <a:srgbClr val="000099"/>
                </a:solidFill>
                <a:latin typeface="Times New Roman" pitchFamily="18" charset="0"/>
                <a:cs typeface="Times New Roman" pitchFamily="18" charset="0"/>
              </a:rPr>
              <a:t>1961</a:t>
            </a:r>
            <a:endParaRPr lang="en-US" sz="2400" b="1">
              <a:solidFill>
                <a:srgbClr val="000099"/>
              </a:solidFill>
              <a:latin typeface="Times New Roman" pitchFamily="18" charset="0"/>
              <a:cs typeface="Times New Roman" pitchFamily="18" charset="0"/>
            </a:endParaRPr>
          </a:p>
        </p:txBody>
      </p:sp>
      <p:sp>
        <p:nvSpPr>
          <p:cNvPr id="34" name="TextBox 33"/>
          <p:cNvSpPr txBox="1"/>
          <p:nvPr/>
        </p:nvSpPr>
        <p:spPr>
          <a:xfrm>
            <a:off x="2286000" y="921605"/>
            <a:ext cx="4114800" cy="830997"/>
          </a:xfrm>
          <a:prstGeom prst="rect">
            <a:avLst/>
          </a:prstGeom>
          <a:solidFill>
            <a:srgbClr val="FFFF99"/>
          </a:solidFill>
          <a:ln>
            <a:solidFill>
              <a:srgbClr val="FF0000"/>
            </a:solidFill>
          </a:ln>
        </p:spPr>
        <p:txBody>
          <a:bodyPr wrap="square" rtlCol="0">
            <a:spAutoFit/>
          </a:bodyPr>
          <a:lstStyle/>
          <a:p>
            <a:pPr algn="ctr"/>
            <a:r>
              <a:rPr lang="en-US" sz="2400" b="1" smtClean="0">
                <a:solidFill>
                  <a:srgbClr val="000099"/>
                </a:solidFill>
                <a:latin typeface="Times New Roman" pitchFamily="18" charset="0"/>
                <a:cs typeface="Times New Roman" pitchFamily="18" charset="0"/>
              </a:rPr>
              <a:t>Lập Liên bang Nam Phi nằm trong khối Liên hiệp Anh</a:t>
            </a:r>
            <a:endParaRPr lang="en-US" sz="2400" b="1">
              <a:solidFill>
                <a:srgbClr val="000099"/>
              </a:solidFill>
              <a:latin typeface="Times New Roman" pitchFamily="18" charset="0"/>
              <a:cs typeface="Times New Roman" pitchFamily="18" charset="0"/>
            </a:endParaRPr>
          </a:p>
        </p:txBody>
      </p:sp>
      <p:cxnSp>
        <p:nvCxnSpPr>
          <p:cNvPr id="36" name="Straight Arrow Connector 35"/>
          <p:cNvCxnSpPr>
            <a:stCxn id="32" idx="0"/>
            <a:endCxn id="34" idx="2"/>
          </p:cNvCxnSpPr>
          <p:nvPr/>
        </p:nvCxnSpPr>
        <p:spPr>
          <a:xfrm rot="16200000" flipV="1">
            <a:off x="4419601" y="1676402"/>
            <a:ext cx="457199" cy="609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800600" y="3893405"/>
            <a:ext cx="4114800" cy="461665"/>
          </a:xfrm>
          <a:prstGeom prst="rect">
            <a:avLst/>
          </a:prstGeom>
          <a:solidFill>
            <a:srgbClr val="FFFF99"/>
          </a:solidFill>
          <a:ln>
            <a:solidFill>
              <a:srgbClr val="FF0000"/>
            </a:solidFill>
          </a:ln>
        </p:spPr>
        <p:txBody>
          <a:bodyPr wrap="square" rtlCol="0">
            <a:spAutoFit/>
          </a:bodyPr>
          <a:lstStyle/>
          <a:p>
            <a:pPr algn="ctr"/>
            <a:r>
              <a:rPr lang="en-US" sz="2400" b="1" smtClean="0">
                <a:solidFill>
                  <a:srgbClr val="000099"/>
                </a:solidFill>
                <a:latin typeface="Times New Roman" pitchFamily="18" charset="0"/>
                <a:cs typeface="Times New Roman" pitchFamily="18" charset="0"/>
              </a:rPr>
              <a:t>Lập nước Cộng hòa Nam Phi</a:t>
            </a:r>
            <a:endParaRPr lang="en-US" sz="2400" b="1">
              <a:solidFill>
                <a:srgbClr val="000099"/>
              </a:solidFill>
              <a:latin typeface="Times New Roman" pitchFamily="18" charset="0"/>
              <a:cs typeface="Times New Roman" pitchFamily="18" charset="0"/>
            </a:endParaRPr>
          </a:p>
        </p:txBody>
      </p:sp>
      <p:cxnSp>
        <p:nvCxnSpPr>
          <p:cNvPr id="41" name="Straight Arrow Connector 40"/>
          <p:cNvCxnSpPr/>
          <p:nvPr/>
        </p:nvCxnSpPr>
        <p:spPr>
          <a:xfrm>
            <a:off x="5867400" y="3657600"/>
            <a:ext cx="685800" cy="228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057400" y="5188805"/>
            <a:ext cx="3581400" cy="461665"/>
          </a:xfrm>
          <a:prstGeom prst="rect">
            <a:avLst/>
          </a:prstGeom>
          <a:solidFill>
            <a:srgbClr val="FFFF99"/>
          </a:solidFill>
          <a:ln>
            <a:solidFill>
              <a:srgbClr val="FF0000"/>
            </a:solidFill>
          </a:ln>
        </p:spPr>
        <p:txBody>
          <a:bodyPr wrap="square" rtlCol="0">
            <a:spAutoFit/>
          </a:bodyPr>
          <a:lstStyle/>
          <a:p>
            <a:pPr algn="ctr"/>
            <a:r>
              <a:rPr lang="en-US" sz="2400" b="1" smtClean="0">
                <a:solidFill>
                  <a:srgbClr val="000099"/>
                </a:solidFill>
                <a:latin typeface="Times New Roman" pitchFamily="18" charset="0"/>
                <a:cs typeface="Times New Roman" pitchFamily="18" charset="0"/>
              </a:rPr>
              <a:t>Anh chiếm Nam Phi</a:t>
            </a:r>
            <a:endParaRPr lang="en-US" sz="2400" b="1">
              <a:solidFill>
                <a:srgbClr val="000099"/>
              </a:solidFill>
              <a:latin typeface="Times New Roman" pitchFamily="18" charset="0"/>
              <a:cs typeface="Times New Roman" pitchFamily="18" charset="0"/>
            </a:endParaRPr>
          </a:p>
        </p:txBody>
      </p:sp>
      <p:cxnSp>
        <p:nvCxnSpPr>
          <p:cNvPr id="45" name="Straight Arrow Connector 44"/>
          <p:cNvCxnSpPr>
            <a:stCxn id="31" idx="2"/>
          </p:cNvCxnSpPr>
          <p:nvPr/>
        </p:nvCxnSpPr>
        <p:spPr>
          <a:xfrm rot="5400000">
            <a:off x="3444451" y="4396951"/>
            <a:ext cx="845402" cy="41909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28600" y="3505201"/>
            <a:ext cx="2514600" cy="1200329"/>
          </a:xfrm>
          <a:prstGeom prst="rect">
            <a:avLst/>
          </a:prstGeom>
          <a:solidFill>
            <a:srgbClr val="FFFF99"/>
          </a:solidFill>
          <a:ln>
            <a:solidFill>
              <a:srgbClr val="FF0000"/>
            </a:solidFill>
          </a:ln>
        </p:spPr>
        <p:txBody>
          <a:bodyPr wrap="square" rtlCol="0">
            <a:spAutoFit/>
          </a:bodyPr>
          <a:lstStyle/>
          <a:p>
            <a:pPr algn="ctr"/>
            <a:r>
              <a:rPr lang="en-US" sz="2400" b="1" smtClean="0">
                <a:solidFill>
                  <a:srgbClr val="000099"/>
                </a:solidFill>
                <a:latin typeface="Times New Roman" pitchFamily="18" charset="0"/>
                <a:cs typeface="Times New Roman" pitchFamily="18" charset="0"/>
              </a:rPr>
              <a:t>Hà Lan lập ra xứ thuộc địa Kếp ở Nam Phi</a:t>
            </a:r>
            <a:endParaRPr lang="en-US" sz="2400" b="1">
              <a:solidFill>
                <a:srgbClr val="000099"/>
              </a:solidFill>
              <a:latin typeface="Times New Roman" pitchFamily="18" charset="0"/>
              <a:cs typeface="Times New Roman" pitchFamily="18" charset="0"/>
            </a:endParaRPr>
          </a:p>
        </p:txBody>
      </p:sp>
      <p:cxnSp>
        <p:nvCxnSpPr>
          <p:cNvPr id="51" name="Straight Arrow Connector 50"/>
          <p:cNvCxnSpPr/>
          <p:nvPr/>
        </p:nvCxnSpPr>
        <p:spPr>
          <a:xfrm rot="5400000">
            <a:off x="-794" y="3200400"/>
            <a:ext cx="610395" cy="7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162800" y="2433937"/>
            <a:ext cx="1371600" cy="461665"/>
          </a:xfrm>
          <a:prstGeom prst="rect">
            <a:avLst/>
          </a:prstGeom>
          <a:noFill/>
        </p:spPr>
        <p:txBody>
          <a:bodyPr wrap="square" rtlCol="0">
            <a:spAutoFit/>
          </a:bodyPr>
          <a:lstStyle/>
          <a:p>
            <a:pPr algn="ctr"/>
            <a:r>
              <a:rPr lang="en-US" sz="2400" b="1" smtClean="0">
                <a:solidFill>
                  <a:srgbClr val="000099"/>
                </a:solidFill>
                <a:latin typeface="Times New Roman" pitchFamily="18" charset="0"/>
                <a:cs typeface="Times New Roman" pitchFamily="18" charset="0"/>
              </a:rPr>
              <a:t>Đến nay</a:t>
            </a:r>
            <a:endParaRPr lang="en-US" sz="2400" b="1">
              <a:solidFill>
                <a:srgbClr val="000099"/>
              </a:solidFill>
              <a:latin typeface="Times New Roman" pitchFamily="18" charset="0"/>
              <a:cs typeface="Times New Roman" pitchFamily="18" charset="0"/>
            </a:endParaRPr>
          </a:p>
        </p:txBody>
      </p:sp>
      <p:sp>
        <p:nvSpPr>
          <p:cNvPr id="25" name="Rectangle 24"/>
          <p:cNvSpPr/>
          <p:nvPr/>
        </p:nvSpPr>
        <p:spPr>
          <a:xfrm>
            <a:off x="1219200" y="5867400"/>
            <a:ext cx="6629400" cy="762000"/>
          </a:xfrm>
          <a:prstGeom prst="rect">
            <a:avLst/>
          </a:prstGeom>
          <a:blipFill>
            <a:blip r:embed="rId6"/>
            <a:stretch>
              <a:fillRect/>
            </a:stretch>
          </a:blip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C00000"/>
                </a:solidFill>
                <a:latin typeface="Times New Roman" pitchFamily="18" charset="0"/>
                <a:cs typeface="Times New Roman" pitchFamily="18" charset="0"/>
              </a:rPr>
              <a:t>               Nam Phi </a:t>
            </a:r>
            <a:r>
              <a:rPr lang="en-US" sz="2800" b="1" dirty="0" err="1" smtClean="0">
                <a:solidFill>
                  <a:srgbClr val="C00000"/>
                </a:solidFill>
                <a:latin typeface="Times New Roman" pitchFamily="18" charset="0"/>
                <a:cs typeface="Times New Roman" pitchFamily="18" charset="0"/>
              </a:rPr>
              <a:t>từ</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thế</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kỉ</a:t>
            </a:r>
            <a:r>
              <a:rPr lang="en-US" sz="2800" b="1" dirty="0" smtClean="0">
                <a:solidFill>
                  <a:srgbClr val="C00000"/>
                </a:solidFill>
                <a:latin typeface="Times New Roman" pitchFamily="18" charset="0"/>
                <a:cs typeface="Times New Roman" pitchFamily="18" charset="0"/>
              </a:rPr>
              <a:t> XVII </a:t>
            </a:r>
            <a:r>
              <a:rPr lang="en-US" sz="2800" b="1" dirty="0" err="1" smtClean="0">
                <a:solidFill>
                  <a:srgbClr val="C00000"/>
                </a:solidFill>
                <a:latin typeface="Times New Roman" pitchFamily="18" charset="0"/>
                <a:cs typeface="Times New Roman" pitchFamily="18" charset="0"/>
              </a:rPr>
              <a:t>đến</a:t>
            </a:r>
            <a:r>
              <a:rPr lang="en-US" sz="2800" b="1" dirty="0" smtClean="0">
                <a:solidFill>
                  <a:srgbClr val="C00000"/>
                </a:solidFill>
                <a:latin typeface="Times New Roman" pitchFamily="18" charset="0"/>
                <a:cs typeface="Times New Roman" pitchFamily="18" charset="0"/>
              </a:rPr>
              <a:t> nay</a:t>
            </a:r>
            <a:endParaRPr lang="en-US" sz="2800" b="1" dirty="0">
              <a:solidFill>
                <a:srgbClr val="C00000"/>
              </a:solidFill>
              <a:latin typeface="Times New Roman" pitchFamily="18" charset="0"/>
              <a:cs typeface="Times New Roman" pitchFamily="18" charset="0"/>
            </a:endParaRPr>
          </a:p>
        </p:txBody>
      </p:sp>
      <p:sp>
        <p:nvSpPr>
          <p:cNvPr id="26" name="Nơi giữ chỗ cho Số hiệu Bản chiếu 2"/>
          <p:cNvSpPr>
            <a:spLocks noGrp="1"/>
          </p:cNvSpPr>
          <p:nvPr>
            <p:ph type="sldNum" sz="quarter" idx="4294967295"/>
          </p:nvPr>
        </p:nvSpPr>
        <p:spPr>
          <a:xfrm>
            <a:off x="8647113" y="6408739"/>
            <a:ext cx="366712" cy="365125"/>
          </a:xfrm>
          <a:prstGeom prst="rect">
            <a:avLst/>
          </a:prstGeom>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defRPr/>
            </a:pPr>
            <a:fld id="{6BBB0F81-D16E-47B4-9D3C-62F538DF4B71}" type="slidenum">
              <a:rPr lang="vi-VN" sz="1000">
                <a:solidFill>
                  <a:schemeClr val="bg1"/>
                </a:solidFill>
                <a:cs typeface="+mn-cs"/>
              </a:rPr>
              <a:pPr>
                <a:defRPr/>
              </a:pPr>
              <a:t>22</a:t>
            </a:fld>
            <a:endParaRPr lang="vi-VN" sz="1000">
              <a:solidFill>
                <a:schemeClr val="bg1"/>
              </a:solidFill>
              <a:cs typeface="+mn-cs"/>
            </a:endParaRPr>
          </a:p>
        </p:txBody>
      </p:sp>
      <p:pic>
        <p:nvPicPr>
          <p:cNvPr id="28" name="Picture 10" descr="SPARKLES"/>
          <p:cNvPicPr>
            <a:picLocks noChangeAspect="1" noChangeArrowheads="1" noCrop="1"/>
          </p:cNvPicPr>
          <p:nvPr/>
        </p:nvPicPr>
        <p:blipFill>
          <a:blip r:embed="rId7"/>
          <a:srcRect/>
          <a:stretch>
            <a:fillRect/>
          </a:stretch>
        </p:blipFill>
        <p:spPr bwMode="auto">
          <a:xfrm>
            <a:off x="304800" y="2743200"/>
            <a:ext cx="536575" cy="619125"/>
          </a:xfrm>
          <a:prstGeom prst="rect">
            <a:avLst/>
          </a:prstGeom>
          <a:noFill/>
          <a:ln w="9525">
            <a:noFill/>
            <a:miter lim="800000"/>
            <a:headEnd/>
            <a:tailEnd/>
          </a:ln>
        </p:spPr>
      </p:pic>
      <p:pic>
        <p:nvPicPr>
          <p:cNvPr id="35" name="Picture 11" descr="SPARKLES"/>
          <p:cNvPicPr>
            <a:picLocks noChangeAspect="1" noChangeArrowheads="1" noCrop="1"/>
          </p:cNvPicPr>
          <p:nvPr/>
        </p:nvPicPr>
        <p:blipFill>
          <a:blip r:embed="rId7"/>
          <a:srcRect/>
          <a:stretch>
            <a:fillRect/>
          </a:stretch>
        </p:blipFill>
        <p:spPr bwMode="auto">
          <a:xfrm>
            <a:off x="4191002" y="5486400"/>
            <a:ext cx="612775" cy="619125"/>
          </a:xfrm>
          <a:prstGeom prst="rect">
            <a:avLst/>
          </a:prstGeom>
          <a:noFill/>
          <a:ln w="9525">
            <a:noFill/>
            <a:miter lim="800000"/>
            <a:headEnd/>
            <a:tailEnd/>
          </a:ln>
        </p:spPr>
      </p:pic>
      <p:pic>
        <p:nvPicPr>
          <p:cNvPr id="37" name="Picture 12" descr="SPARKLES"/>
          <p:cNvPicPr>
            <a:picLocks noChangeAspect="1" noChangeArrowheads="1" noCrop="1"/>
          </p:cNvPicPr>
          <p:nvPr/>
        </p:nvPicPr>
        <p:blipFill>
          <a:blip r:embed="rId7"/>
          <a:srcRect/>
          <a:stretch>
            <a:fillRect/>
          </a:stretch>
        </p:blipFill>
        <p:spPr bwMode="auto">
          <a:xfrm>
            <a:off x="6400802" y="457200"/>
            <a:ext cx="612775" cy="619125"/>
          </a:xfrm>
          <a:prstGeom prst="rect">
            <a:avLst/>
          </a:prstGeom>
          <a:noFill/>
          <a:ln w="9525">
            <a:noFill/>
            <a:miter lim="800000"/>
            <a:headEnd/>
            <a:tailEnd/>
          </a:ln>
        </p:spPr>
      </p:pic>
      <p:pic>
        <p:nvPicPr>
          <p:cNvPr id="38" name="Picture 13" descr="SPARKLES"/>
          <p:cNvPicPr>
            <a:picLocks noChangeAspect="1" noChangeArrowheads="1" noCrop="1"/>
          </p:cNvPicPr>
          <p:nvPr/>
        </p:nvPicPr>
        <p:blipFill>
          <a:blip r:embed="rId7"/>
          <a:srcRect/>
          <a:stretch>
            <a:fillRect/>
          </a:stretch>
        </p:blipFill>
        <p:spPr bwMode="auto">
          <a:xfrm>
            <a:off x="1524002" y="5334000"/>
            <a:ext cx="612775" cy="619125"/>
          </a:xfrm>
          <a:prstGeom prst="rect">
            <a:avLst/>
          </a:prstGeom>
          <a:noFill/>
          <a:ln w="9525">
            <a:noFill/>
            <a:miter lim="800000"/>
            <a:headEnd/>
            <a:tailEnd/>
          </a:ln>
        </p:spPr>
      </p:pic>
      <p:pic>
        <p:nvPicPr>
          <p:cNvPr id="39" name="Picture 14" descr="SPARKLES"/>
          <p:cNvPicPr>
            <a:picLocks noChangeAspect="1" noChangeArrowheads="1" noCrop="1"/>
          </p:cNvPicPr>
          <p:nvPr/>
        </p:nvPicPr>
        <p:blipFill>
          <a:blip r:embed="rId7"/>
          <a:srcRect/>
          <a:stretch>
            <a:fillRect/>
          </a:stretch>
        </p:blipFill>
        <p:spPr bwMode="auto">
          <a:xfrm>
            <a:off x="5562602" y="5486400"/>
            <a:ext cx="612775" cy="619125"/>
          </a:xfrm>
          <a:prstGeom prst="rect">
            <a:avLst/>
          </a:prstGeom>
          <a:noFill/>
          <a:ln w="9525">
            <a:noFill/>
            <a:miter lim="800000"/>
            <a:headEnd/>
            <a:tailEnd/>
          </a:ln>
        </p:spPr>
      </p:pic>
      <p:pic>
        <p:nvPicPr>
          <p:cNvPr id="42" name="Picture 15" descr="SPARKLES"/>
          <p:cNvPicPr>
            <a:picLocks noChangeAspect="1" noChangeArrowheads="1" noCrop="1"/>
          </p:cNvPicPr>
          <p:nvPr/>
        </p:nvPicPr>
        <p:blipFill>
          <a:blip r:embed="rId7"/>
          <a:srcRect/>
          <a:stretch>
            <a:fillRect/>
          </a:stretch>
        </p:blipFill>
        <p:spPr bwMode="auto">
          <a:xfrm>
            <a:off x="1066802" y="1219200"/>
            <a:ext cx="536575" cy="619125"/>
          </a:xfrm>
          <a:prstGeom prst="rect">
            <a:avLst/>
          </a:prstGeom>
          <a:noFill/>
          <a:ln w="9525">
            <a:noFill/>
            <a:miter lim="800000"/>
            <a:headEnd/>
            <a:tailEnd/>
          </a:ln>
        </p:spPr>
      </p:pic>
      <p:pic>
        <p:nvPicPr>
          <p:cNvPr id="43" name="Picture 16" descr="SPARKLES"/>
          <p:cNvPicPr>
            <a:picLocks noChangeAspect="1" noChangeArrowheads="1" noCrop="1"/>
          </p:cNvPicPr>
          <p:nvPr/>
        </p:nvPicPr>
        <p:blipFill>
          <a:blip r:embed="rId7"/>
          <a:srcRect/>
          <a:stretch>
            <a:fillRect/>
          </a:stretch>
        </p:blipFill>
        <p:spPr bwMode="auto">
          <a:xfrm>
            <a:off x="3581402" y="3886200"/>
            <a:ext cx="612775" cy="619125"/>
          </a:xfrm>
          <a:prstGeom prst="rect">
            <a:avLst/>
          </a:prstGeom>
          <a:noFill/>
          <a:ln w="9525">
            <a:noFill/>
            <a:miter lim="800000"/>
            <a:headEnd/>
            <a:tailEnd/>
          </a:ln>
        </p:spPr>
      </p:pic>
      <p:pic>
        <p:nvPicPr>
          <p:cNvPr id="46" name="Picture 18" descr="SPARKLES"/>
          <p:cNvPicPr>
            <a:picLocks noChangeAspect="1" noChangeArrowheads="1" noCrop="1"/>
          </p:cNvPicPr>
          <p:nvPr/>
        </p:nvPicPr>
        <p:blipFill>
          <a:blip r:embed="rId7"/>
          <a:srcRect/>
          <a:stretch>
            <a:fillRect/>
          </a:stretch>
        </p:blipFill>
        <p:spPr bwMode="auto">
          <a:xfrm>
            <a:off x="4495802" y="1066800"/>
            <a:ext cx="612775" cy="619125"/>
          </a:xfrm>
          <a:prstGeom prst="rect">
            <a:avLst/>
          </a:prstGeom>
          <a:noFill/>
          <a:ln w="9525">
            <a:noFill/>
            <a:miter lim="800000"/>
            <a:headEnd/>
            <a:tailEnd/>
          </a:ln>
        </p:spPr>
      </p:pic>
      <p:pic>
        <p:nvPicPr>
          <p:cNvPr id="47" name="Picture 20" descr="SPARKLES"/>
          <p:cNvPicPr>
            <a:picLocks noChangeAspect="1" noChangeArrowheads="1" noCrop="1"/>
          </p:cNvPicPr>
          <p:nvPr/>
        </p:nvPicPr>
        <p:blipFill>
          <a:blip r:embed="rId7"/>
          <a:srcRect/>
          <a:stretch>
            <a:fillRect/>
          </a:stretch>
        </p:blipFill>
        <p:spPr bwMode="auto">
          <a:xfrm>
            <a:off x="7772402" y="2133600"/>
            <a:ext cx="612775" cy="619125"/>
          </a:xfrm>
          <a:prstGeom prst="rect">
            <a:avLst/>
          </a:prstGeom>
          <a:noFill/>
          <a:ln w="9525">
            <a:noFill/>
            <a:miter lim="800000"/>
            <a:headEnd/>
            <a:tailEnd/>
          </a:ln>
        </p:spPr>
      </p:pic>
      <p:pic>
        <p:nvPicPr>
          <p:cNvPr id="48" name="Picture 21" descr="SPARKLES"/>
          <p:cNvPicPr>
            <a:picLocks noChangeAspect="1" noChangeArrowheads="1" noCrop="1"/>
          </p:cNvPicPr>
          <p:nvPr/>
        </p:nvPicPr>
        <p:blipFill>
          <a:blip r:embed="rId7"/>
          <a:srcRect/>
          <a:stretch>
            <a:fillRect/>
          </a:stretch>
        </p:blipFill>
        <p:spPr bwMode="auto">
          <a:xfrm>
            <a:off x="3048002" y="533400"/>
            <a:ext cx="612775" cy="619125"/>
          </a:xfrm>
          <a:prstGeom prst="rect">
            <a:avLst/>
          </a:prstGeom>
          <a:noFill/>
          <a:ln w="9525">
            <a:noFill/>
            <a:miter lim="800000"/>
            <a:headEnd/>
            <a:tailEnd/>
          </a:ln>
        </p:spPr>
      </p:pic>
      <p:pic>
        <p:nvPicPr>
          <p:cNvPr id="49" name="Picture 22" descr="SPARKLES"/>
          <p:cNvPicPr>
            <a:picLocks noChangeAspect="1" noChangeArrowheads="1" noCrop="1"/>
          </p:cNvPicPr>
          <p:nvPr/>
        </p:nvPicPr>
        <p:blipFill>
          <a:blip r:embed="rId7"/>
          <a:srcRect/>
          <a:stretch>
            <a:fillRect/>
          </a:stretch>
        </p:blipFill>
        <p:spPr bwMode="auto">
          <a:xfrm>
            <a:off x="2057402" y="2209800"/>
            <a:ext cx="612775" cy="619125"/>
          </a:xfrm>
          <a:prstGeom prst="rect">
            <a:avLst/>
          </a:prstGeom>
          <a:noFill/>
          <a:ln w="9525">
            <a:noFill/>
            <a:miter lim="800000"/>
            <a:headEnd/>
            <a:tailEnd/>
          </a:ln>
        </p:spPr>
      </p:pic>
      <p:pic>
        <p:nvPicPr>
          <p:cNvPr id="52" name="Picture 23" descr="SPARKLES"/>
          <p:cNvPicPr>
            <a:picLocks noChangeAspect="1" noChangeArrowheads="1" noCrop="1"/>
          </p:cNvPicPr>
          <p:nvPr/>
        </p:nvPicPr>
        <p:blipFill>
          <a:blip r:embed="rId7"/>
          <a:srcRect/>
          <a:stretch>
            <a:fillRect/>
          </a:stretch>
        </p:blipFill>
        <p:spPr bwMode="auto">
          <a:xfrm>
            <a:off x="2590802" y="5715000"/>
            <a:ext cx="612775" cy="619125"/>
          </a:xfrm>
          <a:prstGeom prst="rect">
            <a:avLst/>
          </a:prstGeom>
          <a:noFill/>
          <a:ln w="9525">
            <a:noFill/>
            <a:miter lim="800000"/>
            <a:headEnd/>
            <a:tailEnd/>
          </a:ln>
        </p:spPr>
      </p:pic>
      <p:pic>
        <p:nvPicPr>
          <p:cNvPr id="53" name="Picture 8" descr="stars"/>
          <p:cNvPicPr>
            <a:picLocks noChangeAspect="1" noChangeArrowheads="1" noCrop="1"/>
          </p:cNvPicPr>
          <p:nvPr/>
        </p:nvPicPr>
        <p:blipFill>
          <a:blip r:embed="rId8"/>
          <a:srcRect/>
          <a:stretch>
            <a:fillRect/>
          </a:stretch>
        </p:blipFill>
        <p:spPr bwMode="auto">
          <a:xfrm>
            <a:off x="533400" y="304800"/>
            <a:ext cx="609600" cy="438151"/>
          </a:xfrm>
          <a:prstGeom prst="rect">
            <a:avLst/>
          </a:prstGeom>
          <a:noFill/>
          <a:ln w="9525">
            <a:noFill/>
            <a:miter lim="800000"/>
            <a:headEnd/>
            <a:tailEnd/>
          </a:ln>
        </p:spPr>
      </p:pic>
      <p:pic>
        <p:nvPicPr>
          <p:cNvPr id="54" name="Picture 13" descr="stars"/>
          <p:cNvPicPr>
            <a:picLocks noChangeAspect="1" noChangeArrowheads="1" noCrop="1"/>
          </p:cNvPicPr>
          <p:nvPr/>
        </p:nvPicPr>
        <p:blipFill>
          <a:blip r:embed="rId8"/>
          <a:srcRect/>
          <a:stretch>
            <a:fillRect/>
          </a:stretch>
        </p:blipFill>
        <p:spPr bwMode="auto">
          <a:xfrm>
            <a:off x="7924800" y="1371601"/>
            <a:ext cx="495300" cy="438151"/>
          </a:xfrm>
          <a:prstGeom prst="rect">
            <a:avLst/>
          </a:prstGeom>
          <a:noFill/>
          <a:ln w="9525">
            <a:noFill/>
            <a:miter lim="800000"/>
            <a:headEnd/>
            <a:tailEnd/>
          </a:ln>
        </p:spPr>
      </p:pic>
      <p:pic>
        <p:nvPicPr>
          <p:cNvPr id="56" name="Picture 19" descr="stars"/>
          <p:cNvPicPr>
            <a:picLocks noChangeAspect="1" noChangeArrowheads="1" noCrop="1"/>
          </p:cNvPicPr>
          <p:nvPr/>
        </p:nvPicPr>
        <p:blipFill>
          <a:blip r:embed="rId8"/>
          <a:srcRect/>
          <a:stretch>
            <a:fillRect/>
          </a:stretch>
        </p:blipFill>
        <p:spPr bwMode="auto">
          <a:xfrm>
            <a:off x="685800" y="5943601"/>
            <a:ext cx="495300" cy="438151"/>
          </a:xfrm>
          <a:prstGeom prst="rect">
            <a:avLst/>
          </a:prstGeom>
          <a:noFill/>
          <a:ln w="9525">
            <a:noFill/>
            <a:miter lim="800000"/>
            <a:headEnd/>
            <a:tailEnd/>
          </a:ln>
        </p:spPr>
      </p:pic>
      <p:pic>
        <p:nvPicPr>
          <p:cNvPr id="57" name="Picture 11" descr="stars"/>
          <p:cNvPicPr>
            <a:picLocks noChangeAspect="1" noChangeArrowheads="1" noCrop="1"/>
          </p:cNvPicPr>
          <p:nvPr/>
        </p:nvPicPr>
        <p:blipFill>
          <a:blip r:embed="rId8"/>
          <a:srcRect/>
          <a:stretch>
            <a:fillRect/>
          </a:stretch>
        </p:blipFill>
        <p:spPr bwMode="auto">
          <a:xfrm>
            <a:off x="8724900" y="228601"/>
            <a:ext cx="495300" cy="438151"/>
          </a:xfrm>
          <a:prstGeom prst="rect">
            <a:avLst/>
          </a:prstGeom>
          <a:noFill/>
          <a:ln w="9525">
            <a:noFill/>
            <a:miter lim="800000"/>
            <a:headEnd/>
            <a:tailEnd/>
          </a:ln>
        </p:spPr>
      </p:pic>
      <p:pic>
        <p:nvPicPr>
          <p:cNvPr id="58" name="Picture 12" descr="stars"/>
          <p:cNvPicPr>
            <a:picLocks noChangeAspect="1" noChangeArrowheads="1" noCrop="1"/>
          </p:cNvPicPr>
          <p:nvPr/>
        </p:nvPicPr>
        <p:blipFill>
          <a:blip r:embed="rId8"/>
          <a:srcRect/>
          <a:stretch>
            <a:fillRect/>
          </a:stretch>
        </p:blipFill>
        <p:spPr bwMode="auto">
          <a:xfrm>
            <a:off x="8001000" y="457201"/>
            <a:ext cx="495300" cy="438151"/>
          </a:xfrm>
          <a:prstGeom prst="rect">
            <a:avLst/>
          </a:prstGeom>
          <a:noFill/>
          <a:ln w="9525">
            <a:noFill/>
            <a:miter lim="800000"/>
            <a:headEnd/>
            <a:tailEnd/>
          </a:ln>
        </p:spPr>
      </p:pic>
      <p:pic>
        <p:nvPicPr>
          <p:cNvPr id="59" name="Picture 17" descr="stars"/>
          <p:cNvPicPr>
            <a:picLocks noChangeAspect="1" noChangeArrowheads="1" noCrop="1"/>
          </p:cNvPicPr>
          <p:nvPr/>
        </p:nvPicPr>
        <p:blipFill>
          <a:blip r:embed="rId8"/>
          <a:srcRect/>
          <a:stretch>
            <a:fillRect/>
          </a:stretch>
        </p:blipFill>
        <p:spPr bwMode="auto">
          <a:xfrm>
            <a:off x="6934200" y="3276600"/>
            <a:ext cx="495300" cy="438151"/>
          </a:xfrm>
          <a:prstGeom prst="rect">
            <a:avLst/>
          </a:prstGeom>
          <a:noFill/>
          <a:ln w="9525">
            <a:noFill/>
            <a:miter lim="800000"/>
            <a:headEnd/>
            <a:tailEnd/>
          </a:ln>
        </p:spPr>
      </p:pic>
      <p:pic>
        <p:nvPicPr>
          <p:cNvPr id="60" name="Picture 18" descr="stars"/>
          <p:cNvPicPr>
            <a:picLocks noChangeAspect="1" noChangeArrowheads="1" noCrop="1"/>
          </p:cNvPicPr>
          <p:nvPr/>
        </p:nvPicPr>
        <p:blipFill>
          <a:blip r:embed="rId8"/>
          <a:srcRect/>
          <a:stretch>
            <a:fillRect/>
          </a:stretch>
        </p:blipFill>
        <p:spPr bwMode="auto">
          <a:xfrm>
            <a:off x="2476500" y="5334001"/>
            <a:ext cx="495300" cy="438151"/>
          </a:xfrm>
          <a:prstGeom prst="rect">
            <a:avLst/>
          </a:prstGeom>
          <a:noFill/>
          <a:ln w="9525">
            <a:noFill/>
            <a:miter lim="800000"/>
            <a:headEnd/>
            <a:tailEnd/>
          </a:ln>
        </p:spPr>
      </p:pic>
      <p:pic>
        <p:nvPicPr>
          <p:cNvPr id="61" name="Picture 21" descr="stars"/>
          <p:cNvPicPr>
            <a:picLocks noChangeAspect="1" noChangeArrowheads="1" noCrop="1"/>
          </p:cNvPicPr>
          <p:nvPr/>
        </p:nvPicPr>
        <p:blipFill>
          <a:blip r:embed="rId8"/>
          <a:srcRect/>
          <a:stretch>
            <a:fillRect/>
          </a:stretch>
        </p:blipFill>
        <p:spPr bwMode="auto">
          <a:xfrm>
            <a:off x="5562600" y="5029201"/>
            <a:ext cx="495300" cy="438151"/>
          </a:xfrm>
          <a:prstGeom prst="rect">
            <a:avLst/>
          </a:prstGeom>
          <a:noFill/>
          <a:ln w="9525">
            <a:noFill/>
            <a:miter lim="800000"/>
            <a:headEnd/>
            <a:tailEnd/>
          </a:ln>
        </p:spPr>
      </p:pic>
      <p:pic>
        <p:nvPicPr>
          <p:cNvPr id="62" name="Picture 11" descr="SPARKLES"/>
          <p:cNvPicPr>
            <a:picLocks noChangeAspect="1" noChangeArrowheads="1" noCrop="1"/>
          </p:cNvPicPr>
          <p:nvPr/>
        </p:nvPicPr>
        <p:blipFill>
          <a:blip r:embed="rId7"/>
          <a:srcRect/>
          <a:stretch>
            <a:fillRect/>
          </a:stretch>
        </p:blipFill>
        <p:spPr bwMode="auto">
          <a:xfrm>
            <a:off x="4343402" y="5638800"/>
            <a:ext cx="612775" cy="619125"/>
          </a:xfrm>
          <a:prstGeom prst="rect">
            <a:avLst/>
          </a:prstGeom>
          <a:noFill/>
          <a:ln w="9525">
            <a:noFill/>
            <a:miter lim="800000"/>
            <a:headEnd/>
            <a:tailEnd/>
          </a:ln>
        </p:spPr>
      </p:pic>
      <p:pic>
        <p:nvPicPr>
          <p:cNvPr id="63" name="Picture 13" descr="SPARKLES"/>
          <p:cNvPicPr>
            <a:picLocks noChangeAspect="1" noChangeArrowheads="1" noCrop="1"/>
          </p:cNvPicPr>
          <p:nvPr/>
        </p:nvPicPr>
        <p:blipFill>
          <a:blip r:embed="rId7"/>
          <a:srcRect/>
          <a:stretch>
            <a:fillRect/>
          </a:stretch>
        </p:blipFill>
        <p:spPr bwMode="auto">
          <a:xfrm>
            <a:off x="533402" y="4876800"/>
            <a:ext cx="612775" cy="619125"/>
          </a:xfrm>
          <a:prstGeom prst="rect">
            <a:avLst/>
          </a:prstGeom>
          <a:noFill/>
          <a:ln w="9525">
            <a:noFill/>
            <a:miter lim="800000"/>
            <a:headEnd/>
            <a:tailEnd/>
          </a:ln>
        </p:spPr>
      </p:pic>
      <p:pic>
        <p:nvPicPr>
          <p:cNvPr id="64" name="Picture 14" descr="SPARKLES"/>
          <p:cNvPicPr>
            <a:picLocks noChangeAspect="1" noChangeArrowheads="1" noCrop="1"/>
          </p:cNvPicPr>
          <p:nvPr/>
        </p:nvPicPr>
        <p:blipFill>
          <a:blip r:embed="rId7"/>
          <a:srcRect/>
          <a:stretch>
            <a:fillRect/>
          </a:stretch>
        </p:blipFill>
        <p:spPr bwMode="auto">
          <a:xfrm>
            <a:off x="7162802" y="5715000"/>
            <a:ext cx="612775" cy="619125"/>
          </a:xfrm>
          <a:prstGeom prst="rect">
            <a:avLst/>
          </a:prstGeom>
          <a:noFill/>
          <a:ln w="9525">
            <a:noFill/>
            <a:miter lim="800000"/>
            <a:headEnd/>
            <a:tailEnd/>
          </a:ln>
        </p:spPr>
      </p:pic>
      <p:pic>
        <p:nvPicPr>
          <p:cNvPr id="65" name="Picture 16" descr="SPARKLES"/>
          <p:cNvPicPr>
            <a:picLocks noChangeAspect="1" noChangeArrowheads="1" noCrop="1"/>
          </p:cNvPicPr>
          <p:nvPr/>
        </p:nvPicPr>
        <p:blipFill>
          <a:blip r:embed="rId7"/>
          <a:srcRect/>
          <a:stretch>
            <a:fillRect/>
          </a:stretch>
        </p:blipFill>
        <p:spPr bwMode="auto">
          <a:xfrm>
            <a:off x="2057402" y="3352800"/>
            <a:ext cx="612775" cy="619125"/>
          </a:xfrm>
          <a:prstGeom prst="rect">
            <a:avLst/>
          </a:prstGeom>
          <a:noFill/>
          <a:ln w="9525">
            <a:noFill/>
            <a:miter lim="800000"/>
            <a:headEnd/>
            <a:tailEnd/>
          </a:ln>
        </p:spPr>
      </p:pic>
      <p:pic>
        <p:nvPicPr>
          <p:cNvPr id="66" name="Picture 20" descr="SPARKLES"/>
          <p:cNvPicPr>
            <a:picLocks noChangeAspect="1" noChangeArrowheads="1" noCrop="1"/>
          </p:cNvPicPr>
          <p:nvPr/>
        </p:nvPicPr>
        <p:blipFill>
          <a:blip r:embed="rId7"/>
          <a:srcRect/>
          <a:stretch>
            <a:fillRect/>
          </a:stretch>
        </p:blipFill>
        <p:spPr bwMode="auto">
          <a:xfrm>
            <a:off x="8153402" y="3124200"/>
            <a:ext cx="612775" cy="619125"/>
          </a:xfrm>
          <a:prstGeom prst="rect">
            <a:avLst/>
          </a:prstGeom>
          <a:noFill/>
          <a:ln w="9525">
            <a:noFill/>
            <a:miter lim="800000"/>
            <a:headEnd/>
            <a:tailEnd/>
          </a:ln>
        </p:spPr>
      </p:pic>
      <p:pic>
        <p:nvPicPr>
          <p:cNvPr id="67" name="Picture 22" descr="SPARKLES"/>
          <p:cNvPicPr>
            <a:picLocks noChangeAspect="1" noChangeArrowheads="1" noCrop="1"/>
          </p:cNvPicPr>
          <p:nvPr/>
        </p:nvPicPr>
        <p:blipFill>
          <a:blip r:embed="rId7"/>
          <a:srcRect/>
          <a:stretch>
            <a:fillRect/>
          </a:stretch>
        </p:blipFill>
        <p:spPr bwMode="auto">
          <a:xfrm>
            <a:off x="5943601" y="1981200"/>
            <a:ext cx="612775" cy="619125"/>
          </a:xfrm>
          <a:prstGeom prst="rect">
            <a:avLst/>
          </a:prstGeom>
          <a:noFill/>
          <a:ln w="9525">
            <a:noFill/>
            <a:miter lim="800000"/>
            <a:headEnd/>
            <a:tailEnd/>
          </a:ln>
        </p:spPr>
      </p:pic>
      <p:pic>
        <p:nvPicPr>
          <p:cNvPr id="68" name="Picture 23" descr="SPARKLES"/>
          <p:cNvPicPr>
            <a:picLocks noChangeAspect="1" noChangeArrowheads="1" noCrop="1"/>
          </p:cNvPicPr>
          <p:nvPr/>
        </p:nvPicPr>
        <p:blipFill>
          <a:blip r:embed="rId7"/>
          <a:srcRect/>
          <a:stretch>
            <a:fillRect/>
          </a:stretch>
        </p:blipFill>
        <p:spPr bwMode="auto">
          <a:xfrm>
            <a:off x="6934202" y="6162675"/>
            <a:ext cx="612775" cy="619125"/>
          </a:xfrm>
          <a:prstGeom prst="rect">
            <a:avLst/>
          </a:prstGeom>
          <a:noFill/>
          <a:ln w="9525">
            <a:noFill/>
            <a:miter lim="800000"/>
            <a:headEnd/>
            <a:tailEnd/>
          </a:ln>
        </p:spPr>
      </p:pic>
      <p:pic>
        <p:nvPicPr>
          <p:cNvPr id="69" name="Picture 19" descr="stars"/>
          <p:cNvPicPr>
            <a:picLocks noChangeAspect="1" noChangeArrowheads="1" noCrop="1"/>
          </p:cNvPicPr>
          <p:nvPr/>
        </p:nvPicPr>
        <p:blipFill>
          <a:blip r:embed="rId8"/>
          <a:srcRect/>
          <a:stretch>
            <a:fillRect/>
          </a:stretch>
        </p:blipFill>
        <p:spPr bwMode="auto">
          <a:xfrm>
            <a:off x="838200" y="6096001"/>
            <a:ext cx="495300" cy="438151"/>
          </a:xfrm>
          <a:prstGeom prst="rect">
            <a:avLst/>
          </a:prstGeom>
          <a:noFill/>
          <a:ln w="9525">
            <a:noFill/>
            <a:miter lim="800000"/>
            <a:headEnd/>
            <a:tailEnd/>
          </a:ln>
        </p:spPr>
      </p:pic>
      <p:pic>
        <p:nvPicPr>
          <p:cNvPr id="70" name="Picture 17" descr="stars"/>
          <p:cNvPicPr>
            <a:picLocks noChangeAspect="1" noChangeArrowheads="1" noCrop="1"/>
          </p:cNvPicPr>
          <p:nvPr/>
        </p:nvPicPr>
        <p:blipFill>
          <a:blip r:embed="rId8"/>
          <a:srcRect/>
          <a:stretch>
            <a:fillRect/>
          </a:stretch>
        </p:blipFill>
        <p:spPr bwMode="auto">
          <a:xfrm>
            <a:off x="990600" y="2286001"/>
            <a:ext cx="495300" cy="438151"/>
          </a:xfrm>
          <a:prstGeom prst="rect">
            <a:avLst/>
          </a:prstGeom>
          <a:noFill/>
          <a:ln w="9525">
            <a:noFill/>
            <a:miter lim="800000"/>
            <a:headEnd/>
            <a:tailEnd/>
          </a:ln>
        </p:spPr>
      </p:pic>
      <p:pic>
        <p:nvPicPr>
          <p:cNvPr id="71" name="Picture 18" descr="stars"/>
          <p:cNvPicPr>
            <a:picLocks noChangeAspect="1" noChangeArrowheads="1" noCrop="1"/>
          </p:cNvPicPr>
          <p:nvPr/>
        </p:nvPicPr>
        <p:blipFill>
          <a:blip r:embed="rId8"/>
          <a:srcRect/>
          <a:stretch>
            <a:fillRect/>
          </a:stretch>
        </p:blipFill>
        <p:spPr bwMode="auto">
          <a:xfrm>
            <a:off x="2628900" y="5486401"/>
            <a:ext cx="495300" cy="438151"/>
          </a:xfrm>
          <a:prstGeom prst="rect">
            <a:avLst/>
          </a:prstGeom>
          <a:noFill/>
          <a:ln w="9525">
            <a:noFill/>
            <a:miter lim="800000"/>
            <a:headEnd/>
            <a:tailEnd/>
          </a:ln>
        </p:spPr>
      </p:pic>
      <p:pic>
        <p:nvPicPr>
          <p:cNvPr id="72" name="Picture 21" descr="stars"/>
          <p:cNvPicPr>
            <a:picLocks noChangeAspect="1" noChangeArrowheads="1" noCrop="1"/>
          </p:cNvPicPr>
          <p:nvPr/>
        </p:nvPicPr>
        <p:blipFill>
          <a:blip r:embed="rId8"/>
          <a:srcRect/>
          <a:stretch>
            <a:fillRect/>
          </a:stretch>
        </p:blipFill>
        <p:spPr bwMode="auto">
          <a:xfrm>
            <a:off x="4648200" y="4800601"/>
            <a:ext cx="495300" cy="4381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ppt_x</p:attrName>
                                        </p:attrNameLst>
                                      </p:cBhvr>
                                      <p:tavLst>
                                        <p:tav tm="0">
                                          <p:val>
                                            <p:strVal val="#ppt_x-.2"/>
                                          </p:val>
                                        </p:tav>
                                        <p:tav tm="100000">
                                          <p:val>
                                            <p:strVal val="#ppt_x"/>
                                          </p:val>
                                        </p:tav>
                                      </p:tavLst>
                                    </p:anim>
                                    <p:anim calcmode="lin" valueType="num">
                                      <p:cBhvr>
                                        <p:cTn id="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10" presetID="29"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ppt_x</p:attrName>
                                        </p:attrNameLst>
                                      </p:cBhvr>
                                      <p:tavLst>
                                        <p:tav tm="0">
                                          <p:val>
                                            <p:strVal val="#ppt_x-.2"/>
                                          </p:val>
                                        </p:tav>
                                        <p:tav tm="100000">
                                          <p:val>
                                            <p:strVal val="#ppt_x"/>
                                          </p:val>
                                        </p:tav>
                                      </p:tavLst>
                                    </p:anim>
                                    <p:anim calcmode="lin" valueType="num">
                                      <p:cBhvr>
                                        <p:cTn id="13"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0"/>
                                        </p:tgtEl>
                                      </p:cBhvr>
                                    </p:animEffect>
                                  </p:childTnLst>
                                </p:cTn>
                              </p:par>
                              <p:par>
                                <p:cTn id="15" presetID="29"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ppt_x</p:attrName>
                                        </p:attrNameLst>
                                      </p:cBhvr>
                                      <p:tavLst>
                                        <p:tav tm="0">
                                          <p:val>
                                            <p:strVal val="#ppt_x-.2"/>
                                          </p:val>
                                        </p:tav>
                                        <p:tav tm="100000">
                                          <p:val>
                                            <p:strVal val="#ppt_x"/>
                                          </p:val>
                                        </p:tav>
                                      </p:tavLst>
                                    </p:anim>
                                    <p:anim calcmode="lin" valueType="num">
                                      <p:cBhvr>
                                        <p:cTn id="18"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6"/>
                                        </p:tgtEl>
                                      </p:cBhvr>
                                    </p:animEffect>
                                  </p:childTnLst>
                                </p:cTn>
                              </p:par>
                              <p:par>
                                <p:cTn id="20" presetID="29"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1000" fill="hold"/>
                                        <p:tgtEl>
                                          <p:spTgt spid="29"/>
                                        </p:tgtEl>
                                        <p:attrNameLst>
                                          <p:attrName>ppt_x</p:attrName>
                                        </p:attrNameLst>
                                      </p:cBhvr>
                                      <p:tavLst>
                                        <p:tav tm="0">
                                          <p:val>
                                            <p:strVal val="#ppt_x-.2"/>
                                          </p:val>
                                        </p:tav>
                                        <p:tav tm="100000">
                                          <p:val>
                                            <p:strVal val="#ppt_x"/>
                                          </p:val>
                                        </p:tav>
                                      </p:tavLst>
                                    </p:anim>
                                    <p:anim calcmode="lin" valueType="num">
                                      <p:cBhvr>
                                        <p:cTn id="23"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9"/>
                                        </p:tgtEl>
                                      </p:cBhvr>
                                    </p:animEffect>
                                  </p:childTnLst>
                                </p:cTn>
                              </p:par>
                              <p:par>
                                <p:cTn id="25" presetID="29"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1000" fill="hold"/>
                                        <p:tgtEl>
                                          <p:spTgt spid="22"/>
                                        </p:tgtEl>
                                        <p:attrNameLst>
                                          <p:attrName>ppt_x</p:attrName>
                                        </p:attrNameLst>
                                      </p:cBhvr>
                                      <p:tavLst>
                                        <p:tav tm="0">
                                          <p:val>
                                            <p:strVal val="#ppt_x-.2"/>
                                          </p:val>
                                        </p:tav>
                                        <p:tav tm="100000">
                                          <p:val>
                                            <p:strVal val="#ppt_x"/>
                                          </p:val>
                                        </p:tav>
                                      </p:tavLst>
                                    </p:anim>
                                    <p:anim calcmode="lin" valueType="num">
                                      <p:cBhvr>
                                        <p:cTn id="2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29" dur="1000"/>
                                        <p:tgtEl>
                                          <p:spTgt spid="22"/>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55"/>
                                        </p:tgtEl>
                                        <p:attrNameLst>
                                          <p:attrName>style.visibility</p:attrName>
                                        </p:attrNameLst>
                                      </p:cBhvr>
                                      <p:to>
                                        <p:strVal val="visible"/>
                                      </p:to>
                                    </p:set>
                                    <p:anim calcmode="lin" valueType="num">
                                      <p:cBhvr>
                                        <p:cTn id="32" dur="1000" fill="hold"/>
                                        <p:tgtEl>
                                          <p:spTgt spid="55"/>
                                        </p:tgtEl>
                                        <p:attrNameLst>
                                          <p:attrName>ppt_x</p:attrName>
                                        </p:attrNameLst>
                                      </p:cBhvr>
                                      <p:tavLst>
                                        <p:tav tm="0">
                                          <p:val>
                                            <p:strVal val="#ppt_x-.2"/>
                                          </p:val>
                                        </p:tav>
                                        <p:tav tm="100000">
                                          <p:val>
                                            <p:strVal val="#ppt_x"/>
                                          </p:val>
                                        </p:tav>
                                      </p:tavLst>
                                    </p:anim>
                                    <p:anim calcmode="lin" valueType="num">
                                      <p:cBhvr>
                                        <p:cTn id="33" dur="1000" fill="hold"/>
                                        <p:tgtEl>
                                          <p:spTgt spid="55"/>
                                        </p:tgtEl>
                                        <p:attrNameLst>
                                          <p:attrName>ppt_y</p:attrName>
                                        </p:attrNameLst>
                                      </p:cBhvr>
                                      <p:tavLst>
                                        <p:tav tm="0">
                                          <p:val>
                                            <p:strVal val="#ppt_y"/>
                                          </p:val>
                                        </p:tav>
                                        <p:tav tm="100000">
                                          <p:val>
                                            <p:strVal val="#ppt_y"/>
                                          </p:val>
                                        </p:tav>
                                      </p:tavLst>
                                    </p:anim>
                                    <p:animEffect transition="in" filter="wipe(right)" prLst="gradientSize: 0.1">
                                      <p:cBhvr>
                                        <p:cTn id="34" dur="1000"/>
                                        <p:tgtEl>
                                          <p:spTgt spid="55"/>
                                        </p:tgtEl>
                                      </p:cBhvr>
                                    </p:animEffect>
                                  </p:childTnLst>
                                </p:cTn>
                              </p:par>
                              <p:par>
                                <p:cTn id="35" presetID="29"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1000" fill="hold"/>
                                        <p:tgtEl>
                                          <p:spTgt spid="36"/>
                                        </p:tgtEl>
                                        <p:attrNameLst>
                                          <p:attrName>ppt_x</p:attrName>
                                        </p:attrNameLst>
                                      </p:cBhvr>
                                      <p:tavLst>
                                        <p:tav tm="0">
                                          <p:val>
                                            <p:strVal val="#ppt_x-.2"/>
                                          </p:val>
                                        </p:tav>
                                        <p:tav tm="100000">
                                          <p:val>
                                            <p:strVal val="#ppt_x"/>
                                          </p:val>
                                        </p:tav>
                                      </p:tavLst>
                                    </p:anim>
                                    <p:anim calcmode="lin" valueType="num">
                                      <p:cBhvr>
                                        <p:cTn id="38"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39" dur="1000"/>
                                        <p:tgtEl>
                                          <p:spTgt spid="36"/>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p:cTn id="42" dur="1000" fill="hold"/>
                                        <p:tgtEl>
                                          <p:spTgt spid="32"/>
                                        </p:tgtEl>
                                        <p:attrNameLst>
                                          <p:attrName>ppt_x</p:attrName>
                                        </p:attrNameLst>
                                      </p:cBhvr>
                                      <p:tavLst>
                                        <p:tav tm="0">
                                          <p:val>
                                            <p:strVal val="#ppt_x-.2"/>
                                          </p:val>
                                        </p:tav>
                                        <p:tav tm="100000">
                                          <p:val>
                                            <p:strVal val="#ppt_x"/>
                                          </p:val>
                                        </p:tav>
                                      </p:tavLst>
                                    </p:anim>
                                    <p:anim calcmode="lin" valueType="num">
                                      <p:cBhvr>
                                        <p:cTn id="43"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2"/>
                                        </p:tgtEl>
                                      </p:cBhvr>
                                    </p:animEffect>
                                  </p:childTnLst>
                                </p:cTn>
                              </p:par>
                              <p:par>
                                <p:cTn id="45" presetID="29"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p:cTn id="47" dur="1000" fill="hold"/>
                                        <p:tgtEl>
                                          <p:spTgt spid="34"/>
                                        </p:tgtEl>
                                        <p:attrNameLst>
                                          <p:attrName>ppt_x</p:attrName>
                                        </p:attrNameLst>
                                      </p:cBhvr>
                                      <p:tavLst>
                                        <p:tav tm="0">
                                          <p:val>
                                            <p:strVal val="#ppt_x-.2"/>
                                          </p:val>
                                        </p:tav>
                                        <p:tav tm="100000">
                                          <p:val>
                                            <p:strVal val="#ppt_x"/>
                                          </p:val>
                                        </p:tav>
                                      </p:tavLst>
                                    </p:anim>
                                    <p:anim calcmode="lin" valueType="num">
                                      <p:cBhvr>
                                        <p:cTn id="48"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49" dur="1000"/>
                                        <p:tgtEl>
                                          <p:spTgt spid="34"/>
                                        </p:tgtEl>
                                      </p:cBhvr>
                                    </p:animEffect>
                                  </p:childTnLst>
                                </p:cTn>
                              </p:par>
                              <p:par>
                                <p:cTn id="50" presetID="29" presetClass="entr" presetSubtype="0" fill="hold" nodeType="withEffect">
                                  <p:stCondLst>
                                    <p:cond delay="0"/>
                                  </p:stCondLst>
                                  <p:childTnLst>
                                    <p:set>
                                      <p:cBhvr>
                                        <p:cTn id="51" dur="1" fill="hold">
                                          <p:stCondLst>
                                            <p:cond delay="0"/>
                                          </p:stCondLst>
                                        </p:cTn>
                                        <p:tgtEl>
                                          <p:spTgt spid="41"/>
                                        </p:tgtEl>
                                        <p:attrNameLst>
                                          <p:attrName>style.visibility</p:attrName>
                                        </p:attrNameLst>
                                      </p:cBhvr>
                                      <p:to>
                                        <p:strVal val="visible"/>
                                      </p:to>
                                    </p:set>
                                    <p:anim calcmode="lin" valueType="num">
                                      <p:cBhvr>
                                        <p:cTn id="52" dur="1000" fill="hold"/>
                                        <p:tgtEl>
                                          <p:spTgt spid="41"/>
                                        </p:tgtEl>
                                        <p:attrNameLst>
                                          <p:attrName>ppt_x</p:attrName>
                                        </p:attrNameLst>
                                      </p:cBhvr>
                                      <p:tavLst>
                                        <p:tav tm="0">
                                          <p:val>
                                            <p:strVal val="#ppt_x-.2"/>
                                          </p:val>
                                        </p:tav>
                                        <p:tav tm="100000">
                                          <p:val>
                                            <p:strVal val="#ppt_x"/>
                                          </p:val>
                                        </p:tav>
                                      </p:tavLst>
                                    </p:anim>
                                    <p:anim calcmode="lin" valueType="num">
                                      <p:cBhvr>
                                        <p:cTn id="53"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54" dur="1000"/>
                                        <p:tgtEl>
                                          <p:spTgt spid="41"/>
                                        </p:tgtEl>
                                      </p:cBhvr>
                                    </p:animEffect>
                                  </p:childTnLst>
                                </p:cTn>
                              </p:par>
                              <p:par>
                                <p:cTn id="55" presetID="29"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p:cTn id="57" dur="1000" fill="hold"/>
                                        <p:tgtEl>
                                          <p:spTgt spid="33"/>
                                        </p:tgtEl>
                                        <p:attrNameLst>
                                          <p:attrName>ppt_x</p:attrName>
                                        </p:attrNameLst>
                                      </p:cBhvr>
                                      <p:tavLst>
                                        <p:tav tm="0">
                                          <p:val>
                                            <p:strVal val="#ppt_x-.2"/>
                                          </p:val>
                                        </p:tav>
                                        <p:tav tm="100000">
                                          <p:val>
                                            <p:strVal val="#ppt_x"/>
                                          </p:val>
                                        </p:tav>
                                      </p:tavLst>
                                    </p:anim>
                                    <p:anim calcmode="lin" valueType="num">
                                      <p:cBhvr>
                                        <p:cTn id="58"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59" dur="1000"/>
                                        <p:tgtEl>
                                          <p:spTgt spid="33"/>
                                        </p:tgtEl>
                                      </p:cBhvr>
                                    </p:animEffect>
                                  </p:childTnLst>
                                </p:cTn>
                              </p:par>
                              <p:par>
                                <p:cTn id="60" presetID="29" presetClass="entr" presetSubtype="0" fill="hold" grpId="0" nodeType="withEffect">
                                  <p:stCondLst>
                                    <p:cond delay="0"/>
                                  </p:stCondLst>
                                  <p:childTnLst>
                                    <p:set>
                                      <p:cBhvr>
                                        <p:cTn id="61" dur="1" fill="hold">
                                          <p:stCondLst>
                                            <p:cond delay="0"/>
                                          </p:stCondLst>
                                        </p:cTn>
                                        <p:tgtEl>
                                          <p:spTgt spid="40"/>
                                        </p:tgtEl>
                                        <p:attrNameLst>
                                          <p:attrName>style.visibility</p:attrName>
                                        </p:attrNameLst>
                                      </p:cBhvr>
                                      <p:to>
                                        <p:strVal val="visible"/>
                                      </p:to>
                                    </p:set>
                                    <p:anim calcmode="lin" valueType="num">
                                      <p:cBhvr>
                                        <p:cTn id="62" dur="1000" fill="hold"/>
                                        <p:tgtEl>
                                          <p:spTgt spid="40"/>
                                        </p:tgtEl>
                                        <p:attrNameLst>
                                          <p:attrName>ppt_x</p:attrName>
                                        </p:attrNameLst>
                                      </p:cBhvr>
                                      <p:tavLst>
                                        <p:tav tm="0">
                                          <p:val>
                                            <p:strVal val="#ppt_x-.2"/>
                                          </p:val>
                                        </p:tav>
                                        <p:tav tm="100000">
                                          <p:val>
                                            <p:strVal val="#ppt_x"/>
                                          </p:val>
                                        </p:tav>
                                      </p:tavLst>
                                    </p:anim>
                                    <p:anim calcmode="lin" valueType="num">
                                      <p:cBhvr>
                                        <p:cTn id="63"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64" dur="1000"/>
                                        <p:tgtEl>
                                          <p:spTgt spid="40"/>
                                        </p:tgtEl>
                                      </p:cBhvr>
                                    </p:animEffect>
                                  </p:childTnLst>
                                </p:cTn>
                              </p:par>
                              <p:par>
                                <p:cTn id="65" presetID="29" presetClass="entr" presetSubtype="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p:cTn id="67" dur="1000" fill="hold"/>
                                        <p:tgtEl>
                                          <p:spTgt spid="31"/>
                                        </p:tgtEl>
                                        <p:attrNameLst>
                                          <p:attrName>ppt_x</p:attrName>
                                        </p:attrNameLst>
                                      </p:cBhvr>
                                      <p:tavLst>
                                        <p:tav tm="0">
                                          <p:val>
                                            <p:strVal val="#ppt_x-.2"/>
                                          </p:val>
                                        </p:tav>
                                        <p:tav tm="100000">
                                          <p:val>
                                            <p:strVal val="#ppt_x"/>
                                          </p:val>
                                        </p:tav>
                                      </p:tavLst>
                                    </p:anim>
                                    <p:anim calcmode="lin" valueType="num">
                                      <p:cBhvr>
                                        <p:cTn id="68" dur="1000" fill="hold"/>
                                        <p:tgtEl>
                                          <p:spTgt spid="31"/>
                                        </p:tgtEl>
                                        <p:attrNameLst>
                                          <p:attrName>ppt_y</p:attrName>
                                        </p:attrNameLst>
                                      </p:cBhvr>
                                      <p:tavLst>
                                        <p:tav tm="0">
                                          <p:val>
                                            <p:strVal val="#ppt_y"/>
                                          </p:val>
                                        </p:tav>
                                        <p:tav tm="100000">
                                          <p:val>
                                            <p:strVal val="#ppt_y"/>
                                          </p:val>
                                        </p:tav>
                                      </p:tavLst>
                                    </p:anim>
                                    <p:animEffect transition="in" filter="wipe(right)" prLst="gradientSize: 0.1">
                                      <p:cBhvr>
                                        <p:cTn id="69" dur="1000"/>
                                        <p:tgtEl>
                                          <p:spTgt spid="31"/>
                                        </p:tgtEl>
                                      </p:cBhvr>
                                    </p:animEffect>
                                  </p:childTnLst>
                                </p:cTn>
                              </p:par>
                              <p:par>
                                <p:cTn id="70" presetID="29" presetClass="entr" presetSubtype="0" fill="hold" nodeType="withEffect">
                                  <p:stCondLst>
                                    <p:cond delay="0"/>
                                  </p:stCondLst>
                                  <p:childTnLst>
                                    <p:set>
                                      <p:cBhvr>
                                        <p:cTn id="71" dur="1" fill="hold">
                                          <p:stCondLst>
                                            <p:cond delay="0"/>
                                          </p:stCondLst>
                                        </p:cTn>
                                        <p:tgtEl>
                                          <p:spTgt spid="45"/>
                                        </p:tgtEl>
                                        <p:attrNameLst>
                                          <p:attrName>style.visibility</p:attrName>
                                        </p:attrNameLst>
                                      </p:cBhvr>
                                      <p:to>
                                        <p:strVal val="visible"/>
                                      </p:to>
                                    </p:set>
                                    <p:anim calcmode="lin" valueType="num">
                                      <p:cBhvr>
                                        <p:cTn id="72" dur="1000" fill="hold"/>
                                        <p:tgtEl>
                                          <p:spTgt spid="45"/>
                                        </p:tgtEl>
                                        <p:attrNameLst>
                                          <p:attrName>ppt_x</p:attrName>
                                        </p:attrNameLst>
                                      </p:cBhvr>
                                      <p:tavLst>
                                        <p:tav tm="0">
                                          <p:val>
                                            <p:strVal val="#ppt_x-.2"/>
                                          </p:val>
                                        </p:tav>
                                        <p:tav tm="100000">
                                          <p:val>
                                            <p:strVal val="#ppt_x"/>
                                          </p:val>
                                        </p:tav>
                                      </p:tavLst>
                                    </p:anim>
                                    <p:anim calcmode="lin" valueType="num">
                                      <p:cBhvr>
                                        <p:cTn id="73"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74" dur="1000"/>
                                        <p:tgtEl>
                                          <p:spTgt spid="45"/>
                                        </p:tgtEl>
                                      </p:cBhvr>
                                    </p:animEffect>
                                  </p:childTnLst>
                                </p:cTn>
                              </p:par>
                              <p:par>
                                <p:cTn id="75" presetID="29" presetClass="entr" presetSubtype="0" fill="hold" grpId="0" nodeType="withEffect">
                                  <p:stCondLst>
                                    <p:cond delay="0"/>
                                  </p:stCondLst>
                                  <p:childTnLst>
                                    <p:set>
                                      <p:cBhvr>
                                        <p:cTn id="76" dur="1" fill="hold">
                                          <p:stCondLst>
                                            <p:cond delay="0"/>
                                          </p:stCondLst>
                                        </p:cTn>
                                        <p:tgtEl>
                                          <p:spTgt spid="44"/>
                                        </p:tgtEl>
                                        <p:attrNameLst>
                                          <p:attrName>style.visibility</p:attrName>
                                        </p:attrNameLst>
                                      </p:cBhvr>
                                      <p:to>
                                        <p:strVal val="visible"/>
                                      </p:to>
                                    </p:set>
                                    <p:anim calcmode="lin" valueType="num">
                                      <p:cBhvr>
                                        <p:cTn id="77" dur="1000" fill="hold"/>
                                        <p:tgtEl>
                                          <p:spTgt spid="44"/>
                                        </p:tgtEl>
                                        <p:attrNameLst>
                                          <p:attrName>ppt_x</p:attrName>
                                        </p:attrNameLst>
                                      </p:cBhvr>
                                      <p:tavLst>
                                        <p:tav tm="0">
                                          <p:val>
                                            <p:strVal val="#ppt_x-.2"/>
                                          </p:val>
                                        </p:tav>
                                        <p:tav tm="100000">
                                          <p:val>
                                            <p:strVal val="#ppt_x"/>
                                          </p:val>
                                        </p:tav>
                                      </p:tavLst>
                                    </p:anim>
                                    <p:anim calcmode="lin" valueType="num">
                                      <p:cBhvr>
                                        <p:cTn id="78"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79" dur="1000"/>
                                        <p:tgtEl>
                                          <p:spTgt spid="44"/>
                                        </p:tgtEl>
                                      </p:cBhvr>
                                    </p:animEffect>
                                  </p:childTnLst>
                                </p:cTn>
                              </p:par>
                              <p:par>
                                <p:cTn id="80" presetID="29" presetClass="entr" presetSubtype="0" fill="hold" grpId="0" nodeType="withEffect">
                                  <p:stCondLst>
                                    <p:cond delay="0"/>
                                  </p:stCondLst>
                                  <p:childTnLst>
                                    <p:set>
                                      <p:cBhvr>
                                        <p:cTn id="81" dur="1" fill="hold">
                                          <p:stCondLst>
                                            <p:cond delay="0"/>
                                          </p:stCondLst>
                                        </p:cTn>
                                        <p:tgtEl>
                                          <p:spTgt spid="50"/>
                                        </p:tgtEl>
                                        <p:attrNameLst>
                                          <p:attrName>style.visibility</p:attrName>
                                        </p:attrNameLst>
                                      </p:cBhvr>
                                      <p:to>
                                        <p:strVal val="visible"/>
                                      </p:to>
                                    </p:set>
                                    <p:anim calcmode="lin" valueType="num">
                                      <p:cBhvr>
                                        <p:cTn id="82" dur="1000" fill="hold"/>
                                        <p:tgtEl>
                                          <p:spTgt spid="50"/>
                                        </p:tgtEl>
                                        <p:attrNameLst>
                                          <p:attrName>ppt_x</p:attrName>
                                        </p:attrNameLst>
                                      </p:cBhvr>
                                      <p:tavLst>
                                        <p:tav tm="0">
                                          <p:val>
                                            <p:strVal val="#ppt_x-.2"/>
                                          </p:val>
                                        </p:tav>
                                        <p:tav tm="100000">
                                          <p:val>
                                            <p:strVal val="#ppt_x"/>
                                          </p:val>
                                        </p:tav>
                                      </p:tavLst>
                                    </p:anim>
                                    <p:anim calcmode="lin" valueType="num">
                                      <p:cBhvr>
                                        <p:cTn id="83" dur="1000" fill="hold"/>
                                        <p:tgtEl>
                                          <p:spTgt spid="50"/>
                                        </p:tgtEl>
                                        <p:attrNameLst>
                                          <p:attrName>ppt_y</p:attrName>
                                        </p:attrNameLst>
                                      </p:cBhvr>
                                      <p:tavLst>
                                        <p:tav tm="0">
                                          <p:val>
                                            <p:strVal val="#ppt_y"/>
                                          </p:val>
                                        </p:tav>
                                        <p:tav tm="100000">
                                          <p:val>
                                            <p:strVal val="#ppt_y"/>
                                          </p:val>
                                        </p:tav>
                                      </p:tavLst>
                                    </p:anim>
                                    <p:animEffect transition="in" filter="wipe(right)" prLst="gradientSize: 0.1">
                                      <p:cBhvr>
                                        <p:cTn id="84" dur="1000"/>
                                        <p:tgtEl>
                                          <p:spTgt spid="50"/>
                                        </p:tgtEl>
                                      </p:cBhvr>
                                    </p:animEffect>
                                  </p:childTnLst>
                                </p:cTn>
                              </p:par>
                              <p:par>
                                <p:cTn id="85" presetID="29" presetClass="entr" presetSubtype="0" fill="hold" nodeType="withEffect">
                                  <p:stCondLst>
                                    <p:cond delay="0"/>
                                  </p:stCondLst>
                                  <p:childTnLst>
                                    <p:set>
                                      <p:cBhvr>
                                        <p:cTn id="86" dur="1" fill="hold">
                                          <p:stCondLst>
                                            <p:cond delay="0"/>
                                          </p:stCondLst>
                                        </p:cTn>
                                        <p:tgtEl>
                                          <p:spTgt spid="51"/>
                                        </p:tgtEl>
                                        <p:attrNameLst>
                                          <p:attrName>style.visibility</p:attrName>
                                        </p:attrNameLst>
                                      </p:cBhvr>
                                      <p:to>
                                        <p:strVal val="visible"/>
                                      </p:to>
                                    </p:set>
                                    <p:anim calcmode="lin" valueType="num">
                                      <p:cBhvr>
                                        <p:cTn id="87" dur="1000" fill="hold"/>
                                        <p:tgtEl>
                                          <p:spTgt spid="51"/>
                                        </p:tgtEl>
                                        <p:attrNameLst>
                                          <p:attrName>ppt_x</p:attrName>
                                        </p:attrNameLst>
                                      </p:cBhvr>
                                      <p:tavLst>
                                        <p:tav tm="0">
                                          <p:val>
                                            <p:strVal val="#ppt_x-.2"/>
                                          </p:val>
                                        </p:tav>
                                        <p:tav tm="100000">
                                          <p:val>
                                            <p:strVal val="#ppt_x"/>
                                          </p:val>
                                        </p:tav>
                                      </p:tavLst>
                                    </p:anim>
                                    <p:anim calcmode="lin" valueType="num">
                                      <p:cBhvr>
                                        <p:cTn id="88" dur="1000" fill="hold"/>
                                        <p:tgtEl>
                                          <p:spTgt spid="51"/>
                                        </p:tgtEl>
                                        <p:attrNameLst>
                                          <p:attrName>ppt_y</p:attrName>
                                        </p:attrNameLst>
                                      </p:cBhvr>
                                      <p:tavLst>
                                        <p:tav tm="0">
                                          <p:val>
                                            <p:strVal val="#ppt_y"/>
                                          </p:val>
                                        </p:tav>
                                        <p:tav tm="100000">
                                          <p:val>
                                            <p:strVal val="#ppt_y"/>
                                          </p:val>
                                        </p:tav>
                                      </p:tavLst>
                                    </p:anim>
                                    <p:animEffect transition="in" filter="wipe(right)" prLst="gradientSize: 0.1">
                                      <p:cBhvr>
                                        <p:cTn id="89" dur="1000"/>
                                        <p:tgtEl>
                                          <p:spTgt spid="51"/>
                                        </p:tgtEl>
                                      </p:cBhvr>
                                    </p:animEffect>
                                  </p:childTnLst>
                                </p:cTn>
                              </p:par>
                              <p:par>
                                <p:cTn id="90" presetID="29" presetClass="entr" presetSubtype="0" fill="hold" grpId="0" nodeType="withEffect">
                                  <p:stCondLst>
                                    <p:cond delay="0"/>
                                  </p:stCondLst>
                                  <p:childTnLst>
                                    <p:set>
                                      <p:cBhvr>
                                        <p:cTn id="91" dur="1" fill="hold">
                                          <p:stCondLst>
                                            <p:cond delay="0"/>
                                          </p:stCondLst>
                                        </p:cTn>
                                        <p:tgtEl>
                                          <p:spTgt spid="30"/>
                                        </p:tgtEl>
                                        <p:attrNameLst>
                                          <p:attrName>style.visibility</p:attrName>
                                        </p:attrNameLst>
                                      </p:cBhvr>
                                      <p:to>
                                        <p:strVal val="visible"/>
                                      </p:to>
                                    </p:set>
                                    <p:anim calcmode="lin" valueType="num">
                                      <p:cBhvr>
                                        <p:cTn id="92" dur="1000" fill="hold"/>
                                        <p:tgtEl>
                                          <p:spTgt spid="30"/>
                                        </p:tgtEl>
                                        <p:attrNameLst>
                                          <p:attrName>ppt_x</p:attrName>
                                        </p:attrNameLst>
                                      </p:cBhvr>
                                      <p:tavLst>
                                        <p:tav tm="0">
                                          <p:val>
                                            <p:strVal val="#ppt_x-.2"/>
                                          </p:val>
                                        </p:tav>
                                        <p:tav tm="100000">
                                          <p:val>
                                            <p:strVal val="#ppt_x"/>
                                          </p:val>
                                        </p:tav>
                                      </p:tavLst>
                                    </p:anim>
                                    <p:anim calcmode="lin" valueType="num">
                                      <p:cBhvr>
                                        <p:cTn id="93" dur="1000" fill="hold"/>
                                        <p:tgtEl>
                                          <p:spTgt spid="30"/>
                                        </p:tgtEl>
                                        <p:attrNameLst>
                                          <p:attrName>ppt_y</p:attrName>
                                        </p:attrNameLst>
                                      </p:cBhvr>
                                      <p:tavLst>
                                        <p:tav tm="0">
                                          <p:val>
                                            <p:strVal val="#ppt_y"/>
                                          </p:val>
                                        </p:tav>
                                        <p:tav tm="100000">
                                          <p:val>
                                            <p:strVal val="#ppt_y"/>
                                          </p:val>
                                        </p:tav>
                                      </p:tavLst>
                                    </p:anim>
                                    <p:animEffect transition="in" filter="wipe(right)" prLst="gradientSize: 0.1">
                                      <p:cBhvr>
                                        <p:cTn id="94"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animBg="1"/>
      <p:bldP spid="40" grpId="0" animBg="1"/>
      <p:bldP spid="44" grpId="0" animBg="1"/>
      <p:bldP spid="50" grpId="0" animBg="1"/>
      <p:bldP spid="5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609600"/>
            <a:ext cx="8077200" cy="584775"/>
          </a:xfrm>
          <a:prstGeom prst="rect">
            <a:avLst/>
          </a:prstGeom>
        </p:spPr>
        <p:txBody>
          <a:bodyPr wrap="square">
            <a:spAutoFit/>
          </a:bodyPr>
          <a:lstStyle/>
          <a:p>
            <a:pPr algn="just"/>
            <a:r>
              <a:rPr lang="en-US" sz="3200" b="1" dirty="0" smtClean="0">
                <a:solidFill>
                  <a:srgbClr val="000099"/>
                </a:solidFill>
                <a:latin typeface="Times New Roman" pitchFamily="18" charset="0"/>
                <a:cs typeface="Times New Roman" pitchFamily="18" charset="0"/>
              </a:rPr>
              <a:t>    </a:t>
            </a:r>
            <a:r>
              <a:rPr lang="en-US" sz="3200" b="1" dirty="0" smtClean="0">
                <a:solidFill>
                  <a:srgbClr val="000099"/>
                </a:solidFill>
                <a:latin typeface="Times New Roman" pitchFamily="18" charset="0"/>
                <a:cs typeface="Times New Roman" pitchFamily="18" charset="0"/>
              </a:rPr>
              <a:t>2. </a:t>
            </a:r>
            <a:r>
              <a:rPr lang="en-US" sz="3200" b="1" dirty="0" err="1" smtClean="0">
                <a:solidFill>
                  <a:srgbClr val="000099"/>
                </a:solidFill>
                <a:latin typeface="Times New Roman" pitchFamily="18" charset="0"/>
                <a:cs typeface="Times New Roman" pitchFamily="18" charset="0"/>
              </a:rPr>
              <a:t>Chế</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độ</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phân</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biệt</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chủng</a:t>
            </a:r>
            <a:r>
              <a:rPr lang="en-US" sz="3200" b="1" dirty="0" smtClean="0">
                <a:solidFill>
                  <a:srgbClr val="000099"/>
                </a:solidFill>
                <a:latin typeface="Times New Roman" pitchFamily="18" charset="0"/>
                <a:cs typeface="Times New Roman" pitchFamily="18" charset="0"/>
              </a:rPr>
              <a:t> </a:t>
            </a:r>
            <a:r>
              <a:rPr lang="en-US" sz="3200" b="1" dirty="0" err="1" smtClean="0">
                <a:solidFill>
                  <a:srgbClr val="000099"/>
                </a:solidFill>
                <a:latin typeface="Times New Roman" pitchFamily="18" charset="0"/>
                <a:cs typeface="Times New Roman" pitchFamily="18" charset="0"/>
              </a:rPr>
              <a:t>tộc</a:t>
            </a:r>
            <a:r>
              <a:rPr lang="en-US" sz="3200" b="1" dirty="0" smtClean="0">
                <a:solidFill>
                  <a:srgbClr val="000099"/>
                </a:solidFill>
                <a:latin typeface="Times New Roman" pitchFamily="18" charset="0"/>
                <a:cs typeface="Times New Roman" pitchFamily="18" charset="0"/>
              </a:rPr>
              <a:t> (A-</a:t>
            </a:r>
            <a:r>
              <a:rPr lang="en-US" sz="3200" b="1" dirty="0" err="1" smtClean="0">
                <a:solidFill>
                  <a:srgbClr val="000099"/>
                </a:solidFill>
                <a:latin typeface="Times New Roman" pitchFamily="18" charset="0"/>
                <a:cs typeface="Times New Roman" pitchFamily="18" charset="0"/>
              </a:rPr>
              <a:t>pac</a:t>
            </a:r>
            <a:r>
              <a:rPr lang="en-US" sz="3200" b="1" dirty="0" smtClean="0">
                <a:solidFill>
                  <a:srgbClr val="000099"/>
                </a:solidFill>
                <a:latin typeface="Times New Roman" pitchFamily="18" charset="0"/>
                <a:cs typeface="Times New Roman" pitchFamily="18" charset="0"/>
              </a:rPr>
              <a:t>-</a:t>
            </a:r>
            <a:r>
              <a:rPr lang="en-US" sz="3200" b="1" dirty="0" err="1" smtClean="0">
                <a:solidFill>
                  <a:srgbClr val="000099"/>
                </a:solidFill>
                <a:latin typeface="Times New Roman" pitchFamily="18" charset="0"/>
                <a:cs typeface="Times New Roman" pitchFamily="18" charset="0"/>
              </a:rPr>
              <a:t>thai</a:t>
            </a:r>
            <a:r>
              <a:rPr lang="en-US" sz="3200" b="1" dirty="0" smtClean="0">
                <a:solidFill>
                  <a:srgbClr val="000099"/>
                </a:solidFill>
                <a:latin typeface="Times New Roman" pitchFamily="18" charset="0"/>
                <a:cs typeface="Times New Roman" pitchFamily="18" charset="0"/>
              </a:rPr>
              <a:t>)</a:t>
            </a:r>
            <a:endParaRPr lang="en-US" sz="3200" b="1" dirty="0">
              <a:solidFill>
                <a:srgbClr val="000099"/>
              </a:solidFill>
              <a:latin typeface="Times New Roman" pitchFamily="18" charset="0"/>
              <a:cs typeface="Times New Roman" pitchFamily="18" charset="0"/>
            </a:endParaRPr>
          </a:p>
        </p:txBody>
      </p:sp>
      <p:sp>
        <p:nvSpPr>
          <p:cNvPr id="2" name="Cloud Callout 1"/>
          <p:cNvSpPr/>
          <p:nvPr/>
        </p:nvSpPr>
        <p:spPr>
          <a:xfrm>
            <a:off x="2057400" y="1752600"/>
            <a:ext cx="5715000" cy="2590800"/>
          </a:xfrm>
          <a:prstGeom prst="cloudCallou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latin typeface="Times New Roman" pitchFamily="18" charset="0"/>
                <a:cs typeface="Times New Roman" pitchFamily="18" charset="0"/>
              </a:rPr>
              <a:t>Quá</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trình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đấu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tranh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chống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chế</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độ</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phân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biệt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chủng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tộc</a:t>
            </a:r>
            <a:r>
              <a:rPr lang="en-US" sz="2800" dirty="0" smtClean="0">
                <a:solidFill>
                  <a:schemeClr val="tx1"/>
                </a:solidFill>
                <a:latin typeface="Times New Roman" pitchFamily="18" charset="0"/>
                <a:cs typeface="Times New Roman" pitchFamily="18" charset="0"/>
              </a:rPr>
              <a:t> ở </a:t>
            </a:r>
            <a:r>
              <a:rPr lang="en-US" sz="2800" dirty="0" err="1" smtClean="0">
                <a:solidFill>
                  <a:schemeClr val="tx1"/>
                </a:solidFill>
                <a:latin typeface="Times New Roman" pitchFamily="18" charset="0"/>
                <a:cs typeface="Times New Roman" pitchFamily="18" charset="0"/>
              </a:rPr>
              <a:t>Cộng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hòa</a:t>
            </a:r>
            <a:r>
              <a:rPr lang="en-US" sz="2800" dirty="0" smtClean="0">
                <a:solidFill>
                  <a:schemeClr val="tx1"/>
                </a:solidFill>
                <a:latin typeface="Times New Roman" pitchFamily="18" charset="0"/>
                <a:cs typeface="Times New Roman" pitchFamily="18" charset="0"/>
              </a:rPr>
              <a:t> Nam Phi </a:t>
            </a:r>
            <a:r>
              <a:rPr lang="en-US" sz="2800" b="1" dirty="0" smtClean="0">
                <a:solidFill>
                  <a:srgbClr val="FF0000"/>
                </a:solidFill>
                <a:latin typeface="Times New Roman" pitchFamily="18" charset="0"/>
                <a:cs typeface="Times New Roman" pitchFamily="18" charset="0"/>
              </a:rPr>
              <a:t>(</a:t>
            </a:r>
            <a:r>
              <a:rPr lang="en-US" sz="2800" b="1" dirty="0" err="1" smtClean="0">
                <a:solidFill>
                  <a:srgbClr val="FF0000"/>
                </a:solidFill>
                <a:latin typeface="Times New Roman" pitchFamily="18" charset="0"/>
                <a:cs typeface="Times New Roman" pitchFamily="18" charset="0"/>
              </a:rPr>
              <a:t>Nhóm</a:t>
            </a:r>
            <a:r>
              <a:rPr lang="en-US" sz="2800" b="1" dirty="0" smtClean="0">
                <a:solidFill>
                  <a:srgbClr val="FF0000"/>
                </a:solidFill>
                <a:latin typeface="Times New Roman" pitchFamily="18" charset="0"/>
                <a:cs typeface="Times New Roman" pitchFamily="18" charset="0"/>
              </a:rPr>
              <a:t> 3,4)</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6375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152400"/>
            <a:ext cx="8610600" cy="1143000"/>
          </a:xfrm>
        </p:spPr>
        <p:txBody>
          <a:bodyPr/>
          <a:lstStyle/>
          <a:p>
            <a:r>
              <a:rPr lang="en-US" sz="3600" b="1" smtClean="0">
                <a:solidFill>
                  <a:srgbClr val="FF0000"/>
                </a:solidFill>
                <a:latin typeface="Times New Roman" pitchFamily="18" charset="0"/>
                <a:cs typeface="Times New Roman" pitchFamily="18" charset="0"/>
              </a:rPr>
              <a:t>Sự bất công của người da đen và da màu dưới chế độ A-pacc-thai</a:t>
            </a:r>
            <a:endParaRPr lang="vi-VN" sz="3600" b="1">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p:txBody>
          <a:bodyPr/>
          <a:lstStyle/>
          <a:p>
            <a:endParaRPr lang="vi-VN"/>
          </a:p>
        </p:txBody>
      </p:sp>
      <p:pic>
        <p:nvPicPr>
          <p:cNvPr id="4" name="Picture 3" descr="http://webpic.persiangig.com/Pictures/People%27s-lives-in-Africa/Living_conditions_in_Africa_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0"/>
            <a:ext cx="4648200" cy="5181600"/>
          </a:xfrm>
          <a:prstGeom prst="rect">
            <a:avLst/>
          </a:prstGeom>
          <a:noFill/>
          <a:ln>
            <a:noFill/>
          </a:ln>
        </p:spPr>
      </p:pic>
      <p:pic>
        <p:nvPicPr>
          <p:cNvPr id="5" name="Picture 4" descr="Bạo lực phân biệt chủng tộc"/>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4000"/>
            <a:ext cx="4114800" cy="5181600"/>
          </a:xfrm>
          <a:prstGeom prst="rect">
            <a:avLst/>
          </a:prstGeom>
          <a:noFill/>
          <a:ln>
            <a:noFill/>
          </a:ln>
        </p:spPr>
      </p:pic>
    </p:spTree>
    <p:extLst>
      <p:ext uri="{BB962C8B-B14F-4D97-AF65-F5344CB8AC3E}">
        <p14:creationId xmlns:p14="http://schemas.microsoft.com/office/powerpoint/2010/main" val="20666343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endParaRPr lang="vi-VN"/>
          </a:p>
        </p:txBody>
      </p:sp>
      <p:sp>
        <p:nvSpPr>
          <p:cNvPr id="3" name="Text Placeholder 2"/>
          <p:cNvSpPr>
            <a:spLocks noGrp="1"/>
          </p:cNvSpPr>
          <p:nvPr>
            <p:ph type="body" idx="1"/>
          </p:nvPr>
        </p:nvSpPr>
        <p:spPr/>
        <p:txBody>
          <a:bodyPr/>
          <a:lstStyle/>
          <a:p>
            <a:endParaRPr lang="vi-VN"/>
          </a:p>
        </p:txBody>
      </p:sp>
      <p:pic>
        <p:nvPicPr>
          <p:cNvPr id="4" name="Picture 8" descr="https://encrypted-tbn0.gstatic.com/images?q=tbn:ANd9GcSF0SnLeRWJRlfhNOSyyGzXSgNSwb4qe3JLU3m7zlqJVNyyol0I3g"/>
          <p:cNvPicPr>
            <a:picLocks noChangeAspect="1" noChangeArrowheads="1"/>
          </p:cNvPicPr>
          <p:nvPr/>
        </p:nvPicPr>
        <p:blipFill>
          <a:blip r:embed="rId2"/>
          <a:srcRect/>
          <a:stretch>
            <a:fillRect/>
          </a:stretch>
        </p:blipFill>
        <p:spPr bwMode="auto">
          <a:xfrm>
            <a:off x="90055" y="51958"/>
            <a:ext cx="8977745" cy="6653642"/>
          </a:xfrm>
          <a:prstGeom prst="rect">
            <a:avLst/>
          </a:prstGeom>
          <a:noFill/>
          <a:ln w="9525">
            <a:noFill/>
            <a:miter lim="800000"/>
            <a:headEnd/>
            <a:tailEnd/>
          </a:ln>
        </p:spPr>
      </p:pic>
    </p:spTree>
    <p:extLst>
      <p:ext uri="{BB962C8B-B14F-4D97-AF65-F5344CB8AC3E}">
        <p14:creationId xmlns:p14="http://schemas.microsoft.com/office/powerpoint/2010/main" val="32337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34818" name="Picture 2" descr="Flag of the African National Congress.svg"/>
          <p:cNvPicPr>
            <a:picLocks noChangeAspect="1" noChangeArrowheads="1"/>
          </p:cNvPicPr>
          <p:nvPr/>
        </p:nvPicPr>
        <p:blipFill>
          <a:blip r:embed="rId3"/>
          <a:srcRect/>
          <a:stretch>
            <a:fillRect/>
          </a:stretch>
        </p:blipFill>
        <p:spPr bwMode="auto">
          <a:xfrm>
            <a:off x="533401" y="304801"/>
            <a:ext cx="4343400" cy="2888363"/>
          </a:xfrm>
          <a:prstGeom prst="rect">
            <a:avLst/>
          </a:prstGeom>
          <a:noFill/>
        </p:spPr>
      </p:pic>
      <p:sp>
        <p:nvSpPr>
          <p:cNvPr id="3" name="TextBox 2"/>
          <p:cNvSpPr txBox="1"/>
          <p:nvPr/>
        </p:nvSpPr>
        <p:spPr>
          <a:xfrm>
            <a:off x="4953000" y="838202"/>
            <a:ext cx="3505200" cy="1384995"/>
          </a:xfrm>
          <a:prstGeom prst="rect">
            <a:avLst/>
          </a:prstGeom>
          <a:noFill/>
        </p:spPr>
        <p:txBody>
          <a:bodyPr wrap="square" rtlCol="0">
            <a:spAutoFit/>
          </a:bodyPr>
          <a:lstStyle/>
          <a:p>
            <a:pPr algn="ctr"/>
            <a:r>
              <a:rPr lang="en-US" sz="2800" b="1" i="1" smtClean="0">
                <a:solidFill>
                  <a:srgbClr val="000099"/>
                </a:solidFill>
                <a:latin typeface="Times New Roman" pitchFamily="18" charset="0"/>
                <a:cs typeface="Times New Roman" pitchFamily="18" charset="0"/>
              </a:rPr>
              <a:t>Đại hội Dân tộc Phi</a:t>
            </a:r>
            <a:br>
              <a:rPr lang="en-US" sz="2800" b="1" i="1" smtClean="0">
                <a:solidFill>
                  <a:srgbClr val="000099"/>
                </a:solidFill>
                <a:latin typeface="Times New Roman" pitchFamily="18" charset="0"/>
                <a:cs typeface="Times New Roman" pitchFamily="18" charset="0"/>
              </a:rPr>
            </a:br>
            <a:r>
              <a:rPr lang="en-US" sz="2800" b="1" i="1" smtClean="0">
                <a:solidFill>
                  <a:srgbClr val="000099"/>
                </a:solidFill>
                <a:latin typeface="Times New Roman" pitchFamily="18" charset="0"/>
                <a:cs typeface="Times New Roman" pitchFamily="18" charset="0"/>
              </a:rPr>
              <a:t>African National Congress (ANC)</a:t>
            </a:r>
            <a:endParaRPr lang="en-US" sz="2800" b="1">
              <a:solidFill>
                <a:srgbClr val="000099"/>
              </a:solidFill>
              <a:latin typeface="Times New Roman" pitchFamily="18" charset="0"/>
              <a:cs typeface="Times New Roman" pitchFamily="18" charset="0"/>
            </a:endParaRPr>
          </a:p>
        </p:txBody>
      </p:sp>
      <p:sp>
        <p:nvSpPr>
          <p:cNvPr id="34820" name="AutoShape 4" descr="Đại hội Dân tộc Phi – Wikipedia tiếng Việt"/>
          <p:cNvSpPr>
            <a:spLocks noChangeAspect="1" noChangeArrowheads="1"/>
          </p:cNvSpPr>
          <p:nvPr/>
        </p:nvSpPr>
        <p:spPr bwMode="auto">
          <a:xfrm>
            <a:off x="155575" y="-144462"/>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4" descr="Đại hội Dân tộc Phi – Wikipedia tiếng Việt"/>
          <p:cNvPicPr/>
          <p:nvPr/>
        </p:nvPicPr>
        <p:blipFill>
          <a:blip r:embed="rId4"/>
          <a:srcRect/>
          <a:stretch>
            <a:fillRect/>
          </a:stretch>
        </p:blipFill>
        <p:spPr bwMode="auto">
          <a:xfrm>
            <a:off x="3657600" y="3429000"/>
            <a:ext cx="4648200" cy="3200400"/>
          </a:xfrm>
          <a:prstGeom prst="rect">
            <a:avLst/>
          </a:prstGeom>
          <a:noFill/>
          <a:ln w="9525">
            <a:noFill/>
            <a:miter lim="800000"/>
            <a:headEnd/>
            <a:tailEnd/>
          </a:ln>
        </p:spPr>
      </p:pic>
      <p:sp>
        <p:nvSpPr>
          <p:cNvPr id="6" name="TextBox 5"/>
          <p:cNvSpPr txBox="1"/>
          <p:nvPr/>
        </p:nvSpPr>
        <p:spPr>
          <a:xfrm>
            <a:off x="0" y="4419602"/>
            <a:ext cx="3657600" cy="1384995"/>
          </a:xfrm>
          <a:prstGeom prst="rect">
            <a:avLst/>
          </a:prstGeom>
          <a:noFill/>
        </p:spPr>
        <p:txBody>
          <a:bodyPr wrap="square" rtlCol="0">
            <a:spAutoFit/>
          </a:bodyPr>
          <a:lstStyle/>
          <a:p>
            <a:pPr algn="ctr"/>
            <a:r>
              <a:rPr lang="en-US" sz="2800" b="1" i="1" smtClean="0">
                <a:solidFill>
                  <a:srgbClr val="000099"/>
                </a:solidFill>
                <a:latin typeface="Times New Roman" pitchFamily="18" charset="0"/>
                <a:cs typeface="Times New Roman" pitchFamily="18" charset="0"/>
              </a:rPr>
              <a:t>Những người sáng lập Đại hội Dân tộc Phi</a:t>
            </a:r>
            <a:br>
              <a:rPr lang="en-US" sz="2800" b="1" i="1" smtClean="0">
                <a:solidFill>
                  <a:srgbClr val="000099"/>
                </a:solidFill>
                <a:latin typeface="Times New Roman" pitchFamily="18" charset="0"/>
                <a:cs typeface="Times New Roman" pitchFamily="18" charset="0"/>
              </a:rPr>
            </a:br>
            <a:endParaRPr lang="en-US" sz="2800" b="1">
              <a:solidFill>
                <a:srgbClr val="000099"/>
              </a:solidFill>
              <a:latin typeface="Times New Roman" pitchFamily="18" charset="0"/>
              <a:cs typeface="Times New Roman" pitchFamily="18" charset="0"/>
            </a:endParaRPr>
          </a:p>
        </p:txBody>
      </p:sp>
      <p:grpSp>
        <p:nvGrpSpPr>
          <p:cNvPr id="7" name="Group 5"/>
          <p:cNvGrpSpPr>
            <a:grpSpLocks/>
          </p:cNvGrpSpPr>
          <p:nvPr/>
        </p:nvGrpSpPr>
        <p:grpSpPr bwMode="auto">
          <a:xfrm>
            <a:off x="0" y="0"/>
            <a:ext cx="9144000" cy="6934200"/>
            <a:chOff x="0" y="0"/>
            <a:chExt cx="5760" cy="4368"/>
          </a:xfrm>
        </p:grpSpPr>
        <p:pic>
          <p:nvPicPr>
            <p:cNvPr id="8" name="Picture 6" descr="N3"/>
            <p:cNvPicPr>
              <a:picLocks noChangeAspect="1" noChangeArrowheads="1"/>
            </p:cNvPicPr>
            <p:nvPr/>
          </p:nvPicPr>
          <p:blipFill>
            <a:blip r:embed="rId5" cstate="print"/>
            <a:srcRect/>
            <a:stretch>
              <a:fillRect/>
            </a:stretch>
          </p:blipFill>
          <p:spPr bwMode="auto">
            <a:xfrm flipV="1">
              <a:off x="0" y="0"/>
              <a:ext cx="5712" cy="96"/>
            </a:xfrm>
            <a:prstGeom prst="rect">
              <a:avLst/>
            </a:prstGeom>
            <a:noFill/>
          </p:spPr>
        </p:pic>
        <p:pic>
          <p:nvPicPr>
            <p:cNvPr id="9" name="Picture 7" descr="N3"/>
            <p:cNvPicPr>
              <a:picLocks noChangeAspect="1" noChangeArrowheads="1"/>
            </p:cNvPicPr>
            <p:nvPr/>
          </p:nvPicPr>
          <p:blipFill>
            <a:blip r:embed="rId5" cstate="print"/>
            <a:srcRect/>
            <a:stretch>
              <a:fillRect/>
            </a:stretch>
          </p:blipFill>
          <p:spPr bwMode="auto">
            <a:xfrm flipV="1">
              <a:off x="48" y="4272"/>
              <a:ext cx="5712" cy="96"/>
            </a:xfrm>
            <a:prstGeom prst="rect">
              <a:avLst/>
            </a:prstGeom>
            <a:noFill/>
          </p:spPr>
        </p:pic>
        <p:pic>
          <p:nvPicPr>
            <p:cNvPr id="10" name="Picture 8" descr="N3"/>
            <p:cNvPicPr>
              <a:picLocks noChangeAspect="1" noChangeArrowheads="1"/>
            </p:cNvPicPr>
            <p:nvPr/>
          </p:nvPicPr>
          <p:blipFill>
            <a:blip r:embed="rId5" cstate="print"/>
            <a:srcRect/>
            <a:stretch>
              <a:fillRect/>
            </a:stretch>
          </p:blipFill>
          <p:spPr bwMode="auto">
            <a:xfrm rot="16200000" flipV="1">
              <a:off x="-2112" y="2112"/>
              <a:ext cx="4320" cy="96"/>
            </a:xfrm>
            <a:prstGeom prst="rect">
              <a:avLst/>
            </a:prstGeom>
            <a:noFill/>
          </p:spPr>
        </p:pic>
        <p:pic>
          <p:nvPicPr>
            <p:cNvPr id="11" name="Picture 9" descr="N3"/>
            <p:cNvPicPr>
              <a:picLocks noChangeAspect="1" noChangeArrowheads="1"/>
            </p:cNvPicPr>
            <p:nvPr/>
          </p:nvPicPr>
          <p:blipFill>
            <a:blip r:embed="rId5" cstate="print"/>
            <a:srcRect/>
            <a:stretch>
              <a:fillRect/>
            </a:stretch>
          </p:blipFill>
          <p:spPr bwMode="auto">
            <a:xfrm rot="16200000" flipV="1">
              <a:off x="3552" y="2112"/>
              <a:ext cx="4320" cy="96"/>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Scale>
                                      <p:cBhvr>
                                        <p:cTn id="7" dur="1000" decel="50000" fill="hold">
                                          <p:stCondLst>
                                            <p:cond delay="0"/>
                                          </p:stCondLst>
                                        </p:cTn>
                                        <p:tgtEl>
                                          <p:spTgt spid="348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4818"/>
                                        </p:tgtEl>
                                        <p:attrNameLst>
                                          <p:attrName>ppt_x</p:attrName>
                                          <p:attrName>ppt_y</p:attrName>
                                        </p:attrNameLst>
                                      </p:cBhvr>
                                    </p:animMotion>
                                    <p:animEffect transition="in" filter="fade">
                                      <p:cBhvr>
                                        <p:cTn id="9" dur="1000"/>
                                        <p:tgtEl>
                                          <p:spTgt spid="34818"/>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Scale>
                                      <p:cBhvr>
                                        <p:cTn id="12"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gtEl>
                                        <p:attrNameLst>
                                          <p:attrName>ppt_x</p:attrName>
                                          <p:attrName>ppt_y</p:attrName>
                                        </p:attrNameLst>
                                      </p:cBhvr>
                                    </p:animMotion>
                                    <p:animEffect transition="in" filter="fade">
                                      <p:cBhvr>
                                        <p:cTn id="14" dur="1000"/>
                                        <p:tgtEl>
                                          <p:spTgt spid="3"/>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Scale>
                                      <p:cBhvr>
                                        <p:cTn id="1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6"/>
                                        </p:tgtEl>
                                        <p:attrNameLst>
                                          <p:attrName>ppt_x</p:attrName>
                                          <p:attrName>ppt_y</p:attrName>
                                        </p:attrNameLst>
                                      </p:cBhvr>
                                    </p:animMotion>
                                    <p:animEffect transition="in" filter="fade">
                                      <p:cBhvr>
                                        <p:cTn id="19" dur="1000"/>
                                        <p:tgtEl>
                                          <p:spTgt spid="6"/>
                                        </p:tgtEl>
                                      </p:cBhvr>
                                    </p:animEffect>
                                  </p:childTnLst>
                                </p:cTn>
                              </p:par>
                              <p:par>
                                <p:cTn id="20" presetID="5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Scale>
                                      <p:cBhvr>
                                        <p:cTn id="22"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5"/>
                                        </p:tgtEl>
                                        <p:attrNameLst>
                                          <p:attrName>ppt_x</p:attrName>
                                          <p:attrName>ppt_y</p:attrName>
                                        </p:attrNameLst>
                                      </p:cBhvr>
                                    </p:animMotion>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4" name="Picture 138243">
            <a:hlinkClick r:id="rId2" action="ppaction://hlinkfile"/>
          </p:cNvPr>
          <p:cNvPicPr>
            <a:picLocks noChangeAspect="1"/>
          </p:cNvPicPr>
          <p:nvPr/>
        </p:nvPicPr>
        <p:blipFill>
          <a:blip r:embed="rId3">
            <a:extLst/>
          </a:blip>
          <a:srcRect/>
          <a:stretch>
            <a:fillRect/>
          </a:stretch>
        </p:blipFill>
        <p:spPr>
          <a:xfrm>
            <a:off x="4800600" y="457200"/>
            <a:ext cx="3962400" cy="4953000"/>
          </a:xfrm>
          <a:prstGeom prst="rect">
            <a:avLst/>
          </a:prstGeom>
          <a:ln/>
        </p:spPr>
      </p:pic>
      <p:pic>
        <p:nvPicPr>
          <p:cNvPr id="138245" name="Picture 138244"/>
          <p:cNvPicPr>
            <a:picLocks noChangeAspect="1"/>
          </p:cNvPicPr>
          <p:nvPr/>
        </p:nvPicPr>
        <p:blipFill>
          <a:blip r:embed="rId4" cstate="print">
            <a:extLst/>
          </a:blip>
          <a:srcRect t="2850" r="42204" b="39421"/>
          <a:stretch>
            <a:fillRect/>
          </a:stretch>
        </p:blipFill>
        <p:spPr>
          <a:xfrm>
            <a:off x="685800" y="525463"/>
            <a:ext cx="3505200" cy="4884737"/>
          </a:xfrm>
          <a:prstGeom prst="rect">
            <a:avLst/>
          </a:prstGeom>
          <a:ln/>
        </p:spPr>
      </p:pic>
      <p:sp>
        <p:nvSpPr>
          <p:cNvPr id="138246" name="Rectangle 138245"/>
          <p:cNvSpPr>
            <a:spLocks/>
          </p:cNvSpPr>
          <p:nvPr/>
        </p:nvSpPr>
        <p:spPr>
          <a:xfrm>
            <a:off x="0" y="5514977"/>
            <a:ext cx="4495800" cy="1015663"/>
          </a:xfrm>
          <a:prstGeom prst="rect">
            <a:avLst/>
          </a:prstGeom>
          <a:solidFill>
            <a:schemeClr val="accent1">
              <a:lumMod val="75000"/>
            </a:schemeClr>
          </a:solidFill>
          <a:ln>
            <a:noFill/>
          </a:ln>
        </p:spPr>
        <p:txBody>
          <a:bodyPr wrap="square" anchor="ctr">
            <a:spAutoFit/>
          </a:bodyPr>
          <a:lstStyle/>
          <a:p>
            <a:pPr algn="ctr"/>
            <a:r>
              <a:rPr lang="en-US" altLang="en-US" sz="2000" b="1" smtClean="0">
                <a:solidFill>
                  <a:srgbClr val="FFFFFF"/>
                </a:solidFill>
                <a:latin typeface="Times New Roman" pitchFamily="18" charset="0"/>
                <a:cs typeface="Times New Roman" pitchFamily="18" charset="0"/>
              </a:rPr>
              <a:t>Hình 1: Tổng thống FW </a:t>
            </a:r>
            <a:r>
              <a:rPr lang="en-US" altLang="en-US" sz="2000" b="1" dirty="0">
                <a:solidFill>
                  <a:srgbClr val="FFFFFF"/>
                </a:solidFill>
                <a:latin typeface="Times New Roman" pitchFamily="18" charset="0"/>
                <a:cs typeface="Times New Roman" pitchFamily="18" charset="0"/>
              </a:rPr>
              <a:t>de Klerk </a:t>
            </a:r>
          </a:p>
          <a:p>
            <a:pPr algn="ctr"/>
            <a:r>
              <a:rPr lang="en-US" altLang="en-US" sz="2000" b="1" smtClean="0">
                <a:solidFill>
                  <a:srgbClr val="FFFFFF"/>
                </a:solidFill>
                <a:latin typeface="Times New Roman" pitchFamily="18" charset="0"/>
                <a:cs typeface="Times New Roman" pitchFamily="18" charset="0"/>
              </a:rPr>
              <a:t>Ký bản tuyên ngôn chấm dứt chế độ Apacthai</a:t>
            </a:r>
            <a:endParaRPr lang="en-US" altLang="en-US" sz="2000" b="1" dirty="0">
              <a:solidFill>
                <a:srgbClr val="FFFFFF"/>
              </a:solidFill>
              <a:latin typeface="Times New Roman" pitchFamily="18" charset="0"/>
              <a:cs typeface="Times New Roman" pitchFamily="18" charset="0"/>
            </a:endParaRPr>
          </a:p>
        </p:txBody>
      </p:sp>
      <p:sp>
        <p:nvSpPr>
          <p:cNvPr id="138247" name="Rectangle 138246"/>
          <p:cNvSpPr>
            <a:spLocks/>
          </p:cNvSpPr>
          <p:nvPr/>
        </p:nvSpPr>
        <p:spPr>
          <a:xfrm>
            <a:off x="4724400" y="5514977"/>
            <a:ext cx="4114800" cy="1015663"/>
          </a:xfrm>
          <a:prstGeom prst="rect">
            <a:avLst/>
          </a:prstGeom>
          <a:solidFill>
            <a:schemeClr val="accent1">
              <a:lumMod val="75000"/>
            </a:schemeClr>
          </a:solidFill>
          <a:ln>
            <a:noFill/>
          </a:ln>
        </p:spPr>
        <p:txBody>
          <a:bodyPr wrap="square" anchor="ctr">
            <a:spAutoFit/>
          </a:bodyPr>
          <a:lstStyle/>
          <a:p>
            <a:pPr algn="ctr"/>
            <a:r>
              <a:rPr lang="en-US" altLang="en-US" sz="2000" b="1" smtClean="0">
                <a:solidFill>
                  <a:srgbClr val="FFFFFF"/>
                </a:solidFill>
                <a:latin typeface="Times New Roman" pitchFamily="18" charset="0"/>
                <a:cs typeface="Times New Roman" pitchFamily="18" charset="0"/>
              </a:rPr>
              <a:t>Hình 2: Nelson Mandela Tổng thống da đen đầu tiên của Cộng hòa Nam Phi.</a:t>
            </a:r>
            <a:endParaRPr lang="en-US" altLang="en-US" sz="2000" b="1" dirty="0">
              <a:solidFill>
                <a:srgbClr val="FFFFFF"/>
              </a:solidFill>
              <a:latin typeface="Times New Roman" pitchFamily="18" charset="0"/>
              <a:cs typeface="Times New Roman" pitchFamily="18" charset="0"/>
            </a:endParaRPr>
          </a:p>
        </p:txBody>
      </p:sp>
      <p:grpSp>
        <p:nvGrpSpPr>
          <p:cNvPr id="6" name="Group 5"/>
          <p:cNvGrpSpPr>
            <a:grpSpLocks/>
          </p:cNvGrpSpPr>
          <p:nvPr/>
        </p:nvGrpSpPr>
        <p:grpSpPr bwMode="auto">
          <a:xfrm>
            <a:off x="0" y="0"/>
            <a:ext cx="9144000" cy="6934200"/>
            <a:chOff x="0" y="0"/>
            <a:chExt cx="5760" cy="4368"/>
          </a:xfrm>
        </p:grpSpPr>
        <p:pic>
          <p:nvPicPr>
            <p:cNvPr id="7" name="Picture 6" descr="N3"/>
            <p:cNvPicPr>
              <a:picLocks noChangeAspect="1" noChangeArrowheads="1"/>
            </p:cNvPicPr>
            <p:nvPr/>
          </p:nvPicPr>
          <p:blipFill>
            <a:blip r:embed="rId5" cstate="print"/>
            <a:srcRect/>
            <a:stretch>
              <a:fillRect/>
            </a:stretch>
          </p:blipFill>
          <p:spPr bwMode="auto">
            <a:xfrm flipV="1">
              <a:off x="0" y="0"/>
              <a:ext cx="5712" cy="96"/>
            </a:xfrm>
            <a:prstGeom prst="rect">
              <a:avLst/>
            </a:prstGeom>
            <a:noFill/>
          </p:spPr>
        </p:pic>
        <p:pic>
          <p:nvPicPr>
            <p:cNvPr id="8" name="Picture 7" descr="N3"/>
            <p:cNvPicPr>
              <a:picLocks noChangeAspect="1" noChangeArrowheads="1"/>
            </p:cNvPicPr>
            <p:nvPr/>
          </p:nvPicPr>
          <p:blipFill>
            <a:blip r:embed="rId5" cstate="print"/>
            <a:srcRect/>
            <a:stretch>
              <a:fillRect/>
            </a:stretch>
          </p:blipFill>
          <p:spPr bwMode="auto">
            <a:xfrm flipV="1">
              <a:off x="48" y="4272"/>
              <a:ext cx="5712" cy="96"/>
            </a:xfrm>
            <a:prstGeom prst="rect">
              <a:avLst/>
            </a:prstGeom>
            <a:noFill/>
          </p:spPr>
        </p:pic>
        <p:pic>
          <p:nvPicPr>
            <p:cNvPr id="9" name="Picture 8" descr="N3"/>
            <p:cNvPicPr>
              <a:picLocks noChangeAspect="1" noChangeArrowheads="1"/>
            </p:cNvPicPr>
            <p:nvPr/>
          </p:nvPicPr>
          <p:blipFill>
            <a:blip r:embed="rId5" cstate="print"/>
            <a:srcRect/>
            <a:stretch>
              <a:fillRect/>
            </a:stretch>
          </p:blipFill>
          <p:spPr bwMode="auto">
            <a:xfrm rot="16200000" flipV="1">
              <a:off x="-2112" y="2112"/>
              <a:ext cx="4320" cy="96"/>
            </a:xfrm>
            <a:prstGeom prst="rect">
              <a:avLst/>
            </a:prstGeom>
            <a:noFill/>
          </p:spPr>
        </p:pic>
        <p:pic>
          <p:nvPicPr>
            <p:cNvPr id="10" name="Picture 9" descr="N3"/>
            <p:cNvPicPr>
              <a:picLocks noChangeAspect="1" noChangeArrowheads="1"/>
            </p:cNvPicPr>
            <p:nvPr/>
          </p:nvPicPr>
          <p:blipFill>
            <a:blip r:embed="rId5" cstate="print"/>
            <a:srcRect/>
            <a:stretch>
              <a:fillRect/>
            </a:stretch>
          </p:blipFill>
          <p:spPr bwMode="auto">
            <a:xfrm rot="16200000" flipV="1">
              <a:off x="3552" y="2112"/>
              <a:ext cx="4320" cy="96"/>
            </a:xfrm>
            <a:prstGeom prst="rect">
              <a:avLst/>
            </a:prstGeom>
            <a:noFill/>
          </p:spPr>
        </p:pic>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138245"/>
                                        </p:tgtEl>
                                        <p:attrNameLst>
                                          <p:attrName>style.visibility</p:attrName>
                                        </p:attrNameLst>
                                      </p:cBhvr>
                                      <p:to>
                                        <p:strVal val="visible"/>
                                      </p:to>
                                    </p:set>
                                    <p:animEffect transition="in" filter="checkerboard(across)">
                                      <p:cBhvr>
                                        <p:cTn id="7" dur="500"/>
                                        <p:tgtEl>
                                          <p:spTgt spid="138245"/>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38244"/>
                                        </p:tgtEl>
                                        <p:attrNameLst>
                                          <p:attrName>style.visibility</p:attrName>
                                        </p:attrNameLst>
                                      </p:cBhvr>
                                      <p:to>
                                        <p:strVal val="visible"/>
                                      </p:to>
                                    </p:set>
                                    <p:animEffect transition="in" filter="checkerboard(across)">
                                      <p:cBhvr>
                                        <p:cTn id="11" dur="500"/>
                                        <p:tgtEl>
                                          <p:spTgt spid="138244"/>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138246"/>
                                        </p:tgtEl>
                                        <p:attrNameLst>
                                          <p:attrName>style.visibility</p:attrName>
                                        </p:attrNameLst>
                                      </p:cBhvr>
                                      <p:to>
                                        <p:strVal val="visible"/>
                                      </p:to>
                                    </p:set>
                                    <p:animEffect transition="in" filter="checkerboard(across)">
                                      <p:cBhvr>
                                        <p:cTn id="16" dur="500"/>
                                        <p:tgtEl>
                                          <p:spTgt spid="13824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38247"/>
                                        </p:tgtEl>
                                        <p:attrNameLst>
                                          <p:attrName>style.visibility</p:attrName>
                                        </p:attrNameLst>
                                      </p:cBhvr>
                                      <p:to>
                                        <p:strVal val="visible"/>
                                      </p:to>
                                    </p:set>
                                    <p:animEffect transition="in" filter="checkerboard(across)">
                                      <p:cBhvr>
                                        <p:cTn id="21" dur="500"/>
                                        <p:tgtEl>
                                          <p:spTgt spid="138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6" grpId="0" animBg="1"/>
      <p:bldP spid="13824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endParaRPr lang="vi-VN"/>
          </a:p>
        </p:txBody>
      </p:sp>
      <p:sp>
        <p:nvSpPr>
          <p:cNvPr id="3" name="Text Placeholder 2"/>
          <p:cNvSpPr>
            <a:spLocks noGrp="1"/>
          </p:cNvSpPr>
          <p:nvPr>
            <p:ph type="body" idx="1"/>
          </p:nvPr>
        </p:nvSpPr>
        <p:spPr/>
        <p:txBody>
          <a:bodyPr/>
          <a:lstStyle/>
          <a:p>
            <a:endParaRPr lang="vi-VN"/>
          </a:p>
        </p:txBody>
      </p:sp>
      <p:pic>
        <p:nvPicPr>
          <p:cNvPr id="1026" name="Picture 2" descr="Ông Mandela nhận giải Nobel Hòa Bình năm 1993 cùng cựu Tổng thống Nam Phi FW de Kle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534400" cy="5791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6027003"/>
            <a:ext cx="9144000" cy="830997"/>
          </a:xfrm>
          <a:prstGeom prst="rect">
            <a:avLst/>
          </a:prstGeom>
          <a:solidFill>
            <a:srgbClr val="FFFF99"/>
          </a:solidFill>
        </p:spPr>
        <p:txBody>
          <a:bodyPr wrap="square">
            <a:spAutoFit/>
          </a:bodyPr>
          <a:lstStyle/>
          <a:p>
            <a:pPr algn="ctr"/>
            <a:r>
              <a:rPr lang="vi-VN" sz="2400" b="1" i="1" dirty="0">
                <a:latin typeface="+mj-lt"/>
              </a:rPr>
              <a:t>Ông </a:t>
            </a:r>
            <a:r>
              <a:rPr lang="vi-VN" sz="2400" b="1" i="1" dirty="0" smtClean="0">
                <a:latin typeface="+mj-lt"/>
              </a:rPr>
              <a:t>Man-de-la </a:t>
            </a:r>
            <a:r>
              <a:rPr lang="vi-VN" sz="2400" b="1" i="1" dirty="0">
                <a:latin typeface="+mj-lt"/>
              </a:rPr>
              <a:t>nhận giải Nobel Hòa Bình năm 1993 cùng cựu Tổng thống Nam Phi FW de Klerk.</a:t>
            </a:r>
          </a:p>
        </p:txBody>
      </p:sp>
    </p:spTree>
    <p:extLst>
      <p:ext uri="{BB962C8B-B14F-4D97-AF65-F5344CB8AC3E}">
        <p14:creationId xmlns:p14="http://schemas.microsoft.com/office/powerpoint/2010/main" val="262765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76200"/>
            <a:ext cx="8229600" cy="523220"/>
          </a:xfrm>
          <a:prstGeom prst="rect">
            <a:avLst/>
          </a:prstGeom>
        </p:spPr>
        <p:txBody>
          <a:bodyPr wrap="square">
            <a:spAutoFit/>
          </a:bodyPr>
          <a:lstStyle/>
          <a:p>
            <a:pPr algn="just"/>
            <a:r>
              <a:rPr lang="en-US" sz="2800" b="1" dirty="0">
                <a:solidFill>
                  <a:srgbClr val="000099"/>
                </a:solidFill>
                <a:latin typeface="Times New Roman" pitchFamily="18" charset="0"/>
                <a:cs typeface="Times New Roman" pitchFamily="18" charset="0"/>
              </a:rPr>
              <a:t>2. </a:t>
            </a:r>
            <a:r>
              <a:rPr lang="en-US" sz="2800" b="1" dirty="0" err="1">
                <a:solidFill>
                  <a:srgbClr val="000099"/>
                </a:solidFill>
                <a:latin typeface="Times New Roman" pitchFamily="18" charset="0"/>
                <a:cs typeface="Times New Roman" pitchFamily="18" charset="0"/>
              </a:rPr>
              <a:t>Chế</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độ</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phân</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biệt</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chủng</a:t>
            </a:r>
            <a:r>
              <a:rPr lang="en-US" sz="2800" b="1" dirty="0">
                <a:solidFill>
                  <a:srgbClr val="000099"/>
                </a:solidFill>
                <a:latin typeface="Times New Roman" pitchFamily="18" charset="0"/>
                <a:cs typeface="Times New Roman" pitchFamily="18" charset="0"/>
              </a:rPr>
              <a:t> </a:t>
            </a:r>
            <a:r>
              <a:rPr lang="en-US" sz="2800" b="1" dirty="0" err="1">
                <a:solidFill>
                  <a:srgbClr val="000099"/>
                </a:solidFill>
                <a:latin typeface="Times New Roman" pitchFamily="18" charset="0"/>
                <a:cs typeface="Times New Roman" pitchFamily="18" charset="0"/>
              </a:rPr>
              <a:t>tộc</a:t>
            </a:r>
            <a:r>
              <a:rPr lang="en-US" sz="2800" b="1" dirty="0">
                <a:solidFill>
                  <a:srgbClr val="000099"/>
                </a:solidFill>
                <a:latin typeface="Times New Roman" pitchFamily="18" charset="0"/>
                <a:cs typeface="Times New Roman" pitchFamily="18" charset="0"/>
              </a:rPr>
              <a:t> (A-</a:t>
            </a:r>
            <a:r>
              <a:rPr lang="en-US" sz="2800" b="1" dirty="0" err="1">
                <a:solidFill>
                  <a:srgbClr val="000099"/>
                </a:solidFill>
                <a:latin typeface="Times New Roman" pitchFamily="18" charset="0"/>
                <a:cs typeface="Times New Roman" pitchFamily="18" charset="0"/>
              </a:rPr>
              <a:t>pac</a:t>
            </a:r>
            <a:r>
              <a:rPr lang="en-US" sz="2800" b="1" dirty="0">
                <a:solidFill>
                  <a:srgbClr val="000099"/>
                </a:solidFill>
                <a:latin typeface="Times New Roman" pitchFamily="18" charset="0"/>
                <a:cs typeface="Times New Roman" pitchFamily="18" charset="0"/>
              </a:rPr>
              <a:t>-</a:t>
            </a:r>
            <a:r>
              <a:rPr lang="en-US" sz="2800" b="1" dirty="0" err="1">
                <a:solidFill>
                  <a:srgbClr val="000099"/>
                </a:solidFill>
                <a:latin typeface="Times New Roman" pitchFamily="18" charset="0"/>
                <a:cs typeface="Times New Roman" pitchFamily="18" charset="0"/>
              </a:rPr>
              <a:t>thai</a:t>
            </a:r>
            <a:r>
              <a:rPr lang="en-US" sz="2800" b="1" dirty="0">
                <a:solidFill>
                  <a:srgbClr val="000099"/>
                </a:solidFill>
                <a:latin typeface="Times New Roman" pitchFamily="18" charset="0"/>
                <a:cs typeface="Times New Roman" pitchFamily="18" charset="0"/>
              </a:rPr>
              <a:t>)</a:t>
            </a:r>
            <a:endParaRPr lang="en-US" sz="2800" b="1" dirty="0">
              <a:solidFill>
                <a:srgbClr val="000099"/>
              </a:solidFill>
              <a:latin typeface="Times New Roman" pitchFamily="18" charset="0"/>
              <a:cs typeface="Times New Roman" pitchFamily="18" charset="0"/>
            </a:endParaRPr>
          </a:p>
        </p:txBody>
      </p:sp>
      <p:sp>
        <p:nvSpPr>
          <p:cNvPr id="5" name="TextBox 4"/>
          <p:cNvSpPr txBox="1"/>
          <p:nvPr/>
        </p:nvSpPr>
        <p:spPr>
          <a:xfrm>
            <a:off x="838200" y="914400"/>
            <a:ext cx="8001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Hơn</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thế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da </a:t>
            </a:r>
            <a:r>
              <a:rPr lang="en-US" sz="2400" dirty="0" err="1" smtClean="0">
                <a:latin typeface="Times New Roman" pitchFamily="18" charset="0"/>
                <a:cs typeface="Times New Roman" pitchFamily="18" charset="0"/>
              </a:rPr>
              <a:t>tráng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chính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sách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biệt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chủng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kì</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tàn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da </a:t>
            </a:r>
            <a:r>
              <a:rPr lang="en-US" sz="2400" dirty="0" err="1" smtClean="0">
                <a:latin typeface="Times New Roman" pitchFamily="18" charset="0"/>
                <a:cs typeface="Times New Roman" pitchFamily="18" charset="0"/>
              </a:rPr>
              <a:t>đen</a:t>
            </a:r>
            <a:endParaRPr lang="en-US" sz="2400" dirty="0">
              <a:latin typeface="Times New Roman" pitchFamily="18" charset="0"/>
              <a:cs typeface="Times New Roman" pitchFamily="18" charset="0"/>
            </a:endParaRPr>
          </a:p>
        </p:txBody>
      </p:sp>
      <p:sp>
        <p:nvSpPr>
          <p:cNvPr id="6" name="TextBox 5"/>
          <p:cNvSpPr txBox="1"/>
          <p:nvPr/>
        </p:nvSpPr>
        <p:spPr>
          <a:xfrm>
            <a:off x="838200" y="1981200"/>
            <a:ext cx="8001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Dưới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lãnh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Đại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hội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tộc</a:t>
            </a:r>
            <a:r>
              <a:rPr lang="en-US" sz="2400" dirty="0" smtClean="0">
                <a:latin typeface="Times New Roman" pitchFamily="18" charset="0"/>
                <a:cs typeface="Times New Roman" pitchFamily="18" charset="0"/>
              </a:rPr>
              <a:t> Phi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da </a:t>
            </a:r>
            <a:r>
              <a:rPr lang="en-US" sz="2400" dirty="0" err="1" smtClean="0">
                <a:latin typeface="Times New Roman" pitchFamily="18" charset="0"/>
                <a:cs typeface="Times New Roman" pitchFamily="18" charset="0"/>
              </a:rPr>
              <a:t>đe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bền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bỉ</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nhiều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tựu</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7" name="TextBox 6"/>
          <p:cNvSpPr txBox="1"/>
          <p:nvPr/>
        </p:nvSpPr>
        <p:spPr>
          <a:xfrm>
            <a:off x="990600" y="2895600"/>
            <a:ext cx="8001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1993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đôh</a:t>
            </a:r>
            <a:r>
              <a:rPr lang="en-US" sz="2400" dirty="0" smtClean="0">
                <a:latin typeface="Times New Roman" pitchFamily="18" charset="0"/>
                <a:cs typeface="Times New Roman" pitchFamily="18" charset="0"/>
              </a:rPr>
              <a:t> A-</a:t>
            </a:r>
            <a:r>
              <a:rPr lang="en-US" sz="2400" dirty="0" err="1" smtClean="0">
                <a:latin typeface="Times New Roman" pitchFamily="18" charset="0"/>
                <a:cs typeface="Times New Roman" pitchFamily="18" charset="0"/>
              </a:rPr>
              <a:t>pác</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thai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xóa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bỏ</a:t>
            </a:r>
            <a:endParaRPr lang="en-US" sz="2400" dirty="0">
              <a:latin typeface="Times New Roman" pitchFamily="18" charset="0"/>
              <a:cs typeface="Times New Roman" pitchFamily="18" charset="0"/>
            </a:endParaRPr>
          </a:p>
        </p:txBody>
      </p:sp>
      <p:sp>
        <p:nvSpPr>
          <p:cNvPr id="8" name="TextBox 7"/>
          <p:cNvSpPr txBox="1"/>
          <p:nvPr/>
        </p:nvSpPr>
        <p:spPr>
          <a:xfrm>
            <a:off x="914400" y="3581400"/>
            <a:ext cx="8001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19994 </a:t>
            </a:r>
            <a:r>
              <a:rPr lang="en-US" sz="2400" dirty="0" err="1" smtClean="0">
                <a:latin typeface="Times New Roman" pitchFamily="18" charset="0"/>
                <a:cs typeface="Times New Roman" pitchFamily="18" charset="0"/>
              </a:rPr>
              <a:t>Nen-xơn</a:t>
            </a:r>
            <a:r>
              <a:rPr lang="en-US" sz="2400" dirty="0" smtClean="0">
                <a:latin typeface="Times New Roman" pitchFamily="18" charset="0"/>
                <a:cs typeface="Times New Roman" pitchFamily="18" charset="0"/>
              </a:rPr>
              <a:t> Man-</a:t>
            </a:r>
            <a:r>
              <a:rPr lang="en-US" sz="2400" dirty="0" err="1" smtClean="0">
                <a:latin typeface="Times New Roman" pitchFamily="18" charset="0"/>
                <a:cs typeface="Times New Roman" pitchFamily="18" charset="0"/>
              </a:rPr>
              <a:t>đê</a:t>
            </a:r>
            <a:r>
              <a:rPr lang="en-US" sz="2400" dirty="0" smtClean="0">
                <a:latin typeface="Times New Roman" pitchFamily="18" charset="0"/>
                <a:cs typeface="Times New Roman" pitchFamily="18" charset="0"/>
              </a:rPr>
              <a:t>-la </a:t>
            </a:r>
            <a:r>
              <a:rPr lang="en-US" sz="2400" dirty="0" err="1" smtClean="0">
                <a:latin typeface="Times New Roman" pitchFamily="18" charset="0"/>
                <a:cs typeface="Times New Roman" pitchFamily="18" charset="0"/>
              </a:rPr>
              <a:t>trở</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tổng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thống</a:t>
            </a:r>
            <a:r>
              <a:rPr lang="en-US" sz="2400" dirty="0" smtClean="0">
                <a:latin typeface="Times New Roman" pitchFamily="18" charset="0"/>
                <a:cs typeface="Times New Roman" pitchFamily="18" charset="0"/>
              </a:rPr>
              <a:t> da </a:t>
            </a:r>
            <a:r>
              <a:rPr lang="en-US" sz="2400" dirty="0" err="1" smtClean="0">
                <a:latin typeface="Times New Roman" pitchFamily="18" charset="0"/>
                <a:cs typeface="Times New Roman" pitchFamily="18" charset="0"/>
              </a:rPr>
              <a:t>đen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tiên</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Cộng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hòa</a:t>
            </a:r>
            <a:r>
              <a:rPr lang="en-US" sz="2400" dirty="0" smtClean="0">
                <a:latin typeface="Times New Roman" pitchFamily="18" charset="0"/>
                <a:cs typeface="Times New Roman" pitchFamily="18" charset="0"/>
              </a:rPr>
              <a:t> Nam Phi.</a:t>
            </a:r>
            <a:endParaRPr lang="en-US" sz="2400" dirty="0">
              <a:latin typeface="Times New Roman" pitchFamily="18" charset="0"/>
              <a:cs typeface="Times New Roman" pitchFamily="18" charset="0"/>
            </a:endParaRPr>
          </a:p>
        </p:txBody>
      </p:sp>
      <p:sp>
        <p:nvSpPr>
          <p:cNvPr id="9" name="TextBox 8"/>
          <p:cNvSpPr txBox="1"/>
          <p:nvPr/>
        </p:nvSpPr>
        <p:spPr>
          <a:xfrm>
            <a:off x="838200" y="4503003"/>
            <a:ext cx="8001000" cy="1569660"/>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nay </a:t>
            </a:r>
            <a:r>
              <a:rPr lang="en-US" sz="2400" dirty="0" err="1" smtClean="0">
                <a:latin typeface="Times New Roman" pitchFamily="18" charset="0"/>
                <a:cs typeface="Times New Roman" pitchFamily="18" charset="0"/>
              </a:rPr>
              <a:t>với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thực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lược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mô</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hòa</a:t>
            </a:r>
            <a:r>
              <a:rPr lang="en-US" sz="2400" dirty="0" smtClean="0">
                <a:latin typeface="Times New Roman" pitchFamily="18" charset="0"/>
                <a:cs typeface="Times New Roman" pitchFamily="18" charset="0"/>
              </a:rPr>
              <a:t> Nam phi </a:t>
            </a:r>
            <a:r>
              <a:rPr lang="en-US" sz="2400" dirty="0" err="1" smtClean="0">
                <a:latin typeface="Times New Roman" pitchFamily="18" charset="0"/>
                <a:cs typeface="Times New Roman" pitchFamily="18" charset="0"/>
              </a:rPr>
              <a:t>đã</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từng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triển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sản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xuất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việc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mức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sống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của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r>
              <a:rPr lang="en-US" sz="2400" dirty="0" smtClean="0">
                <a:latin typeface="Times New Roman" pitchFamily="18" charset="0"/>
                <a:cs typeface="Times New Roman" pitchFamily="18" charset="0"/>
              </a:rPr>
              <a:t> da </a:t>
            </a:r>
            <a:r>
              <a:rPr lang="en-US" sz="2400" dirty="0" err="1" smtClean="0">
                <a:latin typeface="Times New Roman" pitchFamily="18" charset="0"/>
                <a:cs typeface="Times New Roman" pitchFamily="18" charset="0"/>
              </a:rPr>
              <a:t>đen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xóa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bỏ</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a:t>
            </a:r>
            <a:r>
              <a:rPr lang="en-US" sz="2400" dirty="0" smtClean="0">
                <a:latin typeface="Times New Roman" pitchFamily="18" charset="0"/>
                <a:cs typeface="Times New Roman" pitchFamily="18" charset="0"/>
              </a:rPr>
              <a:t> A-</a:t>
            </a:r>
            <a:r>
              <a:rPr lang="en-US" sz="2400" dirty="0" err="1" smtClean="0">
                <a:latin typeface="Times New Roman" pitchFamily="18" charset="0"/>
                <a:cs typeface="Times New Roman" pitchFamily="18" charset="0"/>
              </a:rPr>
              <a:t>pác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về</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tế</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9021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ý thuyết bài Bài 27 : Thiên nhiên Châu Phi (tiếp theo) (0) - Doc24.Vn"/>
          <p:cNvPicPr>
            <a:picLocks noChangeAspect="1" noChangeArrowheads="1"/>
          </p:cNvPicPr>
          <p:nvPr/>
        </p:nvPicPr>
        <p:blipFill>
          <a:blip r:embed="rId2"/>
          <a:srcRect/>
          <a:stretch>
            <a:fillRect/>
          </a:stretch>
        </p:blipFill>
        <p:spPr bwMode="auto">
          <a:xfrm>
            <a:off x="76200" y="152400"/>
            <a:ext cx="4495800" cy="3667880"/>
          </a:xfrm>
          <a:prstGeom prst="rect">
            <a:avLst/>
          </a:prstGeom>
          <a:noFill/>
        </p:spPr>
      </p:pic>
      <p:pic>
        <p:nvPicPr>
          <p:cNvPr id="1028" name="Picture 4" descr="11 địa danh nổi tiếng tuyệt đẹp của du lịch Châu Phi | Duli.vn - Chuyên  trang tổng hợp địa điểm khách sạn, vui chơi, ăn uống"/>
          <p:cNvPicPr>
            <a:picLocks noChangeAspect="1" noChangeArrowheads="1"/>
          </p:cNvPicPr>
          <p:nvPr/>
        </p:nvPicPr>
        <p:blipFill>
          <a:blip r:embed="rId3"/>
          <a:srcRect/>
          <a:stretch>
            <a:fillRect/>
          </a:stretch>
        </p:blipFill>
        <p:spPr bwMode="auto">
          <a:xfrm>
            <a:off x="4572000" y="3581401"/>
            <a:ext cx="4495800" cy="3124201"/>
          </a:xfrm>
          <a:prstGeom prst="rect">
            <a:avLst/>
          </a:prstGeom>
          <a:noFill/>
        </p:spPr>
      </p:pic>
      <p:pic>
        <p:nvPicPr>
          <p:cNvPr id="1030" name="Picture 6" descr="Trèo lên &quot;nóc nhà&quot; của châu Phi"/>
          <p:cNvPicPr>
            <a:picLocks noChangeAspect="1" noChangeArrowheads="1"/>
          </p:cNvPicPr>
          <p:nvPr/>
        </p:nvPicPr>
        <p:blipFill>
          <a:blip r:embed="rId4"/>
          <a:srcRect/>
          <a:stretch>
            <a:fillRect/>
          </a:stretch>
        </p:blipFill>
        <p:spPr bwMode="auto">
          <a:xfrm>
            <a:off x="4648200" y="152400"/>
            <a:ext cx="4419600" cy="3352800"/>
          </a:xfrm>
          <a:prstGeom prst="rect">
            <a:avLst/>
          </a:prstGeom>
          <a:noFill/>
        </p:spPr>
      </p:pic>
      <p:pic>
        <p:nvPicPr>
          <p:cNvPr id="1032" name="Picture 8" descr="văn hóa châu Phi - iOne"/>
          <p:cNvPicPr>
            <a:picLocks noChangeAspect="1" noChangeArrowheads="1"/>
          </p:cNvPicPr>
          <p:nvPr/>
        </p:nvPicPr>
        <p:blipFill>
          <a:blip r:embed="rId5"/>
          <a:srcRect/>
          <a:stretch>
            <a:fillRect/>
          </a:stretch>
        </p:blipFill>
        <p:spPr bwMode="auto">
          <a:xfrm>
            <a:off x="76200" y="3581400"/>
            <a:ext cx="4419600" cy="3124200"/>
          </a:xfrm>
          <a:prstGeom prst="rect">
            <a:avLst/>
          </a:prstGeom>
          <a:noFill/>
        </p:spPr>
      </p:pic>
      <p:grpSp>
        <p:nvGrpSpPr>
          <p:cNvPr id="6" name="Group 5"/>
          <p:cNvGrpSpPr>
            <a:grpSpLocks/>
          </p:cNvGrpSpPr>
          <p:nvPr/>
        </p:nvGrpSpPr>
        <p:grpSpPr bwMode="auto">
          <a:xfrm>
            <a:off x="0" y="0"/>
            <a:ext cx="9144000" cy="6934200"/>
            <a:chOff x="0" y="0"/>
            <a:chExt cx="5760" cy="4368"/>
          </a:xfrm>
        </p:grpSpPr>
        <p:pic>
          <p:nvPicPr>
            <p:cNvPr id="7" name="Picture 6" descr="N3"/>
            <p:cNvPicPr>
              <a:picLocks noChangeAspect="1" noChangeArrowheads="1"/>
            </p:cNvPicPr>
            <p:nvPr/>
          </p:nvPicPr>
          <p:blipFill>
            <a:blip r:embed="rId6" cstate="print"/>
            <a:srcRect/>
            <a:stretch>
              <a:fillRect/>
            </a:stretch>
          </p:blipFill>
          <p:spPr bwMode="auto">
            <a:xfrm flipV="1">
              <a:off x="0" y="0"/>
              <a:ext cx="5712" cy="96"/>
            </a:xfrm>
            <a:prstGeom prst="rect">
              <a:avLst/>
            </a:prstGeom>
            <a:noFill/>
          </p:spPr>
        </p:pic>
        <p:pic>
          <p:nvPicPr>
            <p:cNvPr id="8" name="Picture 7" descr="N3"/>
            <p:cNvPicPr>
              <a:picLocks noChangeAspect="1" noChangeArrowheads="1"/>
            </p:cNvPicPr>
            <p:nvPr/>
          </p:nvPicPr>
          <p:blipFill>
            <a:blip r:embed="rId6" cstate="print"/>
            <a:srcRect/>
            <a:stretch>
              <a:fillRect/>
            </a:stretch>
          </p:blipFill>
          <p:spPr bwMode="auto">
            <a:xfrm flipV="1">
              <a:off x="48" y="4272"/>
              <a:ext cx="5712" cy="96"/>
            </a:xfrm>
            <a:prstGeom prst="rect">
              <a:avLst/>
            </a:prstGeom>
            <a:noFill/>
          </p:spPr>
        </p:pic>
        <p:pic>
          <p:nvPicPr>
            <p:cNvPr id="9" name="Picture 8" descr="N3"/>
            <p:cNvPicPr>
              <a:picLocks noChangeAspect="1" noChangeArrowheads="1"/>
            </p:cNvPicPr>
            <p:nvPr/>
          </p:nvPicPr>
          <p:blipFill>
            <a:blip r:embed="rId6" cstate="print"/>
            <a:srcRect/>
            <a:stretch>
              <a:fillRect/>
            </a:stretch>
          </p:blipFill>
          <p:spPr bwMode="auto">
            <a:xfrm rot="16200000" flipV="1">
              <a:off x="-2112" y="2112"/>
              <a:ext cx="4320" cy="96"/>
            </a:xfrm>
            <a:prstGeom prst="rect">
              <a:avLst/>
            </a:prstGeom>
            <a:noFill/>
          </p:spPr>
        </p:pic>
        <p:pic>
          <p:nvPicPr>
            <p:cNvPr id="10" name="Picture 9" descr="N3"/>
            <p:cNvPicPr>
              <a:picLocks noChangeAspect="1" noChangeArrowheads="1"/>
            </p:cNvPicPr>
            <p:nvPr/>
          </p:nvPicPr>
          <p:blipFill>
            <a:blip r:embed="rId6" cstate="print"/>
            <a:srcRect/>
            <a:stretch>
              <a:fillRect/>
            </a:stretch>
          </p:blipFill>
          <p:spPr bwMode="auto">
            <a:xfrm rot="16200000" flipV="1">
              <a:off x="3552" y="2112"/>
              <a:ext cx="4320" cy="96"/>
            </a:xfrm>
            <a:prstGeom prst="rect">
              <a:avLst/>
            </a:prstGeom>
            <a:noFill/>
          </p:spPr>
        </p:pic>
      </p:grpSp>
      <p:sp>
        <p:nvSpPr>
          <p:cNvPr id="11" name="Nơi giữ chỗ cho Số hiệu Bản chiếu 2"/>
          <p:cNvSpPr>
            <a:spLocks noGrp="1"/>
          </p:cNvSpPr>
          <p:nvPr>
            <p:ph type="sldNum" sz="quarter" idx="4294967295"/>
          </p:nvPr>
        </p:nvSpPr>
        <p:spPr>
          <a:xfrm>
            <a:off x="8647113" y="6408739"/>
            <a:ext cx="366712" cy="365125"/>
          </a:xfrm>
          <a:prstGeom prst="rect">
            <a:avLst/>
          </a:prstGeom>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defRPr/>
            </a:pPr>
            <a:fld id="{6BBB0F81-D16E-47B4-9D3C-62F538DF4B71}" type="slidenum">
              <a:rPr lang="vi-VN" sz="1000">
                <a:solidFill>
                  <a:schemeClr val="bg1"/>
                </a:solidFill>
                <a:cs typeface="+mn-cs"/>
              </a:rPr>
              <a:pPr>
                <a:defRPr/>
              </a:pPr>
              <a:t>3</a:t>
            </a:fld>
            <a:endParaRPr lang="vi-VN" sz="1000">
              <a:solidFill>
                <a:schemeClr val="bg1"/>
              </a:solidFill>
              <a:cs typeface="+mn-cs"/>
            </a:endParaRPr>
          </a:p>
        </p:txBody>
      </p:sp>
      <p:pic>
        <p:nvPicPr>
          <p:cNvPr id="13" name="Picture 10" descr="SPARKLES"/>
          <p:cNvPicPr>
            <a:picLocks noChangeAspect="1" noChangeArrowheads="1" noCrop="1"/>
          </p:cNvPicPr>
          <p:nvPr/>
        </p:nvPicPr>
        <p:blipFill>
          <a:blip r:embed="rId7"/>
          <a:srcRect/>
          <a:stretch>
            <a:fillRect/>
          </a:stretch>
        </p:blipFill>
        <p:spPr bwMode="auto">
          <a:xfrm>
            <a:off x="304800" y="2743200"/>
            <a:ext cx="536575" cy="619125"/>
          </a:xfrm>
          <a:prstGeom prst="rect">
            <a:avLst/>
          </a:prstGeom>
          <a:noFill/>
          <a:ln w="9525">
            <a:noFill/>
            <a:miter lim="800000"/>
            <a:headEnd/>
            <a:tailEnd/>
          </a:ln>
        </p:spPr>
      </p:pic>
      <p:pic>
        <p:nvPicPr>
          <p:cNvPr id="14" name="Picture 11" descr="SPARKLES"/>
          <p:cNvPicPr>
            <a:picLocks noChangeAspect="1" noChangeArrowheads="1" noCrop="1"/>
          </p:cNvPicPr>
          <p:nvPr/>
        </p:nvPicPr>
        <p:blipFill>
          <a:blip r:embed="rId7"/>
          <a:srcRect/>
          <a:stretch>
            <a:fillRect/>
          </a:stretch>
        </p:blipFill>
        <p:spPr bwMode="auto">
          <a:xfrm>
            <a:off x="4191002" y="5486400"/>
            <a:ext cx="612775" cy="619125"/>
          </a:xfrm>
          <a:prstGeom prst="rect">
            <a:avLst/>
          </a:prstGeom>
          <a:noFill/>
          <a:ln w="9525">
            <a:noFill/>
            <a:miter lim="800000"/>
            <a:headEnd/>
            <a:tailEnd/>
          </a:ln>
        </p:spPr>
      </p:pic>
      <p:pic>
        <p:nvPicPr>
          <p:cNvPr id="15" name="Picture 12" descr="SPARKLES"/>
          <p:cNvPicPr>
            <a:picLocks noChangeAspect="1" noChangeArrowheads="1" noCrop="1"/>
          </p:cNvPicPr>
          <p:nvPr/>
        </p:nvPicPr>
        <p:blipFill>
          <a:blip r:embed="rId7"/>
          <a:srcRect/>
          <a:stretch>
            <a:fillRect/>
          </a:stretch>
        </p:blipFill>
        <p:spPr bwMode="auto">
          <a:xfrm>
            <a:off x="6400802" y="457200"/>
            <a:ext cx="612775" cy="619125"/>
          </a:xfrm>
          <a:prstGeom prst="rect">
            <a:avLst/>
          </a:prstGeom>
          <a:noFill/>
          <a:ln w="9525">
            <a:noFill/>
            <a:miter lim="800000"/>
            <a:headEnd/>
            <a:tailEnd/>
          </a:ln>
        </p:spPr>
      </p:pic>
      <p:pic>
        <p:nvPicPr>
          <p:cNvPr id="16" name="Picture 13" descr="SPARKLES"/>
          <p:cNvPicPr>
            <a:picLocks noChangeAspect="1" noChangeArrowheads="1" noCrop="1"/>
          </p:cNvPicPr>
          <p:nvPr/>
        </p:nvPicPr>
        <p:blipFill>
          <a:blip r:embed="rId7"/>
          <a:srcRect/>
          <a:stretch>
            <a:fillRect/>
          </a:stretch>
        </p:blipFill>
        <p:spPr bwMode="auto">
          <a:xfrm>
            <a:off x="1524002" y="5334000"/>
            <a:ext cx="612775" cy="619125"/>
          </a:xfrm>
          <a:prstGeom prst="rect">
            <a:avLst/>
          </a:prstGeom>
          <a:noFill/>
          <a:ln w="9525">
            <a:noFill/>
            <a:miter lim="800000"/>
            <a:headEnd/>
            <a:tailEnd/>
          </a:ln>
        </p:spPr>
      </p:pic>
      <p:pic>
        <p:nvPicPr>
          <p:cNvPr id="17" name="Picture 14" descr="SPARKLES"/>
          <p:cNvPicPr>
            <a:picLocks noChangeAspect="1" noChangeArrowheads="1" noCrop="1"/>
          </p:cNvPicPr>
          <p:nvPr/>
        </p:nvPicPr>
        <p:blipFill>
          <a:blip r:embed="rId7"/>
          <a:srcRect/>
          <a:stretch>
            <a:fillRect/>
          </a:stretch>
        </p:blipFill>
        <p:spPr bwMode="auto">
          <a:xfrm>
            <a:off x="6781802" y="4495800"/>
            <a:ext cx="612775" cy="619125"/>
          </a:xfrm>
          <a:prstGeom prst="rect">
            <a:avLst/>
          </a:prstGeom>
          <a:noFill/>
          <a:ln w="9525">
            <a:noFill/>
            <a:miter lim="800000"/>
            <a:headEnd/>
            <a:tailEnd/>
          </a:ln>
        </p:spPr>
      </p:pic>
      <p:pic>
        <p:nvPicPr>
          <p:cNvPr id="18" name="Picture 15" descr="SPARKLES"/>
          <p:cNvPicPr>
            <a:picLocks noChangeAspect="1" noChangeArrowheads="1" noCrop="1"/>
          </p:cNvPicPr>
          <p:nvPr/>
        </p:nvPicPr>
        <p:blipFill>
          <a:blip r:embed="rId7"/>
          <a:srcRect/>
          <a:stretch>
            <a:fillRect/>
          </a:stretch>
        </p:blipFill>
        <p:spPr bwMode="auto">
          <a:xfrm>
            <a:off x="1066802" y="1219200"/>
            <a:ext cx="536575" cy="619125"/>
          </a:xfrm>
          <a:prstGeom prst="rect">
            <a:avLst/>
          </a:prstGeom>
          <a:noFill/>
          <a:ln w="9525">
            <a:noFill/>
            <a:miter lim="800000"/>
            <a:headEnd/>
            <a:tailEnd/>
          </a:ln>
        </p:spPr>
      </p:pic>
      <p:pic>
        <p:nvPicPr>
          <p:cNvPr id="19" name="Picture 16" descr="SPARKLES"/>
          <p:cNvPicPr>
            <a:picLocks noChangeAspect="1" noChangeArrowheads="1" noCrop="1"/>
          </p:cNvPicPr>
          <p:nvPr/>
        </p:nvPicPr>
        <p:blipFill>
          <a:blip r:embed="rId7"/>
          <a:srcRect/>
          <a:stretch>
            <a:fillRect/>
          </a:stretch>
        </p:blipFill>
        <p:spPr bwMode="auto">
          <a:xfrm>
            <a:off x="3581402" y="3886200"/>
            <a:ext cx="612775" cy="619125"/>
          </a:xfrm>
          <a:prstGeom prst="rect">
            <a:avLst/>
          </a:prstGeom>
          <a:noFill/>
          <a:ln w="9525">
            <a:noFill/>
            <a:miter lim="800000"/>
            <a:headEnd/>
            <a:tailEnd/>
          </a:ln>
        </p:spPr>
      </p:pic>
      <p:pic>
        <p:nvPicPr>
          <p:cNvPr id="20" name="Picture 18" descr="SPARKLES"/>
          <p:cNvPicPr>
            <a:picLocks noChangeAspect="1" noChangeArrowheads="1" noCrop="1"/>
          </p:cNvPicPr>
          <p:nvPr/>
        </p:nvPicPr>
        <p:blipFill>
          <a:blip r:embed="rId7"/>
          <a:srcRect/>
          <a:stretch>
            <a:fillRect/>
          </a:stretch>
        </p:blipFill>
        <p:spPr bwMode="auto">
          <a:xfrm>
            <a:off x="4495802" y="1066800"/>
            <a:ext cx="612775" cy="619125"/>
          </a:xfrm>
          <a:prstGeom prst="rect">
            <a:avLst/>
          </a:prstGeom>
          <a:noFill/>
          <a:ln w="9525">
            <a:noFill/>
            <a:miter lim="800000"/>
            <a:headEnd/>
            <a:tailEnd/>
          </a:ln>
        </p:spPr>
      </p:pic>
      <p:pic>
        <p:nvPicPr>
          <p:cNvPr id="21" name="Picture 20" descr="SPARKLES"/>
          <p:cNvPicPr>
            <a:picLocks noChangeAspect="1" noChangeArrowheads="1" noCrop="1"/>
          </p:cNvPicPr>
          <p:nvPr/>
        </p:nvPicPr>
        <p:blipFill>
          <a:blip r:embed="rId7"/>
          <a:srcRect/>
          <a:stretch>
            <a:fillRect/>
          </a:stretch>
        </p:blipFill>
        <p:spPr bwMode="auto">
          <a:xfrm>
            <a:off x="7772402" y="2133600"/>
            <a:ext cx="612775" cy="619125"/>
          </a:xfrm>
          <a:prstGeom prst="rect">
            <a:avLst/>
          </a:prstGeom>
          <a:noFill/>
          <a:ln w="9525">
            <a:noFill/>
            <a:miter lim="800000"/>
            <a:headEnd/>
            <a:tailEnd/>
          </a:ln>
        </p:spPr>
      </p:pic>
      <p:pic>
        <p:nvPicPr>
          <p:cNvPr id="22" name="Picture 21" descr="SPARKLES"/>
          <p:cNvPicPr>
            <a:picLocks noChangeAspect="1" noChangeArrowheads="1" noCrop="1"/>
          </p:cNvPicPr>
          <p:nvPr/>
        </p:nvPicPr>
        <p:blipFill>
          <a:blip r:embed="rId7"/>
          <a:srcRect/>
          <a:stretch>
            <a:fillRect/>
          </a:stretch>
        </p:blipFill>
        <p:spPr bwMode="auto">
          <a:xfrm>
            <a:off x="3048002" y="533400"/>
            <a:ext cx="612775" cy="619125"/>
          </a:xfrm>
          <a:prstGeom prst="rect">
            <a:avLst/>
          </a:prstGeom>
          <a:noFill/>
          <a:ln w="9525">
            <a:noFill/>
            <a:miter lim="800000"/>
            <a:headEnd/>
            <a:tailEnd/>
          </a:ln>
        </p:spPr>
      </p:pic>
      <p:pic>
        <p:nvPicPr>
          <p:cNvPr id="23" name="Picture 22" descr="SPARKLES"/>
          <p:cNvPicPr>
            <a:picLocks noChangeAspect="1" noChangeArrowheads="1" noCrop="1"/>
          </p:cNvPicPr>
          <p:nvPr/>
        </p:nvPicPr>
        <p:blipFill>
          <a:blip r:embed="rId7"/>
          <a:srcRect/>
          <a:stretch>
            <a:fillRect/>
          </a:stretch>
        </p:blipFill>
        <p:spPr bwMode="auto">
          <a:xfrm>
            <a:off x="2057402" y="2209800"/>
            <a:ext cx="612775" cy="619125"/>
          </a:xfrm>
          <a:prstGeom prst="rect">
            <a:avLst/>
          </a:prstGeom>
          <a:noFill/>
          <a:ln w="9525">
            <a:noFill/>
            <a:miter lim="800000"/>
            <a:headEnd/>
            <a:tailEnd/>
          </a:ln>
        </p:spPr>
      </p:pic>
      <p:pic>
        <p:nvPicPr>
          <p:cNvPr id="24" name="Picture 23" descr="SPARKLES"/>
          <p:cNvPicPr>
            <a:picLocks noChangeAspect="1" noChangeArrowheads="1" noCrop="1"/>
          </p:cNvPicPr>
          <p:nvPr/>
        </p:nvPicPr>
        <p:blipFill>
          <a:blip r:embed="rId7"/>
          <a:srcRect/>
          <a:stretch>
            <a:fillRect/>
          </a:stretch>
        </p:blipFill>
        <p:spPr bwMode="auto">
          <a:xfrm>
            <a:off x="2590802" y="5715000"/>
            <a:ext cx="612775" cy="619125"/>
          </a:xfrm>
          <a:prstGeom prst="rect">
            <a:avLst/>
          </a:prstGeom>
          <a:noFill/>
          <a:ln w="9525">
            <a:noFill/>
            <a:miter lim="800000"/>
            <a:headEnd/>
            <a:tailEnd/>
          </a:ln>
        </p:spPr>
      </p:pic>
      <p:pic>
        <p:nvPicPr>
          <p:cNvPr id="25" name="Picture 8" descr="stars"/>
          <p:cNvPicPr>
            <a:picLocks noChangeAspect="1" noChangeArrowheads="1" noCrop="1"/>
          </p:cNvPicPr>
          <p:nvPr/>
        </p:nvPicPr>
        <p:blipFill>
          <a:blip r:embed="rId8"/>
          <a:srcRect/>
          <a:stretch>
            <a:fillRect/>
          </a:stretch>
        </p:blipFill>
        <p:spPr bwMode="auto">
          <a:xfrm>
            <a:off x="533400" y="304800"/>
            <a:ext cx="609600" cy="438151"/>
          </a:xfrm>
          <a:prstGeom prst="rect">
            <a:avLst/>
          </a:prstGeom>
          <a:noFill/>
          <a:ln w="9525">
            <a:noFill/>
            <a:miter lim="800000"/>
            <a:headEnd/>
            <a:tailEnd/>
          </a:ln>
        </p:spPr>
      </p:pic>
      <p:pic>
        <p:nvPicPr>
          <p:cNvPr id="26" name="Picture 13" descr="stars"/>
          <p:cNvPicPr>
            <a:picLocks noChangeAspect="1" noChangeArrowheads="1" noCrop="1"/>
          </p:cNvPicPr>
          <p:nvPr/>
        </p:nvPicPr>
        <p:blipFill>
          <a:blip r:embed="rId8"/>
          <a:srcRect/>
          <a:stretch>
            <a:fillRect/>
          </a:stretch>
        </p:blipFill>
        <p:spPr bwMode="auto">
          <a:xfrm>
            <a:off x="8153400" y="381001"/>
            <a:ext cx="495300" cy="438151"/>
          </a:xfrm>
          <a:prstGeom prst="rect">
            <a:avLst/>
          </a:prstGeom>
          <a:noFill/>
          <a:ln w="9525">
            <a:noFill/>
            <a:miter lim="800000"/>
            <a:headEnd/>
            <a:tailEnd/>
          </a:ln>
        </p:spPr>
      </p:pic>
      <p:pic>
        <p:nvPicPr>
          <p:cNvPr id="27" name="Picture 19" descr="stars"/>
          <p:cNvPicPr>
            <a:picLocks noChangeAspect="1" noChangeArrowheads="1" noCrop="1"/>
          </p:cNvPicPr>
          <p:nvPr/>
        </p:nvPicPr>
        <p:blipFill>
          <a:blip r:embed="rId8"/>
          <a:srcRect/>
          <a:stretch>
            <a:fillRect/>
          </a:stretch>
        </p:blipFill>
        <p:spPr bwMode="auto">
          <a:xfrm>
            <a:off x="685800" y="5943601"/>
            <a:ext cx="495300" cy="438151"/>
          </a:xfrm>
          <a:prstGeom prst="rect">
            <a:avLst/>
          </a:prstGeom>
          <a:noFill/>
          <a:ln w="9525">
            <a:noFill/>
            <a:miter lim="800000"/>
            <a:headEnd/>
            <a:tailEnd/>
          </a:ln>
        </p:spPr>
      </p:pic>
      <p:pic>
        <p:nvPicPr>
          <p:cNvPr id="28" name="Picture 11" descr="stars"/>
          <p:cNvPicPr>
            <a:picLocks noChangeAspect="1" noChangeArrowheads="1" noCrop="1"/>
          </p:cNvPicPr>
          <p:nvPr/>
        </p:nvPicPr>
        <p:blipFill>
          <a:blip r:embed="rId8"/>
          <a:srcRect/>
          <a:stretch>
            <a:fillRect/>
          </a:stretch>
        </p:blipFill>
        <p:spPr bwMode="auto">
          <a:xfrm>
            <a:off x="8724900" y="228601"/>
            <a:ext cx="495300" cy="438151"/>
          </a:xfrm>
          <a:prstGeom prst="rect">
            <a:avLst/>
          </a:prstGeom>
          <a:noFill/>
          <a:ln w="9525">
            <a:noFill/>
            <a:miter lim="800000"/>
            <a:headEnd/>
            <a:tailEnd/>
          </a:ln>
        </p:spPr>
      </p:pic>
      <p:pic>
        <p:nvPicPr>
          <p:cNvPr id="29" name="Picture 12" descr="stars"/>
          <p:cNvPicPr>
            <a:picLocks noChangeAspect="1" noChangeArrowheads="1" noCrop="1"/>
          </p:cNvPicPr>
          <p:nvPr/>
        </p:nvPicPr>
        <p:blipFill>
          <a:blip r:embed="rId8"/>
          <a:srcRect/>
          <a:stretch>
            <a:fillRect/>
          </a:stretch>
        </p:blipFill>
        <p:spPr bwMode="auto">
          <a:xfrm>
            <a:off x="7467600" y="1066801"/>
            <a:ext cx="495300" cy="438151"/>
          </a:xfrm>
          <a:prstGeom prst="rect">
            <a:avLst/>
          </a:prstGeom>
          <a:noFill/>
          <a:ln w="9525">
            <a:noFill/>
            <a:miter lim="800000"/>
            <a:headEnd/>
            <a:tailEnd/>
          </a:ln>
        </p:spPr>
      </p:pic>
      <p:pic>
        <p:nvPicPr>
          <p:cNvPr id="30" name="Picture 17" descr="stars"/>
          <p:cNvPicPr>
            <a:picLocks noChangeAspect="1" noChangeArrowheads="1" noCrop="1"/>
          </p:cNvPicPr>
          <p:nvPr/>
        </p:nvPicPr>
        <p:blipFill>
          <a:blip r:embed="rId8"/>
          <a:srcRect/>
          <a:stretch>
            <a:fillRect/>
          </a:stretch>
        </p:blipFill>
        <p:spPr bwMode="auto">
          <a:xfrm>
            <a:off x="2628900" y="5810250"/>
            <a:ext cx="495300" cy="438151"/>
          </a:xfrm>
          <a:prstGeom prst="rect">
            <a:avLst/>
          </a:prstGeom>
          <a:noFill/>
          <a:ln w="9525">
            <a:noFill/>
            <a:miter lim="800000"/>
            <a:headEnd/>
            <a:tailEnd/>
          </a:ln>
        </p:spPr>
      </p:pic>
      <p:pic>
        <p:nvPicPr>
          <p:cNvPr id="31" name="Picture 18" descr="stars"/>
          <p:cNvPicPr>
            <a:picLocks noChangeAspect="1" noChangeArrowheads="1" noCrop="1"/>
          </p:cNvPicPr>
          <p:nvPr/>
        </p:nvPicPr>
        <p:blipFill>
          <a:blip r:embed="rId8"/>
          <a:srcRect/>
          <a:stretch>
            <a:fillRect/>
          </a:stretch>
        </p:blipFill>
        <p:spPr bwMode="auto">
          <a:xfrm>
            <a:off x="2476500" y="5334001"/>
            <a:ext cx="495300" cy="438151"/>
          </a:xfrm>
          <a:prstGeom prst="rect">
            <a:avLst/>
          </a:prstGeom>
          <a:noFill/>
          <a:ln w="9525">
            <a:noFill/>
            <a:miter lim="800000"/>
            <a:headEnd/>
            <a:tailEnd/>
          </a:ln>
        </p:spPr>
      </p:pic>
      <p:pic>
        <p:nvPicPr>
          <p:cNvPr id="32" name="Picture 21" descr="stars"/>
          <p:cNvPicPr>
            <a:picLocks noChangeAspect="1" noChangeArrowheads="1" noCrop="1"/>
          </p:cNvPicPr>
          <p:nvPr/>
        </p:nvPicPr>
        <p:blipFill>
          <a:blip r:embed="rId8"/>
          <a:srcRect/>
          <a:stretch>
            <a:fillRect/>
          </a:stretch>
        </p:blipFill>
        <p:spPr bwMode="auto">
          <a:xfrm>
            <a:off x="5562600" y="5029201"/>
            <a:ext cx="495300" cy="438151"/>
          </a:xfrm>
          <a:prstGeom prst="rect">
            <a:avLst/>
          </a:prstGeom>
          <a:noFill/>
          <a:ln w="9525">
            <a:noFill/>
            <a:miter lim="800000"/>
            <a:headEnd/>
            <a:tailEnd/>
          </a:ln>
        </p:spPr>
      </p:pic>
      <p:pic>
        <p:nvPicPr>
          <p:cNvPr id="33" name="Picture 11" descr="SPARKLES"/>
          <p:cNvPicPr>
            <a:picLocks noChangeAspect="1" noChangeArrowheads="1" noCrop="1"/>
          </p:cNvPicPr>
          <p:nvPr/>
        </p:nvPicPr>
        <p:blipFill>
          <a:blip r:embed="rId7"/>
          <a:srcRect/>
          <a:stretch>
            <a:fillRect/>
          </a:stretch>
        </p:blipFill>
        <p:spPr bwMode="auto">
          <a:xfrm>
            <a:off x="5410202" y="5638800"/>
            <a:ext cx="612775" cy="619125"/>
          </a:xfrm>
          <a:prstGeom prst="rect">
            <a:avLst/>
          </a:prstGeom>
          <a:noFill/>
          <a:ln w="9525">
            <a:noFill/>
            <a:miter lim="800000"/>
            <a:headEnd/>
            <a:tailEnd/>
          </a:ln>
        </p:spPr>
      </p:pic>
      <p:pic>
        <p:nvPicPr>
          <p:cNvPr id="34" name="Picture 13" descr="SPARKLES"/>
          <p:cNvPicPr>
            <a:picLocks noChangeAspect="1" noChangeArrowheads="1" noCrop="1"/>
          </p:cNvPicPr>
          <p:nvPr/>
        </p:nvPicPr>
        <p:blipFill>
          <a:blip r:embed="rId7"/>
          <a:srcRect/>
          <a:stretch>
            <a:fillRect/>
          </a:stretch>
        </p:blipFill>
        <p:spPr bwMode="auto">
          <a:xfrm>
            <a:off x="1676402" y="5486400"/>
            <a:ext cx="612775" cy="619125"/>
          </a:xfrm>
          <a:prstGeom prst="rect">
            <a:avLst/>
          </a:prstGeom>
          <a:noFill/>
          <a:ln w="9525">
            <a:noFill/>
            <a:miter lim="800000"/>
            <a:headEnd/>
            <a:tailEnd/>
          </a:ln>
        </p:spPr>
      </p:pic>
      <p:pic>
        <p:nvPicPr>
          <p:cNvPr id="35" name="Picture 14" descr="SPARKLES"/>
          <p:cNvPicPr>
            <a:picLocks noChangeAspect="1" noChangeArrowheads="1" noCrop="1"/>
          </p:cNvPicPr>
          <p:nvPr/>
        </p:nvPicPr>
        <p:blipFill>
          <a:blip r:embed="rId7"/>
          <a:srcRect/>
          <a:stretch>
            <a:fillRect/>
          </a:stretch>
        </p:blipFill>
        <p:spPr bwMode="auto">
          <a:xfrm>
            <a:off x="6934202" y="5867400"/>
            <a:ext cx="612775" cy="619125"/>
          </a:xfrm>
          <a:prstGeom prst="rect">
            <a:avLst/>
          </a:prstGeom>
          <a:noFill/>
          <a:ln w="9525">
            <a:noFill/>
            <a:miter lim="800000"/>
            <a:headEnd/>
            <a:tailEnd/>
          </a:ln>
        </p:spPr>
      </p:pic>
      <p:pic>
        <p:nvPicPr>
          <p:cNvPr id="36" name="Picture 16" descr="SPARKLES"/>
          <p:cNvPicPr>
            <a:picLocks noChangeAspect="1" noChangeArrowheads="1" noCrop="1"/>
          </p:cNvPicPr>
          <p:nvPr/>
        </p:nvPicPr>
        <p:blipFill>
          <a:blip r:embed="rId7"/>
          <a:srcRect/>
          <a:stretch>
            <a:fillRect/>
          </a:stretch>
        </p:blipFill>
        <p:spPr bwMode="auto">
          <a:xfrm>
            <a:off x="3733802" y="4038600"/>
            <a:ext cx="612775" cy="619125"/>
          </a:xfrm>
          <a:prstGeom prst="rect">
            <a:avLst/>
          </a:prstGeom>
          <a:noFill/>
          <a:ln w="9525">
            <a:noFill/>
            <a:miter lim="800000"/>
            <a:headEnd/>
            <a:tailEnd/>
          </a:ln>
        </p:spPr>
      </p:pic>
      <p:pic>
        <p:nvPicPr>
          <p:cNvPr id="37" name="Picture 20" descr="SPARKLES"/>
          <p:cNvPicPr>
            <a:picLocks noChangeAspect="1" noChangeArrowheads="1" noCrop="1"/>
          </p:cNvPicPr>
          <p:nvPr/>
        </p:nvPicPr>
        <p:blipFill>
          <a:blip r:embed="rId7"/>
          <a:srcRect/>
          <a:stretch>
            <a:fillRect/>
          </a:stretch>
        </p:blipFill>
        <p:spPr bwMode="auto">
          <a:xfrm>
            <a:off x="5638802" y="2362200"/>
            <a:ext cx="612775" cy="619125"/>
          </a:xfrm>
          <a:prstGeom prst="rect">
            <a:avLst/>
          </a:prstGeom>
          <a:noFill/>
          <a:ln w="9525">
            <a:noFill/>
            <a:miter lim="800000"/>
            <a:headEnd/>
            <a:tailEnd/>
          </a:ln>
        </p:spPr>
      </p:pic>
      <p:pic>
        <p:nvPicPr>
          <p:cNvPr id="38" name="Picture 22" descr="SPARKLES"/>
          <p:cNvPicPr>
            <a:picLocks noChangeAspect="1" noChangeArrowheads="1" noCrop="1"/>
          </p:cNvPicPr>
          <p:nvPr/>
        </p:nvPicPr>
        <p:blipFill>
          <a:blip r:embed="rId7"/>
          <a:srcRect/>
          <a:stretch>
            <a:fillRect/>
          </a:stretch>
        </p:blipFill>
        <p:spPr bwMode="auto">
          <a:xfrm>
            <a:off x="3581402" y="2514600"/>
            <a:ext cx="612775" cy="619125"/>
          </a:xfrm>
          <a:prstGeom prst="rect">
            <a:avLst/>
          </a:prstGeom>
          <a:noFill/>
          <a:ln w="9525">
            <a:noFill/>
            <a:miter lim="800000"/>
            <a:headEnd/>
            <a:tailEnd/>
          </a:ln>
        </p:spPr>
      </p:pic>
      <p:pic>
        <p:nvPicPr>
          <p:cNvPr id="39" name="Picture 23" descr="SPARKLES"/>
          <p:cNvPicPr>
            <a:picLocks noChangeAspect="1" noChangeArrowheads="1" noCrop="1"/>
          </p:cNvPicPr>
          <p:nvPr/>
        </p:nvPicPr>
        <p:blipFill>
          <a:blip r:embed="rId7"/>
          <a:srcRect/>
          <a:stretch>
            <a:fillRect/>
          </a:stretch>
        </p:blipFill>
        <p:spPr bwMode="auto">
          <a:xfrm>
            <a:off x="4953002" y="4343400"/>
            <a:ext cx="612775" cy="619125"/>
          </a:xfrm>
          <a:prstGeom prst="rect">
            <a:avLst/>
          </a:prstGeom>
          <a:noFill/>
          <a:ln w="9525">
            <a:noFill/>
            <a:miter lim="800000"/>
            <a:headEnd/>
            <a:tailEnd/>
          </a:ln>
        </p:spPr>
      </p:pic>
      <p:pic>
        <p:nvPicPr>
          <p:cNvPr id="40" name="Picture 19" descr="stars"/>
          <p:cNvPicPr>
            <a:picLocks noChangeAspect="1" noChangeArrowheads="1" noCrop="1"/>
          </p:cNvPicPr>
          <p:nvPr/>
        </p:nvPicPr>
        <p:blipFill>
          <a:blip r:embed="rId8"/>
          <a:srcRect/>
          <a:stretch>
            <a:fillRect/>
          </a:stretch>
        </p:blipFill>
        <p:spPr bwMode="auto">
          <a:xfrm>
            <a:off x="838200" y="6096001"/>
            <a:ext cx="495300" cy="438151"/>
          </a:xfrm>
          <a:prstGeom prst="rect">
            <a:avLst/>
          </a:prstGeom>
          <a:noFill/>
          <a:ln w="9525">
            <a:noFill/>
            <a:miter lim="800000"/>
            <a:headEnd/>
            <a:tailEnd/>
          </a:ln>
        </p:spPr>
      </p:pic>
      <p:pic>
        <p:nvPicPr>
          <p:cNvPr id="41" name="Picture 17" descr="stars"/>
          <p:cNvPicPr>
            <a:picLocks noChangeAspect="1" noChangeArrowheads="1" noCrop="1"/>
          </p:cNvPicPr>
          <p:nvPr/>
        </p:nvPicPr>
        <p:blipFill>
          <a:blip r:embed="rId8"/>
          <a:srcRect/>
          <a:stretch>
            <a:fillRect/>
          </a:stretch>
        </p:blipFill>
        <p:spPr bwMode="auto">
          <a:xfrm>
            <a:off x="7848600" y="5638801"/>
            <a:ext cx="495300" cy="438151"/>
          </a:xfrm>
          <a:prstGeom prst="rect">
            <a:avLst/>
          </a:prstGeom>
          <a:noFill/>
          <a:ln w="9525">
            <a:noFill/>
            <a:miter lim="800000"/>
            <a:headEnd/>
            <a:tailEnd/>
          </a:ln>
        </p:spPr>
      </p:pic>
      <p:pic>
        <p:nvPicPr>
          <p:cNvPr id="42" name="Picture 18" descr="stars"/>
          <p:cNvPicPr>
            <a:picLocks noChangeAspect="1" noChangeArrowheads="1" noCrop="1"/>
          </p:cNvPicPr>
          <p:nvPr/>
        </p:nvPicPr>
        <p:blipFill>
          <a:blip r:embed="rId8"/>
          <a:srcRect/>
          <a:stretch>
            <a:fillRect/>
          </a:stretch>
        </p:blipFill>
        <p:spPr bwMode="auto">
          <a:xfrm>
            <a:off x="2628900" y="5486401"/>
            <a:ext cx="495300" cy="438151"/>
          </a:xfrm>
          <a:prstGeom prst="rect">
            <a:avLst/>
          </a:prstGeom>
          <a:noFill/>
          <a:ln w="9525">
            <a:noFill/>
            <a:miter lim="800000"/>
            <a:headEnd/>
            <a:tailEnd/>
          </a:ln>
        </p:spPr>
      </p:pic>
      <p:pic>
        <p:nvPicPr>
          <p:cNvPr id="43" name="Picture 21" descr="stars"/>
          <p:cNvPicPr>
            <a:picLocks noChangeAspect="1" noChangeArrowheads="1" noCrop="1"/>
          </p:cNvPicPr>
          <p:nvPr/>
        </p:nvPicPr>
        <p:blipFill>
          <a:blip r:embed="rId8"/>
          <a:srcRect/>
          <a:stretch>
            <a:fillRect/>
          </a:stretch>
        </p:blipFill>
        <p:spPr bwMode="auto">
          <a:xfrm>
            <a:off x="5715000" y="5181601"/>
            <a:ext cx="495300" cy="438151"/>
          </a:xfrm>
          <a:prstGeom prst="rect">
            <a:avLst/>
          </a:prstGeom>
          <a:noFill/>
          <a:ln w="9525">
            <a:noFill/>
            <a:miter lim="800000"/>
            <a:headEnd/>
            <a:tailEnd/>
          </a:ln>
        </p:spPr>
      </p:pic>
    </p:spTree>
  </p:cSld>
  <p:clrMapOvr>
    <a:masterClrMapping/>
  </p:clrMapOvr>
  <p:transition>
    <p:checke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5" name="Picture 143364"/>
          <p:cNvPicPr>
            <a:picLocks noChangeAspect="1"/>
          </p:cNvPicPr>
          <p:nvPr/>
        </p:nvPicPr>
        <p:blipFill>
          <a:blip r:embed="rId2" cstate="print">
            <a:extLst/>
          </a:blip>
          <a:srcRect l="11087" t="1458" b="46043"/>
          <a:stretch>
            <a:fillRect/>
          </a:stretch>
        </p:blipFill>
        <p:spPr>
          <a:xfrm>
            <a:off x="228600" y="0"/>
            <a:ext cx="3962400" cy="3233739"/>
          </a:xfrm>
          <a:prstGeom prst="rect">
            <a:avLst/>
          </a:prstGeom>
          <a:ln/>
        </p:spPr>
      </p:pic>
      <p:sp>
        <p:nvSpPr>
          <p:cNvPr id="143366" name="Rectangle 143365"/>
          <p:cNvSpPr>
            <a:spLocks/>
          </p:cNvSpPr>
          <p:nvPr/>
        </p:nvSpPr>
        <p:spPr>
          <a:xfrm>
            <a:off x="295274" y="3105089"/>
            <a:ext cx="3895726" cy="400110"/>
          </a:xfrm>
          <a:prstGeom prst="rect">
            <a:avLst/>
          </a:prstGeom>
          <a:solidFill>
            <a:srgbClr val="FFFF00"/>
          </a:solidFill>
          <a:ln>
            <a:solidFill>
              <a:srgbClr val="FF0000"/>
            </a:solidFill>
          </a:ln>
        </p:spPr>
        <p:txBody>
          <a:bodyPr wrap="square" anchor="ctr">
            <a:spAutoFit/>
          </a:bodyPr>
          <a:lstStyle/>
          <a:p>
            <a:pPr algn="ctr"/>
            <a:r>
              <a:rPr lang="en-US" altLang="en-US" sz="2000" b="1" smtClean="0">
                <a:solidFill>
                  <a:srgbClr val="0000FF"/>
                </a:solidFill>
                <a:latin typeface="Times New Roman" pitchFamily="18" charset="0"/>
                <a:cs typeface="Times New Roman" pitchFamily="18" charset="0"/>
              </a:rPr>
              <a:t>THÀNH PHỐ JOHANESBURG</a:t>
            </a:r>
            <a:endParaRPr lang="en-US" altLang="en-US" sz="2000" b="1" dirty="0">
              <a:solidFill>
                <a:srgbClr val="0000FF"/>
              </a:solidFill>
              <a:latin typeface=".VnBlackH" charset="0"/>
            </a:endParaRPr>
          </a:p>
        </p:txBody>
      </p:sp>
      <p:pic>
        <p:nvPicPr>
          <p:cNvPr id="143367" name="Picture 143366"/>
          <p:cNvPicPr>
            <a:picLocks noChangeAspect="1"/>
          </p:cNvPicPr>
          <p:nvPr/>
        </p:nvPicPr>
        <p:blipFill>
          <a:blip r:embed="rId3" cstate="print">
            <a:extLst/>
          </a:blip>
          <a:srcRect l="6311" t="8682" b="48390"/>
          <a:stretch>
            <a:fillRect/>
          </a:stretch>
        </p:blipFill>
        <p:spPr>
          <a:xfrm>
            <a:off x="4495800" y="3509964"/>
            <a:ext cx="4648200" cy="2840037"/>
          </a:xfrm>
          <a:prstGeom prst="rect">
            <a:avLst/>
          </a:prstGeom>
          <a:ln/>
        </p:spPr>
      </p:pic>
      <p:pic>
        <p:nvPicPr>
          <p:cNvPr id="143368" name="Picture 143367"/>
          <p:cNvPicPr>
            <a:picLocks noChangeAspect="1"/>
          </p:cNvPicPr>
          <p:nvPr/>
        </p:nvPicPr>
        <p:blipFill>
          <a:blip r:embed="rId4" cstate="print">
            <a:extLst/>
          </a:blip>
          <a:srcRect l="45191" t="53797" r="772"/>
          <a:stretch>
            <a:fillRect/>
          </a:stretch>
        </p:blipFill>
        <p:spPr>
          <a:xfrm>
            <a:off x="4343400" y="196850"/>
            <a:ext cx="4648200" cy="3079751"/>
          </a:xfrm>
          <a:prstGeom prst="rect">
            <a:avLst/>
          </a:prstGeom>
          <a:ln/>
        </p:spPr>
      </p:pic>
      <p:sp>
        <p:nvSpPr>
          <p:cNvPr id="143369" name="Rectangle 143368"/>
          <p:cNvSpPr>
            <a:spLocks/>
          </p:cNvSpPr>
          <p:nvPr/>
        </p:nvSpPr>
        <p:spPr>
          <a:xfrm>
            <a:off x="4648200" y="3048000"/>
            <a:ext cx="3849688" cy="707886"/>
          </a:xfrm>
          <a:prstGeom prst="rect">
            <a:avLst/>
          </a:prstGeom>
          <a:solidFill>
            <a:srgbClr val="FFFF00"/>
          </a:solidFill>
          <a:ln>
            <a:solidFill>
              <a:srgbClr val="FF0000"/>
            </a:solidFill>
          </a:ln>
        </p:spPr>
        <p:txBody>
          <a:bodyPr anchor="ctr">
            <a:spAutoFit/>
          </a:bodyPr>
          <a:lstStyle/>
          <a:p>
            <a:pPr algn="ctr">
              <a:spcBef>
                <a:spcPct val="20000"/>
              </a:spcBef>
            </a:pPr>
            <a:r>
              <a:rPr lang="en-US" altLang="en-US" sz="2000" b="1" smtClean="0">
                <a:solidFill>
                  <a:srgbClr val="0000FF"/>
                </a:solidFill>
                <a:latin typeface="Times New Roman" pitchFamily="18" charset="0"/>
                <a:cs typeface="Times New Roman" pitchFamily="18" charset="0"/>
              </a:rPr>
              <a:t>THỦ ĐÔ PRETORIA THÀNH PHỐ HOA PHƯỢNG TÍM</a:t>
            </a:r>
            <a:endParaRPr lang="en-US" altLang="en-US" sz="1600" b="1" dirty="0">
              <a:solidFill>
                <a:srgbClr val="0000FF"/>
              </a:solidFill>
              <a:latin typeface=".VnBlackH" charset="0"/>
            </a:endParaRPr>
          </a:p>
        </p:txBody>
      </p:sp>
      <p:sp>
        <p:nvSpPr>
          <p:cNvPr id="143370" name="Rectangle 143369"/>
          <p:cNvSpPr>
            <a:spLocks/>
          </p:cNvSpPr>
          <p:nvPr/>
        </p:nvSpPr>
        <p:spPr>
          <a:xfrm>
            <a:off x="4343400" y="6381689"/>
            <a:ext cx="4648200" cy="400110"/>
          </a:xfrm>
          <a:prstGeom prst="rect">
            <a:avLst/>
          </a:prstGeom>
          <a:solidFill>
            <a:srgbClr val="FFFF00"/>
          </a:solidFill>
          <a:ln>
            <a:solidFill>
              <a:srgbClr val="FF0000"/>
            </a:solidFill>
          </a:ln>
        </p:spPr>
        <p:txBody>
          <a:bodyPr wrap="square" anchor="ctr">
            <a:spAutoFit/>
          </a:bodyPr>
          <a:lstStyle/>
          <a:p>
            <a:pPr algn="ctr"/>
            <a:r>
              <a:rPr lang="en-US" altLang="en-US" sz="2000" b="1" smtClean="0">
                <a:solidFill>
                  <a:srgbClr val="0000FF"/>
                </a:solidFill>
                <a:latin typeface="Times New Roman" pitchFamily="18" charset="0"/>
                <a:cs typeface="Times New Roman" pitchFamily="18" charset="0"/>
              </a:rPr>
              <a:t>CÔNG VIÊN QUỐC GIA KRUGER</a:t>
            </a:r>
            <a:endParaRPr lang="en-US" altLang="en-US" sz="1600" b="1" dirty="0">
              <a:solidFill>
                <a:srgbClr val="0000FF"/>
              </a:solidFill>
              <a:latin typeface=".VnBlackH" charset="0"/>
            </a:endParaRPr>
          </a:p>
        </p:txBody>
      </p:sp>
      <p:sp>
        <p:nvSpPr>
          <p:cNvPr id="143371" name="Rectangle 143370"/>
          <p:cNvSpPr>
            <a:spLocks/>
          </p:cNvSpPr>
          <p:nvPr/>
        </p:nvSpPr>
        <p:spPr>
          <a:xfrm>
            <a:off x="228600" y="288925"/>
            <a:ext cx="8686800" cy="523220"/>
          </a:xfrm>
          <a:prstGeom prst="rect">
            <a:avLst/>
          </a:prstGeom>
          <a:solidFill>
            <a:srgbClr val="FFCC99"/>
          </a:solidFill>
          <a:ln w="38100">
            <a:solidFill>
              <a:srgbClr val="FF0000"/>
            </a:solidFill>
          </a:ln>
        </p:spPr>
        <p:txBody>
          <a:bodyPr anchor="ctr">
            <a:spAutoFit/>
          </a:bodyPr>
          <a:lstStyle/>
          <a:p>
            <a:pPr algn="ctr"/>
            <a:r>
              <a:rPr lang="en-US" altLang="en-US" sz="2800" b="1" smtClean="0">
                <a:solidFill>
                  <a:srgbClr val="C00000"/>
                </a:solidFill>
                <a:latin typeface="Times New Roman" pitchFamily="18" charset="0"/>
                <a:cs typeface="Times New Roman" pitchFamily="18" charset="0"/>
              </a:rPr>
              <a:t>Một số hình ảnh về Cộng hòa Nam Phi ngày nay</a:t>
            </a:r>
            <a:endParaRPr lang="en-US" altLang="en-US" sz="2800" b="1" dirty="0">
              <a:solidFill>
                <a:srgbClr val="C00000"/>
              </a:solidFill>
              <a:latin typeface="Times New Roman" pitchFamily="18" charset="0"/>
              <a:cs typeface="Times New Roman" pitchFamily="18" charset="0"/>
            </a:endParaRPr>
          </a:p>
        </p:txBody>
      </p:sp>
      <p:pic>
        <p:nvPicPr>
          <p:cNvPr id="143372" name="Picture 143371"/>
          <p:cNvPicPr>
            <a:picLocks noChangeAspect="1"/>
          </p:cNvPicPr>
          <p:nvPr/>
        </p:nvPicPr>
        <p:blipFill>
          <a:blip r:embed="rId5" cstate="print">
            <a:extLst/>
          </a:blip>
          <a:srcRect/>
          <a:stretch>
            <a:fillRect/>
          </a:stretch>
        </p:blipFill>
        <p:spPr>
          <a:xfrm>
            <a:off x="304800" y="3505200"/>
            <a:ext cx="3962400" cy="2851151"/>
          </a:xfrm>
          <a:prstGeom prst="rect">
            <a:avLst/>
          </a:prstGeom>
          <a:ln/>
        </p:spPr>
      </p:pic>
      <p:sp>
        <p:nvSpPr>
          <p:cNvPr id="143373" name="Rectangle 143372"/>
          <p:cNvSpPr>
            <a:spLocks/>
          </p:cNvSpPr>
          <p:nvPr/>
        </p:nvSpPr>
        <p:spPr>
          <a:xfrm>
            <a:off x="381000" y="6400800"/>
            <a:ext cx="3849688" cy="400110"/>
          </a:xfrm>
          <a:prstGeom prst="rect">
            <a:avLst/>
          </a:prstGeom>
          <a:solidFill>
            <a:srgbClr val="FFFF00"/>
          </a:solidFill>
          <a:ln>
            <a:solidFill>
              <a:srgbClr val="FF0000"/>
            </a:solidFill>
          </a:ln>
        </p:spPr>
        <p:txBody>
          <a:bodyPr anchor="ctr">
            <a:spAutoFit/>
          </a:bodyPr>
          <a:lstStyle/>
          <a:p>
            <a:pPr algn="ctr"/>
            <a:r>
              <a:rPr lang="en-US" altLang="en-US" sz="2000" b="1" smtClean="0">
                <a:solidFill>
                  <a:srgbClr val="0000FF"/>
                </a:solidFill>
                <a:latin typeface="Times New Roman" pitchFamily="18" charset="0"/>
                <a:cs typeface="Times New Roman" pitchFamily="18" charset="0"/>
              </a:rPr>
              <a:t>CẢNG ELIZABETH</a:t>
            </a:r>
            <a:endParaRPr lang="en-US" altLang="en-US" sz="2000" b="1" dirty="0">
              <a:solidFill>
                <a:srgbClr val="0000FF"/>
              </a:solidFill>
              <a:latin typeface="Times New Roman" pitchFamily="18" charset="0"/>
              <a:cs typeface="Times New Roman" pitchFamily="18" charset="0"/>
            </a:endParaRPr>
          </a:p>
        </p:txBody>
      </p:sp>
      <p:grpSp>
        <p:nvGrpSpPr>
          <p:cNvPr id="11" name="Group 5"/>
          <p:cNvGrpSpPr>
            <a:grpSpLocks/>
          </p:cNvGrpSpPr>
          <p:nvPr/>
        </p:nvGrpSpPr>
        <p:grpSpPr bwMode="auto">
          <a:xfrm>
            <a:off x="0" y="0"/>
            <a:ext cx="9144000" cy="6934200"/>
            <a:chOff x="0" y="0"/>
            <a:chExt cx="5760" cy="4368"/>
          </a:xfrm>
          <a:noFill/>
        </p:grpSpPr>
        <p:pic>
          <p:nvPicPr>
            <p:cNvPr id="12" name="Picture 6" descr="N3"/>
            <p:cNvPicPr>
              <a:picLocks noChangeAspect="1" noChangeArrowheads="1"/>
            </p:cNvPicPr>
            <p:nvPr/>
          </p:nvPicPr>
          <p:blipFill>
            <a:blip r:embed="rId6" cstate="print"/>
            <a:srcRect/>
            <a:stretch>
              <a:fillRect/>
            </a:stretch>
          </p:blipFill>
          <p:spPr bwMode="auto">
            <a:xfrm flipV="1">
              <a:off x="0" y="0"/>
              <a:ext cx="5712" cy="96"/>
            </a:xfrm>
            <a:prstGeom prst="rect">
              <a:avLst/>
            </a:prstGeom>
            <a:grpFill/>
          </p:spPr>
        </p:pic>
        <p:pic>
          <p:nvPicPr>
            <p:cNvPr id="13" name="Picture 7" descr="N3"/>
            <p:cNvPicPr>
              <a:picLocks noChangeAspect="1" noChangeArrowheads="1"/>
            </p:cNvPicPr>
            <p:nvPr/>
          </p:nvPicPr>
          <p:blipFill>
            <a:blip r:embed="rId6" cstate="print"/>
            <a:srcRect/>
            <a:stretch>
              <a:fillRect/>
            </a:stretch>
          </p:blipFill>
          <p:spPr bwMode="auto">
            <a:xfrm flipV="1">
              <a:off x="48" y="4272"/>
              <a:ext cx="5712" cy="96"/>
            </a:xfrm>
            <a:prstGeom prst="rect">
              <a:avLst/>
            </a:prstGeom>
            <a:grpFill/>
          </p:spPr>
        </p:pic>
        <p:pic>
          <p:nvPicPr>
            <p:cNvPr id="14" name="Picture 8" descr="N3"/>
            <p:cNvPicPr>
              <a:picLocks noChangeAspect="1" noChangeArrowheads="1"/>
            </p:cNvPicPr>
            <p:nvPr/>
          </p:nvPicPr>
          <p:blipFill>
            <a:blip r:embed="rId6" cstate="print"/>
            <a:srcRect/>
            <a:stretch>
              <a:fillRect/>
            </a:stretch>
          </p:blipFill>
          <p:spPr bwMode="auto">
            <a:xfrm rot="16200000" flipV="1">
              <a:off x="-2112" y="2112"/>
              <a:ext cx="4320" cy="96"/>
            </a:xfrm>
            <a:prstGeom prst="rect">
              <a:avLst/>
            </a:prstGeom>
            <a:grpFill/>
          </p:spPr>
        </p:pic>
        <p:pic>
          <p:nvPicPr>
            <p:cNvPr id="15" name="Picture 9" descr="N3"/>
            <p:cNvPicPr>
              <a:picLocks noChangeAspect="1" noChangeArrowheads="1"/>
            </p:cNvPicPr>
            <p:nvPr/>
          </p:nvPicPr>
          <p:blipFill>
            <a:blip r:embed="rId6" cstate="print"/>
            <a:srcRect/>
            <a:stretch>
              <a:fillRect/>
            </a:stretch>
          </p:blipFill>
          <p:spPr bwMode="auto">
            <a:xfrm rot="16200000" flipV="1">
              <a:off x="3552" y="2112"/>
              <a:ext cx="4320" cy="96"/>
            </a:xfrm>
            <a:prstGeom prst="rect">
              <a:avLst/>
            </a:prstGeom>
            <a:grpFill/>
          </p:spPr>
        </p:pic>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43365"/>
                                        </p:tgtEl>
                                        <p:attrNameLst>
                                          <p:attrName>style.visibility</p:attrName>
                                        </p:attrNameLst>
                                      </p:cBhvr>
                                      <p:to>
                                        <p:strVal val="visible"/>
                                      </p:to>
                                    </p:set>
                                    <p:animScale>
                                      <p:cBhvr>
                                        <p:cTn id="7" dur="2000" decel="50000" fill="hold">
                                          <p:stCondLst>
                                            <p:cond delay="0"/>
                                          </p:stCondLst>
                                        </p:cTn>
                                        <p:tgtEl>
                                          <p:spTgt spid="14336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43365"/>
                                        </p:tgtEl>
                                        <p:attrNameLst>
                                          <p:attrName>ppt_x</p:attrName>
                                          <p:attrName>ppt_y</p:attrName>
                                        </p:attrNameLst>
                                      </p:cBhvr>
                                    </p:animMotion>
                                    <p:animEffect transition="in" filter="fade">
                                      <p:cBhvr>
                                        <p:cTn id="9" dur="2000"/>
                                        <p:tgtEl>
                                          <p:spTgt spid="143365"/>
                                        </p:tgtEl>
                                      </p:cBhvr>
                                    </p:animEffect>
                                  </p:childTnLst>
                                </p:cTn>
                              </p:par>
                              <p:par>
                                <p:cTn id="10" presetID="52" presetClass="entr" presetSubtype="0" fill="hold" nodeType="withEffect">
                                  <p:stCondLst>
                                    <p:cond delay="0"/>
                                  </p:stCondLst>
                                  <p:childTnLst>
                                    <p:set>
                                      <p:cBhvr>
                                        <p:cTn id="11" dur="1" fill="hold">
                                          <p:stCondLst>
                                            <p:cond delay="0"/>
                                          </p:stCondLst>
                                        </p:cTn>
                                        <p:tgtEl>
                                          <p:spTgt spid="143368"/>
                                        </p:tgtEl>
                                        <p:attrNameLst>
                                          <p:attrName>style.visibility</p:attrName>
                                        </p:attrNameLst>
                                      </p:cBhvr>
                                      <p:to>
                                        <p:strVal val="visible"/>
                                      </p:to>
                                    </p:set>
                                    <p:animScale>
                                      <p:cBhvr>
                                        <p:cTn id="12" dur="2000" decel="50000" fill="hold">
                                          <p:stCondLst>
                                            <p:cond delay="0"/>
                                          </p:stCondLst>
                                        </p:cTn>
                                        <p:tgtEl>
                                          <p:spTgt spid="1433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2000" decel="50000" fill="hold">
                                          <p:stCondLst>
                                            <p:cond delay="0"/>
                                          </p:stCondLst>
                                        </p:cTn>
                                        <p:tgtEl>
                                          <p:spTgt spid="143368"/>
                                        </p:tgtEl>
                                        <p:attrNameLst>
                                          <p:attrName>ppt_x</p:attrName>
                                          <p:attrName>ppt_y</p:attrName>
                                        </p:attrNameLst>
                                      </p:cBhvr>
                                    </p:animMotion>
                                    <p:animEffect transition="in" filter="fade">
                                      <p:cBhvr>
                                        <p:cTn id="14" dur="2000"/>
                                        <p:tgtEl>
                                          <p:spTgt spid="143368"/>
                                        </p:tgtEl>
                                      </p:cBhvr>
                                    </p:animEffect>
                                  </p:childTnLst>
                                </p:cTn>
                              </p:par>
                              <p:par>
                                <p:cTn id="15" presetID="52" presetClass="entr" presetSubtype="0" fill="hold" nodeType="withEffect">
                                  <p:stCondLst>
                                    <p:cond delay="0"/>
                                  </p:stCondLst>
                                  <p:childTnLst>
                                    <p:set>
                                      <p:cBhvr>
                                        <p:cTn id="16" dur="1" fill="hold">
                                          <p:stCondLst>
                                            <p:cond delay="0"/>
                                          </p:stCondLst>
                                        </p:cTn>
                                        <p:tgtEl>
                                          <p:spTgt spid="143372"/>
                                        </p:tgtEl>
                                        <p:attrNameLst>
                                          <p:attrName>style.visibility</p:attrName>
                                        </p:attrNameLst>
                                      </p:cBhvr>
                                      <p:to>
                                        <p:strVal val="visible"/>
                                      </p:to>
                                    </p:set>
                                    <p:animScale>
                                      <p:cBhvr>
                                        <p:cTn id="17" dur="2000" decel="50000" fill="hold">
                                          <p:stCondLst>
                                            <p:cond delay="0"/>
                                          </p:stCondLst>
                                        </p:cTn>
                                        <p:tgtEl>
                                          <p:spTgt spid="14337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2000" decel="50000" fill="hold">
                                          <p:stCondLst>
                                            <p:cond delay="0"/>
                                          </p:stCondLst>
                                        </p:cTn>
                                        <p:tgtEl>
                                          <p:spTgt spid="143372"/>
                                        </p:tgtEl>
                                        <p:attrNameLst>
                                          <p:attrName>ppt_x</p:attrName>
                                          <p:attrName>ppt_y</p:attrName>
                                        </p:attrNameLst>
                                      </p:cBhvr>
                                    </p:animMotion>
                                    <p:animEffect transition="in" filter="fade">
                                      <p:cBhvr>
                                        <p:cTn id="19" dur="2000"/>
                                        <p:tgtEl>
                                          <p:spTgt spid="143372"/>
                                        </p:tgtEl>
                                      </p:cBhvr>
                                    </p:animEffect>
                                  </p:childTnLst>
                                </p:cTn>
                              </p:par>
                              <p:par>
                                <p:cTn id="20" presetID="52" presetClass="entr" presetSubtype="0" fill="hold" nodeType="withEffect">
                                  <p:stCondLst>
                                    <p:cond delay="0"/>
                                  </p:stCondLst>
                                  <p:childTnLst>
                                    <p:set>
                                      <p:cBhvr>
                                        <p:cTn id="21" dur="1" fill="hold">
                                          <p:stCondLst>
                                            <p:cond delay="0"/>
                                          </p:stCondLst>
                                        </p:cTn>
                                        <p:tgtEl>
                                          <p:spTgt spid="143367"/>
                                        </p:tgtEl>
                                        <p:attrNameLst>
                                          <p:attrName>style.visibility</p:attrName>
                                        </p:attrNameLst>
                                      </p:cBhvr>
                                      <p:to>
                                        <p:strVal val="visible"/>
                                      </p:to>
                                    </p:set>
                                    <p:animScale>
                                      <p:cBhvr>
                                        <p:cTn id="22" dur="2000" decel="50000" fill="hold">
                                          <p:stCondLst>
                                            <p:cond delay="0"/>
                                          </p:stCondLst>
                                        </p:cTn>
                                        <p:tgtEl>
                                          <p:spTgt spid="14336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2000" decel="50000" fill="hold">
                                          <p:stCondLst>
                                            <p:cond delay="0"/>
                                          </p:stCondLst>
                                        </p:cTn>
                                        <p:tgtEl>
                                          <p:spTgt spid="143367"/>
                                        </p:tgtEl>
                                        <p:attrNameLst>
                                          <p:attrName>ppt_x</p:attrName>
                                          <p:attrName>ppt_y</p:attrName>
                                        </p:attrNameLst>
                                      </p:cBhvr>
                                    </p:animMotion>
                                    <p:animEffect transition="in" filter="fade">
                                      <p:cBhvr>
                                        <p:cTn id="24" dur="2000"/>
                                        <p:tgtEl>
                                          <p:spTgt spid="143367"/>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143369"/>
                                        </p:tgtEl>
                                        <p:attrNameLst>
                                          <p:attrName>style.visibility</p:attrName>
                                        </p:attrNameLst>
                                      </p:cBhvr>
                                      <p:to>
                                        <p:strVal val="visible"/>
                                      </p:to>
                                    </p:set>
                                    <p:animScale>
                                      <p:cBhvr>
                                        <p:cTn id="27" dur="2000" decel="50000" fill="hold">
                                          <p:stCondLst>
                                            <p:cond delay="0"/>
                                          </p:stCondLst>
                                        </p:cTn>
                                        <p:tgtEl>
                                          <p:spTgt spid="14336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2000" decel="50000" fill="hold">
                                          <p:stCondLst>
                                            <p:cond delay="0"/>
                                          </p:stCondLst>
                                        </p:cTn>
                                        <p:tgtEl>
                                          <p:spTgt spid="143369"/>
                                        </p:tgtEl>
                                        <p:attrNameLst>
                                          <p:attrName>ppt_x</p:attrName>
                                          <p:attrName>ppt_y</p:attrName>
                                        </p:attrNameLst>
                                      </p:cBhvr>
                                    </p:animMotion>
                                    <p:animEffect transition="in" filter="fade">
                                      <p:cBhvr>
                                        <p:cTn id="29" dur="2000"/>
                                        <p:tgtEl>
                                          <p:spTgt spid="143369"/>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143366"/>
                                        </p:tgtEl>
                                        <p:attrNameLst>
                                          <p:attrName>style.visibility</p:attrName>
                                        </p:attrNameLst>
                                      </p:cBhvr>
                                      <p:to>
                                        <p:strVal val="visible"/>
                                      </p:to>
                                    </p:set>
                                    <p:animScale>
                                      <p:cBhvr>
                                        <p:cTn id="32" dur="2000" decel="50000" fill="hold">
                                          <p:stCondLst>
                                            <p:cond delay="0"/>
                                          </p:stCondLst>
                                        </p:cTn>
                                        <p:tgtEl>
                                          <p:spTgt spid="14336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2000" decel="50000" fill="hold">
                                          <p:stCondLst>
                                            <p:cond delay="0"/>
                                          </p:stCondLst>
                                        </p:cTn>
                                        <p:tgtEl>
                                          <p:spTgt spid="143366"/>
                                        </p:tgtEl>
                                        <p:attrNameLst>
                                          <p:attrName>ppt_x</p:attrName>
                                          <p:attrName>ppt_y</p:attrName>
                                        </p:attrNameLst>
                                      </p:cBhvr>
                                    </p:animMotion>
                                    <p:animEffect transition="in" filter="fade">
                                      <p:cBhvr>
                                        <p:cTn id="34" dur="2000"/>
                                        <p:tgtEl>
                                          <p:spTgt spid="143366"/>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143373"/>
                                        </p:tgtEl>
                                        <p:attrNameLst>
                                          <p:attrName>style.visibility</p:attrName>
                                        </p:attrNameLst>
                                      </p:cBhvr>
                                      <p:to>
                                        <p:strVal val="visible"/>
                                      </p:to>
                                    </p:set>
                                    <p:animScale>
                                      <p:cBhvr>
                                        <p:cTn id="37" dur="2000" decel="50000" fill="hold">
                                          <p:stCondLst>
                                            <p:cond delay="0"/>
                                          </p:stCondLst>
                                        </p:cTn>
                                        <p:tgtEl>
                                          <p:spTgt spid="14337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2000" decel="50000" fill="hold">
                                          <p:stCondLst>
                                            <p:cond delay="0"/>
                                          </p:stCondLst>
                                        </p:cTn>
                                        <p:tgtEl>
                                          <p:spTgt spid="143373"/>
                                        </p:tgtEl>
                                        <p:attrNameLst>
                                          <p:attrName>ppt_x</p:attrName>
                                          <p:attrName>ppt_y</p:attrName>
                                        </p:attrNameLst>
                                      </p:cBhvr>
                                    </p:animMotion>
                                    <p:animEffect transition="in" filter="fade">
                                      <p:cBhvr>
                                        <p:cTn id="39" dur="2000"/>
                                        <p:tgtEl>
                                          <p:spTgt spid="143373"/>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143370"/>
                                        </p:tgtEl>
                                        <p:attrNameLst>
                                          <p:attrName>style.visibility</p:attrName>
                                        </p:attrNameLst>
                                      </p:cBhvr>
                                      <p:to>
                                        <p:strVal val="visible"/>
                                      </p:to>
                                    </p:set>
                                    <p:animScale>
                                      <p:cBhvr>
                                        <p:cTn id="42" dur="2000" decel="50000" fill="hold">
                                          <p:stCondLst>
                                            <p:cond delay="0"/>
                                          </p:stCondLst>
                                        </p:cTn>
                                        <p:tgtEl>
                                          <p:spTgt spid="14337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2000" decel="50000" fill="hold">
                                          <p:stCondLst>
                                            <p:cond delay="0"/>
                                          </p:stCondLst>
                                        </p:cTn>
                                        <p:tgtEl>
                                          <p:spTgt spid="143370"/>
                                        </p:tgtEl>
                                        <p:attrNameLst>
                                          <p:attrName>ppt_x</p:attrName>
                                          <p:attrName>ppt_y</p:attrName>
                                        </p:attrNameLst>
                                      </p:cBhvr>
                                    </p:animMotion>
                                    <p:animEffect transition="in" filter="fade">
                                      <p:cBhvr>
                                        <p:cTn id="44" dur="2000"/>
                                        <p:tgtEl>
                                          <p:spTgt spid="143370"/>
                                        </p:tgtEl>
                                      </p:cBhvr>
                                    </p:animEffect>
                                  </p:childTnLst>
                                </p:cTn>
                              </p:par>
                              <p:par>
                                <p:cTn id="45" presetID="52" presetClass="entr" presetSubtype="0" fill="hold" grpId="0" nodeType="withEffect">
                                  <p:stCondLst>
                                    <p:cond delay="0"/>
                                  </p:stCondLst>
                                  <p:childTnLst>
                                    <p:set>
                                      <p:cBhvr>
                                        <p:cTn id="46" dur="1" fill="hold">
                                          <p:stCondLst>
                                            <p:cond delay="0"/>
                                          </p:stCondLst>
                                        </p:cTn>
                                        <p:tgtEl>
                                          <p:spTgt spid="143371"/>
                                        </p:tgtEl>
                                        <p:attrNameLst>
                                          <p:attrName>style.visibility</p:attrName>
                                        </p:attrNameLst>
                                      </p:cBhvr>
                                      <p:to>
                                        <p:strVal val="visible"/>
                                      </p:to>
                                    </p:set>
                                    <p:animScale>
                                      <p:cBhvr>
                                        <p:cTn id="47" dur="2000" decel="50000" fill="hold">
                                          <p:stCondLst>
                                            <p:cond delay="0"/>
                                          </p:stCondLst>
                                        </p:cTn>
                                        <p:tgtEl>
                                          <p:spTgt spid="14337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2000" decel="50000" fill="hold">
                                          <p:stCondLst>
                                            <p:cond delay="0"/>
                                          </p:stCondLst>
                                        </p:cTn>
                                        <p:tgtEl>
                                          <p:spTgt spid="143371"/>
                                        </p:tgtEl>
                                        <p:attrNameLst>
                                          <p:attrName>ppt_x</p:attrName>
                                          <p:attrName>ppt_y</p:attrName>
                                        </p:attrNameLst>
                                      </p:cBhvr>
                                    </p:animMotion>
                                    <p:animEffect transition="in" filter="fade">
                                      <p:cBhvr>
                                        <p:cTn id="49" dur="2000"/>
                                        <p:tgtEl>
                                          <p:spTgt spid="143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6" grpId="0" animBg="1"/>
      <p:bldP spid="143369" grpId="0" animBg="1"/>
      <p:bldP spid="143370" grpId="0" animBg="1"/>
      <p:bldP spid="143371" grpId="0" animBg="1"/>
      <p:bldP spid="14337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2000" r="-12000"/>
          </a:stretch>
        </a:blipFill>
        <a:effectLst/>
      </p:bgPr>
    </p:bg>
    <p:spTree>
      <p:nvGrpSpPr>
        <p:cNvPr id="1" name=""/>
        <p:cNvGrpSpPr/>
        <p:nvPr/>
      </p:nvGrpSpPr>
      <p:grpSpPr>
        <a:xfrm>
          <a:off x="0" y="0"/>
          <a:ext cx="0" cy="0"/>
          <a:chOff x="0" y="0"/>
          <a:chExt cx="0" cy="0"/>
        </a:xfrm>
      </p:grpSpPr>
      <p:sp>
        <p:nvSpPr>
          <p:cNvPr id="289794" name="Content Placeholder 289793"/>
          <p:cNvSpPr>
            <a:spLocks noGrp="1"/>
          </p:cNvSpPr>
          <p:nvPr>
            <p:ph idx="4294967295"/>
          </p:nvPr>
        </p:nvSpPr>
        <p:spPr>
          <a:xfrm>
            <a:off x="228600" y="1447800"/>
            <a:ext cx="8839200" cy="5029200"/>
          </a:xfrm>
          <a:ln/>
        </p:spPr>
        <p:txBody>
          <a:bodyPr wrap="square" anchor="t" anchorCtr="0"/>
          <a:lstStyle/>
          <a:p>
            <a:pPr algn="just">
              <a:buNone/>
            </a:pPr>
            <a:r>
              <a:rPr lang="en-US" altLang="en-US" sz="2800" b="1" smtClean="0">
                <a:solidFill>
                  <a:srgbClr val="FF0000"/>
                </a:solidFill>
                <a:latin typeface="Times New Roman" charset="0"/>
                <a:ea typeface="Times New Roman" charset="0"/>
              </a:rPr>
              <a:t>Chọn </a:t>
            </a:r>
            <a:r>
              <a:rPr lang="en-US" altLang="en-US" sz="2800" b="1" dirty="0">
                <a:solidFill>
                  <a:srgbClr val="FF0000"/>
                </a:solidFill>
                <a:latin typeface="Times New Roman" charset="0"/>
                <a:ea typeface="Times New Roman" charset="0"/>
              </a:rPr>
              <a:t>đáp án án nào em cho là đúng nhất:</a:t>
            </a:r>
          </a:p>
          <a:p>
            <a:pPr algn="just">
              <a:buNone/>
            </a:pPr>
            <a:r>
              <a:rPr lang="en-US" altLang="en-US" sz="2800" dirty="0">
                <a:solidFill>
                  <a:srgbClr val="000099"/>
                </a:solidFill>
                <a:latin typeface="Times New Roman" charset="0"/>
                <a:ea typeface="Times New Roman" charset="0"/>
              </a:rPr>
              <a:t>1. Đói nghèo, bệnh tật, nội chiến …là đặc điểm của:</a:t>
            </a:r>
          </a:p>
          <a:p>
            <a:pPr algn="just">
              <a:buNone/>
            </a:pPr>
            <a:r>
              <a:rPr lang="en-US" altLang="en-US" sz="2800" dirty="0">
                <a:solidFill>
                  <a:srgbClr val="000099"/>
                </a:solidFill>
                <a:latin typeface="Times New Roman" charset="0"/>
                <a:ea typeface="Times New Roman" charset="0"/>
              </a:rPr>
              <a:t>   a. Châu Á             b. Châu Phi           c. Đông Nam Á</a:t>
            </a:r>
          </a:p>
          <a:p>
            <a:pPr algn="just">
              <a:buNone/>
            </a:pPr>
            <a:r>
              <a:rPr lang="en-US" altLang="en-US" sz="2800" dirty="0">
                <a:solidFill>
                  <a:srgbClr val="000099"/>
                </a:solidFill>
                <a:latin typeface="Times New Roman" charset="0"/>
                <a:ea typeface="Times New Roman" charset="0"/>
              </a:rPr>
              <a:t> 2. Liên minh châu Phi viết tắt là:</a:t>
            </a:r>
          </a:p>
          <a:p>
            <a:pPr algn="just">
              <a:buNone/>
            </a:pPr>
            <a:r>
              <a:rPr lang="en-US" altLang="en-US" sz="2800" dirty="0">
                <a:solidFill>
                  <a:srgbClr val="000099"/>
                </a:solidFill>
                <a:latin typeface="Times New Roman" charset="0"/>
                <a:ea typeface="Times New Roman" charset="0"/>
              </a:rPr>
              <a:t>   a. EU                   b. ASEAN           c. AU              d. SNG</a:t>
            </a:r>
          </a:p>
          <a:p>
            <a:pPr algn="just">
              <a:buNone/>
            </a:pPr>
            <a:r>
              <a:rPr lang="en-US" altLang="en-US" sz="2800" dirty="0">
                <a:solidFill>
                  <a:srgbClr val="000099"/>
                </a:solidFill>
                <a:latin typeface="Times New Roman" charset="0"/>
                <a:ea typeface="Times New Roman" charset="0"/>
              </a:rPr>
              <a:t> 3. Tổng thống da đen đầu tiên của Nam Phi là:</a:t>
            </a:r>
          </a:p>
          <a:p>
            <a:pPr algn="just">
              <a:buNone/>
            </a:pPr>
            <a:r>
              <a:rPr lang="en-US" altLang="en-US" sz="2800" dirty="0">
                <a:solidFill>
                  <a:srgbClr val="000099"/>
                </a:solidFill>
                <a:latin typeface="Times New Roman" charset="0"/>
                <a:ea typeface="Times New Roman" charset="0"/>
              </a:rPr>
              <a:t>   a. Nen-xơn </a:t>
            </a:r>
            <a:r>
              <a:rPr lang="en-US" altLang="en-US" sz="2800">
                <a:solidFill>
                  <a:srgbClr val="000099"/>
                </a:solidFill>
                <a:latin typeface="Times New Roman" charset="0"/>
                <a:ea typeface="Times New Roman" charset="0"/>
              </a:rPr>
              <a:t>Man-đê-la      </a:t>
            </a:r>
            <a:r>
              <a:rPr lang="en-US" altLang="en-US" sz="2800" smtClean="0">
                <a:solidFill>
                  <a:srgbClr val="000099"/>
                </a:solidFill>
                <a:latin typeface="Times New Roman" charset="0"/>
                <a:ea typeface="Times New Roman" charset="0"/>
              </a:rPr>
              <a:t>b</a:t>
            </a:r>
            <a:r>
              <a:rPr lang="en-US" altLang="en-US" sz="2800" dirty="0">
                <a:solidFill>
                  <a:srgbClr val="000099"/>
                </a:solidFill>
                <a:latin typeface="Times New Roman" charset="0"/>
                <a:ea typeface="Times New Roman" charset="0"/>
              </a:rPr>
              <a:t>. Phi đen </a:t>
            </a:r>
            <a:r>
              <a:rPr lang="en-US" altLang="en-US" sz="2800">
                <a:solidFill>
                  <a:srgbClr val="000099"/>
                </a:solidFill>
                <a:latin typeface="Times New Roman" charset="0"/>
                <a:ea typeface="Times New Roman" charset="0"/>
              </a:rPr>
              <a:t>Caxtơrô  </a:t>
            </a:r>
            <a:r>
              <a:rPr lang="en-US" altLang="en-US" sz="2800" smtClean="0">
                <a:solidFill>
                  <a:srgbClr val="000099"/>
                </a:solidFill>
                <a:latin typeface="Times New Roman" charset="0"/>
                <a:ea typeface="Times New Roman" charset="0"/>
              </a:rPr>
              <a:t> c</a:t>
            </a:r>
            <a:r>
              <a:rPr lang="en-US" altLang="en-US" sz="2800" dirty="0">
                <a:solidFill>
                  <a:srgbClr val="000099"/>
                </a:solidFill>
                <a:latin typeface="Times New Roman" charset="0"/>
                <a:ea typeface="Times New Roman" charset="0"/>
              </a:rPr>
              <a:t>. Gagarin</a:t>
            </a:r>
          </a:p>
          <a:p>
            <a:pPr algn="just">
              <a:buNone/>
            </a:pPr>
            <a:r>
              <a:rPr lang="en-US" altLang="en-US" sz="2800" dirty="0">
                <a:solidFill>
                  <a:srgbClr val="000099"/>
                </a:solidFill>
                <a:latin typeface="Times New Roman" charset="0"/>
                <a:ea typeface="Times New Roman" charset="0"/>
              </a:rPr>
              <a:t> 4. Đại hội dân tộc Phi viết tắt là:</a:t>
            </a:r>
          </a:p>
          <a:p>
            <a:pPr algn="just">
              <a:buNone/>
            </a:pPr>
            <a:r>
              <a:rPr lang="en-US" altLang="en-US" sz="2800" dirty="0">
                <a:solidFill>
                  <a:srgbClr val="000099"/>
                </a:solidFill>
                <a:latin typeface="Times New Roman" charset="0"/>
                <a:ea typeface="Times New Roman" charset="0"/>
              </a:rPr>
              <a:t>   a. AU                   b. SEV                c. SNG             d. ANC</a:t>
            </a:r>
          </a:p>
        </p:txBody>
      </p:sp>
      <p:sp>
        <p:nvSpPr>
          <p:cNvPr id="289795" name="Oval 289794"/>
          <p:cNvSpPr>
            <a:spLocks/>
          </p:cNvSpPr>
          <p:nvPr/>
        </p:nvSpPr>
        <p:spPr>
          <a:xfrm>
            <a:off x="3048000" y="2514600"/>
            <a:ext cx="381000" cy="457200"/>
          </a:xfrm>
          <a:prstGeom prst="ellipse">
            <a:avLst/>
          </a:prstGeom>
          <a:noFill/>
          <a:ln w="38100">
            <a:solidFill>
              <a:srgbClr val="FF3300"/>
            </a:solidFill>
          </a:ln>
        </p:spPr>
        <p:txBody>
          <a:bodyPr wrap="none" anchor="ctr"/>
          <a:lstStyle/>
          <a:p>
            <a:endParaRPr lang="en-US" altLang="en-US" dirty="0">
              <a:latin typeface="Gill Sans MT"/>
              <a:ea typeface="Arial" charset="0"/>
            </a:endParaRPr>
          </a:p>
        </p:txBody>
      </p:sp>
      <p:sp>
        <p:nvSpPr>
          <p:cNvPr id="289796" name="Oval 289795"/>
          <p:cNvSpPr>
            <a:spLocks/>
          </p:cNvSpPr>
          <p:nvPr/>
        </p:nvSpPr>
        <p:spPr>
          <a:xfrm>
            <a:off x="5486400" y="3581400"/>
            <a:ext cx="381000" cy="457200"/>
          </a:xfrm>
          <a:prstGeom prst="ellipse">
            <a:avLst/>
          </a:prstGeom>
          <a:noFill/>
          <a:ln w="38100">
            <a:solidFill>
              <a:srgbClr val="FF3300"/>
            </a:solidFill>
          </a:ln>
        </p:spPr>
        <p:txBody>
          <a:bodyPr wrap="none" anchor="ctr"/>
          <a:lstStyle/>
          <a:p>
            <a:endParaRPr lang="en-US" altLang="en-US" dirty="0">
              <a:latin typeface="Gill Sans MT"/>
              <a:ea typeface="Arial" charset="0"/>
            </a:endParaRPr>
          </a:p>
        </p:txBody>
      </p:sp>
      <p:sp>
        <p:nvSpPr>
          <p:cNvPr id="289797" name="Oval 289796"/>
          <p:cNvSpPr>
            <a:spLocks/>
          </p:cNvSpPr>
          <p:nvPr/>
        </p:nvSpPr>
        <p:spPr>
          <a:xfrm>
            <a:off x="7696200" y="5638800"/>
            <a:ext cx="381000" cy="457200"/>
          </a:xfrm>
          <a:prstGeom prst="ellipse">
            <a:avLst/>
          </a:prstGeom>
          <a:noFill/>
          <a:ln w="38100">
            <a:solidFill>
              <a:srgbClr val="FF3300"/>
            </a:solidFill>
          </a:ln>
        </p:spPr>
        <p:txBody>
          <a:bodyPr wrap="none" anchor="ctr"/>
          <a:lstStyle/>
          <a:p>
            <a:endParaRPr lang="en-US" altLang="en-US" dirty="0">
              <a:latin typeface="Gill Sans MT"/>
              <a:ea typeface="Arial" charset="0"/>
            </a:endParaRPr>
          </a:p>
        </p:txBody>
      </p:sp>
      <p:sp>
        <p:nvSpPr>
          <p:cNvPr id="289798" name="Oval 289797"/>
          <p:cNvSpPr>
            <a:spLocks/>
          </p:cNvSpPr>
          <p:nvPr/>
        </p:nvSpPr>
        <p:spPr>
          <a:xfrm>
            <a:off x="381000" y="4572000"/>
            <a:ext cx="457200" cy="457200"/>
          </a:xfrm>
          <a:prstGeom prst="ellipse">
            <a:avLst/>
          </a:prstGeom>
          <a:noFill/>
          <a:ln w="38100">
            <a:solidFill>
              <a:srgbClr val="FF3300"/>
            </a:solidFill>
          </a:ln>
        </p:spPr>
        <p:txBody>
          <a:bodyPr wrap="none" anchor="ctr"/>
          <a:lstStyle/>
          <a:p>
            <a:endParaRPr lang="en-US" altLang="en-US" dirty="0">
              <a:latin typeface="Gill Sans MT"/>
              <a:ea typeface="Arial" charset="0"/>
            </a:endParaRPr>
          </a:p>
        </p:txBody>
      </p:sp>
      <p:sp>
        <p:nvSpPr>
          <p:cNvPr id="289799" name="Explosion 1 289798"/>
          <p:cNvSpPr>
            <a:spLocks/>
          </p:cNvSpPr>
          <p:nvPr/>
        </p:nvSpPr>
        <p:spPr>
          <a:xfrm>
            <a:off x="2819400" y="228600"/>
            <a:ext cx="3886200" cy="1371600"/>
          </a:xfrm>
          <a:prstGeom prst="irregularSeal1">
            <a:avLst/>
          </a:prstGeom>
          <a:solidFill>
            <a:srgbClr val="FFFF00"/>
          </a:solidFill>
          <a:ln w="25400">
            <a:solidFill>
              <a:schemeClr val="accent1">
                <a:lumMod val="75000"/>
              </a:schemeClr>
            </a:solidFill>
          </a:ln>
        </p:spPr>
        <p:txBody>
          <a:bodyPr anchor="ctr"/>
          <a:lstStyle/>
          <a:p>
            <a:pPr algn="ctr"/>
            <a:r>
              <a:rPr lang="en-US" altLang="en-US" sz="2800" b="1" dirty="0">
                <a:solidFill>
                  <a:srgbClr val="FF0000"/>
                </a:solidFill>
                <a:latin typeface="Times New Roman" charset="0"/>
                <a:ea typeface="Times New Roman" charset="0"/>
              </a:rPr>
              <a:t>CỦNG CỐ</a:t>
            </a:r>
          </a:p>
        </p:txBody>
      </p:sp>
      <p:grpSp>
        <p:nvGrpSpPr>
          <p:cNvPr id="8" name="Group 5"/>
          <p:cNvGrpSpPr>
            <a:grpSpLocks/>
          </p:cNvGrpSpPr>
          <p:nvPr/>
        </p:nvGrpSpPr>
        <p:grpSpPr bwMode="auto">
          <a:xfrm>
            <a:off x="0" y="0"/>
            <a:ext cx="9144000" cy="6934200"/>
            <a:chOff x="0" y="0"/>
            <a:chExt cx="5760" cy="4368"/>
          </a:xfrm>
        </p:grpSpPr>
        <p:pic>
          <p:nvPicPr>
            <p:cNvPr id="9" name="Picture 6" descr="N3"/>
            <p:cNvPicPr>
              <a:picLocks noChangeAspect="1" noChangeArrowheads="1"/>
            </p:cNvPicPr>
            <p:nvPr/>
          </p:nvPicPr>
          <p:blipFill>
            <a:blip r:embed="rId4" cstate="print"/>
            <a:srcRect/>
            <a:stretch>
              <a:fillRect/>
            </a:stretch>
          </p:blipFill>
          <p:spPr bwMode="auto">
            <a:xfrm flipV="1">
              <a:off x="0" y="0"/>
              <a:ext cx="5712" cy="96"/>
            </a:xfrm>
            <a:prstGeom prst="rect">
              <a:avLst/>
            </a:prstGeom>
            <a:noFill/>
          </p:spPr>
        </p:pic>
        <p:pic>
          <p:nvPicPr>
            <p:cNvPr id="10" name="Picture 7" descr="N3"/>
            <p:cNvPicPr>
              <a:picLocks noChangeAspect="1" noChangeArrowheads="1"/>
            </p:cNvPicPr>
            <p:nvPr/>
          </p:nvPicPr>
          <p:blipFill>
            <a:blip r:embed="rId4" cstate="print"/>
            <a:srcRect/>
            <a:stretch>
              <a:fillRect/>
            </a:stretch>
          </p:blipFill>
          <p:spPr bwMode="auto">
            <a:xfrm flipV="1">
              <a:off x="48" y="4272"/>
              <a:ext cx="5712" cy="96"/>
            </a:xfrm>
            <a:prstGeom prst="rect">
              <a:avLst/>
            </a:prstGeom>
            <a:noFill/>
          </p:spPr>
        </p:pic>
        <p:pic>
          <p:nvPicPr>
            <p:cNvPr id="11" name="Picture 8" descr="N3"/>
            <p:cNvPicPr>
              <a:picLocks noChangeAspect="1" noChangeArrowheads="1"/>
            </p:cNvPicPr>
            <p:nvPr/>
          </p:nvPicPr>
          <p:blipFill>
            <a:blip r:embed="rId4" cstate="print"/>
            <a:srcRect/>
            <a:stretch>
              <a:fillRect/>
            </a:stretch>
          </p:blipFill>
          <p:spPr bwMode="auto">
            <a:xfrm rot="16200000" flipV="1">
              <a:off x="-2112" y="2112"/>
              <a:ext cx="4320" cy="96"/>
            </a:xfrm>
            <a:prstGeom prst="rect">
              <a:avLst/>
            </a:prstGeom>
            <a:noFill/>
          </p:spPr>
        </p:pic>
        <p:pic>
          <p:nvPicPr>
            <p:cNvPr id="12" name="Picture 9" descr="N3"/>
            <p:cNvPicPr>
              <a:picLocks noChangeAspect="1" noChangeArrowheads="1"/>
            </p:cNvPicPr>
            <p:nvPr/>
          </p:nvPicPr>
          <p:blipFill>
            <a:blip r:embed="rId4" cstate="print"/>
            <a:srcRect/>
            <a:stretch>
              <a:fillRect/>
            </a:stretch>
          </p:blipFill>
          <p:spPr bwMode="auto">
            <a:xfrm rot="16200000" flipV="1">
              <a:off x="3552" y="2112"/>
              <a:ext cx="4320" cy="96"/>
            </a:xfrm>
            <a:prstGeom prst="rect">
              <a:avLst/>
            </a:prstGeom>
            <a:noFill/>
          </p:spPr>
        </p:pic>
      </p:grpSp>
      <p:sp>
        <p:nvSpPr>
          <p:cNvPr id="13" name="Nơi giữ chỗ cho Số hiệu Bản chiếu 2"/>
          <p:cNvSpPr>
            <a:spLocks noGrp="1"/>
          </p:cNvSpPr>
          <p:nvPr>
            <p:ph type="sldNum" sz="quarter" idx="4294967295"/>
          </p:nvPr>
        </p:nvSpPr>
        <p:spPr>
          <a:xfrm>
            <a:off x="8647113" y="6408739"/>
            <a:ext cx="366712" cy="365125"/>
          </a:xfrm>
          <a:prstGeom prst="rect">
            <a:avLst/>
          </a:prstGeom>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defRPr/>
            </a:pPr>
            <a:fld id="{6BBB0F81-D16E-47B4-9D3C-62F538DF4B71}" type="slidenum">
              <a:rPr lang="vi-VN" sz="1000">
                <a:solidFill>
                  <a:schemeClr val="bg1"/>
                </a:solidFill>
                <a:cs typeface="+mn-cs"/>
              </a:rPr>
              <a:pPr>
                <a:defRPr/>
              </a:pPr>
              <a:t>31</a:t>
            </a:fld>
            <a:endParaRPr lang="vi-VN" sz="1000">
              <a:solidFill>
                <a:schemeClr val="bg1"/>
              </a:solidFill>
              <a:cs typeface="+mn-cs"/>
            </a:endParaRPr>
          </a:p>
        </p:txBody>
      </p:sp>
      <p:pic>
        <p:nvPicPr>
          <p:cNvPr id="15" name="Picture 10" descr="SPARKLES"/>
          <p:cNvPicPr>
            <a:picLocks noChangeAspect="1" noChangeArrowheads="1" noCrop="1"/>
          </p:cNvPicPr>
          <p:nvPr/>
        </p:nvPicPr>
        <p:blipFill>
          <a:blip r:embed="rId5"/>
          <a:srcRect/>
          <a:stretch>
            <a:fillRect/>
          </a:stretch>
        </p:blipFill>
        <p:spPr bwMode="auto">
          <a:xfrm>
            <a:off x="304800" y="2743200"/>
            <a:ext cx="536575" cy="619125"/>
          </a:xfrm>
          <a:prstGeom prst="rect">
            <a:avLst/>
          </a:prstGeom>
          <a:noFill/>
          <a:ln w="9525">
            <a:noFill/>
            <a:miter lim="800000"/>
            <a:headEnd/>
            <a:tailEnd/>
          </a:ln>
        </p:spPr>
      </p:pic>
      <p:pic>
        <p:nvPicPr>
          <p:cNvPr id="16" name="Picture 11" descr="SPARKLES"/>
          <p:cNvPicPr>
            <a:picLocks noChangeAspect="1" noChangeArrowheads="1" noCrop="1"/>
          </p:cNvPicPr>
          <p:nvPr/>
        </p:nvPicPr>
        <p:blipFill>
          <a:blip r:embed="rId5"/>
          <a:srcRect/>
          <a:stretch>
            <a:fillRect/>
          </a:stretch>
        </p:blipFill>
        <p:spPr bwMode="auto">
          <a:xfrm>
            <a:off x="4191002" y="5486400"/>
            <a:ext cx="612775" cy="619125"/>
          </a:xfrm>
          <a:prstGeom prst="rect">
            <a:avLst/>
          </a:prstGeom>
          <a:noFill/>
          <a:ln w="9525">
            <a:noFill/>
            <a:miter lim="800000"/>
            <a:headEnd/>
            <a:tailEnd/>
          </a:ln>
        </p:spPr>
      </p:pic>
      <p:pic>
        <p:nvPicPr>
          <p:cNvPr id="17" name="Picture 12" descr="SPARKLES"/>
          <p:cNvPicPr>
            <a:picLocks noChangeAspect="1" noChangeArrowheads="1" noCrop="1"/>
          </p:cNvPicPr>
          <p:nvPr/>
        </p:nvPicPr>
        <p:blipFill>
          <a:blip r:embed="rId5"/>
          <a:srcRect/>
          <a:stretch>
            <a:fillRect/>
          </a:stretch>
        </p:blipFill>
        <p:spPr bwMode="auto">
          <a:xfrm>
            <a:off x="6400802" y="457200"/>
            <a:ext cx="612775" cy="619125"/>
          </a:xfrm>
          <a:prstGeom prst="rect">
            <a:avLst/>
          </a:prstGeom>
          <a:noFill/>
          <a:ln w="9525">
            <a:noFill/>
            <a:miter lim="800000"/>
            <a:headEnd/>
            <a:tailEnd/>
          </a:ln>
        </p:spPr>
      </p:pic>
      <p:pic>
        <p:nvPicPr>
          <p:cNvPr id="18" name="Picture 13" descr="SPARKLES"/>
          <p:cNvPicPr>
            <a:picLocks noChangeAspect="1" noChangeArrowheads="1" noCrop="1"/>
          </p:cNvPicPr>
          <p:nvPr/>
        </p:nvPicPr>
        <p:blipFill>
          <a:blip r:embed="rId5"/>
          <a:srcRect/>
          <a:stretch>
            <a:fillRect/>
          </a:stretch>
        </p:blipFill>
        <p:spPr bwMode="auto">
          <a:xfrm>
            <a:off x="1524002" y="5334000"/>
            <a:ext cx="612775" cy="619125"/>
          </a:xfrm>
          <a:prstGeom prst="rect">
            <a:avLst/>
          </a:prstGeom>
          <a:noFill/>
          <a:ln w="9525">
            <a:noFill/>
            <a:miter lim="800000"/>
            <a:headEnd/>
            <a:tailEnd/>
          </a:ln>
        </p:spPr>
      </p:pic>
      <p:pic>
        <p:nvPicPr>
          <p:cNvPr id="19" name="Picture 14" descr="SPARKLES"/>
          <p:cNvPicPr>
            <a:picLocks noChangeAspect="1" noChangeArrowheads="1" noCrop="1"/>
          </p:cNvPicPr>
          <p:nvPr/>
        </p:nvPicPr>
        <p:blipFill>
          <a:blip r:embed="rId5"/>
          <a:srcRect/>
          <a:stretch>
            <a:fillRect/>
          </a:stretch>
        </p:blipFill>
        <p:spPr bwMode="auto">
          <a:xfrm>
            <a:off x="5562602" y="5486400"/>
            <a:ext cx="612775" cy="619125"/>
          </a:xfrm>
          <a:prstGeom prst="rect">
            <a:avLst/>
          </a:prstGeom>
          <a:noFill/>
          <a:ln w="9525">
            <a:noFill/>
            <a:miter lim="800000"/>
            <a:headEnd/>
            <a:tailEnd/>
          </a:ln>
        </p:spPr>
      </p:pic>
      <p:pic>
        <p:nvPicPr>
          <p:cNvPr id="20" name="Picture 15" descr="SPARKLES"/>
          <p:cNvPicPr>
            <a:picLocks noChangeAspect="1" noChangeArrowheads="1" noCrop="1"/>
          </p:cNvPicPr>
          <p:nvPr/>
        </p:nvPicPr>
        <p:blipFill>
          <a:blip r:embed="rId5"/>
          <a:srcRect/>
          <a:stretch>
            <a:fillRect/>
          </a:stretch>
        </p:blipFill>
        <p:spPr bwMode="auto">
          <a:xfrm>
            <a:off x="1066802" y="1219200"/>
            <a:ext cx="536575" cy="619125"/>
          </a:xfrm>
          <a:prstGeom prst="rect">
            <a:avLst/>
          </a:prstGeom>
          <a:noFill/>
          <a:ln w="9525">
            <a:noFill/>
            <a:miter lim="800000"/>
            <a:headEnd/>
            <a:tailEnd/>
          </a:ln>
        </p:spPr>
      </p:pic>
      <p:pic>
        <p:nvPicPr>
          <p:cNvPr id="21" name="Picture 16" descr="SPARKLES"/>
          <p:cNvPicPr>
            <a:picLocks noChangeAspect="1" noChangeArrowheads="1" noCrop="1"/>
          </p:cNvPicPr>
          <p:nvPr/>
        </p:nvPicPr>
        <p:blipFill>
          <a:blip r:embed="rId5"/>
          <a:srcRect/>
          <a:stretch>
            <a:fillRect/>
          </a:stretch>
        </p:blipFill>
        <p:spPr bwMode="auto">
          <a:xfrm>
            <a:off x="3581402" y="3886200"/>
            <a:ext cx="612775" cy="619125"/>
          </a:xfrm>
          <a:prstGeom prst="rect">
            <a:avLst/>
          </a:prstGeom>
          <a:noFill/>
          <a:ln w="9525">
            <a:noFill/>
            <a:miter lim="800000"/>
            <a:headEnd/>
            <a:tailEnd/>
          </a:ln>
        </p:spPr>
      </p:pic>
      <p:pic>
        <p:nvPicPr>
          <p:cNvPr id="22" name="Picture 18" descr="SPARKLES"/>
          <p:cNvPicPr>
            <a:picLocks noChangeAspect="1" noChangeArrowheads="1" noCrop="1"/>
          </p:cNvPicPr>
          <p:nvPr/>
        </p:nvPicPr>
        <p:blipFill>
          <a:blip r:embed="rId5"/>
          <a:srcRect/>
          <a:stretch>
            <a:fillRect/>
          </a:stretch>
        </p:blipFill>
        <p:spPr bwMode="auto">
          <a:xfrm>
            <a:off x="4495802" y="1066800"/>
            <a:ext cx="612775" cy="619125"/>
          </a:xfrm>
          <a:prstGeom prst="rect">
            <a:avLst/>
          </a:prstGeom>
          <a:noFill/>
          <a:ln w="9525">
            <a:noFill/>
            <a:miter lim="800000"/>
            <a:headEnd/>
            <a:tailEnd/>
          </a:ln>
        </p:spPr>
      </p:pic>
      <p:pic>
        <p:nvPicPr>
          <p:cNvPr id="23" name="Picture 20" descr="SPARKLES"/>
          <p:cNvPicPr>
            <a:picLocks noChangeAspect="1" noChangeArrowheads="1" noCrop="1"/>
          </p:cNvPicPr>
          <p:nvPr/>
        </p:nvPicPr>
        <p:blipFill>
          <a:blip r:embed="rId5"/>
          <a:srcRect/>
          <a:stretch>
            <a:fillRect/>
          </a:stretch>
        </p:blipFill>
        <p:spPr bwMode="auto">
          <a:xfrm>
            <a:off x="7772402" y="2133600"/>
            <a:ext cx="612775" cy="619125"/>
          </a:xfrm>
          <a:prstGeom prst="rect">
            <a:avLst/>
          </a:prstGeom>
          <a:noFill/>
          <a:ln w="9525">
            <a:noFill/>
            <a:miter lim="800000"/>
            <a:headEnd/>
            <a:tailEnd/>
          </a:ln>
        </p:spPr>
      </p:pic>
      <p:pic>
        <p:nvPicPr>
          <p:cNvPr id="24" name="Picture 21" descr="SPARKLES"/>
          <p:cNvPicPr>
            <a:picLocks noChangeAspect="1" noChangeArrowheads="1" noCrop="1"/>
          </p:cNvPicPr>
          <p:nvPr/>
        </p:nvPicPr>
        <p:blipFill>
          <a:blip r:embed="rId5"/>
          <a:srcRect/>
          <a:stretch>
            <a:fillRect/>
          </a:stretch>
        </p:blipFill>
        <p:spPr bwMode="auto">
          <a:xfrm>
            <a:off x="3048002" y="533400"/>
            <a:ext cx="612775" cy="619125"/>
          </a:xfrm>
          <a:prstGeom prst="rect">
            <a:avLst/>
          </a:prstGeom>
          <a:noFill/>
          <a:ln w="9525">
            <a:noFill/>
            <a:miter lim="800000"/>
            <a:headEnd/>
            <a:tailEnd/>
          </a:ln>
        </p:spPr>
      </p:pic>
      <p:pic>
        <p:nvPicPr>
          <p:cNvPr id="25" name="Picture 22" descr="SPARKLES"/>
          <p:cNvPicPr>
            <a:picLocks noChangeAspect="1" noChangeArrowheads="1" noCrop="1"/>
          </p:cNvPicPr>
          <p:nvPr/>
        </p:nvPicPr>
        <p:blipFill>
          <a:blip r:embed="rId5"/>
          <a:srcRect/>
          <a:stretch>
            <a:fillRect/>
          </a:stretch>
        </p:blipFill>
        <p:spPr bwMode="auto">
          <a:xfrm>
            <a:off x="2057402" y="2209800"/>
            <a:ext cx="612775" cy="619125"/>
          </a:xfrm>
          <a:prstGeom prst="rect">
            <a:avLst/>
          </a:prstGeom>
          <a:noFill/>
          <a:ln w="9525">
            <a:noFill/>
            <a:miter lim="800000"/>
            <a:headEnd/>
            <a:tailEnd/>
          </a:ln>
        </p:spPr>
      </p:pic>
      <p:pic>
        <p:nvPicPr>
          <p:cNvPr id="26" name="Picture 23" descr="SPARKLES"/>
          <p:cNvPicPr>
            <a:picLocks noChangeAspect="1" noChangeArrowheads="1" noCrop="1"/>
          </p:cNvPicPr>
          <p:nvPr/>
        </p:nvPicPr>
        <p:blipFill>
          <a:blip r:embed="rId5"/>
          <a:srcRect/>
          <a:stretch>
            <a:fillRect/>
          </a:stretch>
        </p:blipFill>
        <p:spPr bwMode="auto">
          <a:xfrm>
            <a:off x="2590802" y="5715000"/>
            <a:ext cx="612775" cy="619125"/>
          </a:xfrm>
          <a:prstGeom prst="rect">
            <a:avLst/>
          </a:prstGeom>
          <a:noFill/>
          <a:ln w="9525">
            <a:noFill/>
            <a:miter lim="800000"/>
            <a:headEnd/>
            <a:tailEnd/>
          </a:ln>
        </p:spPr>
      </p:pic>
      <p:pic>
        <p:nvPicPr>
          <p:cNvPr id="27" name="Picture 24" descr="SPARKLES"/>
          <p:cNvPicPr>
            <a:picLocks noChangeAspect="1" noChangeArrowheads="1" noCrop="1"/>
          </p:cNvPicPr>
          <p:nvPr/>
        </p:nvPicPr>
        <p:blipFill>
          <a:blip r:embed="rId5"/>
          <a:srcRect/>
          <a:stretch>
            <a:fillRect/>
          </a:stretch>
        </p:blipFill>
        <p:spPr bwMode="auto">
          <a:xfrm>
            <a:off x="381002" y="4648200"/>
            <a:ext cx="612775" cy="619125"/>
          </a:xfrm>
          <a:prstGeom prst="rect">
            <a:avLst/>
          </a:prstGeom>
          <a:noFill/>
          <a:ln w="9525">
            <a:noFill/>
            <a:miter lim="800000"/>
            <a:headEnd/>
            <a:tailEnd/>
          </a:ln>
        </p:spPr>
      </p:pic>
      <p:pic>
        <p:nvPicPr>
          <p:cNvPr id="28" name="Picture 8" descr="stars"/>
          <p:cNvPicPr>
            <a:picLocks noChangeAspect="1" noChangeArrowheads="1" noCrop="1"/>
          </p:cNvPicPr>
          <p:nvPr/>
        </p:nvPicPr>
        <p:blipFill>
          <a:blip r:embed="rId6"/>
          <a:srcRect/>
          <a:stretch>
            <a:fillRect/>
          </a:stretch>
        </p:blipFill>
        <p:spPr bwMode="auto">
          <a:xfrm>
            <a:off x="533400" y="304800"/>
            <a:ext cx="609600" cy="438151"/>
          </a:xfrm>
          <a:prstGeom prst="rect">
            <a:avLst/>
          </a:prstGeom>
          <a:noFill/>
          <a:ln w="9525">
            <a:noFill/>
            <a:miter lim="800000"/>
            <a:headEnd/>
            <a:tailEnd/>
          </a:ln>
        </p:spPr>
      </p:pic>
      <p:pic>
        <p:nvPicPr>
          <p:cNvPr id="29" name="Picture 13" descr="stars"/>
          <p:cNvPicPr>
            <a:picLocks noChangeAspect="1" noChangeArrowheads="1" noCrop="1"/>
          </p:cNvPicPr>
          <p:nvPr/>
        </p:nvPicPr>
        <p:blipFill>
          <a:blip r:embed="rId6"/>
          <a:srcRect/>
          <a:stretch>
            <a:fillRect/>
          </a:stretch>
        </p:blipFill>
        <p:spPr bwMode="auto">
          <a:xfrm>
            <a:off x="8153400" y="381001"/>
            <a:ext cx="495300" cy="438151"/>
          </a:xfrm>
          <a:prstGeom prst="rect">
            <a:avLst/>
          </a:prstGeom>
          <a:noFill/>
          <a:ln w="9525">
            <a:noFill/>
            <a:miter lim="800000"/>
            <a:headEnd/>
            <a:tailEnd/>
          </a:ln>
        </p:spPr>
      </p:pic>
      <p:pic>
        <p:nvPicPr>
          <p:cNvPr id="30" name="Picture 19" descr="stars"/>
          <p:cNvPicPr>
            <a:picLocks noChangeAspect="1" noChangeArrowheads="1" noCrop="1"/>
          </p:cNvPicPr>
          <p:nvPr/>
        </p:nvPicPr>
        <p:blipFill>
          <a:blip r:embed="rId6"/>
          <a:srcRect/>
          <a:stretch>
            <a:fillRect/>
          </a:stretch>
        </p:blipFill>
        <p:spPr bwMode="auto">
          <a:xfrm>
            <a:off x="685800" y="5943601"/>
            <a:ext cx="495300" cy="438151"/>
          </a:xfrm>
          <a:prstGeom prst="rect">
            <a:avLst/>
          </a:prstGeom>
          <a:noFill/>
          <a:ln w="9525">
            <a:noFill/>
            <a:miter lim="800000"/>
            <a:headEnd/>
            <a:tailEnd/>
          </a:ln>
        </p:spPr>
      </p:pic>
      <p:pic>
        <p:nvPicPr>
          <p:cNvPr id="31" name="Picture 11" descr="stars"/>
          <p:cNvPicPr>
            <a:picLocks noChangeAspect="1" noChangeArrowheads="1" noCrop="1"/>
          </p:cNvPicPr>
          <p:nvPr/>
        </p:nvPicPr>
        <p:blipFill>
          <a:blip r:embed="rId6"/>
          <a:srcRect/>
          <a:stretch>
            <a:fillRect/>
          </a:stretch>
        </p:blipFill>
        <p:spPr bwMode="auto">
          <a:xfrm>
            <a:off x="8724900" y="228601"/>
            <a:ext cx="495300" cy="438151"/>
          </a:xfrm>
          <a:prstGeom prst="rect">
            <a:avLst/>
          </a:prstGeom>
          <a:noFill/>
          <a:ln w="9525">
            <a:noFill/>
            <a:miter lim="800000"/>
            <a:headEnd/>
            <a:tailEnd/>
          </a:ln>
        </p:spPr>
      </p:pic>
      <p:pic>
        <p:nvPicPr>
          <p:cNvPr id="32" name="Picture 12" descr="stars"/>
          <p:cNvPicPr>
            <a:picLocks noChangeAspect="1" noChangeArrowheads="1" noCrop="1"/>
          </p:cNvPicPr>
          <p:nvPr/>
        </p:nvPicPr>
        <p:blipFill>
          <a:blip r:embed="rId6"/>
          <a:srcRect/>
          <a:stretch>
            <a:fillRect/>
          </a:stretch>
        </p:blipFill>
        <p:spPr bwMode="auto">
          <a:xfrm>
            <a:off x="7467600" y="1066801"/>
            <a:ext cx="495300" cy="438151"/>
          </a:xfrm>
          <a:prstGeom prst="rect">
            <a:avLst/>
          </a:prstGeom>
          <a:noFill/>
          <a:ln w="9525">
            <a:noFill/>
            <a:miter lim="800000"/>
            <a:headEnd/>
            <a:tailEnd/>
          </a:ln>
        </p:spPr>
      </p:pic>
      <p:pic>
        <p:nvPicPr>
          <p:cNvPr id="33" name="Picture 17" descr="stars"/>
          <p:cNvPicPr>
            <a:picLocks noChangeAspect="1" noChangeArrowheads="1" noCrop="1"/>
          </p:cNvPicPr>
          <p:nvPr/>
        </p:nvPicPr>
        <p:blipFill>
          <a:blip r:embed="rId6"/>
          <a:srcRect/>
          <a:stretch>
            <a:fillRect/>
          </a:stretch>
        </p:blipFill>
        <p:spPr bwMode="auto">
          <a:xfrm>
            <a:off x="2628900" y="5810250"/>
            <a:ext cx="495300" cy="438151"/>
          </a:xfrm>
          <a:prstGeom prst="rect">
            <a:avLst/>
          </a:prstGeom>
          <a:noFill/>
          <a:ln w="9525">
            <a:noFill/>
            <a:miter lim="800000"/>
            <a:headEnd/>
            <a:tailEnd/>
          </a:ln>
        </p:spPr>
      </p:pic>
      <p:pic>
        <p:nvPicPr>
          <p:cNvPr id="34" name="Picture 18" descr="stars"/>
          <p:cNvPicPr>
            <a:picLocks noChangeAspect="1" noChangeArrowheads="1" noCrop="1"/>
          </p:cNvPicPr>
          <p:nvPr/>
        </p:nvPicPr>
        <p:blipFill>
          <a:blip r:embed="rId6"/>
          <a:srcRect/>
          <a:stretch>
            <a:fillRect/>
          </a:stretch>
        </p:blipFill>
        <p:spPr bwMode="auto">
          <a:xfrm>
            <a:off x="2476500" y="5334001"/>
            <a:ext cx="495300" cy="438151"/>
          </a:xfrm>
          <a:prstGeom prst="rect">
            <a:avLst/>
          </a:prstGeom>
          <a:noFill/>
          <a:ln w="9525">
            <a:noFill/>
            <a:miter lim="800000"/>
            <a:headEnd/>
            <a:tailEnd/>
          </a:ln>
        </p:spPr>
      </p:pic>
      <p:pic>
        <p:nvPicPr>
          <p:cNvPr id="35" name="Picture 21" descr="stars"/>
          <p:cNvPicPr>
            <a:picLocks noChangeAspect="1" noChangeArrowheads="1" noCrop="1"/>
          </p:cNvPicPr>
          <p:nvPr/>
        </p:nvPicPr>
        <p:blipFill>
          <a:blip r:embed="rId6"/>
          <a:srcRect/>
          <a:stretch>
            <a:fillRect/>
          </a:stretch>
        </p:blipFill>
        <p:spPr bwMode="auto">
          <a:xfrm>
            <a:off x="5562600" y="5029201"/>
            <a:ext cx="495300" cy="438151"/>
          </a:xfrm>
          <a:prstGeom prst="rect">
            <a:avLst/>
          </a:prstGeom>
          <a:noFill/>
          <a:ln w="9525">
            <a:noFill/>
            <a:miter lim="800000"/>
            <a:headEnd/>
            <a:tailEnd/>
          </a:ln>
        </p:spPr>
      </p:pic>
      <p:pic>
        <p:nvPicPr>
          <p:cNvPr id="37" name="Picture 11" descr="SPARKLES"/>
          <p:cNvPicPr>
            <a:picLocks noChangeAspect="1" noChangeArrowheads="1" noCrop="1"/>
          </p:cNvPicPr>
          <p:nvPr/>
        </p:nvPicPr>
        <p:blipFill>
          <a:blip r:embed="rId5"/>
          <a:srcRect/>
          <a:stretch>
            <a:fillRect/>
          </a:stretch>
        </p:blipFill>
        <p:spPr bwMode="auto">
          <a:xfrm>
            <a:off x="4343402" y="5638800"/>
            <a:ext cx="612775" cy="619125"/>
          </a:xfrm>
          <a:prstGeom prst="rect">
            <a:avLst/>
          </a:prstGeom>
          <a:noFill/>
          <a:ln w="9525">
            <a:noFill/>
            <a:miter lim="800000"/>
            <a:headEnd/>
            <a:tailEnd/>
          </a:ln>
        </p:spPr>
      </p:pic>
      <p:pic>
        <p:nvPicPr>
          <p:cNvPr id="38" name="Picture 13" descr="SPARKLES"/>
          <p:cNvPicPr>
            <a:picLocks noChangeAspect="1" noChangeArrowheads="1" noCrop="1"/>
          </p:cNvPicPr>
          <p:nvPr/>
        </p:nvPicPr>
        <p:blipFill>
          <a:blip r:embed="rId5"/>
          <a:srcRect/>
          <a:stretch>
            <a:fillRect/>
          </a:stretch>
        </p:blipFill>
        <p:spPr bwMode="auto">
          <a:xfrm>
            <a:off x="1676402" y="5486400"/>
            <a:ext cx="612775" cy="619125"/>
          </a:xfrm>
          <a:prstGeom prst="rect">
            <a:avLst/>
          </a:prstGeom>
          <a:noFill/>
          <a:ln w="9525">
            <a:noFill/>
            <a:miter lim="800000"/>
            <a:headEnd/>
            <a:tailEnd/>
          </a:ln>
        </p:spPr>
      </p:pic>
      <p:pic>
        <p:nvPicPr>
          <p:cNvPr id="39" name="Picture 14" descr="SPARKLES"/>
          <p:cNvPicPr>
            <a:picLocks noChangeAspect="1" noChangeArrowheads="1" noCrop="1"/>
          </p:cNvPicPr>
          <p:nvPr/>
        </p:nvPicPr>
        <p:blipFill>
          <a:blip r:embed="rId5"/>
          <a:srcRect/>
          <a:stretch>
            <a:fillRect/>
          </a:stretch>
        </p:blipFill>
        <p:spPr bwMode="auto">
          <a:xfrm>
            <a:off x="5715002" y="5638800"/>
            <a:ext cx="612775" cy="619125"/>
          </a:xfrm>
          <a:prstGeom prst="rect">
            <a:avLst/>
          </a:prstGeom>
          <a:noFill/>
          <a:ln w="9525">
            <a:noFill/>
            <a:miter lim="800000"/>
            <a:headEnd/>
            <a:tailEnd/>
          </a:ln>
        </p:spPr>
      </p:pic>
      <p:pic>
        <p:nvPicPr>
          <p:cNvPr id="40" name="Picture 16" descr="SPARKLES"/>
          <p:cNvPicPr>
            <a:picLocks noChangeAspect="1" noChangeArrowheads="1" noCrop="1"/>
          </p:cNvPicPr>
          <p:nvPr/>
        </p:nvPicPr>
        <p:blipFill>
          <a:blip r:embed="rId5"/>
          <a:srcRect/>
          <a:stretch>
            <a:fillRect/>
          </a:stretch>
        </p:blipFill>
        <p:spPr bwMode="auto">
          <a:xfrm>
            <a:off x="3733802" y="4038600"/>
            <a:ext cx="612775" cy="619125"/>
          </a:xfrm>
          <a:prstGeom prst="rect">
            <a:avLst/>
          </a:prstGeom>
          <a:noFill/>
          <a:ln w="9525">
            <a:noFill/>
            <a:miter lim="800000"/>
            <a:headEnd/>
            <a:tailEnd/>
          </a:ln>
        </p:spPr>
      </p:pic>
      <p:pic>
        <p:nvPicPr>
          <p:cNvPr id="41" name="Picture 20" descr="SPARKLES"/>
          <p:cNvPicPr>
            <a:picLocks noChangeAspect="1" noChangeArrowheads="1" noCrop="1"/>
          </p:cNvPicPr>
          <p:nvPr/>
        </p:nvPicPr>
        <p:blipFill>
          <a:blip r:embed="rId5"/>
          <a:srcRect/>
          <a:stretch>
            <a:fillRect/>
          </a:stretch>
        </p:blipFill>
        <p:spPr bwMode="auto">
          <a:xfrm>
            <a:off x="7924802" y="2286000"/>
            <a:ext cx="612775" cy="619125"/>
          </a:xfrm>
          <a:prstGeom prst="rect">
            <a:avLst/>
          </a:prstGeom>
          <a:noFill/>
          <a:ln w="9525">
            <a:noFill/>
            <a:miter lim="800000"/>
            <a:headEnd/>
            <a:tailEnd/>
          </a:ln>
        </p:spPr>
      </p:pic>
      <p:pic>
        <p:nvPicPr>
          <p:cNvPr id="42" name="Picture 22" descr="SPARKLES"/>
          <p:cNvPicPr>
            <a:picLocks noChangeAspect="1" noChangeArrowheads="1" noCrop="1"/>
          </p:cNvPicPr>
          <p:nvPr/>
        </p:nvPicPr>
        <p:blipFill>
          <a:blip r:embed="rId5"/>
          <a:srcRect/>
          <a:stretch>
            <a:fillRect/>
          </a:stretch>
        </p:blipFill>
        <p:spPr bwMode="auto">
          <a:xfrm>
            <a:off x="2209802" y="2362200"/>
            <a:ext cx="612775" cy="619125"/>
          </a:xfrm>
          <a:prstGeom prst="rect">
            <a:avLst/>
          </a:prstGeom>
          <a:noFill/>
          <a:ln w="9525">
            <a:noFill/>
            <a:miter lim="800000"/>
            <a:headEnd/>
            <a:tailEnd/>
          </a:ln>
        </p:spPr>
      </p:pic>
      <p:pic>
        <p:nvPicPr>
          <p:cNvPr id="43" name="Picture 23" descr="SPARKLES"/>
          <p:cNvPicPr>
            <a:picLocks noChangeAspect="1" noChangeArrowheads="1" noCrop="1"/>
          </p:cNvPicPr>
          <p:nvPr/>
        </p:nvPicPr>
        <p:blipFill>
          <a:blip r:embed="rId5"/>
          <a:srcRect/>
          <a:stretch>
            <a:fillRect/>
          </a:stretch>
        </p:blipFill>
        <p:spPr bwMode="auto">
          <a:xfrm>
            <a:off x="2743202" y="5867400"/>
            <a:ext cx="612775" cy="619125"/>
          </a:xfrm>
          <a:prstGeom prst="rect">
            <a:avLst/>
          </a:prstGeom>
          <a:noFill/>
          <a:ln w="9525">
            <a:noFill/>
            <a:miter lim="800000"/>
            <a:headEnd/>
            <a:tailEnd/>
          </a:ln>
        </p:spPr>
      </p:pic>
      <p:pic>
        <p:nvPicPr>
          <p:cNvPr id="44" name="Picture 19" descr="stars"/>
          <p:cNvPicPr>
            <a:picLocks noChangeAspect="1" noChangeArrowheads="1" noCrop="1"/>
          </p:cNvPicPr>
          <p:nvPr/>
        </p:nvPicPr>
        <p:blipFill>
          <a:blip r:embed="rId6"/>
          <a:srcRect/>
          <a:stretch>
            <a:fillRect/>
          </a:stretch>
        </p:blipFill>
        <p:spPr bwMode="auto">
          <a:xfrm>
            <a:off x="838200" y="6096001"/>
            <a:ext cx="495300" cy="438151"/>
          </a:xfrm>
          <a:prstGeom prst="rect">
            <a:avLst/>
          </a:prstGeom>
          <a:noFill/>
          <a:ln w="9525">
            <a:noFill/>
            <a:miter lim="800000"/>
            <a:headEnd/>
            <a:tailEnd/>
          </a:ln>
        </p:spPr>
      </p:pic>
      <p:pic>
        <p:nvPicPr>
          <p:cNvPr id="45" name="Picture 17" descr="stars"/>
          <p:cNvPicPr>
            <a:picLocks noChangeAspect="1" noChangeArrowheads="1" noCrop="1"/>
          </p:cNvPicPr>
          <p:nvPr/>
        </p:nvPicPr>
        <p:blipFill>
          <a:blip r:embed="rId6"/>
          <a:srcRect/>
          <a:stretch>
            <a:fillRect/>
          </a:stretch>
        </p:blipFill>
        <p:spPr bwMode="auto">
          <a:xfrm>
            <a:off x="2781300" y="5962650"/>
            <a:ext cx="495300" cy="438151"/>
          </a:xfrm>
          <a:prstGeom prst="rect">
            <a:avLst/>
          </a:prstGeom>
          <a:noFill/>
          <a:ln w="9525">
            <a:noFill/>
            <a:miter lim="800000"/>
            <a:headEnd/>
            <a:tailEnd/>
          </a:ln>
        </p:spPr>
      </p:pic>
      <p:pic>
        <p:nvPicPr>
          <p:cNvPr id="46" name="Picture 18" descr="stars"/>
          <p:cNvPicPr>
            <a:picLocks noChangeAspect="1" noChangeArrowheads="1" noCrop="1"/>
          </p:cNvPicPr>
          <p:nvPr/>
        </p:nvPicPr>
        <p:blipFill>
          <a:blip r:embed="rId6"/>
          <a:srcRect/>
          <a:stretch>
            <a:fillRect/>
          </a:stretch>
        </p:blipFill>
        <p:spPr bwMode="auto">
          <a:xfrm>
            <a:off x="2628900" y="5486401"/>
            <a:ext cx="495300" cy="438151"/>
          </a:xfrm>
          <a:prstGeom prst="rect">
            <a:avLst/>
          </a:prstGeom>
          <a:noFill/>
          <a:ln w="9525">
            <a:noFill/>
            <a:miter lim="800000"/>
            <a:headEnd/>
            <a:tailEnd/>
          </a:ln>
        </p:spPr>
      </p:pic>
      <p:pic>
        <p:nvPicPr>
          <p:cNvPr id="47" name="Picture 21" descr="stars"/>
          <p:cNvPicPr>
            <a:picLocks noChangeAspect="1" noChangeArrowheads="1" noCrop="1"/>
          </p:cNvPicPr>
          <p:nvPr/>
        </p:nvPicPr>
        <p:blipFill>
          <a:blip r:embed="rId6"/>
          <a:srcRect/>
          <a:stretch>
            <a:fillRect/>
          </a:stretch>
        </p:blipFill>
        <p:spPr bwMode="auto">
          <a:xfrm>
            <a:off x="5715000" y="5181601"/>
            <a:ext cx="495300" cy="438151"/>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9799"/>
                                        </p:tgtEl>
                                        <p:attrNameLst>
                                          <p:attrName>style.visibility</p:attrName>
                                        </p:attrNameLst>
                                      </p:cBhvr>
                                      <p:to>
                                        <p:strVal val="visible"/>
                                      </p:to>
                                    </p:set>
                                    <p:animEffect transition="in" filter="checkerboard(across)">
                                      <p:cBhvr>
                                        <p:cTn id="7" dur="500"/>
                                        <p:tgtEl>
                                          <p:spTgt spid="289799"/>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backwards="1">
                                    <p:tmPct val="50000"/>
                                  </p:iterate>
                                  <p:childTnLst>
                                    <p:set>
                                      <p:cBhvr>
                                        <p:cTn id="11" dur="1" fill="hold">
                                          <p:stCondLst>
                                            <p:cond delay="0"/>
                                          </p:stCondLst>
                                        </p:cTn>
                                        <p:tgtEl>
                                          <p:spTgt spid="289794">
                                            <p:txEl>
                                              <p:pRg st="0" end="0"/>
                                            </p:txEl>
                                          </p:spTgt>
                                        </p:tgtEl>
                                        <p:attrNameLst>
                                          <p:attrName>style.visibility</p:attrName>
                                        </p:attrNameLst>
                                      </p:cBhvr>
                                      <p:to>
                                        <p:strVal val="visible"/>
                                      </p:to>
                                    </p:set>
                                    <p:anim calcmode="discrete" valueType="clr">
                                      <p:cBhvr override="childStyle">
                                        <p:cTn id="12" dur="80"/>
                                        <p:tgtEl>
                                          <p:spTgt spid="28979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89794">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289794">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289794">
                                            <p:txEl>
                                              <p:pRg st="1" end="1"/>
                                            </p:txEl>
                                          </p:spTgt>
                                        </p:tgtEl>
                                        <p:attrNameLst>
                                          <p:attrName>style.visibility</p:attrName>
                                        </p:attrNameLst>
                                      </p:cBhvr>
                                      <p:to>
                                        <p:strVal val="visible"/>
                                      </p:to>
                                    </p:set>
                                    <p:animEffect transition="in" filter="checkerboard(across)">
                                      <p:cBhvr>
                                        <p:cTn id="19" dur="500"/>
                                        <p:tgtEl>
                                          <p:spTgt spid="28979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289794">
                                            <p:txEl>
                                              <p:pRg st="2" end="2"/>
                                            </p:txEl>
                                          </p:spTgt>
                                        </p:tgtEl>
                                        <p:attrNameLst>
                                          <p:attrName>style.visibility</p:attrName>
                                        </p:attrNameLst>
                                      </p:cBhvr>
                                      <p:to>
                                        <p:strVal val="visible"/>
                                      </p:to>
                                    </p:set>
                                    <p:animEffect transition="in" filter="checkerboard(across)">
                                      <p:cBhvr>
                                        <p:cTn id="24" dur="500"/>
                                        <p:tgtEl>
                                          <p:spTgt spid="28979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289795"/>
                                        </p:tgtEl>
                                        <p:attrNameLst>
                                          <p:attrName>style.visibility</p:attrName>
                                        </p:attrNameLst>
                                      </p:cBhvr>
                                      <p:to>
                                        <p:strVal val="visible"/>
                                      </p:to>
                                    </p:set>
                                    <p:anim calcmode="lin" valueType="num">
                                      <p:cBhvr>
                                        <p:cTn id="29" dur="1000" fill="hold"/>
                                        <p:tgtEl>
                                          <p:spTgt spid="289795"/>
                                        </p:tgtEl>
                                        <p:attrNameLst>
                                          <p:attrName>ppt_x</p:attrName>
                                        </p:attrNameLst>
                                      </p:cBhvr>
                                      <p:tavLst>
                                        <p:tav tm="0">
                                          <p:val>
                                            <p:strVal val="#ppt_x-.2"/>
                                          </p:val>
                                        </p:tav>
                                        <p:tav tm="100000">
                                          <p:val>
                                            <p:strVal val="#ppt_x"/>
                                          </p:val>
                                        </p:tav>
                                      </p:tavLst>
                                    </p:anim>
                                    <p:anim calcmode="lin" valueType="num">
                                      <p:cBhvr>
                                        <p:cTn id="30" dur="1000" fill="hold"/>
                                        <p:tgtEl>
                                          <p:spTgt spid="289795"/>
                                        </p:tgtEl>
                                        <p:attrNameLst>
                                          <p:attrName>ppt_y</p:attrName>
                                        </p:attrNameLst>
                                      </p:cBhvr>
                                      <p:tavLst>
                                        <p:tav tm="0">
                                          <p:val>
                                            <p:strVal val="#ppt_y"/>
                                          </p:val>
                                        </p:tav>
                                        <p:tav tm="100000">
                                          <p:val>
                                            <p:strVal val="#ppt_y"/>
                                          </p:val>
                                        </p:tav>
                                      </p:tavLst>
                                    </p:anim>
                                    <p:animEffect transition="in" filter="wipe(right)">
                                      <p:cBhvr>
                                        <p:cTn id="31" dur="1000"/>
                                        <p:tgtEl>
                                          <p:spTgt spid="289795"/>
                                        </p:tgtEl>
                                      </p:cBhvr>
                                    </p:animEffect>
                                  </p:childTnLst>
                                  <p:subTnLst>
                                    <p:audio>
                                      <p:cMediaNode>
                                        <p:cTn display="0" masterRel="sameClick">
                                          <p:stCondLst>
                                            <p:cond evt="begin" delay="0">
                                              <p:tn val="27"/>
                                            </p:cond>
                                          </p:stCondLst>
                                          <p:endCondLst>
                                            <p:cond evt="onStopAudio" delay="0">
                                              <p:tgtEl>
                                                <p:sldTgt/>
                                              </p:tgtEl>
                                            </p:cond>
                                          </p:endCondLst>
                                        </p:cTn>
                                        <p:tgtEl>
                                          <p:sndTgt r:embed="rId2" name="applause.wav"/>
                                        </p:tgtEl>
                                      </p:cMediaNode>
                                    </p:audio>
                                  </p:sub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289794">
                                            <p:txEl>
                                              <p:pRg st="3" end="3"/>
                                            </p:txEl>
                                          </p:spTgt>
                                        </p:tgtEl>
                                        <p:attrNameLst>
                                          <p:attrName>style.visibility</p:attrName>
                                        </p:attrNameLst>
                                      </p:cBhvr>
                                      <p:to>
                                        <p:strVal val="visible"/>
                                      </p:to>
                                    </p:set>
                                    <p:animEffect transition="in" filter="checkerboard(across)">
                                      <p:cBhvr>
                                        <p:cTn id="36" dur="500"/>
                                        <p:tgtEl>
                                          <p:spTgt spid="289794">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289794">
                                            <p:txEl>
                                              <p:pRg st="4" end="4"/>
                                            </p:txEl>
                                          </p:spTgt>
                                        </p:tgtEl>
                                        <p:attrNameLst>
                                          <p:attrName>style.visibility</p:attrName>
                                        </p:attrNameLst>
                                      </p:cBhvr>
                                      <p:to>
                                        <p:strVal val="visible"/>
                                      </p:to>
                                    </p:set>
                                    <p:animEffect transition="in" filter="checkerboard(across)">
                                      <p:cBhvr>
                                        <p:cTn id="41" dur="500"/>
                                        <p:tgtEl>
                                          <p:spTgt spid="289794">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9" presetClass="entr" presetSubtype="0" fill="hold" grpId="0" nodeType="clickEffect">
                                  <p:stCondLst>
                                    <p:cond delay="0"/>
                                  </p:stCondLst>
                                  <p:childTnLst>
                                    <p:set>
                                      <p:cBhvr>
                                        <p:cTn id="45" dur="1" fill="hold">
                                          <p:stCondLst>
                                            <p:cond delay="0"/>
                                          </p:stCondLst>
                                        </p:cTn>
                                        <p:tgtEl>
                                          <p:spTgt spid="289796"/>
                                        </p:tgtEl>
                                        <p:attrNameLst>
                                          <p:attrName>style.visibility</p:attrName>
                                        </p:attrNameLst>
                                      </p:cBhvr>
                                      <p:to>
                                        <p:strVal val="visible"/>
                                      </p:to>
                                    </p:set>
                                    <p:anim calcmode="lin" valueType="num">
                                      <p:cBhvr>
                                        <p:cTn id="46" dur="1000" fill="hold"/>
                                        <p:tgtEl>
                                          <p:spTgt spid="289796"/>
                                        </p:tgtEl>
                                        <p:attrNameLst>
                                          <p:attrName>ppt_x</p:attrName>
                                        </p:attrNameLst>
                                      </p:cBhvr>
                                      <p:tavLst>
                                        <p:tav tm="0">
                                          <p:val>
                                            <p:strVal val="#ppt_x-.2"/>
                                          </p:val>
                                        </p:tav>
                                        <p:tav tm="100000">
                                          <p:val>
                                            <p:strVal val="#ppt_x"/>
                                          </p:val>
                                        </p:tav>
                                      </p:tavLst>
                                    </p:anim>
                                    <p:anim calcmode="lin" valueType="num">
                                      <p:cBhvr>
                                        <p:cTn id="47" dur="1000" fill="hold"/>
                                        <p:tgtEl>
                                          <p:spTgt spid="289796"/>
                                        </p:tgtEl>
                                        <p:attrNameLst>
                                          <p:attrName>ppt_y</p:attrName>
                                        </p:attrNameLst>
                                      </p:cBhvr>
                                      <p:tavLst>
                                        <p:tav tm="0">
                                          <p:val>
                                            <p:strVal val="#ppt_y"/>
                                          </p:val>
                                        </p:tav>
                                        <p:tav tm="100000">
                                          <p:val>
                                            <p:strVal val="#ppt_y"/>
                                          </p:val>
                                        </p:tav>
                                      </p:tavLst>
                                    </p:anim>
                                    <p:animEffect transition="in" filter="wipe(right)">
                                      <p:cBhvr>
                                        <p:cTn id="48" dur="1000"/>
                                        <p:tgtEl>
                                          <p:spTgt spid="289796"/>
                                        </p:tgtEl>
                                      </p:cBhvr>
                                    </p:animEffect>
                                  </p:childTnLst>
                                  <p:subTnLst>
                                    <p:audio>
                                      <p:cMediaNode>
                                        <p:cTn display="0" masterRel="sameClick">
                                          <p:stCondLst>
                                            <p:cond evt="begin" delay="0">
                                              <p:tn val="44"/>
                                            </p:cond>
                                          </p:stCondLst>
                                          <p:endCondLst>
                                            <p:cond evt="onStopAudio" delay="0">
                                              <p:tgtEl>
                                                <p:sldTgt/>
                                              </p:tgtEl>
                                            </p:cond>
                                          </p:endCondLst>
                                        </p:cTn>
                                        <p:tgtEl>
                                          <p:sndTgt r:embed="rId2" name="applause.wav"/>
                                        </p:tgtEl>
                                      </p:cMediaNode>
                                    </p:audio>
                                  </p:subTnLst>
                                </p:cTn>
                              </p:par>
                            </p:childTnLst>
                          </p:cTn>
                        </p:par>
                      </p:childTnLst>
                    </p:cTn>
                  </p:par>
                  <p:par>
                    <p:cTn id="49" fill="hold">
                      <p:stCondLst>
                        <p:cond delay="indefinite"/>
                      </p:stCondLst>
                      <p:childTnLst>
                        <p:par>
                          <p:cTn id="50" fill="hold">
                            <p:stCondLst>
                              <p:cond delay="0"/>
                            </p:stCondLst>
                            <p:childTnLst>
                              <p:par>
                                <p:cTn id="51" presetID="5" presetClass="entr" presetSubtype="10" fill="hold" nodeType="clickEffect">
                                  <p:stCondLst>
                                    <p:cond delay="0"/>
                                  </p:stCondLst>
                                  <p:childTnLst>
                                    <p:set>
                                      <p:cBhvr>
                                        <p:cTn id="52" dur="1" fill="hold">
                                          <p:stCondLst>
                                            <p:cond delay="0"/>
                                          </p:stCondLst>
                                        </p:cTn>
                                        <p:tgtEl>
                                          <p:spTgt spid="289794">
                                            <p:txEl>
                                              <p:pRg st="5" end="5"/>
                                            </p:txEl>
                                          </p:spTgt>
                                        </p:tgtEl>
                                        <p:attrNameLst>
                                          <p:attrName>style.visibility</p:attrName>
                                        </p:attrNameLst>
                                      </p:cBhvr>
                                      <p:to>
                                        <p:strVal val="visible"/>
                                      </p:to>
                                    </p:set>
                                    <p:animEffect transition="in" filter="checkerboard(across)">
                                      <p:cBhvr>
                                        <p:cTn id="53" dur="500"/>
                                        <p:tgtEl>
                                          <p:spTgt spid="289794">
                                            <p:txEl>
                                              <p:pRg st="5" end="5"/>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 presetClass="entr" presetSubtype="10" fill="hold" nodeType="clickEffect">
                                  <p:stCondLst>
                                    <p:cond delay="0"/>
                                  </p:stCondLst>
                                  <p:childTnLst>
                                    <p:set>
                                      <p:cBhvr>
                                        <p:cTn id="57" dur="1" fill="hold">
                                          <p:stCondLst>
                                            <p:cond delay="0"/>
                                          </p:stCondLst>
                                        </p:cTn>
                                        <p:tgtEl>
                                          <p:spTgt spid="289794">
                                            <p:txEl>
                                              <p:pRg st="6" end="6"/>
                                            </p:txEl>
                                          </p:spTgt>
                                        </p:tgtEl>
                                        <p:attrNameLst>
                                          <p:attrName>style.visibility</p:attrName>
                                        </p:attrNameLst>
                                      </p:cBhvr>
                                      <p:to>
                                        <p:strVal val="visible"/>
                                      </p:to>
                                    </p:set>
                                    <p:animEffect transition="in" filter="checkerboard(across)">
                                      <p:cBhvr>
                                        <p:cTn id="58" dur="500"/>
                                        <p:tgtEl>
                                          <p:spTgt spid="289794">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9" presetClass="entr" presetSubtype="0" fill="hold" grpId="0" nodeType="clickEffect">
                                  <p:stCondLst>
                                    <p:cond delay="0"/>
                                  </p:stCondLst>
                                  <p:childTnLst>
                                    <p:set>
                                      <p:cBhvr>
                                        <p:cTn id="62" dur="1" fill="hold">
                                          <p:stCondLst>
                                            <p:cond delay="0"/>
                                          </p:stCondLst>
                                        </p:cTn>
                                        <p:tgtEl>
                                          <p:spTgt spid="289798"/>
                                        </p:tgtEl>
                                        <p:attrNameLst>
                                          <p:attrName>style.visibility</p:attrName>
                                        </p:attrNameLst>
                                      </p:cBhvr>
                                      <p:to>
                                        <p:strVal val="visible"/>
                                      </p:to>
                                    </p:set>
                                    <p:anim calcmode="lin" valueType="num">
                                      <p:cBhvr>
                                        <p:cTn id="63" dur="1000" fill="hold"/>
                                        <p:tgtEl>
                                          <p:spTgt spid="289798"/>
                                        </p:tgtEl>
                                        <p:attrNameLst>
                                          <p:attrName>ppt_x</p:attrName>
                                        </p:attrNameLst>
                                      </p:cBhvr>
                                      <p:tavLst>
                                        <p:tav tm="0">
                                          <p:val>
                                            <p:strVal val="#ppt_x-.2"/>
                                          </p:val>
                                        </p:tav>
                                        <p:tav tm="100000">
                                          <p:val>
                                            <p:strVal val="#ppt_x"/>
                                          </p:val>
                                        </p:tav>
                                      </p:tavLst>
                                    </p:anim>
                                    <p:anim calcmode="lin" valueType="num">
                                      <p:cBhvr>
                                        <p:cTn id="64" dur="1000" fill="hold"/>
                                        <p:tgtEl>
                                          <p:spTgt spid="289798"/>
                                        </p:tgtEl>
                                        <p:attrNameLst>
                                          <p:attrName>ppt_y</p:attrName>
                                        </p:attrNameLst>
                                      </p:cBhvr>
                                      <p:tavLst>
                                        <p:tav tm="0">
                                          <p:val>
                                            <p:strVal val="#ppt_y"/>
                                          </p:val>
                                        </p:tav>
                                        <p:tav tm="100000">
                                          <p:val>
                                            <p:strVal val="#ppt_y"/>
                                          </p:val>
                                        </p:tav>
                                      </p:tavLst>
                                    </p:anim>
                                    <p:animEffect transition="in" filter="wipe(right)">
                                      <p:cBhvr>
                                        <p:cTn id="65" dur="1000"/>
                                        <p:tgtEl>
                                          <p:spTgt spid="289798"/>
                                        </p:tgtEl>
                                      </p:cBhvr>
                                    </p:animEffect>
                                  </p:childTnLst>
                                  <p:subTnLst>
                                    <p:audio>
                                      <p:cMediaNode>
                                        <p:cTn display="0" masterRel="sameClick">
                                          <p:stCondLst>
                                            <p:cond evt="begin" delay="0">
                                              <p:tn val="61"/>
                                            </p:cond>
                                          </p:stCondLst>
                                          <p:endCondLst>
                                            <p:cond evt="onStopAudio" delay="0">
                                              <p:tgtEl>
                                                <p:sldTgt/>
                                              </p:tgtEl>
                                            </p:cond>
                                          </p:endCondLst>
                                        </p:cTn>
                                        <p:tgtEl>
                                          <p:sndTgt r:embed="rId2" name="applause.wav"/>
                                        </p:tgtEl>
                                      </p:cMediaNode>
                                    </p:audio>
                                  </p:subTnLst>
                                </p:cTn>
                              </p:par>
                            </p:childTnLst>
                          </p:cTn>
                        </p:par>
                      </p:childTnLst>
                    </p:cTn>
                  </p:par>
                  <p:par>
                    <p:cTn id="66" fill="hold">
                      <p:stCondLst>
                        <p:cond delay="indefinite"/>
                      </p:stCondLst>
                      <p:childTnLst>
                        <p:par>
                          <p:cTn id="67" fill="hold">
                            <p:stCondLst>
                              <p:cond delay="0"/>
                            </p:stCondLst>
                            <p:childTnLst>
                              <p:par>
                                <p:cTn id="68" presetID="5" presetClass="entr" presetSubtype="10" fill="hold" nodeType="clickEffect">
                                  <p:stCondLst>
                                    <p:cond delay="0"/>
                                  </p:stCondLst>
                                  <p:childTnLst>
                                    <p:set>
                                      <p:cBhvr>
                                        <p:cTn id="69" dur="1" fill="hold">
                                          <p:stCondLst>
                                            <p:cond delay="0"/>
                                          </p:stCondLst>
                                        </p:cTn>
                                        <p:tgtEl>
                                          <p:spTgt spid="289794">
                                            <p:txEl>
                                              <p:pRg st="7" end="7"/>
                                            </p:txEl>
                                          </p:spTgt>
                                        </p:tgtEl>
                                        <p:attrNameLst>
                                          <p:attrName>style.visibility</p:attrName>
                                        </p:attrNameLst>
                                      </p:cBhvr>
                                      <p:to>
                                        <p:strVal val="visible"/>
                                      </p:to>
                                    </p:set>
                                    <p:animEffect transition="in" filter="checkerboard(across)">
                                      <p:cBhvr>
                                        <p:cTn id="70" dur="500"/>
                                        <p:tgtEl>
                                          <p:spTgt spid="289794">
                                            <p:txEl>
                                              <p:pRg st="7" end="7"/>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 presetClass="entr" presetSubtype="10" fill="hold" nodeType="clickEffect">
                                  <p:stCondLst>
                                    <p:cond delay="0"/>
                                  </p:stCondLst>
                                  <p:childTnLst>
                                    <p:set>
                                      <p:cBhvr>
                                        <p:cTn id="74" dur="1" fill="hold">
                                          <p:stCondLst>
                                            <p:cond delay="0"/>
                                          </p:stCondLst>
                                        </p:cTn>
                                        <p:tgtEl>
                                          <p:spTgt spid="289794">
                                            <p:txEl>
                                              <p:pRg st="8" end="8"/>
                                            </p:txEl>
                                          </p:spTgt>
                                        </p:tgtEl>
                                        <p:attrNameLst>
                                          <p:attrName>style.visibility</p:attrName>
                                        </p:attrNameLst>
                                      </p:cBhvr>
                                      <p:to>
                                        <p:strVal val="visible"/>
                                      </p:to>
                                    </p:set>
                                    <p:animEffect transition="in" filter="checkerboard(across)">
                                      <p:cBhvr>
                                        <p:cTn id="75" dur="500"/>
                                        <p:tgtEl>
                                          <p:spTgt spid="289794">
                                            <p:txEl>
                                              <p:pRg st="8" end="8"/>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9" presetClass="entr" presetSubtype="0" fill="hold" grpId="0" nodeType="clickEffect">
                                  <p:stCondLst>
                                    <p:cond delay="0"/>
                                  </p:stCondLst>
                                  <p:childTnLst>
                                    <p:set>
                                      <p:cBhvr>
                                        <p:cTn id="79" dur="1" fill="hold">
                                          <p:stCondLst>
                                            <p:cond delay="0"/>
                                          </p:stCondLst>
                                        </p:cTn>
                                        <p:tgtEl>
                                          <p:spTgt spid="289797"/>
                                        </p:tgtEl>
                                        <p:attrNameLst>
                                          <p:attrName>style.visibility</p:attrName>
                                        </p:attrNameLst>
                                      </p:cBhvr>
                                      <p:to>
                                        <p:strVal val="visible"/>
                                      </p:to>
                                    </p:set>
                                    <p:anim calcmode="lin" valueType="num">
                                      <p:cBhvr>
                                        <p:cTn id="80" dur="1000" fill="hold"/>
                                        <p:tgtEl>
                                          <p:spTgt spid="289797"/>
                                        </p:tgtEl>
                                        <p:attrNameLst>
                                          <p:attrName>ppt_x</p:attrName>
                                        </p:attrNameLst>
                                      </p:cBhvr>
                                      <p:tavLst>
                                        <p:tav tm="0">
                                          <p:val>
                                            <p:strVal val="#ppt_x-.2"/>
                                          </p:val>
                                        </p:tav>
                                        <p:tav tm="100000">
                                          <p:val>
                                            <p:strVal val="#ppt_x"/>
                                          </p:val>
                                        </p:tav>
                                      </p:tavLst>
                                    </p:anim>
                                    <p:anim calcmode="lin" valueType="num">
                                      <p:cBhvr>
                                        <p:cTn id="81" dur="1000" fill="hold"/>
                                        <p:tgtEl>
                                          <p:spTgt spid="289797"/>
                                        </p:tgtEl>
                                        <p:attrNameLst>
                                          <p:attrName>ppt_y</p:attrName>
                                        </p:attrNameLst>
                                      </p:cBhvr>
                                      <p:tavLst>
                                        <p:tav tm="0">
                                          <p:val>
                                            <p:strVal val="#ppt_y"/>
                                          </p:val>
                                        </p:tav>
                                        <p:tav tm="100000">
                                          <p:val>
                                            <p:strVal val="#ppt_y"/>
                                          </p:val>
                                        </p:tav>
                                      </p:tavLst>
                                    </p:anim>
                                    <p:animEffect transition="in" filter="wipe(right)">
                                      <p:cBhvr>
                                        <p:cTn id="82" dur="1000"/>
                                        <p:tgtEl>
                                          <p:spTgt spid="289797"/>
                                        </p:tgtEl>
                                      </p:cBhvr>
                                    </p:animEffect>
                                  </p:childTnLst>
                                  <p:subTnLst>
                                    <p:audio>
                                      <p:cMediaNode>
                                        <p:cTn display="0" masterRel="sameClick">
                                          <p:stCondLst>
                                            <p:cond evt="begin" delay="0">
                                              <p:tn val="78"/>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5" grpId="0" animBg="1"/>
      <p:bldP spid="289796" grpId="0" animBg="1"/>
      <p:bldP spid="289797" grpId="0" animBg="1"/>
      <p:bldP spid="289798" grpId="0" animBg="1"/>
      <p:bldP spid="289799"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8000" r="-8000"/>
          </a:stretch>
        </a:blip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9144000" cy="6934200"/>
            <a:chOff x="0" y="0"/>
            <a:chExt cx="5760" cy="4368"/>
          </a:xfrm>
        </p:grpSpPr>
        <p:pic>
          <p:nvPicPr>
            <p:cNvPr id="4" name="Picture 6" descr="N3"/>
            <p:cNvPicPr>
              <a:picLocks noChangeAspect="1" noChangeArrowheads="1"/>
            </p:cNvPicPr>
            <p:nvPr/>
          </p:nvPicPr>
          <p:blipFill>
            <a:blip r:embed="rId4" cstate="print"/>
            <a:srcRect/>
            <a:stretch>
              <a:fillRect/>
            </a:stretch>
          </p:blipFill>
          <p:spPr bwMode="auto">
            <a:xfrm flipV="1">
              <a:off x="0" y="0"/>
              <a:ext cx="5712" cy="96"/>
            </a:xfrm>
            <a:prstGeom prst="rect">
              <a:avLst/>
            </a:prstGeom>
            <a:noFill/>
          </p:spPr>
        </p:pic>
        <p:pic>
          <p:nvPicPr>
            <p:cNvPr id="5" name="Picture 7" descr="N3"/>
            <p:cNvPicPr>
              <a:picLocks noChangeAspect="1" noChangeArrowheads="1"/>
            </p:cNvPicPr>
            <p:nvPr/>
          </p:nvPicPr>
          <p:blipFill>
            <a:blip r:embed="rId4" cstate="print"/>
            <a:srcRect/>
            <a:stretch>
              <a:fillRect/>
            </a:stretch>
          </p:blipFill>
          <p:spPr bwMode="auto">
            <a:xfrm flipV="1">
              <a:off x="48" y="4272"/>
              <a:ext cx="5712" cy="96"/>
            </a:xfrm>
            <a:prstGeom prst="rect">
              <a:avLst/>
            </a:prstGeom>
            <a:noFill/>
          </p:spPr>
        </p:pic>
        <p:pic>
          <p:nvPicPr>
            <p:cNvPr id="6" name="Picture 8" descr="N3"/>
            <p:cNvPicPr>
              <a:picLocks noChangeAspect="1" noChangeArrowheads="1"/>
            </p:cNvPicPr>
            <p:nvPr/>
          </p:nvPicPr>
          <p:blipFill>
            <a:blip r:embed="rId4" cstate="print"/>
            <a:srcRect/>
            <a:stretch>
              <a:fillRect/>
            </a:stretch>
          </p:blipFill>
          <p:spPr bwMode="auto">
            <a:xfrm rot="16200000" flipV="1">
              <a:off x="-2112" y="2112"/>
              <a:ext cx="4320" cy="96"/>
            </a:xfrm>
            <a:prstGeom prst="rect">
              <a:avLst/>
            </a:prstGeom>
            <a:noFill/>
          </p:spPr>
        </p:pic>
        <p:pic>
          <p:nvPicPr>
            <p:cNvPr id="7" name="Picture 9" descr="N3"/>
            <p:cNvPicPr>
              <a:picLocks noChangeAspect="1" noChangeArrowheads="1"/>
            </p:cNvPicPr>
            <p:nvPr/>
          </p:nvPicPr>
          <p:blipFill>
            <a:blip r:embed="rId4" cstate="print"/>
            <a:srcRect/>
            <a:stretch>
              <a:fillRect/>
            </a:stretch>
          </p:blipFill>
          <p:spPr bwMode="auto">
            <a:xfrm rot="16200000" flipV="1">
              <a:off x="3552" y="2112"/>
              <a:ext cx="4320" cy="96"/>
            </a:xfrm>
            <a:prstGeom prst="rect">
              <a:avLst/>
            </a:prstGeom>
            <a:noFill/>
          </p:spPr>
        </p:pic>
      </p:grpSp>
      <p:graphicFrame>
        <p:nvGraphicFramePr>
          <p:cNvPr id="8" name="Table 7"/>
          <p:cNvGraphicFramePr>
            <a:graphicFrameLocks noGrp="1"/>
          </p:cNvGraphicFramePr>
          <p:nvPr/>
        </p:nvGraphicFramePr>
        <p:xfrm>
          <a:off x="304800" y="1295400"/>
          <a:ext cx="8503920" cy="4983480"/>
        </p:xfrm>
        <a:graphic>
          <a:graphicData uri="http://schemas.openxmlformats.org/drawingml/2006/table">
            <a:tbl>
              <a:tblPr firstRow="1" bandRow="1">
                <a:tableStyleId>{5C22544A-7EE6-4342-B048-85BDC9FD1C3A}</a:tableStyleId>
              </a:tblPr>
              <a:tblGrid>
                <a:gridCol w="2057400"/>
                <a:gridCol w="990600"/>
                <a:gridCol w="5455920"/>
              </a:tblGrid>
              <a:tr h="609600">
                <a:tc>
                  <a:txBody>
                    <a:bodyPr/>
                    <a:lstStyle/>
                    <a:p>
                      <a:pPr algn="ctr"/>
                      <a:r>
                        <a:rPr lang="en-US" sz="2800" smtClean="0">
                          <a:ln w="28575">
                            <a:solidFill>
                              <a:schemeClr val="accent1">
                                <a:lumMod val="50000"/>
                              </a:schemeClr>
                            </a:solidFill>
                          </a:ln>
                          <a:solidFill>
                            <a:srgbClr val="FF0000"/>
                          </a:solidFill>
                          <a:latin typeface="Times New Roman" pitchFamily="18" charset="0"/>
                          <a:cs typeface="Times New Roman" pitchFamily="18" charset="0"/>
                        </a:rPr>
                        <a:t>Thời</a:t>
                      </a:r>
                      <a:r>
                        <a:rPr lang="en-US" sz="2800" baseline="0" smtClean="0">
                          <a:ln w="28575">
                            <a:solidFill>
                              <a:schemeClr val="accent1">
                                <a:lumMod val="50000"/>
                              </a:schemeClr>
                            </a:solidFill>
                          </a:ln>
                          <a:solidFill>
                            <a:srgbClr val="FF0000"/>
                          </a:solidFill>
                          <a:latin typeface="Times New Roman" pitchFamily="18" charset="0"/>
                          <a:cs typeface="Times New Roman" pitchFamily="18" charset="0"/>
                        </a:rPr>
                        <a:t> gian</a:t>
                      </a:r>
                      <a:endParaRPr lang="en-US" sz="2800">
                        <a:ln w="28575">
                          <a:solidFill>
                            <a:schemeClr val="accent1">
                              <a:lumMod val="50000"/>
                            </a:schemeClr>
                          </a:solidFill>
                        </a:ln>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pPr algn="ctr"/>
                      <a:r>
                        <a:rPr lang="en-US" sz="2800" smtClean="0">
                          <a:ln w="28575">
                            <a:solidFill>
                              <a:schemeClr val="accent1">
                                <a:lumMod val="50000"/>
                              </a:schemeClr>
                            </a:solidFill>
                          </a:ln>
                          <a:solidFill>
                            <a:srgbClr val="FF0000"/>
                          </a:solidFill>
                          <a:latin typeface="Times New Roman" pitchFamily="18" charset="0"/>
                          <a:cs typeface="Times New Roman" pitchFamily="18" charset="0"/>
                        </a:rPr>
                        <a:t>Nối</a:t>
                      </a:r>
                      <a:endParaRPr lang="en-US" sz="2800">
                        <a:ln w="28575">
                          <a:solidFill>
                            <a:schemeClr val="accent1">
                              <a:lumMod val="50000"/>
                            </a:schemeClr>
                          </a:solidFill>
                        </a:ln>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pPr algn="ctr"/>
                      <a:r>
                        <a:rPr lang="en-US" sz="2800" smtClean="0">
                          <a:ln w="28575">
                            <a:solidFill>
                              <a:schemeClr val="accent1">
                                <a:lumMod val="50000"/>
                              </a:schemeClr>
                            </a:solidFill>
                          </a:ln>
                          <a:solidFill>
                            <a:srgbClr val="FF0000"/>
                          </a:solidFill>
                          <a:latin typeface="Times New Roman" pitchFamily="18" charset="0"/>
                          <a:cs typeface="Times New Roman" pitchFamily="18" charset="0"/>
                        </a:rPr>
                        <a:t>Nội</a:t>
                      </a:r>
                      <a:r>
                        <a:rPr lang="en-US" sz="2800" baseline="0" smtClean="0">
                          <a:ln w="28575">
                            <a:solidFill>
                              <a:schemeClr val="accent1">
                                <a:lumMod val="50000"/>
                              </a:schemeClr>
                            </a:solidFill>
                          </a:ln>
                          <a:solidFill>
                            <a:srgbClr val="FF0000"/>
                          </a:solidFill>
                          <a:latin typeface="Times New Roman" pitchFamily="18" charset="0"/>
                          <a:cs typeface="Times New Roman" pitchFamily="18" charset="0"/>
                        </a:rPr>
                        <a:t> dung</a:t>
                      </a:r>
                      <a:endParaRPr lang="en-US" sz="2800">
                        <a:ln w="28575">
                          <a:solidFill>
                            <a:schemeClr val="accent1">
                              <a:lumMod val="50000"/>
                            </a:schemeClr>
                          </a:solidFill>
                        </a:ln>
                        <a:solidFill>
                          <a:srgbClr val="FF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r>
              <a:tr h="1005840">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r>
              <a:tr h="1356360">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r>
              <a:tr h="1005840">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r>
              <a:tr h="1005840">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c>
                  <a:txBody>
                    <a:bodyPr/>
                    <a:lstStyle/>
                    <a:p>
                      <a:endParaRPr lang="en-US" sz="2800">
                        <a:ln w="28575">
                          <a:solidFill>
                            <a:schemeClr val="tx1"/>
                          </a:solidFill>
                        </a:ln>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tile tx="0" ty="0" sx="100000" sy="100000" flip="none" algn="tl"/>
                    </a:blipFill>
                  </a:tcPr>
                </a:tc>
              </a:tr>
            </a:tbl>
          </a:graphicData>
        </a:graphic>
      </p:graphicFrame>
      <p:sp>
        <p:nvSpPr>
          <p:cNvPr id="9" name="TextBox 8"/>
          <p:cNvSpPr txBox="1"/>
          <p:nvPr/>
        </p:nvSpPr>
        <p:spPr>
          <a:xfrm>
            <a:off x="304800" y="2097107"/>
            <a:ext cx="21336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1. Năm 1952 </a:t>
            </a:r>
            <a:endParaRPr lang="en-US" sz="2800">
              <a:solidFill>
                <a:srgbClr val="000099"/>
              </a:solidFill>
              <a:latin typeface="Times New Roman" pitchFamily="18" charset="0"/>
              <a:cs typeface="Times New Roman" pitchFamily="18" charset="0"/>
            </a:endParaRPr>
          </a:p>
        </p:txBody>
      </p:sp>
      <p:sp>
        <p:nvSpPr>
          <p:cNvPr id="10" name="TextBox 9"/>
          <p:cNvSpPr txBox="1"/>
          <p:nvPr/>
        </p:nvSpPr>
        <p:spPr>
          <a:xfrm>
            <a:off x="304800" y="3163907"/>
            <a:ext cx="21336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2. Năm 1960 </a:t>
            </a:r>
            <a:endParaRPr lang="en-US" sz="2800">
              <a:solidFill>
                <a:srgbClr val="000099"/>
              </a:solidFill>
              <a:latin typeface="Times New Roman" pitchFamily="18" charset="0"/>
              <a:cs typeface="Times New Roman" pitchFamily="18" charset="0"/>
            </a:endParaRPr>
          </a:p>
        </p:txBody>
      </p:sp>
      <p:sp>
        <p:nvSpPr>
          <p:cNvPr id="11" name="TextBox 10"/>
          <p:cNvSpPr txBox="1"/>
          <p:nvPr/>
        </p:nvSpPr>
        <p:spPr>
          <a:xfrm>
            <a:off x="304800" y="4469487"/>
            <a:ext cx="21336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3. Năm 1993 </a:t>
            </a:r>
            <a:endParaRPr lang="en-US" sz="2800">
              <a:solidFill>
                <a:srgbClr val="000099"/>
              </a:solidFill>
              <a:latin typeface="Times New Roman" pitchFamily="18" charset="0"/>
              <a:cs typeface="Times New Roman" pitchFamily="18" charset="0"/>
            </a:endParaRPr>
          </a:p>
        </p:txBody>
      </p:sp>
      <p:sp>
        <p:nvSpPr>
          <p:cNvPr id="12" name="TextBox 11"/>
          <p:cNvSpPr txBox="1"/>
          <p:nvPr/>
        </p:nvSpPr>
        <p:spPr>
          <a:xfrm>
            <a:off x="304800" y="5460087"/>
            <a:ext cx="21336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4. Năm 1994 </a:t>
            </a:r>
            <a:endParaRPr lang="en-US" sz="2800">
              <a:solidFill>
                <a:srgbClr val="000099"/>
              </a:solidFill>
              <a:latin typeface="Times New Roman" pitchFamily="18" charset="0"/>
              <a:cs typeface="Times New Roman" pitchFamily="18" charset="0"/>
            </a:endParaRPr>
          </a:p>
        </p:txBody>
      </p:sp>
      <p:sp>
        <p:nvSpPr>
          <p:cNvPr id="13" name="TextBox 12"/>
          <p:cNvSpPr txBox="1"/>
          <p:nvPr/>
        </p:nvSpPr>
        <p:spPr>
          <a:xfrm>
            <a:off x="3429000" y="1981202"/>
            <a:ext cx="5334000" cy="954107"/>
          </a:xfrm>
          <a:prstGeom prst="rect">
            <a:avLst/>
          </a:prstGeom>
          <a:noFill/>
        </p:spPr>
        <p:txBody>
          <a:bodyPr wrap="square" rtlCol="0">
            <a:spAutoFit/>
          </a:bodyPr>
          <a:lstStyle/>
          <a:p>
            <a:pPr algn="just"/>
            <a:r>
              <a:rPr lang="en-US" sz="2800" smtClean="0">
                <a:solidFill>
                  <a:srgbClr val="000099"/>
                </a:solidFill>
                <a:latin typeface="Times New Roman" pitchFamily="18" charset="0"/>
                <a:cs typeface="Times New Roman" pitchFamily="18" charset="0"/>
              </a:rPr>
              <a:t>A. Tuyên bố xóa bỏ chế độ phân biệt chủng tộc.</a:t>
            </a:r>
            <a:endParaRPr lang="en-US" sz="2800">
              <a:solidFill>
                <a:srgbClr val="000099"/>
              </a:solidFill>
              <a:latin typeface="Times New Roman" pitchFamily="18" charset="0"/>
              <a:cs typeface="Times New Roman" pitchFamily="18" charset="0"/>
            </a:endParaRPr>
          </a:p>
        </p:txBody>
      </p:sp>
      <p:sp>
        <p:nvSpPr>
          <p:cNvPr id="14" name="TextBox 13"/>
          <p:cNvSpPr txBox="1"/>
          <p:nvPr/>
        </p:nvSpPr>
        <p:spPr>
          <a:xfrm>
            <a:off x="3429000" y="2935309"/>
            <a:ext cx="5334000" cy="1384995"/>
          </a:xfrm>
          <a:prstGeom prst="rect">
            <a:avLst/>
          </a:prstGeom>
          <a:noFill/>
        </p:spPr>
        <p:txBody>
          <a:bodyPr wrap="square" rtlCol="0">
            <a:spAutoFit/>
          </a:bodyPr>
          <a:lstStyle/>
          <a:p>
            <a:pPr algn="just"/>
            <a:r>
              <a:rPr lang="en-US" sz="2800" smtClean="0">
                <a:solidFill>
                  <a:srgbClr val="000099"/>
                </a:solidFill>
                <a:latin typeface="Times New Roman" pitchFamily="18" charset="0"/>
                <a:cs typeface="Times New Roman" pitchFamily="18" charset="0"/>
              </a:rPr>
              <a:t>B. </a:t>
            </a:r>
            <a:r>
              <a:rPr lang="vi-VN" sz="2800" smtClean="0">
                <a:solidFill>
                  <a:srgbClr val="000099"/>
                </a:solidFill>
                <a:latin typeface="Times New Roman" pitchFamily="18" charset="0"/>
                <a:cs typeface="Times New Roman" pitchFamily="18" charset="0"/>
              </a:rPr>
              <a:t>Nelson Mandela trở thành tổng thống người da đen đầu tiên của Cộng </a:t>
            </a:r>
            <a:r>
              <a:rPr lang="en-US" sz="2800" smtClean="0">
                <a:solidFill>
                  <a:srgbClr val="000099"/>
                </a:solidFill>
                <a:latin typeface="Times New Roman" pitchFamily="18" charset="0"/>
                <a:cs typeface="Times New Roman" pitchFamily="18" charset="0"/>
              </a:rPr>
              <a:t>h</a:t>
            </a:r>
            <a:r>
              <a:rPr lang="vi-VN" sz="2800" smtClean="0">
                <a:solidFill>
                  <a:srgbClr val="000099"/>
                </a:solidFill>
                <a:latin typeface="Times New Roman" pitchFamily="18" charset="0"/>
                <a:cs typeface="Times New Roman" pitchFamily="18" charset="0"/>
              </a:rPr>
              <a:t>oà Nam Phi</a:t>
            </a:r>
            <a:r>
              <a:rPr lang="en-US" sz="2800" smtClean="0">
                <a:solidFill>
                  <a:srgbClr val="000099"/>
                </a:solidFill>
                <a:latin typeface="Times New Roman" pitchFamily="18" charset="0"/>
                <a:cs typeface="Times New Roman" pitchFamily="18" charset="0"/>
              </a:rPr>
              <a:t>.</a:t>
            </a:r>
            <a:endParaRPr lang="vi-VN" sz="2800" smtClean="0">
              <a:solidFill>
                <a:srgbClr val="000099"/>
              </a:solidFill>
              <a:latin typeface="Times New Roman" pitchFamily="18" charset="0"/>
              <a:cs typeface="Times New Roman" pitchFamily="18" charset="0"/>
            </a:endParaRPr>
          </a:p>
        </p:txBody>
      </p:sp>
      <p:sp>
        <p:nvSpPr>
          <p:cNvPr id="15" name="TextBox 14"/>
          <p:cNvSpPr txBox="1"/>
          <p:nvPr/>
        </p:nvSpPr>
        <p:spPr>
          <a:xfrm>
            <a:off x="3505200" y="4306909"/>
            <a:ext cx="5181600" cy="954107"/>
          </a:xfrm>
          <a:prstGeom prst="rect">
            <a:avLst/>
          </a:prstGeom>
          <a:noFill/>
        </p:spPr>
        <p:txBody>
          <a:bodyPr wrap="square" rtlCol="0">
            <a:spAutoFit/>
          </a:bodyPr>
          <a:lstStyle/>
          <a:p>
            <a:pPr algn="just"/>
            <a:r>
              <a:rPr lang="en-US" sz="2800" smtClean="0">
                <a:solidFill>
                  <a:srgbClr val="000099"/>
                </a:solidFill>
                <a:latin typeface="Times New Roman" pitchFamily="18" charset="0"/>
                <a:cs typeface="Times New Roman" pitchFamily="18" charset="0"/>
              </a:rPr>
              <a:t>C. Nhân dân Ai Cập đấu tranh chống chế độ quân chủ.</a:t>
            </a:r>
            <a:endParaRPr lang="en-US" sz="2800">
              <a:solidFill>
                <a:srgbClr val="000099"/>
              </a:solidFill>
              <a:latin typeface="Times New Roman" pitchFamily="18" charset="0"/>
              <a:cs typeface="Times New Roman" pitchFamily="18" charset="0"/>
            </a:endParaRPr>
          </a:p>
        </p:txBody>
      </p:sp>
      <p:sp>
        <p:nvSpPr>
          <p:cNvPr id="16" name="TextBox 15"/>
          <p:cNvSpPr txBox="1"/>
          <p:nvPr/>
        </p:nvSpPr>
        <p:spPr>
          <a:xfrm>
            <a:off x="3581400" y="5449907"/>
            <a:ext cx="51054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D. “Năm châu Phi”.</a:t>
            </a:r>
            <a:endParaRPr lang="en-US" sz="2800">
              <a:solidFill>
                <a:srgbClr val="000099"/>
              </a:solidFill>
              <a:latin typeface="Times New Roman" pitchFamily="18" charset="0"/>
              <a:cs typeface="Times New Roman" pitchFamily="18" charset="0"/>
            </a:endParaRPr>
          </a:p>
        </p:txBody>
      </p:sp>
      <p:sp>
        <p:nvSpPr>
          <p:cNvPr id="17" name="TextBox 16"/>
          <p:cNvSpPr txBox="1"/>
          <p:nvPr/>
        </p:nvSpPr>
        <p:spPr>
          <a:xfrm>
            <a:off x="2286000" y="2097107"/>
            <a:ext cx="9144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1. + </a:t>
            </a:r>
            <a:endParaRPr lang="en-US" sz="2800">
              <a:solidFill>
                <a:srgbClr val="000099"/>
              </a:solidFill>
              <a:latin typeface="Times New Roman" pitchFamily="18" charset="0"/>
              <a:cs typeface="Times New Roman" pitchFamily="18" charset="0"/>
            </a:endParaRPr>
          </a:p>
        </p:txBody>
      </p:sp>
      <p:sp>
        <p:nvSpPr>
          <p:cNvPr id="18" name="TextBox 17"/>
          <p:cNvSpPr txBox="1"/>
          <p:nvPr/>
        </p:nvSpPr>
        <p:spPr>
          <a:xfrm>
            <a:off x="2286000" y="3163907"/>
            <a:ext cx="8382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2. + </a:t>
            </a:r>
            <a:endParaRPr lang="en-US" sz="2800">
              <a:solidFill>
                <a:srgbClr val="000099"/>
              </a:solidFill>
              <a:latin typeface="Times New Roman" pitchFamily="18" charset="0"/>
              <a:cs typeface="Times New Roman" pitchFamily="18" charset="0"/>
            </a:endParaRPr>
          </a:p>
        </p:txBody>
      </p:sp>
      <p:sp>
        <p:nvSpPr>
          <p:cNvPr id="19" name="TextBox 18"/>
          <p:cNvSpPr txBox="1"/>
          <p:nvPr/>
        </p:nvSpPr>
        <p:spPr>
          <a:xfrm>
            <a:off x="2348132" y="4465167"/>
            <a:ext cx="9144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3. +</a:t>
            </a:r>
            <a:endParaRPr lang="en-US" sz="2800">
              <a:solidFill>
                <a:srgbClr val="000099"/>
              </a:solidFill>
              <a:latin typeface="Times New Roman" pitchFamily="18" charset="0"/>
              <a:cs typeface="Times New Roman" pitchFamily="18" charset="0"/>
            </a:endParaRPr>
          </a:p>
        </p:txBody>
      </p:sp>
      <p:sp>
        <p:nvSpPr>
          <p:cNvPr id="20" name="TextBox 19"/>
          <p:cNvSpPr txBox="1"/>
          <p:nvPr/>
        </p:nvSpPr>
        <p:spPr>
          <a:xfrm>
            <a:off x="2334064" y="5417883"/>
            <a:ext cx="762000" cy="523220"/>
          </a:xfrm>
          <a:prstGeom prst="rect">
            <a:avLst/>
          </a:prstGeom>
          <a:noFill/>
        </p:spPr>
        <p:txBody>
          <a:bodyPr wrap="square" rtlCol="0">
            <a:spAutoFit/>
          </a:bodyPr>
          <a:lstStyle/>
          <a:p>
            <a:r>
              <a:rPr lang="en-US" sz="2800" smtClean="0">
                <a:solidFill>
                  <a:srgbClr val="000099"/>
                </a:solidFill>
                <a:latin typeface="Times New Roman" pitchFamily="18" charset="0"/>
                <a:cs typeface="Times New Roman" pitchFamily="18" charset="0"/>
              </a:rPr>
              <a:t>4. +</a:t>
            </a:r>
            <a:endParaRPr lang="en-US" sz="2800">
              <a:solidFill>
                <a:srgbClr val="000099"/>
              </a:solidFill>
              <a:latin typeface="Times New Roman" pitchFamily="18" charset="0"/>
              <a:cs typeface="Times New Roman" pitchFamily="18" charset="0"/>
            </a:endParaRPr>
          </a:p>
        </p:txBody>
      </p:sp>
      <p:sp>
        <p:nvSpPr>
          <p:cNvPr id="21" name="TextBox 20"/>
          <p:cNvSpPr txBox="1"/>
          <p:nvPr/>
        </p:nvSpPr>
        <p:spPr>
          <a:xfrm>
            <a:off x="2957732" y="2111175"/>
            <a:ext cx="685800" cy="523220"/>
          </a:xfrm>
          <a:prstGeom prst="rect">
            <a:avLst/>
          </a:prstGeom>
          <a:noFill/>
        </p:spPr>
        <p:txBody>
          <a:bodyPr wrap="square" rtlCol="0">
            <a:spAutoFit/>
          </a:bodyPr>
          <a:lstStyle/>
          <a:p>
            <a:r>
              <a:rPr lang="en-US" sz="2800" b="1" smtClean="0">
                <a:solidFill>
                  <a:srgbClr val="FF0000"/>
                </a:solidFill>
                <a:latin typeface="Times New Roman" pitchFamily="18" charset="0"/>
                <a:cs typeface="Times New Roman" pitchFamily="18" charset="0"/>
              </a:rPr>
              <a:t>C</a:t>
            </a:r>
            <a:endParaRPr lang="en-US" sz="2800" b="1">
              <a:solidFill>
                <a:srgbClr val="FF0000"/>
              </a:solidFill>
              <a:latin typeface="Times New Roman" pitchFamily="18" charset="0"/>
              <a:cs typeface="Times New Roman" pitchFamily="18" charset="0"/>
            </a:endParaRPr>
          </a:p>
        </p:txBody>
      </p:sp>
      <p:sp>
        <p:nvSpPr>
          <p:cNvPr id="22" name="TextBox 21"/>
          <p:cNvSpPr txBox="1"/>
          <p:nvPr/>
        </p:nvSpPr>
        <p:spPr>
          <a:xfrm>
            <a:off x="2895600" y="3163907"/>
            <a:ext cx="685800" cy="523220"/>
          </a:xfrm>
          <a:prstGeom prst="rect">
            <a:avLst/>
          </a:prstGeom>
          <a:noFill/>
        </p:spPr>
        <p:txBody>
          <a:bodyPr wrap="square" rtlCol="0">
            <a:spAutoFit/>
          </a:bodyPr>
          <a:lstStyle/>
          <a:p>
            <a:r>
              <a:rPr lang="en-US" sz="2800" b="1" smtClean="0">
                <a:solidFill>
                  <a:srgbClr val="FF0000"/>
                </a:solidFill>
                <a:latin typeface="Times New Roman" pitchFamily="18" charset="0"/>
                <a:cs typeface="Times New Roman" pitchFamily="18" charset="0"/>
              </a:rPr>
              <a:t>D</a:t>
            </a:r>
            <a:endParaRPr lang="en-US" sz="2800" b="1">
              <a:solidFill>
                <a:srgbClr val="FF0000"/>
              </a:solidFill>
              <a:latin typeface="Times New Roman" pitchFamily="18" charset="0"/>
              <a:cs typeface="Times New Roman" pitchFamily="18" charset="0"/>
            </a:endParaRPr>
          </a:p>
        </p:txBody>
      </p:sp>
      <p:sp>
        <p:nvSpPr>
          <p:cNvPr id="23" name="TextBox 22"/>
          <p:cNvSpPr txBox="1"/>
          <p:nvPr/>
        </p:nvSpPr>
        <p:spPr>
          <a:xfrm>
            <a:off x="2955384" y="4459307"/>
            <a:ext cx="685800" cy="523220"/>
          </a:xfrm>
          <a:prstGeom prst="rect">
            <a:avLst/>
          </a:prstGeom>
          <a:noFill/>
        </p:spPr>
        <p:txBody>
          <a:bodyPr wrap="square" rtlCol="0">
            <a:spAutoFit/>
          </a:bodyPr>
          <a:lstStyle/>
          <a:p>
            <a:r>
              <a:rPr lang="en-US" sz="2800" b="1" smtClean="0">
                <a:solidFill>
                  <a:srgbClr val="FF0000"/>
                </a:solidFill>
                <a:latin typeface="Times New Roman" pitchFamily="18" charset="0"/>
                <a:cs typeface="Times New Roman" pitchFamily="18" charset="0"/>
              </a:rPr>
              <a:t>A</a:t>
            </a:r>
            <a:endParaRPr lang="en-US" sz="2800" b="1">
              <a:solidFill>
                <a:srgbClr val="FF0000"/>
              </a:solidFill>
              <a:latin typeface="Times New Roman" pitchFamily="18" charset="0"/>
              <a:cs typeface="Times New Roman" pitchFamily="18" charset="0"/>
            </a:endParaRPr>
          </a:p>
        </p:txBody>
      </p:sp>
      <p:sp>
        <p:nvSpPr>
          <p:cNvPr id="24" name="TextBox 23"/>
          <p:cNvSpPr txBox="1"/>
          <p:nvPr/>
        </p:nvSpPr>
        <p:spPr>
          <a:xfrm>
            <a:off x="2941316" y="5421771"/>
            <a:ext cx="685800" cy="523220"/>
          </a:xfrm>
          <a:prstGeom prst="rect">
            <a:avLst/>
          </a:prstGeom>
          <a:noFill/>
        </p:spPr>
        <p:txBody>
          <a:bodyPr wrap="square" rtlCol="0">
            <a:spAutoFit/>
          </a:bodyPr>
          <a:lstStyle/>
          <a:p>
            <a:r>
              <a:rPr lang="en-US" sz="2800" b="1" smtClean="0">
                <a:solidFill>
                  <a:srgbClr val="FF0000"/>
                </a:solidFill>
                <a:latin typeface="Times New Roman" pitchFamily="18" charset="0"/>
                <a:cs typeface="Times New Roman" pitchFamily="18" charset="0"/>
              </a:rPr>
              <a:t>B</a:t>
            </a:r>
            <a:endParaRPr lang="en-US" sz="2800" b="1">
              <a:solidFill>
                <a:srgbClr val="FF0000"/>
              </a:solidFill>
              <a:latin typeface="Times New Roman" pitchFamily="18" charset="0"/>
              <a:cs typeface="Times New Roman" pitchFamily="18" charset="0"/>
            </a:endParaRPr>
          </a:p>
        </p:txBody>
      </p:sp>
      <p:sp>
        <p:nvSpPr>
          <p:cNvPr id="25" name="TextBox 24"/>
          <p:cNvSpPr txBox="1"/>
          <p:nvPr/>
        </p:nvSpPr>
        <p:spPr>
          <a:xfrm>
            <a:off x="533400" y="381000"/>
            <a:ext cx="7467600" cy="523220"/>
          </a:xfrm>
          <a:prstGeom prst="rect">
            <a:avLst/>
          </a:prstGeom>
          <a:noFill/>
        </p:spPr>
        <p:txBody>
          <a:bodyPr wrap="square" rtlCol="0">
            <a:spAutoFit/>
          </a:bodyPr>
          <a:lstStyle/>
          <a:p>
            <a:pPr algn="just"/>
            <a:r>
              <a:rPr lang="en-US" sz="2800" b="1" smtClean="0">
                <a:solidFill>
                  <a:srgbClr val="FF0000"/>
                </a:solidFill>
                <a:latin typeface="Times New Roman" pitchFamily="18" charset="0"/>
                <a:cs typeface="Times New Roman" pitchFamily="18" charset="0"/>
              </a:rPr>
              <a:t>Nối cột thời gian với nội dung cho phù hợp:</a:t>
            </a:r>
            <a:endParaRPr lang="en-US" sz="2800" b="1">
              <a:solidFill>
                <a:srgbClr val="FF0000"/>
              </a:solidFill>
              <a:latin typeface="Times New Roman" pitchFamily="18" charset="0"/>
              <a:cs typeface="Times New Roman" pitchFamily="18" charset="0"/>
            </a:endParaRPr>
          </a:p>
        </p:txBody>
      </p:sp>
      <p:sp>
        <p:nvSpPr>
          <p:cNvPr id="26" name="Nơi giữ chỗ cho Số hiệu Bản chiếu 2"/>
          <p:cNvSpPr>
            <a:spLocks noGrp="1"/>
          </p:cNvSpPr>
          <p:nvPr>
            <p:ph type="sldNum" sz="quarter" idx="12"/>
          </p:nvPr>
        </p:nvSpPr>
        <p:spPr>
          <a:xfrm>
            <a:off x="8647113" y="6408739"/>
            <a:ext cx="366712" cy="365125"/>
          </a:xfrm>
          <a:extLst/>
        </p:spPr>
        <p:txBody>
          <a:bodyPr anchor="b"/>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defRPr/>
            </a:pPr>
            <a:fld id="{6BBB0F81-D16E-47B4-9D3C-62F538DF4B71}" type="slidenum">
              <a:rPr lang="vi-VN" sz="1000">
                <a:solidFill>
                  <a:schemeClr val="bg1"/>
                </a:solidFill>
                <a:cs typeface="+mn-cs"/>
              </a:rPr>
              <a:pPr>
                <a:defRPr/>
              </a:pPr>
              <a:t>32</a:t>
            </a:fld>
            <a:endParaRPr lang="vi-VN" sz="1000">
              <a:solidFill>
                <a:schemeClr val="bg1"/>
              </a:solidFill>
              <a:cs typeface="+mn-cs"/>
            </a:endParaRPr>
          </a:p>
        </p:txBody>
      </p:sp>
      <p:sp>
        <p:nvSpPr>
          <p:cNvPr id="27" name="Hộp_Văn_Bản 10"/>
          <p:cNvSpPr txBox="1">
            <a:spLocks noChangeArrowheads="1"/>
          </p:cNvSpPr>
          <p:nvPr/>
        </p:nvSpPr>
        <p:spPr bwMode="auto">
          <a:xfrm>
            <a:off x="-76200" y="0"/>
            <a:ext cx="806631" cy="369332"/>
          </a:xfrm>
          <a:prstGeom prst="rect">
            <a:avLst/>
          </a:prstGeom>
          <a:noFill/>
          <a:ln w="9525">
            <a:noFill/>
            <a:miter lim="800000"/>
            <a:headEnd/>
            <a:tailEnd/>
          </a:ln>
        </p:spPr>
        <p:txBody>
          <a:bodyPr wrap="none">
            <a:spAutoFit/>
          </a:bodyPr>
          <a:lstStyle/>
          <a:p>
            <a:r>
              <a:rPr lang="en-US" b="1" i="1" u="sng">
                <a:solidFill>
                  <a:schemeClr val="bg1"/>
                </a:solidFill>
                <a:latin typeface="Times New Roman" pitchFamily="18" charset="0"/>
                <a:cs typeface="Times New Roman" pitchFamily="18" charset="0"/>
              </a:rPr>
              <a:t>Tiết 8:</a:t>
            </a:r>
          </a:p>
        </p:txBody>
      </p:sp>
      <p:pic>
        <p:nvPicPr>
          <p:cNvPr id="28" name="Picture 10" descr="SPARKLES"/>
          <p:cNvPicPr>
            <a:picLocks noChangeAspect="1" noChangeArrowheads="1" noCrop="1"/>
          </p:cNvPicPr>
          <p:nvPr/>
        </p:nvPicPr>
        <p:blipFill>
          <a:blip r:embed="rId6"/>
          <a:srcRect/>
          <a:stretch>
            <a:fillRect/>
          </a:stretch>
        </p:blipFill>
        <p:spPr bwMode="auto">
          <a:xfrm>
            <a:off x="304800" y="2743200"/>
            <a:ext cx="536575" cy="619125"/>
          </a:xfrm>
          <a:prstGeom prst="rect">
            <a:avLst/>
          </a:prstGeom>
          <a:noFill/>
          <a:ln w="9525">
            <a:noFill/>
            <a:miter lim="800000"/>
            <a:headEnd/>
            <a:tailEnd/>
          </a:ln>
        </p:spPr>
      </p:pic>
      <p:pic>
        <p:nvPicPr>
          <p:cNvPr id="29" name="Picture 11" descr="SPARKLES"/>
          <p:cNvPicPr>
            <a:picLocks noChangeAspect="1" noChangeArrowheads="1" noCrop="1"/>
          </p:cNvPicPr>
          <p:nvPr/>
        </p:nvPicPr>
        <p:blipFill>
          <a:blip r:embed="rId6"/>
          <a:srcRect/>
          <a:stretch>
            <a:fillRect/>
          </a:stretch>
        </p:blipFill>
        <p:spPr bwMode="auto">
          <a:xfrm>
            <a:off x="4191002" y="5486400"/>
            <a:ext cx="612775" cy="619125"/>
          </a:xfrm>
          <a:prstGeom prst="rect">
            <a:avLst/>
          </a:prstGeom>
          <a:noFill/>
          <a:ln w="9525">
            <a:noFill/>
            <a:miter lim="800000"/>
            <a:headEnd/>
            <a:tailEnd/>
          </a:ln>
        </p:spPr>
      </p:pic>
      <p:pic>
        <p:nvPicPr>
          <p:cNvPr id="30" name="Picture 12" descr="SPARKLES"/>
          <p:cNvPicPr>
            <a:picLocks noChangeAspect="1" noChangeArrowheads="1" noCrop="1"/>
          </p:cNvPicPr>
          <p:nvPr/>
        </p:nvPicPr>
        <p:blipFill>
          <a:blip r:embed="rId6"/>
          <a:srcRect/>
          <a:stretch>
            <a:fillRect/>
          </a:stretch>
        </p:blipFill>
        <p:spPr bwMode="auto">
          <a:xfrm>
            <a:off x="6400802" y="457200"/>
            <a:ext cx="612775" cy="619125"/>
          </a:xfrm>
          <a:prstGeom prst="rect">
            <a:avLst/>
          </a:prstGeom>
          <a:noFill/>
          <a:ln w="9525">
            <a:noFill/>
            <a:miter lim="800000"/>
            <a:headEnd/>
            <a:tailEnd/>
          </a:ln>
        </p:spPr>
      </p:pic>
      <p:pic>
        <p:nvPicPr>
          <p:cNvPr id="31" name="Picture 13" descr="SPARKLES"/>
          <p:cNvPicPr>
            <a:picLocks noChangeAspect="1" noChangeArrowheads="1" noCrop="1"/>
          </p:cNvPicPr>
          <p:nvPr/>
        </p:nvPicPr>
        <p:blipFill>
          <a:blip r:embed="rId6"/>
          <a:srcRect/>
          <a:stretch>
            <a:fillRect/>
          </a:stretch>
        </p:blipFill>
        <p:spPr bwMode="auto">
          <a:xfrm>
            <a:off x="1524002" y="5334000"/>
            <a:ext cx="612775" cy="619125"/>
          </a:xfrm>
          <a:prstGeom prst="rect">
            <a:avLst/>
          </a:prstGeom>
          <a:noFill/>
          <a:ln w="9525">
            <a:noFill/>
            <a:miter lim="800000"/>
            <a:headEnd/>
            <a:tailEnd/>
          </a:ln>
        </p:spPr>
      </p:pic>
      <p:pic>
        <p:nvPicPr>
          <p:cNvPr id="32" name="Picture 14" descr="SPARKLES"/>
          <p:cNvPicPr>
            <a:picLocks noChangeAspect="1" noChangeArrowheads="1" noCrop="1"/>
          </p:cNvPicPr>
          <p:nvPr/>
        </p:nvPicPr>
        <p:blipFill>
          <a:blip r:embed="rId6"/>
          <a:srcRect/>
          <a:stretch>
            <a:fillRect/>
          </a:stretch>
        </p:blipFill>
        <p:spPr bwMode="auto">
          <a:xfrm>
            <a:off x="5562602" y="5486400"/>
            <a:ext cx="612775" cy="619125"/>
          </a:xfrm>
          <a:prstGeom prst="rect">
            <a:avLst/>
          </a:prstGeom>
          <a:noFill/>
          <a:ln w="9525">
            <a:noFill/>
            <a:miter lim="800000"/>
            <a:headEnd/>
            <a:tailEnd/>
          </a:ln>
        </p:spPr>
      </p:pic>
      <p:pic>
        <p:nvPicPr>
          <p:cNvPr id="33" name="Picture 15" descr="SPARKLES"/>
          <p:cNvPicPr>
            <a:picLocks noChangeAspect="1" noChangeArrowheads="1" noCrop="1"/>
          </p:cNvPicPr>
          <p:nvPr/>
        </p:nvPicPr>
        <p:blipFill>
          <a:blip r:embed="rId6"/>
          <a:srcRect/>
          <a:stretch>
            <a:fillRect/>
          </a:stretch>
        </p:blipFill>
        <p:spPr bwMode="auto">
          <a:xfrm>
            <a:off x="3015928" y="1787544"/>
            <a:ext cx="536575" cy="619125"/>
          </a:xfrm>
          <a:prstGeom prst="rect">
            <a:avLst/>
          </a:prstGeom>
          <a:noFill/>
          <a:ln w="9525">
            <a:noFill/>
            <a:miter lim="800000"/>
            <a:headEnd/>
            <a:tailEnd/>
          </a:ln>
        </p:spPr>
      </p:pic>
      <p:pic>
        <p:nvPicPr>
          <p:cNvPr id="34" name="Picture 16" descr="SPARKLES"/>
          <p:cNvPicPr>
            <a:picLocks noChangeAspect="1" noChangeArrowheads="1" noCrop="1"/>
          </p:cNvPicPr>
          <p:nvPr/>
        </p:nvPicPr>
        <p:blipFill>
          <a:blip r:embed="rId6"/>
          <a:srcRect/>
          <a:stretch>
            <a:fillRect/>
          </a:stretch>
        </p:blipFill>
        <p:spPr bwMode="auto">
          <a:xfrm>
            <a:off x="3581402" y="3886200"/>
            <a:ext cx="612775" cy="619125"/>
          </a:xfrm>
          <a:prstGeom prst="rect">
            <a:avLst/>
          </a:prstGeom>
          <a:noFill/>
          <a:ln w="9525">
            <a:noFill/>
            <a:miter lim="800000"/>
            <a:headEnd/>
            <a:tailEnd/>
          </a:ln>
        </p:spPr>
      </p:pic>
      <p:pic>
        <p:nvPicPr>
          <p:cNvPr id="35" name="Picture 18" descr="SPARKLES"/>
          <p:cNvPicPr>
            <a:picLocks noChangeAspect="1" noChangeArrowheads="1" noCrop="1"/>
          </p:cNvPicPr>
          <p:nvPr/>
        </p:nvPicPr>
        <p:blipFill>
          <a:blip r:embed="rId6"/>
          <a:srcRect/>
          <a:stretch>
            <a:fillRect/>
          </a:stretch>
        </p:blipFill>
        <p:spPr bwMode="auto">
          <a:xfrm>
            <a:off x="4495802" y="1066800"/>
            <a:ext cx="612775" cy="619125"/>
          </a:xfrm>
          <a:prstGeom prst="rect">
            <a:avLst/>
          </a:prstGeom>
          <a:noFill/>
          <a:ln w="9525">
            <a:noFill/>
            <a:miter lim="800000"/>
            <a:headEnd/>
            <a:tailEnd/>
          </a:ln>
        </p:spPr>
      </p:pic>
      <p:pic>
        <p:nvPicPr>
          <p:cNvPr id="36" name="Picture 20" descr="SPARKLES"/>
          <p:cNvPicPr>
            <a:picLocks noChangeAspect="1" noChangeArrowheads="1" noCrop="1"/>
          </p:cNvPicPr>
          <p:nvPr/>
        </p:nvPicPr>
        <p:blipFill>
          <a:blip r:embed="rId6"/>
          <a:srcRect/>
          <a:stretch>
            <a:fillRect/>
          </a:stretch>
        </p:blipFill>
        <p:spPr bwMode="auto">
          <a:xfrm>
            <a:off x="7772402" y="2133600"/>
            <a:ext cx="612775" cy="619125"/>
          </a:xfrm>
          <a:prstGeom prst="rect">
            <a:avLst/>
          </a:prstGeom>
          <a:noFill/>
          <a:ln w="9525">
            <a:noFill/>
            <a:miter lim="800000"/>
            <a:headEnd/>
            <a:tailEnd/>
          </a:ln>
        </p:spPr>
      </p:pic>
      <p:pic>
        <p:nvPicPr>
          <p:cNvPr id="37" name="Picture 21" descr="SPARKLES"/>
          <p:cNvPicPr>
            <a:picLocks noChangeAspect="1" noChangeArrowheads="1" noCrop="1"/>
          </p:cNvPicPr>
          <p:nvPr/>
        </p:nvPicPr>
        <p:blipFill>
          <a:blip r:embed="rId6"/>
          <a:srcRect/>
          <a:stretch>
            <a:fillRect/>
          </a:stretch>
        </p:blipFill>
        <p:spPr bwMode="auto">
          <a:xfrm>
            <a:off x="3048002" y="533400"/>
            <a:ext cx="612775" cy="619125"/>
          </a:xfrm>
          <a:prstGeom prst="rect">
            <a:avLst/>
          </a:prstGeom>
          <a:noFill/>
          <a:ln w="9525">
            <a:noFill/>
            <a:miter lim="800000"/>
            <a:headEnd/>
            <a:tailEnd/>
          </a:ln>
        </p:spPr>
      </p:pic>
      <p:pic>
        <p:nvPicPr>
          <p:cNvPr id="38" name="Picture 22" descr="SPARKLES"/>
          <p:cNvPicPr>
            <a:picLocks noChangeAspect="1" noChangeArrowheads="1" noCrop="1"/>
          </p:cNvPicPr>
          <p:nvPr/>
        </p:nvPicPr>
        <p:blipFill>
          <a:blip r:embed="rId6"/>
          <a:srcRect/>
          <a:stretch>
            <a:fillRect/>
          </a:stretch>
        </p:blipFill>
        <p:spPr bwMode="auto">
          <a:xfrm>
            <a:off x="2102289" y="2209800"/>
            <a:ext cx="612775" cy="619125"/>
          </a:xfrm>
          <a:prstGeom prst="rect">
            <a:avLst/>
          </a:prstGeom>
          <a:noFill/>
          <a:ln w="9525">
            <a:noFill/>
            <a:miter lim="800000"/>
            <a:headEnd/>
            <a:tailEnd/>
          </a:ln>
        </p:spPr>
      </p:pic>
      <p:pic>
        <p:nvPicPr>
          <p:cNvPr id="39" name="Picture 23" descr="SPARKLES"/>
          <p:cNvPicPr>
            <a:picLocks noChangeAspect="1" noChangeArrowheads="1" noCrop="1"/>
          </p:cNvPicPr>
          <p:nvPr/>
        </p:nvPicPr>
        <p:blipFill>
          <a:blip r:embed="rId6"/>
          <a:srcRect/>
          <a:stretch>
            <a:fillRect/>
          </a:stretch>
        </p:blipFill>
        <p:spPr bwMode="auto">
          <a:xfrm>
            <a:off x="2209802" y="3581400"/>
            <a:ext cx="612775" cy="619125"/>
          </a:xfrm>
          <a:prstGeom prst="rect">
            <a:avLst/>
          </a:prstGeom>
          <a:noFill/>
          <a:ln w="9525">
            <a:noFill/>
            <a:miter lim="800000"/>
            <a:headEnd/>
            <a:tailEnd/>
          </a:ln>
        </p:spPr>
      </p:pic>
      <p:pic>
        <p:nvPicPr>
          <p:cNvPr id="40" name="Picture 24" descr="SPARKLES"/>
          <p:cNvPicPr>
            <a:picLocks noChangeAspect="1" noChangeArrowheads="1" noCrop="1"/>
          </p:cNvPicPr>
          <p:nvPr/>
        </p:nvPicPr>
        <p:blipFill>
          <a:blip r:embed="rId6"/>
          <a:srcRect/>
          <a:stretch>
            <a:fillRect/>
          </a:stretch>
        </p:blipFill>
        <p:spPr bwMode="auto">
          <a:xfrm>
            <a:off x="381002" y="4648200"/>
            <a:ext cx="612775" cy="619125"/>
          </a:xfrm>
          <a:prstGeom prst="rect">
            <a:avLst/>
          </a:prstGeom>
          <a:noFill/>
          <a:ln w="9525">
            <a:noFill/>
            <a:miter lim="800000"/>
            <a:headEnd/>
            <a:tailEnd/>
          </a:ln>
        </p:spPr>
      </p:pic>
      <p:pic>
        <p:nvPicPr>
          <p:cNvPr id="42" name="Picture 13" descr="stars"/>
          <p:cNvPicPr>
            <a:picLocks noChangeAspect="1" noChangeArrowheads="1" noCrop="1"/>
          </p:cNvPicPr>
          <p:nvPr/>
        </p:nvPicPr>
        <p:blipFill>
          <a:blip r:embed="rId7"/>
          <a:srcRect/>
          <a:stretch>
            <a:fillRect/>
          </a:stretch>
        </p:blipFill>
        <p:spPr bwMode="auto">
          <a:xfrm>
            <a:off x="8153400" y="381001"/>
            <a:ext cx="495300" cy="438151"/>
          </a:xfrm>
          <a:prstGeom prst="rect">
            <a:avLst/>
          </a:prstGeom>
          <a:noFill/>
          <a:ln w="9525">
            <a:noFill/>
            <a:miter lim="800000"/>
            <a:headEnd/>
            <a:tailEnd/>
          </a:ln>
        </p:spPr>
      </p:pic>
      <p:pic>
        <p:nvPicPr>
          <p:cNvPr id="43" name="Picture 19" descr="stars"/>
          <p:cNvPicPr>
            <a:picLocks noChangeAspect="1" noChangeArrowheads="1" noCrop="1"/>
          </p:cNvPicPr>
          <p:nvPr/>
        </p:nvPicPr>
        <p:blipFill>
          <a:blip r:embed="rId7"/>
          <a:srcRect/>
          <a:stretch>
            <a:fillRect/>
          </a:stretch>
        </p:blipFill>
        <p:spPr bwMode="auto">
          <a:xfrm>
            <a:off x="685800" y="5943601"/>
            <a:ext cx="495300" cy="438151"/>
          </a:xfrm>
          <a:prstGeom prst="rect">
            <a:avLst/>
          </a:prstGeom>
          <a:noFill/>
          <a:ln w="9525">
            <a:noFill/>
            <a:miter lim="800000"/>
            <a:headEnd/>
            <a:tailEnd/>
          </a:ln>
        </p:spPr>
      </p:pic>
      <p:pic>
        <p:nvPicPr>
          <p:cNvPr id="44" name="Picture 11" descr="stars"/>
          <p:cNvPicPr>
            <a:picLocks noChangeAspect="1" noChangeArrowheads="1" noCrop="1"/>
          </p:cNvPicPr>
          <p:nvPr/>
        </p:nvPicPr>
        <p:blipFill>
          <a:blip r:embed="rId7"/>
          <a:srcRect/>
          <a:stretch>
            <a:fillRect/>
          </a:stretch>
        </p:blipFill>
        <p:spPr bwMode="auto">
          <a:xfrm>
            <a:off x="8724900" y="228601"/>
            <a:ext cx="495300" cy="438151"/>
          </a:xfrm>
          <a:prstGeom prst="rect">
            <a:avLst/>
          </a:prstGeom>
          <a:noFill/>
          <a:ln w="9525">
            <a:noFill/>
            <a:miter lim="800000"/>
            <a:headEnd/>
            <a:tailEnd/>
          </a:ln>
        </p:spPr>
      </p:pic>
      <p:pic>
        <p:nvPicPr>
          <p:cNvPr id="45" name="Picture 12" descr="stars"/>
          <p:cNvPicPr>
            <a:picLocks noChangeAspect="1" noChangeArrowheads="1" noCrop="1"/>
          </p:cNvPicPr>
          <p:nvPr/>
        </p:nvPicPr>
        <p:blipFill>
          <a:blip r:embed="rId7"/>
          <a:srcRect/>
          <a:stretch>
            <a:fillRect/>
          </a:stretch>
        </p:blipFill>
        <p:spPr bwMode="auto">
          <a:xfrm>
            <a:off x="7467600" y="1066801"/>
            <a:ext cx="495300" cy="438151"/>
          </a:xfrm>
          <a:prstGeom prst="rect">
            <a:avLst/>
          </a:prstGeom>
          <a:noFill/>
          <a:ln w="9525">
            <a:noFill/>
            <a:miter lim="800000"/>
            <a:headEnd/>
            <a:tailEnd/>
          </a:ln>
        </p:spPr>
      </p:pic>
      <p:pic>
        <p:nvPicPr>
          <p:cNvPr id="46" name="Picture 17" descr="stars"/>
          <p:cNvPicPr>
            <a:picLocks noChangeAspect="1" noChangeArrowheads="1" noCrop="1"/>
          </p:cNvPicPr>
          <p:nvPr/>
        </p:nvPicPr>
        <p:blipFill>
          <a:blip r:embed="rId7"/>
          <a:srcRect/>
          <a:stretch>
            <a:fillRect/>
          </a:stretch>
        </p:blipFill>
        <p:spPr bwMode="auto">
          <a:xfrm>
            <a:off x="2628900" y="5810250"/>
            <a:ext cx="495300" cy="438151"/>
          </a:xfrm>
          <a:prstGeom prst="rect">
            <a:avLst/>
          </a:prstGeom>
          <a:noFill/>
          <a:ln w="9525">
            <a:noFill/>
            <a:miter lim="800000"/>
            <a:headEnd/>
            <a:tailEnd/>
          </a:ln>
        </p:spPr>
      </p:pic>
      <p:pic>
        <p:nvPicPr>
          <p:cNvPr id="47" name="Picture 18" descr="stars"/>
          <p:cNvPicPr>
            <a:picLocks noChangeAspect="1" noChangeArrowheads="1" noCrop="1"/>
          </p:cNvPicPr>
          <p:nvPr/>
        </p:nvPicPr>
        <p:blipFill>
          <a:blip r:embed="rId7"/>
          <a:srcRect/>
          <a:stretch>
            <a:fillRect/>
          </a:stretch>
        </p:blipFill>
        <p:spPr bwMode="auto">
          <a:xfrm>
            <a:off x="4267200" y="5638801"/>
            <a:ext cx="495300" cy="438151"/>
          </a:xfrm>
          <a:prstGeom prst="rect">
            <a:avLst/>
          </a:prstGeom>
          <a:noFill/>
          <a:ln w="9525">
            <a:noFill/>
            <a:miter lim="800000"/>
            <a:headEnd/>
            <a:tailEnd/>
          </a:ln>
        </p:spPr>
      </p:pic>
      <p:pic>
        <p:nvPicPr>
          <p:cNvPr id="48" name="Picture 21" descr="stars"/>
          <p:cNvPicPr>
            <a:picLocks noChangeAspect="1" noChangeArrowheads="1" noCrop="1"/>
          </p:cNvPicPr>
          <p:nvPr/>
        </p:nvPicPr>
        <p:blipFill>
          <a:blip r:embed="rId7"/>
          <a:srcRect/>
          <a:stretch>
            <a:fillRect/>
          </a:stretch>
        </p:blipFill>
        <p:spPr bwMode="auto">
          <a:xfrm>
            <a:off x="5562600" y="5029201"/>
            <a:ext cx="495300" cy="438151"/>
          </a:xfrm>
          <a:prstGeom prst="rect">
            <a:avLst/>
          </a:prstGeom>
          <a:noFill/>
          <a:ln w="9525">
            <a:noFill/>
            <a:miter lim="800000"/>
            <a:headEnd/>
            <a:tailEnd/>
          </a:ln>
        </p:spPr>
      </p:pic>
      <p:pic>
        <p:nvPicPr>
          <p:cNvPr id="50" name="Picture 11" descr="SPARKLES"/>
          <p:cNvPicPr>
            <a:picLocks noChangeAspect="1" noChangeArrowheads="1" noCrop="1"/>
          </p:cNvPicPr>
          <p:nvPr/>
        </p:nvPicPr>
        <p:blipFill>
          <a:blip r:embed="rId6"/>
          <a:srcRect/>
          <a:stretch>
            <a:fillRect/>
          </a:stretch>
        </p:blipFill>
        <p:spPr bwMode="auto">
          <a:xfrm>
            <a:off x="7239002" y="5562600"/>
            <a:ext cx="612775" cy="619125"/>
          </a:xfrm>
          <a:prstGeom prst="rect">
            <a:avLst/>
          </a:prstGeom>
          <a:noFill/>
          <a:ln w="9525">
            <a:noFill/>
            <a:miter lim="800000"/>
            <a:headEnd/>
            <a:tailEnd/>
          </a:ln>
        </p:spPr>
      </p:pic>
      <p:pic>
        <p:nvPicPr>
          <p:cNvPr id="51" name="Picture 13" descr="SPARKLES"/>
          <p:cNvPicPr>
            <a:picLocks noChangeAspect="1" noChangeArrowheads="1" noCrop="1"/>
          </p:cNvPicPr>
          <p:nvPr/>
        </p:nvPicPr>
        <p:blipFill>
          <a:blip r:embed="rId6"/>
          <a:srcRect/>
          <a:stretch>
            <a:fillRect/>
          </a:stretch>
        </p:blipFill>
        <p:spPr bwMode="auto">
          <a:xfrm>
            <a:off x="1676402" y="5486400"/>
            <a:ext cx="612775" cy="619125"/>
          </a:xfrm>
          <a:prstGeom prst="rect">
            <a:avLst/>
          </a:prstGeom>
          <a:noFill/>
          <a:ln w="9525">
            <a:noFill/>
            <a:miter lim="800000"/>
            <a:headEnd/>
            <a:tailEnd/>
          </a:ln>
        </p:spPr>
      </p:pic>
      <p:pic>
        <p:nvPicPr>
          <p:cNvPr id="52" name="Picture 14" descr="SPARKLES"/>
          <p:cNvPicPr>
            <a:picLocks noChangeAspect="1" noChangeArrowheads="1" noCrop="1"/>
          </p:cNvPicPr>
          <p:nvPr/>
        </p:nvPicPr>
        <p:blipFill>
          <a:blip r:embed="rId6"/>
          <a:srcRect/>
          <a:stretch>
            <a:fillRect/>
          </a:stretch>
        </p:blipFill>
        <p:spPr bwMode="auto">
          <a:xfrm>
            <a:off x="5715002" y="5638800"/>
            <a:ext cx="612775" cy="619125"/>
          </a:xfrm>
          <a:prstGeom prst="rect">
            <a:avLst/>
          </a:prstGeom>
          <a:noFill/>
          <a:ln w="9525">
            <a:noFill/>
            <a:miter lim="800000"/>
            <a:headEnd/>
            <a:tailEnd/>
          </a:ln>
        </p:spPr>
      </p:pic>
      <p:pic>
        <p:nvPicPr>
          <p:cNvPr id="53" name="Picture 16" descr="SPARKLES"/>
          <p:cNvPicPr>
            <a:picLocks noChangeAspect="1" noChangeArrowheads="1" noCrop="1"/>
          </p:cNvPicPr>
          <p:nvPr/>
        </p:nvPicPr>
        <p:blipFill>
          <a:blip r:embed="rId6"/>
          <a:srcRect/>
          <a:stretch>
            <a:fillRect/>
          </a:stretch>
        </p:blipFill>
        <p:spPr bwMode="auto">
          <a:xfrm>
            <a:off x="3733802" y="4038600"/>
            <a:ext cx="612775" cy="619125"/>
          </a:xfrm>
          <a:prstGeom prst="rect">
            <a:avLst/>
          </a:prstGeom>
          <a:noFill/>
          <a:ln w="9525">
            <a:noFill/>
            <a:miter lim="800000"/>
            <a:headEnd/>
            <a:tailEnd/>
          </a:ln>
        </p:spPr>
      </p:pic>
      <p:pic>
        <p:nvPicPr>
          <p:cNvPr id="54" name="Picture 20" descr="SPARKLES"/>
          <p:cNvPicPr>
            <a:picLocks noChangeAspect="1" noChangeArrowheads="1" noCrop="1"/>
          </p:cNvPicPr>
          <p:nvPr/>
        </p:nvPicPr>
        <p:blipFill>
          <a:blip r:embed="rId6"/>
          <a:srcRect/>
          <a:stretch>
            <a:fillRect/>
          </a:stretch>
        </p:blipFill>
        <p:spPr bwMode="auto">
          <a:xfrm>
            <a:off x="7924802" y="2286000"/>
            <a:ext cx="612775" cy="619125"/>
          </a:xfrm>
          <a:prstGeom prst="rect">
            <a:avLst/>
          </a:prstGeom>
          <a:noFill/>
          <a:ln w="9525">
            <a:noFill/>
            <a:miter lim="800000"/>
            <a:headEnd/>
            <a:tailEnd/>
          </a:ln>
        </p:spPr>
      </p:pic>
      <p:pic>
        <p:nvPicPr>
          <p:cNvPr id="55" name="Picture 22" descr="SPARKLES"/>
          <p:cNvPicPr>
            <a:picLocks noChangeAspect="1" noChangeArrowheads="1" noCrop="1"/>
          </p:cNvPicPr>
          <p:nvPr/>
        </p:nvPicPr>
        <p:blipFill>
          <a:blip r:embed="rId6"/>
          <a:srcRect/>
          <a:stretch>
            <a:fillRect/>
          </a:stretch>
        </p:blipFill>
        <p:spPr bwMode="auto">
          <a:xfrm>
            <a:off x="2209802" y="2362200"/>
            <a:ext cx="612775" cy="619125"/>
          </a:xfrm>
          <a:prstGeom prst="rect">
            <a:avLst/>
          </a:prstGeom>
          <a:noFill/>
          <a:ln w="9525">
            <a:noFill/>
            <a:miter lim="800000"/>
            <a:headEnd/>
            <a:tailEnd/>
          </a:ln>
        </p:spPr>
      </p:pic>
      <p:pic>
        <p:nvPicPr>
          <p:cNvPr id="56" name="Picture 23" descr="SPARKLES"/>
          <p:cNvPicPr>
            <a:picLocks noChangeAspect="1" noChangeArrowheads="1" noCrop="1"/>
          </p:cNvPicPr>
          <p:nvPr/>
        </p:nvPicPr>
        <p:blipFill>
          <a:blip r:embed="rId6"/>
          <a:srcRect/>
          <a:stretch>
            <a:fillRect/>
          </a:stretch>
        </p:blipFill>
        <p:spPr bwMode="auto">
          <a:xfrm>
            <a:off x="5791202" y="2514600"/>
            <a:ext cx="612775" cy="619125"/>
          </a:xfrm>
          <a:prstGeom prst="rect">
            <a:avLst/>
          </a:prstGeom>
          <a:noFill/>
          <a:ln w="9525">
            <a:noFill/>
            <a:miter lim="800000"/>
            <a:headEnd/>
            <a:tailEnd/>
          </a:ln>
        </p:spPr>
      </p:pic>
      <p:pic>
        <p:nvPicPr>
          <p:cNvPr id="57" name="Picture 19" descr="stars"/>
          <p:cNvPicPr>
            <a:picLocks noChangeAspect="1" noChangeArrowheads="1" noCrop="1"/>
          </p:cNvPicPr>
          <p:nvPr/>
        </p:nvPicPr>
        <p:blipFill>
          <a:blip r:embed="rId7"/>
          <a:srcRect/>
          <a:stretch>
            <a:fillRect/>
          </a:stretch>
        </p:blipFill>
        <p:spPr bwMode="auto">
          <a:xfrm>
            <a:off x="838200" y="6096001"/>
            <a:ext cx="495300" cy="438151"/>
          </a:xfrm>
          <a:prstGeom prst="rect">
            <a:avLst/>
          </a:prstGeom>
          <a:noFill/>
          <a:ln w="9525">
            <a:noFill/>
            <a:miter lim="800000"/>
            <a:headEnd/>
            <a:tailEnd/>
          </a:ln>
        </p:spPr>
      </p:pic>
      <p:pic>
        <p:nvPicPr>
          <p:cNvPr id="58" name="Picture 17" descr="stars"/>
          <p:cNvPicPr>
            <a:picLocks noChangeAspect="1" noChangeArrowheads="1" noCrop="1"/>
          </p:cNvPicPr>
          <p:nvPr/>
        </p:nvPicPr>
        <p:blipFill>
          <a:blip r:embed="rId7"/>
          <a:srcRect/>
          <a:stretch>
            <a:fillRect/>
          </a:stretch>
        </p:blipFill>
        <p:spPr bwMode="auto">
          <a:xfrm>
            <a:off x="4572000" y="6419850"/>
            <a:ext cx="495300" cy="438151"/>
          </a:xfrm>
          <a:prstGeom prst="rect">
            <a:avLst/>
          </a:prstGeom>
          <a:noFill/>
          <a:ln w="9525">
            <a:noFill/>
            <a:miter lim="800000"/>
            <a:headEnd/>
            <a:tailEnd/>
          </a:ln>
        </p:spPr>
      </p:pic>
      <p:pic>
        <p:nvPicPr>
          <p:cNvPr id="59" name="Picture 18" descr="stars"/>
          <p:cNvPicPr>
            <a:picLocks noChangeAspect="1" noChangeArrowheads="1" noCrop="1"/>
          </p:cNvPicPr>
          <p:nvPr/>
        </p:nvPicPr>
        <p:blipFill>
          <a:blip r:embed="rId7"/>
          <a:srcRect/>
          <a:stretch>
            <a:fillRect/>
          </a:stretch>
        </p:blipFill>
        <p:spPr bwMode="auto">
          <a:xfrm>
            <a:off x="1219200" y="3733801"/>
            <a:ext cx="495300" cy="438151"/>
          </a:xfrm>
          <a:prstGeom prst="rect">
            <a:avLst/>
          </a:prstGeom>
          <a:noFill/>
          <a:ln w="9525">
            <a:noFill/>
            <a:miter lim="800000"/>
            <a:headEnd/>
            <a:tailEnd/>
          </a:ln>
        </p:spPr>
      </p:pic>
      <p:pic>
        <p:nvPicPr>
          <p:cNvPr id="60" name="Picture 21" descr="stars"/>
          <p:cNvPicPr>
            <a:picLocks noChangeAspect="1" noChangeArrowheads="1" noCrop="1"/>
          </p:cNvPicPr>
          <p:nvPr/>
        </p:nvPicPr>
        <p:blipFill>
          <a:blip r:embed="rId7"/>
          <a:srcRect/>
          <a:stretch>
            <a:fillRect/>
          </a:stretch>
        </p:blipFill>
        <p:spPr bwMode="auto">
          <a:xfrm>
            <a:off x="5715000" y="5181601"/>
            <a:ext cx="495300" cy="4381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anim calcmode="lin" valueType="num">
                                      <p:cBhvr>
                                        <p:cTn id="55" dur="1000" fill="hold"/>
                                        <p:tgtEl>
                                          <p:spTgt spid="19"/>
                                        </p:tgtEl>
                                        <p:attrNameLst>
                                          <p:attrName>ppt_x</p:attrName>
                                        </p:attrNameLst>
                                      </p:cBhvr>
                                      <p:tavLst>
                                        <p:tav tm="0">
                                          <p:val>
                                            <p:strVal val="#ppt_x"/>
                                          </p:val>
                                        </p:tav>
                                        <p:tav tm="100000">
                                          <p:val>
                                            <p:strVal val="#ppt_x"/>
                                          </p:val>
                                        </p:tav>
                                      </p:tavLst>
                                    </p:anim>
                                    <p:anim calcmode="lin" valueType="num">
                                      <p:cBhvr>
                                        <p:cTn id="56" dur="1000" fill="hold"/>
                                        <p:tgtEl>
                                          <p:spTgt spid="19"/>
                                        </p:tgtEl>
                                        <p:attrNameLst>
                                          <p:attrName>ppt_y</p:attrName>
                                        </p:attrNameLst>
                                      </p:cBhvr>
                                      <p:tavLst>
                                        <p:tav tm="0">
                                          <p:val>
                                            <p:strVal val="#ppt_y-.1"/>
                                          </p:val>
                                        </p:tav>
                                        <p:tav tm="100000">
                                          <p:val>
                                            <p:strVal val="#ppt_y"/>
                                          </p:val>
                                        </p:tav>
                                      </p:tavLst>
                                    </p:anim>
                                  </p:childTnLst>
                                </p:cTn>
                              </p:par>
                              <p:par>
                                <p:cTn id="57" presetID="47"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ppt_x</p:attrName>
                                        </p:attrNameLst>
                                      </p:cBhvr>
                                      <p:tavLst>
                                        <p:tav tm="0">
                                          <p:val>
                                            <p:strVal val="#ppt_x"/>
                                          </p:val>
                                        </p:tav>
                                        <p:tav tm="100000">
                                          <p:val>
                                            <p:strVal val="#ppt_x"/>
                                          </p:val>
                                        </p:tav>
                                      </p:tavLst>
                                    </p:anim>
                                    <p:anim calcmode="lin" valueType="num">
                                      <p:cBhvr>
                                        <p:cTn id="61" dur="1000" fill="hold"/>
                                        <p:tgtEl>
                                          <p:spTgt spid="15"/>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fade">
                                      <p:cBhvr>
                                        <p:cTn id="64" dur="1000"/>
                                        <p:tgtEl>
                                          <p:spTgt spid="16"/>
                                        </p:tgtEl>
                                      </p:cBhvr>
                                    </p:animEffect>
                                    <p:anim calcmode="lin" valueType="num">
                                      <p:cBhvr>
                                        <p:cTn id="65" dur="1000" fill="hold"/>
                                        <p:tgtEl>
                                          <p:spTgt spid="16"/>
                                        </p:tgtEl>
                                        <p:attrNameLst>
                                          <p:attrName>ppt_x</p:attrName>
                                        </p:attrNameLst>
                                      </p:cBhvr>
                                      <p:tavLst>
                                        <p:tav tm="0">
                                          <p:val>
                                            <p:strVal val="#ppt_x"/>
                                          </p:val>
                                        </p:tav>
                                        <p:tav tm="100000">
                                          <p:val>
                                            <p:strVal val="#ppt_x"/>
                                          </p:val>
                                        </p:tav>
                                      </p:tavLst>
                                    </p:anim>
                                    <p:anim calcmode="lin" valueType="num">
                                      <p:cBhvr>
                                        <p:cTn id="66" dur="1000" fill="hold"/>
                                        <p:tgtEl>
                                          <p:spTgt spid="16"/>
                                        </p:tgtEl>
                                        <p:attrNameLst>
                                          <p:attrName>ppt_y</p:attrName>
                                        </p:attrNameLst>
                                      </p:cBhvr>
                                      <p:tavLst>
                                        <p:tav tm="0">
                                          <p:val>
                                            <p:strVal val="#ppt_y-.1"/>
                                          </p:val>
                                        </p:tav>
                                        <p:tav tm="100000">
                                          <p:val>
                                            <p:strVal val="#ppt_y"/>
                                          </p:val>
                                        </p:tav>
                                      </p:tavLst>
                                    </p:anim>
                                  </p:childTnLst>
                                </p:cTn>
                              </p:par>
                              <p:par>
                                <p:cTn id="67" presetID="47"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1000"/>
                                        <p:tgtEl>
                                          <p:spTgt spid="20"/>
                                        </p:tgtEl>
                                      </p:cBhvr>
                                    </p:animEffect>
                                    <p:anim calcmode="lin" valueType="num">
                                      <p:cBhvr>
                                        <p:cTn id="70" dur="1000" fill="hold"/>
                                        <p:tgtEl>
                                          <p:spTgt spid="20"/>
                                        </p:tgtEl>
                                        <p:attrNameLst>
                                          <p:attrName>ppt_x</p:attrName>
                                        </p:attrNameLst>
                                      </p:cBhvr>
                                      <p:tavLst>
                                        <p:tav tm="0">
                                          <p:val>
                                            <p:strVal val="#ppt_x"/>
                                          </p:val>
                                        </p:tav>
                                        <p:tav tm="100000">
                                          <p:val>
                                            <p:strVal val="#ppt_x"/>
                                          </p:val>
                                        </p:tav>
                                      </p:tavLst>
                                    </p:anim>
                                    <p:anim calcmode="lin" valueType="num">
                                      <p:cBhvr>
                                        <p:cTn id="71" dur="1000" fill="hold"/>
                                        <p:tgtEl>
                                          <p:spTgt spid="20"/>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3" presetClass="entr" presetSubtype="0"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100"/>
                                        <p:tgtEl>
                                          <p:spTgt spid="21"/>
                                        </p:tgtEl>
                                      </p:cBhvr>
                                    </p:animEffect>
                                    <p:anim calcmode="lin" valueType="num">
                                      <p:cBhvr>
                                        <p:cTn id="82" dur="400" fill="hold"/>
                                        <p:tgtEl>
                                          <p:spTgt spid="21"/>
                                        </p:tgtEl>
                                        <p:attrNameLst>
                                          <p:attrName>ppt_x</p:attrName>
                                        </p:attrNameLst>
                                      </p:cBhvr>
                                      <p:tavLst>
                                        <p:tav tm="0">
                                          <p:val>
                                            <p:strVal val="#ppt_x"/>
                                          </p:val>
                                        </p:tav>
                                        <p:tav tm="100000">
                                          <p:val>
                                            <p:strVal val="#ppt_x"/>
                                          </p:val>
                                        </p:tav>
                                      </p:tavLst>
                                    </p:anim>
                                    <p:anim calcmode="lin" valueType="num">
                                      <p:cBhvr>
                                        <p:cTn id="83" dur="400" fill="hold"/>
                                        <p:tgtEl>
                                          <p:spTgt spid="21"/>
                                        </p:tgtEl>
                                        <p:attrNameLst>
                                          <p:attrName>ppt_y</p:attrName>
                                        </p:attrNameLst>
                                      </p:cBhvr>
                                      <p:tavLst>
                                        <p:tav tm="0">
                                          <p:val>
                                            <p:strVal val="#ppt_y+0.31"/>
                                          </p:val>
                                        </p:tav>
                                        <p:tav tm="100000">
                                          <p:val>
                                            <p:strVal val="#ppt_y+0.31"/>
                                          </p:val>
                                        </p:tav>
                                      </p:tavLst>
                                    </p:anim>
                                    <p:anim calcmode="lin" valueType="num">
                                      <p:cBhvr>
                                        <p:cTn id="84" dur="600" decel="50000" fill="hold">
                                          <p:stCondLst>
                                            <p:cond delay="400"/>
                                          </p:stCondLst>
                                        </p:cTn>
                                        <p:tgtEl>
                                          <p:spTgt spid="2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5" dur="600" decel="50000" fill="hold">
                                          <p:stCondLst>
                                            <p:cond delay="400"/>
                                          </p:stCondLst>
                                        </p:cTn>
                                        <p:tgtEl>
                                          <p:spTgt spid="2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9"/>
                                            </p:cond>
                                          </p:stCondLst>
                                          <p:endCondLst>
                                            <p:cond evt="onStopAudio" delay="0">
                                              <p:tgtEl>
                                                <p:sldTgt/>
                                              </p:tgtEl>
                                            </p:cond>
                                          </p:endCondLst>
                                        </p:cTn>
                                        <p:tgtEl>
                                          <p:sndTgt r:embed="rId2" name="cashreg.wav"/>
                                        </p:tgtEl>
                                      </p:cMediaNode>
                                    </p:audio>
                                  </p:subTnLst>
                                </p:cTn>
                              </p:par>
                            </p:childTnLst>
                          </p:cTn>
                        </p:par>
                      </p:childTnLst>
                    </p:cTn>
                  </p:par>
                  <p:par>
                    <p:cTn id="86" fill="hold">
                      <p:stCondLst>
                        <p:cond delay="indefinite"/>
                      </p:stCondLst>
                      <p:childTnLst>
                        <p:par>
                          <p:cTn id="87" fill="hold">
                            <p:stCondLst>
                              <p:cond delay="0"/>
                            </p:stCondLst>
                            <p:childTnLst>
                              <p:par>
                                <p:cTn id="88" presetID="43" presetClass="entr" presetSubtype="0" fill="hold" grpId="0" nodeType="click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fade">
                                      <p:cBhvr>
                                        <p:cTn id="90" dur="100"/>
                                        <p:tgtEl>
                                          <p:spTgt spid="22"/>
                                        </p:tgtEl>
                                      </p:cBhvr>
                                    </p:animEffect>
                                    <p:anim calcmode="lin" valueType="num">
                                      <p:cBhvr>
                                        <p:cTn id="91" dur="400" fill="hold"/>
                                        <p:tgtEl>
                                          <p:spTgt spid="22"/>
                                        </p:tgtEl>
                                        <p:attrNameLst>
                                          <p:attrName>ppt_x</p:attrName>
                                        </p:attrNameLst>
                                      </p:cBhvr>
                                      <p:tavLst>
                                        <p:tav tm="0">
                                          <p:val>
                                            <p:strVal val="#ppt_x"/>
                                          </p:val>
                                        </p:tav>
                                        <p:tav tm="100000">
                                          <p:val>
                                            <p:strVal val="#ppt_x"/>
                                          </p:val>
                                        </p:tav>
                                      </p:tavLst>
                                    </p:anim>
                                    <p:anim calcmode="lin" valueType="num">
                                      <p:cBhvr>
                                        <p:cTn id="92" dur="400" fill="hold"/>
                                        <p:tgtEl>
                                          <p:spTgt spid="22"/>
                                        </p:tgtEl>
                                        <p:attrNameLst>
                                          <p:attrName>ppt_y</p:attrName>
                                        </p:attrNameLst>
                                      </p:cBhvr>
                                      <p:tavLst>
                                        <p:tav tm="0">
                                          <p:val>
                                            <p:strVal val="#ppt_y+0.31"/>
                                          </p:val>
                                        </p:tav>
                                        <p:tav tm="100000">
                                          <p:val>
                                            <p:strVal val="#ppt_y+0.31"/>
                                          </p:val>
                                        </p:tav>
                                      </p:tavLst>
                                    </p:anim>
                                    <p:anim calcmode="lin" valueType="num">
                                      <p:cBhvr>
                                        <p:cTn id="93" dur="600" decel="50000" fill="hold">
                                          <p:stCondLst>
                                            <p:cond delay="400"/>
                                          </p:stCondLst>
                                        </p:cTn>
                                        <p:tgtEl>
                                          <p:spTgt spid="2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4" dur="600" decel="50000" fill="hold">
                                          <p:stCondLst>
                                            <p:cond delay="400"/>
                                          </p:stCondLst>
                                        </p:cTn>
                                        <p:tgtEl>
                                          <p:spTgt spid="2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88"/>
                                            </p:cond>
                                          </p:stCondLst>
                                          <p:endCondLst>
                                            <p:cond evt="onStopAudio" delay="0">
                                              <p:tgtEl>
                                                <p:sldTgt/>
                                              </p:tgtEl>
                                            </p:cond>
                                          </p:endCondLst>
                                        </p:cTn>
                                        <p:tgtEl>
                                          <p:sndTgt r:embed="rId2" name="cashreg.wav"/>
                                        </p:tgtEl>
                                      </p:cMediaNode>
                                    </p:audio>
                                  </p:subTnLst>
                                </p:cTn>
                              </p:par>
                            </p:childTnLst>
                          </p:cTn>
                        </p:par>
                      </p:childTnLst>
                    </p:cTn>
                  </p:par>
                  <p:par>
                    <p:cTn id="95" fill="hold">
                      <p:stCondLst>
                        <p:cond delay="indefinite"/>
                      </p:stCondLst>
                      <p:childTnLst>
                        <p:par>
                          <p:cTn id="96" fill="hold">
                            <p:stCondLst>
                              <p:cond delay="0"/>
                            </p:stCondLst>
                            <p:childTnLst>
                              <p:par>
                                <p:cTn id="97" presetID="43" presetClass="entr" presetSubtype="0"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fade">
                                      <p:cBhvr>
                                        <p:cTn id="99" dur="100"/>
                                        <p:tgtEl>
                                          <p:spTgt spid="23"/>
                                        </p:tgtEl>
                                      </p:cBhvr>
                                    </p:animEffect>
                                    <p:anim calcmode="lin" valueType="num">
                                      <p:cBhvr>
                                        <p:cTn id="100" dur="400" fill="hold"/>
                                        <p:tgtEl>
                                          <p:spTgt spid="23"/>
                                        </p:tgtEl>
                                        <p:attrNameLst>
                                          <p:attrName>ppt_x</p:attrName>
                                        </p:attrNameLst>
                                      </p:cBhvr>
                                      <p:tavLst>
                                        <p:tav tm="0">
                                          <p:val>
                                            <p:strVal val="#ppt_x"/>
                                          </p:val>
                                        </p:tav>
                                        <p:tav tm="100000">
                                          <p:val>
                                            <p:strVal val="#ppt_x"/>
                                          </p:val>
                                        </p:tav>
                                      </p:tavLst>
                                    </p:anim>
                                    <p:anim calcmode="lin" valueType="num">
                                      <p:cBhvr>
                                        <p:cTn id="101" dur="400" fill="hold"/>
                                        <p:tgtEl>
                                          <p:spTgt spid="23"/>
                                        </p:tgtEl>
                                        <p:attrNameLst>
                                          <p:attrName>ppt_y</p:attrName>
                                        </p:attrNameLst>
                                      </p:cBhvr>
                                      <p:tavLst>
                                        <p:tav tm="0">
                                          <p:val>
                                            <p:strVal val="#ppt_y+0.31"/>
                                          </p:val>
                                        </p:tav>
                                        <p:tav tm="100000">
                                          <p:val>
                                            <p:strVal val="#ppt_y+0.31"/>
                                          </p:val>
                                        </p:tav>
                                      </p:tavLst>
                                    </p:anim>
                                    <p:anim calcmode="lin" valueType="num">
                                      <p:cBhvr>
                                        <p:cTn id="102" dur="600" decel="50000" fill="hold">
                                          <p:stCondLst>
                                            <p:cond delay="400"/>
                                          </p:stCondLst>
                                        </p:cTn>
                                        <p:tgtEl>
                                          <p:spTgt spid="2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3" dur="600" decel="50000" fill="hold">
                                          <p:stCondLst>
                                            <p:cond delay="400"/>
                                          </p:stCondLst>
                                        </p:cTn>
                                        <p:tgtEl>
                                          <p:spTgt spid="2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97"/>
                                            </p:cond>
                                          </p:stCondLst>
                                          <p:endCondLst>
                                            <p:cond evt="onStopAudio" delay="0">
                                              <p:tgtEl>
                                                <p:sldTgt/>
                                              </p:tgtEl>
                                            </p:cond>
                                          </p:endCondLst>
                                        </p:cTn>
                                        <p:tgtEl>
                                          <p:sndTgt r:embed="rId2" name="cashreg.wav"/>
                                        </p:tgtEl>
                                      </p:cMediaNode>
                                    </p:audio>
                                  </p:subTnLst>
                                </p:cTn>
                              </p:par>
                            </p:childTnLst>
                          </p:cTn>
                        </p:par>
                      </p:childTnLst>
                    </p:cTn>
                  </p:par>
                  <p:par>
                    <p:cTn id="104" fill="hold">
                      <p:stCondLst>
                        <p:cond delay="indefinite"/>
                      </p:stCondLst>
                      <p:childTnLst>
                        <p:par>
                          <p:cTn id="105" fill="hold">
                            <p:stCondLst>
                              <p:cond delay="0"/>
                            </p:stCondLst>
                            <p:childTnLst>
                              <p:par>
                                <p:cTn id="106" presetID="43" presetClass="entr" presetSubtype="0" fill="hold" grpId="0" nodeType="clickEffect">
                                  <p:stCondLst>
                                    <p:cond delay="0"/>
                                  </p:stCondLst>
                                  <p:childTnLst>
                                    <p:set>
                                      <p:cBhvr>
                                        <p:cTn id="107" dur="1" fill="hold">
                                          <p:stCondLst>
                                            <p:cond delay="0"/>
                                          </p:stCondLst>
                                        </p:cTn>
                                        <p:tgtEl>
                                          <p:spTgt spid="24"/>
                                        </p:tgtEl>
                                        <p:attrNameLst>
                                          <p:attrName>style.visibility</p:attrName>
                                        </p:attrNameLst>
                                      </p:cBhvr>
                                      <p:to>
                                        <p:strVal val="visible"/>
                                      </p:to>
                                    </p:set>
                                    <p:animEffect transition="in" filter="fade">
                                      <p:cBhvr>
                                        <p:cTn id="108" dur="100"/>
                                        <p:tgtEl>
                                          <p:spTgt spid="24"/>
                                        </p:tgtEl>
                                      </p:cBhvr>
                                    </p:animEffect>
                                    <p:anim calcmode="lin" valueType="num">
                                      <p:cBhvr>
                                        <p:cTn id="109" dur="400" fill="hold"/>
                                        <p:tgtEl>
                                          <p:spTgt spid="24"/>
                                        </p:tgtEl>
                                        <p:attrNameLst>
                                          <p:attrName>ppt_x</p:attrName>
                                        </p:attrNameLst>
                                      </p:cBhvr>
                                      <p:tavLst>
                                        <p:tav tm="0">
                                          <p:val>
                                            <p:strVal val="#ppt_x"/>
                                          </p:val>
                                        </p:tav>
                                        <p:tav tm="100000">
                                          <p:val>
                                            <p:strVal val="#ppt_x"/>
                                          </p:val>
                                        </p:tav>
                                      </p:tavLst>
                                    </p:anim>
                                    <p:anim calcmode="lin" valueType="num">
                                      <p:cBhvr>
                                        <p:cTn id="110" dur="400" fill="hold"/>
                                        <p:tgtEl>
                                          <p:spTgt spid="24"/>
                                        </p:tgtEl>
                                        <p:attrNameLst>
                                          <p:attrName>ppt_y</p:attrName>
                                        </p:attrNameLst>
                                      </p:cBhvr>
                                      <p:tavLst>
                                        <p:tav tm="0">
                                          <p:val>
                                            <p:strVal val="#ppt_y+0.31"/>
                                          </p:val>
                                        </p:tav>
                                        <p:tav tm="100000">
                                          <p:val>
                                            <p:strVal val="#ppt_y+0.31"/>
                                          </p:val>
                                        </p:tav>
                                      </p:tavLst>
                                    </p:anim>
                                    <p:anim calcmode="lin" valueType="num">
                                      <p:cBhvr>
                                        <p:cTn id="111" dur="600" decel="50000" fill="hold">
                                          <p:stCondLst>
                                            <p:cond delay="4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2" dur="600" decel="50000" fill="hold">
                                          <p:stCondLst>
                                            <p:cond delay="4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6"/>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 Box 3"/>
          <p:cNvSpPr txBox="1">
            <a:spLocks noChangeArrowheads="1"/>
          </p:cNvSpPr>
          <p:nvPr/>
        </p:nvSpPr>
        <p:spPr bwMode="auto">
          <a:xfrm>
            <a:off x="1219200" y="1371600"/>
            <a:ext cx="7086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a:spcBef>
                <a:spcPct val="50000"/>
              </a:spcBef>
            </a:pPr>
            <a:r>
              <a:rPr lang="en-US" sz="2800"/>
              <a:t> </a:t>
            </a:r>
            <a:endParaRPr lang="en-US" sz="2000"/>
          </a:p>
        </p:txBody>
      </p:sp>
      <p:grpSp>
        <p:nvGrpSpPr>
          <p:cNvPr id="2" name="Group 4"/>
          <p:cNvGrpSpPr>
            <a:grpSpLocks/>
          </p:cNvGrpSpPr>
          <p:nvPr/>
        </p:nvGrpSpPr>
        <p:grpSpPr bwMode="auto">
          <a:xfrm>
            <a:off x="723515" y="762000"/>
            <a:ext cx="7544570" cy="5911850"/>
            <a:chOff x="5988" y="-144"/>
            <a:chExt cx="4524" cy="3724"/>
          </a:xfrm>
        </p:grpSpPr>
        <p:sp>
          <p:nvSpPr>
            <p:cNvPr id="56325" name="AutoShape 5"/>
            <p:cNvSpPr>
              <a:spLocks noChangeArrowheads="1"/>
            </p:cNvSpPr>
            <p:nvPr/>
          </p:nvSpPr>
          <p:spPr bwMode="auto">
            <a:xfrm>
              <a:off x="5988" y="1104"/>
              <a:ext cx="4524" cy="2476"/>
            </a:xfrm>
            <a:prstGeom prst="horizontalScroll">
              <a:avLst>
                <a:gd name="adj" fmla="val 12500"/>
              </a:avLst>
            </a:prstGeom>
            <a:gradFill rotWithShape="1">
              <a:gsLst>
                <a:gs pos="0">
                  <a:srgbClr val="00CC00"/>
                </a:gs>
                <a:gs pos="50000">
                  <a:srgbClr val="FFFFCC"/>
                </a:gs>
                <a:gs pos="100000">
                  <a:srgbClr val="00CC00"/>
                </a:gs>
              </a:gsLst>
              <a:lin ang="5400000" scaled="1"/>
            </a:gradFill>
            <a:ln w="38100">
              <a:solidFill>
                <a:srgbClr val="9900CC"/>
              </a:solidFill>
              <a:round/>
              <a:headEnd/>
              <a:tailEnd/>
            </a:ln>
          </p:spPr>
          <p:txBody>
            <a:bodyPr wrap="none" anchor="ctr"/>
            <a:lstStyle/>
            <a:p>
              <a:endParaRPr lang="en-US" sz="2400">
                <a:solidFill>
                  <a:srgbClr val="3333FF"/>
                </a:solidFill>
              </a:endParaRPr>
            </a:p>
            <a:p>
              <a:pPr>
                <a:buFontTx/>
                <a:buBlip>
                  <a:blip r:embed="rId2"/>
                </a:buBlip>
              </a:pPr>
              <a:endParaRPr lang="en-US" sz="3000">
                <a:solidFill>
                  <a:srgbClr val="3333FF"/>
                </a:solidFill>
                <a:latin typeface=".VnTime" pitchFamily="34" charset="0"/>
              </a:endParaRPr>
            </a:p>
            <a:p>
              <a:endParaRPr lang="en-US" sz="3000">
                <a:solidFill>
                  <a:srgbClr val="3333FF"/>
                </a:solidFill>
                <a:latin typeface=".VnTime" pitchFamily="34" charset="0"/>
              </a:endParaRPr>
            </a:p>
          </p:txBody>
        </p:sp>
        <p:pic>
          <p:nvPicPr>
            <p:cNvPr id="56326" name="Picture 6" descr="TWEETY"/>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88" y="-144"/>
              <a:ext cx="1824" cy="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Line 7"/>
            <p:cNvSpPr>
              <a:spLocks noChangeShapeType="1"/>
            </p:cNvSpPr>
            <p:nvPr/>
          </p:nvSpPr>
          <p:spPr bwMode="auto">
            <a:xfrm flipV="1">
              <a:off x="6102" y="604"/>
              <a:ext cx="1914" cy="816"/>
            </a:xfrm>
            <a:prstGeom prst="line">
              <a:avLst/>
            </a:prstGeom>
            <a:noFill/>
            <a:ln w="38100">
              <a:solidFill>
                <a:srgbClr val="990099"/>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56328" name="Line 8"/>
            <p:cNvSpPr>
              <a:spLocks noChangeShapeType="1"/>
            </p:cNvSpPr>
            <p:nvPr/>
          </p:nvSpPr>
          <p:spPr bwMode="auto">
            <a:xfrm flipH="1" flipV="1">
              <a:off x="7930" y="624"/>
              <a:ext cx="2304" cy="672"/>
            </a:xfrm>
            <a:prstGeom prst="line">
              <a:avLst/>
            </a:prstGeom>
            <a:noFill/>
            <a:ln w="38100">
              <a:solidFill>
                <a:srgbClr val="990099"/>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63497" name="Text Box 9"/>
          <p:cNvSpPr txBox="1">
            <a:spLocks noChangeArrowheads="1"/>
          </p:cNvSpPr>
          <p:nvPr/>
        </p:nvSpPr>
        <p:spPr bwMode="auto">
          <a:xfrm>
            <a:off x="1143000" y="3581400"/>
            <a:ext cx="6934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sz="2800" b="1">
                <a:solidFill>
                  <a:schemeClr val="bg2"/>
                </a:solidFill>
                <a:latin typeface="Arial" pitchFamily="34" charset="0"/>
              </a:rPr>
              <a:t> </a:t>
            </a:r>
            <a:r>
              <a:rPr lang="en-US" sz="2800" b="1" smtClean="0">
                <a:solidFill>
                  <a:schemeClr val="bg2"/>
                </a:solidFill>
                <a:latin typeface="Arial" pitchFamily="34" charset="0"/>
              </a:rPr>
              <a:t>-</a:t>
            </a:r>
            <a:r>
              <a:rPr lang="en-US" sz="2800" smtClean="0">
                <a:solidFill>
                  <a:srgbClr val="800000"/>
                </a:solidFill>
                <a:cs typeface="Times New Roman" pitchFamily="18" charset="0"/>
              </a:rPr>
              <a:t>- </a:t>
            </a:r>
            <a:r>
              <a:rPr lang="en-US" sz="2800" b="1" smtClean="0">
                <a:solidFill>
                  <a:srgbClr val="800000"/>
                </a:solidFill>
              </a:rPr>
              <a:t>Trả </a:t>
            </a:r>
            <a:r>
              <a:rPr lang="en-US" sz="2800" b="1">
                <a:solidFill>
                  <a:srgbClr val="800000"/>
                </a:solidFill>
              </a:rPr>
              <a:t>lời các câu hỏi cuối bài</a:t>
            </a:r>
          </a:p>
          <a:p>
            <a:pPr>
              <a:spcBef>
                <a:spcPct val="50000"/>
              </a:spcBef>
            </a:pPr>
            <a:endParaRPr lang="en-US" sz="2400" b="1">
              <a:solidFill>
                <a:schemeClr val="bg2"/>
              </a:solidFill>
              <a:latin typeface="Arial" pitchFamily="34" charset="0"/>
            </a:endParaRPr>
          </a:p>
        </p:txBody>
      </p:sp>
      <p:sp>
        <p:nvSpPr>
          <p:cNvPr id="63498" name="Rectangle 10"/>
          <p:cNvSpPr>
            <a:spLocks noChangeArrowheads="1"/>
          </p:cNvSpPr>
          <p:nvPr/>
        </p:nvSpPr>
        <p:spPr bwMode="auto">
          <a:xfrm>
            <a:off x="1295400" y="4059814"/>
            <a:ext cx="70929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smtClean="0">
                <a:solidFill>
                  <a:srgbClr val="800000"/>
                </a:solidFill>
                <a:cs typeface="Times New Roman" pitchFamily="18" charset="0"/>
              </a:rPr>
              <a:t>- </a:t>
            </a:r>
            <a:r>
              <a:rPr lang="en-US" sz="2800" b="1" smtClean="0">
                <a:solidFill>
                  <a:srgbClr val="800000"/>
                </a:solidFill>
                <a:latin typeface="Times New Roman" pitchFamily="18" charset="0"/>
                <a:cs typeface="Times New Roman" pitchFamily="18" charset="0"/>
              </a:rPr>
              <a:t>Hoàn thành phần phong trào đấu tranh của châu Phi vào vở</a:t>
            </a:r>
            <a:endParaRPr lang="en-US" sz="2800" b="1">
              <a:solidFill>
                <a:srgbClr val="800000"/>
              </a:solidFill>
              <a:latin typeface="Times New Roman" pitchFamily="18" charset="0"/>
              <a:cs typeface="Times New Roman" pitchFamily="18" charset="0"/>
            </a:endParaRPr>
          </a:p>
        </p:txBody>
      </p:sp>
      <p:sp>
        <p:nvSpPr>
          <p:cNvPr id="3" name="Rectangle 10"/>
          <p:cNvSpPr>
            <a:spLocks noChangeArrowheads="1"/>
          </p:cNvSpPr>
          <p:nvPr/>
        </p:nvSpPr>
        <p:spPr bwMode="auto">
          <a:xfrm>
            <a:off x="1295400" y="5013921"/>
            <a:ext cx="70929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b="1" smtClean="0">
                <a:solidFill>
                  <a:srgbClr val="800000"/>
                </a:solidFill>
                <a:latin typeface="Times New Roman" pitchFamily="18" charset="0"/>
                <a:cs typeface="Times New Roman" pitchFamily="18" charset="0"/>
              </a:rPr>
              <a:t>- Ôn lại kiến thức từ đầu học kì chuẩn bị kiểm tra giữa kì</a:t>
            </a:r>
            <a:endParaRPr lang="en-US" sz="2800" b="1">
              <a:solidFill>
                <a:srgbClr val="800000"/>
              </a:solidFill>
              <a:latin typeface="Times New Roman" pitchFamily="18" charset="0"/>
              <a:cs typeface="Times New Roman" pitchFamily="18" charset="0"/>
            </a:endParaRPr>
          </a:p>
        </p:txBody>
      </p:sp>
      <p:sp>
        <p:nvSpPr>
          <p:cNvPr id="6" name="Rectangle 5"/>
          <p:cNvSpPr/>
          <p:nvPr/>
        </p:nvSpPr>
        <p:spPr>
          <a:xfrm>
            <a:off x="914400" y="162580"/>
            <a:ext cx="7162800" cy="584775"/>
          </a:xfrm>
          <a:prstGeom prst="rect">
            <a:avLst/>
          </a:prstGeom>
        </p:spPr>
        <p:txBody>
          <a:bodyPr wrap="square">
            <a:spAutoFit/>
          </a:bodyPr>
          <a:lstStyle/>
          <a:p>
            <a:pPr algn="ctr"/>
            <a:r>
              <a:rPr lang="en-US" altLang="en-US" sz="3200" b="1">
                <a:solidFill>
                  <a:srgbClr val="FF0000"/>
                </a:solidFill>
                <a:latin typeface="Times New Roman" charset="0"/>
                <a:ea typeface="Times New Roman" charset="0"/>
              </a:rPr>
              <a:t>HƯỚNG DẪN HỌC SINH TỰ HỌC</a:t>
            </a:r>
            <a:endParaRPr lang="vi-VN" sz="3200"/>
          </a:p>
        </p:txBody>
      </p:sp>
    </p:spTree>
    <p:extLst>
      <p:ext uri="{BB962C8B-B14F-4D97-AF65-F5344CB8AC3E}">
        <p14:creationId xmlns:p14="http://schemas.microsoft.com/office/powerpoint/2010/main" val="2040927703"/>
      </p:ext>
    </p:extLst>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1+#ppt_w/2"/>
                                          </p:val>
                                        </p:tav>
                                        <p:tav tm="100000">
                                          <p:val>
                                            <p:strVal val="#ppt_x"/>
                                          </p:val>
                                        </p:tav>
                                      </p:tavLst>
                                    </p:anim>
                                    <p:anim calcmode="lin" valueType="num">
                                      <p:cBhvr additive="base">
                                        <p:cTn id="8" dur="3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63497"/>
                                        </p:tgtEl>
                                        <p:attrNameLst>
                                          <p:attrName>style.visibility</p:attrName>
                                        </p:attrNameLst>
                                      </p:cBhvr>
                                      <p:to>
                                        <p:strVal val="visible"/>
                                      </p:to>
                                    </p:set>
                                    <p:animEffect transition="in" filter="plus(in)">
                                      <p:cBhvr>
                                        <p:cTn id="13" dur="2000"/>
                                        <p:tgtEl>
                                          <p:spTgt spid="6349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63498"/>
                                        </p:tgtEl>
                                        <p:attrNameLst>
                                          <p:attrName>style.visibility</p:attrName>
                                        </p:attrNameLst>
                                      </p:cBhvr>
                                      <p:to>
                                        <p:strVal val="visible"/>
                                      </p:to>
                                    </p:set>
                                    <p:animEffect transition="in" filter="barn(inHorizontal)">
                                      <p:cBhvr>
                                        <p:cTn id="18" dur="2000"/>
                                        <p:tgtEl>
                                          <p:spTgt spid="6349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Horizontal)">
                                      <p:cBhvr>
                                        <p:cTn id="2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7" grpId="0"/>
      <p:bldP spid="63498"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endParaRPr lang="vi-VN"/>
          </a:p>
        </p:txBody>
      </p:sp>
      <p:sp>
        <p:nvSpPr>
          <p:cNvPr id="3" name="Text Placeholder 2"/>
          <p:cNvSpPr>
            <a:spLocks noGrp="1"/>
          </p:cNvSpPr>
          <p:nvPr>
            <p:ph type="body" idx="1"/>
          </p:nvPr>
        </p:nvSpPr>
        <p:spPr/>
        <p:txBody>
          <a:bodyPr/>
          <a:lstStyle/>
          <a:p>
            <a:endParaRPr lang="vi-VN"/>
          </a:p>
        </p:txBody>
      </p:sp>
      <p:graphicFrame>
        <p:nvGraphicFramePr>
          <p:cNvPr id="4" name="Table 3"/>
          <p:cNvGraphicFramePr>
            <a:graphicFrameLocks noGrp="1"/>
          </p:cNvGraphicFramePr>
          <p:nvPr>
            <p:extLst>
              <p:ext uri="{D42A27DB-BD31-4B8C-83A1-F6EECF244321}">
                <p14:modId xmlns:p14="http://schemas.microsoft.com/office/powerpoint/2010/main" val="4165509926"/>
              </p:ext>
            </p:extLst>
          </p:nvPr>
        </p:nvGraphicFramePr>
        <p:xfrm>
          <a:off x="76200" y="0"/>
          <a:ext cx="8991599" cy="6888487"/>
        </p:xfrm>
        <a:graphic>
          <a:graphicData uri="http://schemas.openxmlformats.org/drawingml/2006/table">
            <a:tbl>
              <a:tblPr firstRow="1" firstCol="1" bandRow="1">
                <a:tableStyleId>{5C22544A-7EE6-4342-B048-85BDC9FD1C3A}</a:tableStyleId>
              </a:tblPr>
              <a:tblGrid>
                <a:gridCol w="1495071"/>
                <a:gridCol w="2970740"/>
                <a:gridCol w="2124854"/>
                <a:gridCol w="1495070"/>
                <a:gridCol w="905864"/>
              </a:tblGrid>
              <a:tr h="394845">
                <a:tc rowSpan="2">
                  <a:txBody>
                    <a:bodyPr/>
                    <a:lstStyle/>
                    <a:p>
                      <a:pPr>
                        <a:lnSpc>
                          <a:spcPct val="115000"/>
                        </a:lnSpc>
                        <a:spcAft>
                          <a:spcPts val="0"/>
                        </a:spcAft>
                      </a:pPr>
                      <a:r>
                        <a:rPr lang="en-US" sz="1800">
                          <a:solidFill>
                            <a:srgbClr val="FF0000"/>
                          </a:solidFill>
                          <a:effectLst/>
                          <a:latin typeface="Times New Roman" pitchFamily="18" charset="0"/>
                          <a:cs typeface="Times New Roman" pitchFamily="18" charset="0"/>
                        </a:rPr>
                        <a:t>Cấp độ</a:t>
                      </a:r>
                      <a:endParaRPr lang="vi-VN" sz="1800">
                        <a:solidFill>
                          <a:srgbClr val="FF0000"/>
                        </a:solidFill>
                        <a:effectLst/>
                        <a:latin typeface="Times New Roman" pitchFamily="18" charset="0"/>
                        <a:cs typeface="Times New Roman" pitchFamily="18" charset="0"/>
                      </a:endParaRPr>
                    </a:p>
                    <a:p>
                      <a:pPr>
                        <a:lnSpc>
                          <a:spcPct val="115000"/>
                        </a:lnSpc>
                        <a:spcAft>
                          <a:spcPts val="0"/>
                        </a:spcAft>
                      </a:pPr>
                      <a:r>
                        <a:rPr lang="en-US" sz="1800">
                          <a:solidFill>
                            <a:srgbClr val="FF0000"/>
                          </a:solidFill>
                          <a:effectLst/>
                          <a:latin typeface="Times New Roman" pitchFamily="18" charset="0"/>
                          <a:cs typeface="Times New Roman" pitchFamily="18" charset="0"/>
                        </a:rPr>
                        <a:t> </a:t>
                      </a:r>
                      <a:endParaRPr lang="vi-VN" sz="1800">
                        <a:solidFill>
                          <a:srgbClr val="FF0000"/>
                        </a:solidFill>
                        <a:effectLst/>
                        <a:latin typeface="Times New Roman" pitchFamily="18" charset="0"/>
                        <a:cs typeface="Times New Roman" pitchFamily="18" charset="0"/>
                      </a:endParaRPr>
                    </a:p>
                    <a:p>
                      <a:pPr>
                        <a:lnSpc>
                          <a:spcPct val="115000"/>
                        </a:lnSpc>
                        <a:spcAft>
                          <a:spcPts val="0"/>
                        </a:spcAft>
                      </a:pPr>
                      <a:r>
                        <a:rPr lang="en-US" sz="1800">
                          <a:solidFill>
                            <a:srgbClr val="FF0000"/>
                          </a:solidFill>
                          <a:effectLst/>
                          <a:latin typeface="Times New Roman" pitchFamily="18" charset="0"/>
                          <a:cs typeface="Times New Roman" pitchFamily="18" charset="0"/>
                        </a:rPr>
                        <a:t>Tên </a:t>
                      </a:r>
                      <a:endParaRPr lang="vi-VN" sz="1800">
                        <a:solidFill>
                          <a:srgbClr val="FF0000"/>
                        </a:solidFill>
                        <a:effectLst/>
                        <a:latin typeface="Times New Roman" pitchFamily="18" charset="0"/>
                        <a:cs typeface="Times New Roman" pitchFamily="18" charset="0"/>
                      </a:endParaRPr>
                    </a:p>
                    <a:p>
                      <a:pPr>
                        <a:lnSpc>
                          <a:spcPct val="115000"/>
                        </a:lnSpc>
                        <a:spcAft>
                          <a:spcPts val="0"/>
                        </a:spcAft>
                      </a:pPr>
                      <a:r>
                        <a:rPr lang="en-US" sz="1800">
                          <a:solidFill>
                            <a:srgbClr val="FF0000"/>
                          </a:solidFill>
                          <a:effectLst/>
                          <a:latin typeface="Times New Roman" pitchFamily="18" charset="0"/>
                          <a:cs typeface="Times New Roman" pitchFamily="18" charset="0"/>
                        </a:rPr>
                        <a:t>Chủ đề</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solidFill>
                      <a:schemeClr val="bg1"/>
                    </a:solidFill>
                  </a:tcPr>
                </a:tc>
                <a:tc rowSpan="2">
                  <a:txBody>
                    <a:bodyPr/>
                    <a:lstStyle/>
                    <a:p>
                      <a:pPr algn="ctr">
                        <a:lnSpc>
                          <a:spcPct val="115000"/>
                        </a:lnSpc>
                        <a:spcAft>
                          <a:spcPts val="0"/>
                        </a:spcAft>
                      </a:pPr>
                      <a:r>
                        <a:rPr lang="en-US" sz="1800">
                          <a:solidFill>
                            <a:srgbClr val="FF0000"/>
                          </a:solidFill>
                          <a:effectLst/>
                          <a:latin typeface="Times New Roman" pitchFamily="18" charset="0"/>
                          <a:cs typeface="Times New Roman" pitchFamily="18" charset="0"/>
                        </a:rPr>
                        <a:t>Nhận biết</a:t>
                      </a:r>
                      <a:endParaRPr lang="vi-VN" sz="1800">
                        <a:solidFill>
                          <a:srgbClr val="FF0000"/>
                        </a:solidFill>
                        <a:effectLst/>
                        <a:latin typeface="Times New Roman" pitchFamily="18" charset="0"/>
                        <a:cs typeface="Times New Roman" pitchFamily="18" charset="0"/>
                      </a:endParaRPr>
                    </a:p>
                    <a:p>
                      <a:pPr algn="ctr">
                        <a:lnSpc>
                          <a:spcPct val="115000"/>
                        </a:lnSpc>
                        <a:spcAft>
                          <a:spcPts val="0"/>
                        </a:spcAft>
                      </a:pPr>
                      <a:r>
                        <a:rPr lang="en-US" sz="1800">
                          <a:solidFill>
                            <a:srgbClr val="FF0000"/>
                          </a:solidFill>
                          <a:effectLst/>
                          <a:latin typeface="Times New Roman" pitchFamily="18" charset="0"/>
                          <a:cs typeface="Times New Roman" pitchFamily="18" charset="0"/>
                        </a:rPr>
                        <a:t> </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nchor="ctr">
                    <a:solidFill>
                      <a:schemeClr val="bg1"/>
                    </a:solidFill>
                  </a:tcPr>
                </a:tc>
                <a:tc rowSpan="2">
                  <a:txBody>
                    <a:bodyPr/>
                    <a:lstStyle/>
                    <a:p>
                      <a:pPr algn="ctr">
                        <a:lnSpc>
                          <a:spcPct val="115000"/>
                        </a:lnSpc>
                        <a:spcAft>
                          <a:spcPts val="0"/>
                        </a:spcAft>
                      </a:pPr>
                      <a:r>
                        <a:rPr lang="en-US" sz="1800">
                          <a:solidFill>
                            <a:srgbClr val="FF0000"/>
                          </a:solidFill>
                          <a:effectLst/>
                          <a:latin typeface="Times New Roman" pitchFamily="18" charset="0"/>
                          <a:cs typeface="Times New Roman" pitchFamily="18" charset="0"/>
                        </a:rPr>
                        <a:t>Thông hiểu</a:t>
                      </a:r>
                      <a:endParaRPr lang="vi-VN" sz="1800">
                        <a:solidFill>
                          <a:srgbClr val="FF0000"/>
                        </a:solidFill>
                        <a:effectLst/>
                        <a:latin typeface="Times New Roman" pitchFamily="18" charset="0"/>
                        <a:cs typeface="Times New Roman" pitchFamily="18" charset="0"/>
                      </a:endParaRPr>
                    </a:p>
                    <a:p>
                      <a:pPr algn="ctr">
                        <a:lnSpc>
                          <a:spcPct val="115000"/>
                        </a:lnSpc>
                        <a:spcAft>
                          <a:spcPts val="0"/>
                        </a:spcAft>
                      </a:pPr>
                      <a:r>
                        <a:rPr lang="en-US" sz="1800">
                          <a:solidFill>
                            <a:srgbClr val="FF0000"/>
                          </a:solidFill>
                          <a:effectLst/>
                          <a:latin typeface="Times New Roman" pitchFamily="18" charset="0"/>
                          <a:cs typeface="Times New Roman" pitchFamily="18" charset="0"/>
                        </a:rPr>
                        <a:t> </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nchor="ctr">
                    <a:solidFill>
                      <a:schemeClr val="bg1"/>
                    </a:solidFill>
                  </a:tcPr>
                </a:tc>
                <a:tc gridSpan="2">
                  <a:txBody>
                    <a:bodyPr/>
                    <a:lstStyle/>
                    <a:p>
                      <a:pPr algn="ctr">
                        <a:lnSpc>
                          <a:spcPct val="115000"/>
                        </a:lnSpc>
                        <a:spcAft>
                          <a:spcPts val="0"/>
                        </a:spcAft>
                      </a:pPr>
                      <a:r>
                        <a:rPr lang="en-US" sz="1800">
                          <a:solidFill>
                            <a:srgbClr val="FF0000"/>
                          </a:solidFill>
                          <a:effectLst/>
                          <a:latin typeface="Times New Roman" pitchFamily="18" charset="0"/>
                          <a:cs typeface="Times New Roman" pitchFamily="18" charset="0"/>
                        </a:rPr>
                        <a:t>Vận dụng</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solidFill>
                      <a:schemeClr val="bg1"/>
                    </a:solidFill>
                  </a:tcPr>
                </a:tc>
                <a:tc hMerge="1">
                  <a:txBody>
                    <a:bodyPr/>
                    <a:lstStyle/>
                    <a:p>
                      <a:endParaRPr lang="vi-VN"/>
                    </a:p>
                  </a:txBody>
                  <a:tcPr/>
                </a:tc>
              </a:tr>
              <a:tr h="836539">
                <a:tc vMerge="1">
                  <a:txBody>
                    <a:bodyPr/>
                    <a:lstStyle/>
                    <a:p>
                      <a:endParaRPr lang="vi-VN"/>
                    </a:p>
                  </a:txBody>
                  <a:tcPr/>
                </a:tc>
                <a:tc vMerge="1">
                  <a:txBody>
                    <a:bodyPr/>
                    <a:lstStyle/>
                    <a:p>
                      <a:endParaRPr lang="vi-VN"/>
                    </a:p>
                  </a:txBody>
                  <a:tcPr/>
                </a:tc>
                <a:tc vMerge="1">
                  <a:txBody>
                    <a:bodyPr/>
                    <a:lstStyle/>
                    <a:p>
                      <a:endParaRPr lang="vi-VN"/>
                    </a:p>
                  </a:txBody>
                  <a:tcPr/>
                </a:tc>
                <a:tc>
                  <a:txBody>
                    <a:bodyPr/>
                    <a:lstStyle/>
                    <a:p>
                      <a:pPr algn="ctr">
                        <a:lnSpc>
                          <a:spcPct val="115000"/>
                        </a:lnSpc>
                        <a:spcAft>
                          <a:spcPts val="0"/>
                        </a:spcAft>
                      </a:pPr>
                      <a:r>
                        <a:rPr lang="en-US" sz="1800" b="1">
                          <a:solidFill>
                            <a:srgbClr val="FF0000"/>
                          </a:solidFill>
                          <a:effectLst/>
                          <a:latin typeface="Times New Roman" pitchFamily="18" charset="0"/>
                          <a:cs typeface="Times New Roman" pitchFamily="18" charset="0"/>
                        </a:rPr>
                        <a:t>Cấp độ thấp</a:t>
                      </a:r>
                      <a:endParaRPr lang="vi-VN" sz="1800" b="1">
                        <a:solidFill>
                          <a:srgbClr val="FF0000"/>
                        </a:solidFill>
                        <a:effectLst/>
                        <a:latin typeface="Times New Roman" pitchFamily="18" charset="0"/>
                        <a:cs typeface="Times New Roman" pitchFamily="18" charset="0"/>
                      </a:endParaRPr>
                    </a:p>
                    <a:p>
                      <a:pPr algn="ctr">
                        <a:lnSpc>
                          <a:spcPct val="115000"/>
                        </a:lnSpc>
                        <a:spcAft>
                          <a:spcPts val="0"/>
                        </a:spcAft>
                      </a:pPr>
                      <a:r>
                        <a:rPr lang="en-US" sz="1800" b="1">
                          <a:solidFill>
                            <a:srgbClr val="FF0000"/>
                          </a:solidFill>
                          <a:effectLst/>
                          <a:latin typeface="Times New Roman" pitchFamily="18" charset="0"/>
                          <a:cs typeface="Times New Roman" pitchFamily="18" charset="0"/>
                        </a:rPr>
                        <a:t> </a:t>
                      </a:r>
                      <a:endParaRPr lang="vi-VN" sz="1800" b="1">
                        <a:solidFill>
                          <a:srgbClr val="FF0000"/>
                        </a:solidFill>
                        <a:effectLst/>
                        <a:latin typeface="Times New Roman" pitchFamily="18" charset="0"/>
                        <a:ea typeface="Times New Roman"/>
                        <a:cs typeface="Times New Roman" pitchFamily="18" charset="0"/>
                      </a:endParaRPr>
                    </a:p>
                  </a:txBody>
                  <a:tcPr marL="47055" marR="47055" marT="0" marB="0" anchor="ctr">
                    <a:solidFill>
                      <a:schemeClr val="bg1"/>
                    </a:solidFill>
                  </a:tcPr>
                </a:tc>
                <a:tc>
                  <a:txBody>
                    <a:bodyPr/>
                    <a:lstStyle/>
                    <a:p>
                      <a:pPr algn="ctr">
                        <a:lnSpc>
                          <a:spcPct val="115000"/>
                        </a:lnSpc>
                        <a:spcAft>
                          <a:spcPts val="0"/>
                        </a:spcAft>
                      </a:pPr>
                      <a:r>
                        <a:rPr lang="en-US" sz="1800" b="1">
                          <a:solidFill>
                            <a:srgbClr val="FF0000"/>
                          </a:solidFill>
                          <a:effectLst/>
                          <a:latin typeface="Times New Roman" pitchFamily="18" charset="0"/>
                          <a:cs typeface="Times New Roman" pitchFamily="18" charset="0"/>
                        </a:rPr>
                        <a:t>Cấp độ cao</a:t>
                      </a:r>
                      <a:endParaRPr lang="vi-VN" sz="1800" b="1">
                        <a:solidFill>
                          <a:srgbClr val="FF0000"/>
                        </a:solidFill>
                        <a:effectLst/>
                        <a:latin typeface="Times New Roman" pitchFamily="18" charset="0"/>
                        <a:ea typeface="Times New Roman"/>
                        <a:cs typeface="Times New Roman" pitchFamily="18" charset="0"/>
                      </a:endParaRPr>
                    </a:p>
                  </a:txBody>
                  <a:tcPr marL="47055" marR="47055" marT="0" marB="0" anchor="ctr">
                    <a:solidFill>
                      <a:schemeClr val="bg1"/>
                    </a:solidFill>
                  </a:tcPr>
                </a:tc>
              </a:tr>
              <a:tr h="1406835">
                <a:tc>
                  <a:txBody>
                    <a:bodyPr/>
                    <a:lstStyle/>
                    <a:p>
                      <a:pPr>
                        <a:lnSpc>
                          <a:spcPct val="115000"/>
                        </a:lnSpc>
                        <a:spcAft>
                          <a:spcPts val="0"/>
                        </a:spcAft>
                      </a:pPr>
                      <a:r>
                        <a:rPr lang="nl-NL" sz="1800" smtClean="0">
                          <a:solidFill>
                            <a:srgbClr val="FF0000"/>
                          </a:solidFill>
                          <a:effectLst/>
                          <a:latin typeface="Times New Roman" pitchFamily="18" charset="0"/>
                          <a:cs typeface="Times New Roman" pitchFamily="18" charset="0"/>
                        </a:rPr>
                        <a:t>  1</a:t>
                      </a:r>
                      <a:r>
                        <a:rPr lang="nl-NL" sz="1800">
                          <a:solidFill>
                            <a:srgbClr val="FF0000"/>
                          </a:solidFill>
                          <a:effectLst/>
                          <a:latin typeface="Times New Roman" pitchFamily="18" charset="0"/>
                          <a:cs typeface="Times New Roman" pitchFamily="18" charset="0"/>
                        </a:rPr>
                        <a:t>. Liên </a:t>
                      </a:r>
                      <a:r>
                        <a:rPr lang="nl-NL" sz="1800" smtClean="0">
                          <a:solidFill>
                            <a:srgbClr val="FF0000"/>
                          </a:solidFill>
                          <a:effectLst/>
                          <a:latin typeface="Times New Roman" pitchFamily="18" charset="0"/>
                          <a:cs typeface="Times New Roman" pitchFamily="18" charset="0"/>
                        </a:rPr>
                        <a:t>Xô và</a:t>
                      </a:r>
                      <a:r>
                        <a:rPr lang="nl-NL" sz="1800" baseline="0" smtClean="0">
                          <a:solidFill>
                            <a:srgbClr val="FF0000"/>
                          </a:solidFill>
                          <a:effectLst/>
                          <a:latin typeface="Times New Roman" pitchFamily="18" charset="0"/>
                          <a:cs typeface="Times New Roman" pitchFamily="18" charset="0"/>
                        </a:rPr>
                        <a:t> </a:t>
                      </a:r>
                      <a:r>
                        <a:rPr lang="nl-NL" sz="1800" smtClean="0">
                          <a:solidFill>
                            <a:srgbClr val="FF0000"/>
                          </a:solidFill>
                          <a:effectLst/>
                          <a:latin typeface="Times New Roman" pitchFamily="18" charset="0"/>
                          <a:cs typeface="Times New Roman" pitchFamily="18" charset="0"/>
                        </a:rPr>
                        <a:t>các </a:t>
                      </a:r>
                      <a:r>
                        <a:rPr lang="nl-NL" sz="1800">
                          <a:solidFill>
                            <a:srgbClr val="FF0000"/>
                          </a:solidFill>
                          <a:effectLst/>
                          <a:latin typeface="Times New Roman" pitchFamily="18" charset="0"/>
                          <a:cs typeface="Times New Roman" pitchFamily="18" charset="0"/>
                        </a:rPr>
                        <a:t>nước </a:t>
                      </a:r>
                      <a:r>
                        <a:rPr lang="nl-NL" sz="1800" smtClean="0">
                          <a:solidFill>
                            <a:srgbClr val="FF0000"/>
                          </a:solidFill>
                          <a:effectLst/>
                          <a:latin typeface="Times New Roman" pitchFamily="18" charset="0"/>
                          <a:cs typeface="Times New Roman" pitchFamily="18" charset="0"/>
                        </a:rPr>
                        <a:t>Đông</a:t>
                      </a:r>
                      <a:r>
                        <a:rPr lang="nl-NL" sz="1800" baseline="0" smtClean="0">
                          <a:solidFill>
                            <a:srgbClr val="FF0000"/>
                          </a:solidFill>
                          <a:effectLst/>
                          <a:latin typeface="Times New Roman" pitchFamily="18" charset="0"/>
                          <a:cs typeface="Times New Roman" pitchFamily="18" charset="0"/>
                        </a:rPr>
                        <a:t> </a:t>
                      </a:r>
                      <a:r>
                        <a:rPr lang="nl-NL" sz="1800" smtClean="0">
                          <a:solidFill>
                            <a:srgbClr val="FF0000"/>
                          </a:solidFill>
                          <a:effectLst/>
                          <a:latin typeface="Times New Roman" pitchFamily="18" charset="0"/>
                          <a:cs typeface="Times New Roman" pitchFamily="18" charset="0"/>
                        </a:rPr>
                        <a:t>Âu</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nchor="ctr">
                    <a:solidFill>
                      <a:schemeClr val="bg1"/>
                    </a:solidFill>
                  </a:tcPr>
                </a:tc>
                <a:tc>
                  <a:txBody>
                    <a:bodyPr/>
                    <a:lstStyle/>
                    <a:p>
                      <a:pPr>
                        <a:lnSpc>
                          <a:spcPct val="115000"/>
                        </a:lnSpc>
                        <a:spcAft>
                          <a:spcPts val="0"/>
                        </a:spcAft>
                      </a:pPr>
                      <a:r>
                        <a:rPr lang="en-US" sz="1800" b="1">
                          <a:solidFill>
                            <a:srgbClr val="000099"/>
                          </a:solidFill>
                          <a:effectLst/>
                          <a:latin typeface="Times New Roman" pitchFamily="18" charset="0"/>
                          <a:cs typeface="Times New Roman" pitchFamily="18" charset="0"/>
                        </a:rPr>
                        <a:t> Kế </a:t>
                      </a:r>
                      <a:r>
                        <a:rPr lang="en-US" sz="1800" b="1" smtClean="0">
                          <a:solidFill>
                            <a:srgbClr val="000099"/>
                          </a:solidFill>
                          <a:effectLst/>
                          <a:latin typeface="Times New Roman" pitchFamily="18" charset="0"/>
                          <a:cs typeface="Times New Roman" pitchFamily="18" charset="0"/>
                        </a:rPr>
                        <a:t>hoạch và thành tựu </a:t>
                      </a:r>
                      <a:r>
                        <a:rPr lang="en-US" sz="1800" b="1">
                          <a:solidFill>
                            <a:srgbClr val="000099"/>
                          </a:solidFill>
                          <a:effectLst/>
                          <a:latin typeface="Times New Roman" pitchFamily="18" charset="0"/>
                          <a:cs typeface="Times New Roman" pitchFamily="18" charset="0"/>
                        </a:rPr>
                        <a:t>khôi </a:t>
                      </a:r>
                      <a:r>
                        <a:rPr lang="en-US" sz="1800" b="1" smtClean="0">
                          <a:solidFill>
                            <a:srgbClr val="000099"/>
                          </a:solidFill>
                          <a:effectLst/>
                          <a:latin typeface="Times New Roman" pitchFamily="18" charset="0"/>
                          <a:cs typeface="Times New Roman" pitchFamily="18" charset="0"/>
                        </a:rPr>
                        <a:t>phục, </a:t>
                      </a:r>
                      <a:r>
                        <a:rPr lang="en-US" sz="1800" b="1">
                          <a:solidFill>
                            <a:srgbClr val="000099"/>
                          </a:solidFill>
                          <a:effectLst/>
                          <a:latin typeface="Times New Roman" pitchFamily="18" charset="0"/>
                          <a:cs typeface="Times New Roman" pitchFamily="18" charset="0"/>
                        </a:rPr>
                        <a:t>phát triển kinh tế </a:t>
                      </a:r>
                      <a:r>
                        <a:rPr lang="en-US" sz="1800" b="1" smtClean="0">
                          <a:solidFill>
                            <a:srgbClr val="000099"/>
                          </a:solidFill>
                          <a:effectLst/>
                          <a:latin typeface="Times New Roman" pitchFamily="18" charset="0"/>
                          <a:cs typeface="Times New Roman" pitchFamily="18" charset="0"/>
                        </a:rPr>
                        <a:t>(</a:t>
                      </a:r>
                      <a:r>
                        <a:rPr lang="en-US" sz="1800" b="1">
                          <a:solidFill>
                            <a:srgbClr val="000099"/>
                          </a:solidFill>
                          <a:effectLst/>
                          <a:latin typeface="Times New Roman" pitchFamily="18" charset="0"/>
                          <a:cs typeface="Times New Roman" pitchFamily="18" charset="0"/>
                        </a:rPr>
                        <a:t>1945-1950) của nhân dân Liên </a:t>
                      </a:r>
                      <a:r>
                        <a:rPr lang="en-US" sz="1800" b="1" smtClean="0">
                          <a:solidFill>
                            <a:srgbClr val="000099"/>
                          </a:solidFill>
                          <a:effectLst/>
                          <a:latin typeface="Times New Roman" pitchFamily="18" charset="0"/>
                          <a:cs typeface="Times New Roman" pitchFamily="18" charset="0"/>
                        </a:rPr>
                        <a:t>Xô</a:t>
                      </a:r>
                      <a:endParaRPr lang="vi-VN" sz="1800" b="1">
                        <a:solidFill>
                          <a:srgbClr val="000099"/>
                        </a:solidFill>
                        <a:effectLst/>
                        <a:latin typeface="Times New Roman" pitchFamily="18" charset="0"/>
                        <a:cs typeface="Times New Roman" pitchFamily="18" charset="0"/>
                      </a:endParaRPr>
                    </a:p>
                  </a:txBody>
                  <a:tcPr marL="47055" marR="47055" marT="0" marB="0">
                    <a:solidFill>
                      <a:schemeClr val="bg1"/>
                    </a:solidFill>
                  </a:tcPr>
                </a:tc>
                <a:tc>
                  <a:txBody>
                    <a:bodyPr/>
                    <a:lstStyle/>
                    <a:p>
                      <a:pPr>
                        <a:lnSpc>
                          <a:spcPct val="115000"/>
                        </a:lnSpc>
                        <a:spcAft>
                          <a:spcPts val="0"/>
                        </a:spcAft>
                      </a:pPr>
                      <a:r>
                        <a:rPr lang="en-US" sz="1800" b="1">
                          <a:solidFill>
                            <a:srgbClr val="000099"/>
                          </a:solidFill>
                          <a:effectLst/>
                          <a:latin typeface="Times New Roman" pitchFamily="18" charset="0"/>
                          <a:cs typeface="Times New Roman" pitchFamily="18" charset="0"/>
                        </a:rPr>
                        <a:t> </a:t>
                      </a:r>
                      <a:r>
                        <a:rPr lang="nl-NL" sz="1800" b="1">
                          <a:solidFill>
                            <a:srgbClr val="000099"/>
                          </a:solidFill>
                          <a:effectLst/>
                          <a:latin typeface="Times New Roman" pitchFamily="18" charset="0"/>
                          <a:cs typeface="Times New Roman" pitchFamily="18" charset="0"/>
                        </a:rPr>
                        <a:t>Nguyên nhân Liên Xô khôi phục kinh tế</a:t>
                      </a:r>
                      <a:endParaRPr lang="vi-VN" sz="1800" b="1">
                        <a:solidFill>
                          <a:srgbClr val="000099"/>
                        </a:solidFill>
                        <a:effectLst/>
                        <a:latin typeface="Times New Roman" pitchFamily="18" charset="0"/>
                        <a:cs typeface="Times New Roman" pitchFamily="18" charset="0"/>
                      </a:endParaRPr>
                    </a:p>
                    <a:p>
                      <a:pPr algn="just">
                        <a:lnSpc>
                          <a:spcPct val="115000"/>
                        </a:lnSpc>
                        <a:spcAft>
                          <a:spcPts val="0"/>
                        </a:spcAft>
                      </a:pPr>
                      <a:r>
                        <a:rPr lang="en-US" sz="1800" b="1">
                          <a:solidFill>
                            <a:srgbClr val="000099"/>
                          </a:solidFill>
                          <a:effectLst/>
                          <a:latin typeface="Times New Roman" pitchFamily="18" charset="0"/>
                          <a:cs typeface="Times New Roman" pitchFamily="18" charset="0"/>
                        </a:rPr>
                        <a:t> </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gn="just">
                        <a:lnSpc>
                          <a:spcPct val="115000"/>
                        </a:lnSpc>
                        <a:spcAft>
                          <a:spcPts val="0"/>
                        </a:spcAft>
                      </a:pPr>
                      <a:r>
                        <a:rPr lang="en-US" sz="1800" b="1">
                          <a:solidFill>
                            <a:srgbClr val="000099"/>
                          </a:solidFill>
                          <a:effectLst/>
                          <a:latin typeface="Times New Roman" pitchFamily="18" charset="0"/>
                          <a:cs typeface="Times New Roman" pitchFamily="18" charset="0"/>
                        </a:rPr>
                        <a:t>Sự sụp đổ của hệ thống XHCN</a:t>
                      </a:r>
                      <a:endParaRPr lang="vi-VN" sz="1800" b="1">
                        <a:solidFill>
                          <a:srgbClr val="000099"/>
                        </a:solidFill>
                        <a:effectLst/>
                        <a:latin typeface="Times New Roman" pitchFamily="18" charset="0"/>
                        <a:cs typeface="Times New Roman" pitchFamily="18" charset="0"/>
                      </a:endParaRPr>
                    </a:p>
                    <a:p>
                      <a:pPr algn="just">
                        <a:lnSpc>
                          <a:spcPct val="115000"/>
                        </a:lnSpc>
                        <a:spcAft>
                          <a:spcPts val="0"/>
                        </a:spcAft>
                      </a:pPr>
                      <a:r>
                        <a:rPr lang="vi-VN" sz="1800" b="1">
                          <a:solidFill>
                            <a:srgbClr val="000099"/>
                          </a:solidFill>
                          <a:effectLst/>
                          <a:latin typeface="Times New Roman" pitchFamily="18" charset="0"/>
                          <a:cs typeface="Times New Roman" pitchFamily="18" charset="0"/>
                        </a:rPr>
                        <a:t> </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gn="just">
                        <a:lnSpc>
                          <a:spcPct val="115000"/>
                        </a:lnSpc>
                        <a:spcAft>
                          <a:spcPts val="0"/>
                        </a:spcAft>
                      </a:pPr>
                      <a:r>
                        <a:rPr lang="en-US" sz="1800" b="1">
                          <a:solidFill>
                            <a:srgbClr val="000099"/>
                          </a:solidFill>
                          <a:effectLst/>
                          <a:latin typeface="Times New Roman" pitchFamily="18" charset="0"/>
                          <a:cs typeface="Times New Roman" pitchFamily="18" charset="0"/>
                        </a:rPr>
                        <a:t> </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r>
              <a:tr h="1406835">
                <a:tc>
                  <a:txBody>
                    <a:bodyPr/>
                    <a:lstStyle/>
                    <a:p>
                      <a:pPr algn="ctr">
                        <a:lnSpc>
                          <a:spcPct val="115000"/>
                        </a:lnSpc>
                        <a:spcAft>
                          <a:spcPts val="0"/>
                        </a:spcAft>
                      </a:pPr>
                      <a:endParaRPr lang="es-VE" sz="1800" smtClean="0">
                        <a:solidFill>
                          <a:srgbClr val="FF0000"/>
                        </a:solidFill>
                        <a:effectLst/>
                        <a:latin typeface="Times New Roman" pitchFamily="18" charset="0"/>
                        <a:cs typeface="Times New Roman" pitchFamily="18" charset="0"/>
                      </a:endParaRPr>
                    </a:p>
                    <a:p>
                      <a:pPr algn="ctr">
                        <a:lnSpc>
                          <a:spcPct val="115000"/>
                        </a:lnSpc>
                        <a:spcAft>
                          <a:spcPts val="0"/>
                        </a:spcAft>
                      </a:pPr>
                      <a:r>
                        <a:rPr lang="es-VE" sz="1800" smtClean="0">
                          <a:solidFill>
                            <a:srgbClr val="FF0000"/>
                          </a:solidFill>
                          <a:effectLst/>
                          <a:latin typeface="Times New Roman" pitchFamily="18" charset="0"/>
                          <a:cs typeface="Times New Roman" pitchFamily="18" charset="0"/>
                        </a:rPr>
                        <a:t>2</a:t>
                      </a:r>
                      <a:r>
                        <a:rPr lang="es-VE" sz="1800">
                          <a:solidFill>
                            <a:srgbClr val="FF0000"/>
                          </a:solidFill>
                          <a:effectLst/>
                          <a:latin typeface="Times New Roman" pitchFamily="18" charset="0"/>
                          <a:cs typeface="Times New Roman" pitchFamily="18" charset="0"/>
                        </a:rPr>
                        <a:t>. Các nước châu Á</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nSpc>
                          <a:spcPct val="115000"/>
                        </a:lnSpc>
                        <a:spcAft>
                          <a:spcPts val="0"/>
                        </a:spcAft>
                      </a:pPr>
                      <a:r>
                        <a:rPr lang="en-US" sz="1800" b="1" smtClean="0">
                          <a:solidFill>
                            <a:srgbClr val="000099"/>
                          </a:solidFill>
                          <a:effectLst/>
                          <a:latin typeface="Times New Roman" pitchFamily="18" charset="0"/>
                          <a:cs typeface="Times New Roman" pitchFamily="18" charset="0"/>
                        </a:rPr>
                        <a:t>Tình </a:t>
                      </a:r>
                      <a:r>
                        <a:rPr lang="en-US" sz="1800" b="1">
                          <a:solidFill>
                            <a:srgbClr val="000099"/>
                          </a:solidFill>
                          <a:effectLst/>
                          <a:latin typeface="Times New Roman" pitchFamily="18" charset="0"/>
                          <a:cs typeface="Times New Roman" pitchFamily="18" charset="0"/>
                        </a:rPr>
                        <a:t>hình chung của châu Á, Đông Nam Á từ sau chiến tranh </a:t>
                      </a:r>
                      <a:r>
                        <a:rPr lang="en-US" sz="1800" b="1" smtClean="0">
                          <a:solidFill>
                            <a:srgbClr val="000099"/>
                          </a:solidFill>
                          <a:effectLst/>
                          <a:latin typeface="Times New Roman" pitchFamily="18" charset="0"/>
                          <a:cs typeface="Times New Roman" pitchFamily="18" charset="0"/>
                        </a:rPr>
                        <a:t>thế </a:t>
                      </a:r>
                      <a:r>
                        <a:rPr lang="en-US" sz="1800" b="1">
                          <a:solidFill>
                            <a:srgbClr val="000099"/>
                          </a:solidFill>
                          <a:effectLst/>
                          <a:latin typeface="Times New Roman" pitchFamily="18" charset="0"/>
                          <a:cs typeface="Times New Roman" pitchFamily="18" charset="0"/>
                        </a:rPr>
                        <a:t>giới thứ hai đến nay</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nSpc>
                          <a:spcPct val="115000"/>
                        </a:lnSpc>
                        <a:spcAft>
                          <a:spcPts val="0"/>
                        </a:spcAft>
                      </a:pPr>
                      <a:r>
                        <a:rPr lang="nl-NL" sz="1800" b="1">
                          <a:solidFill>
                            <a:srgbClr val="000099"/>
                          </a:solidFill>
                          <a:effectLst/>
                          <a:latin typeface="Times New Roman" pitchFamily="18" charset="0"/>
                          <a:cs typeface="Times New Roman" pitchFamily="18" charset="0"/>
                        </a:rPr>
                        <a:t>- Công cuộc cải cách của Trung Quốc</a:t>
                      </a:r>
                      <a:endParaRPr lang="vi-VN" sz="1800" b="1">
                        <a:solidFill>
                          <a:srgbClr val="000099"/>
                        </a:solidFill>
                        <a:effectLst/>
                        <a:latin typeface="Times New Roman" pitchFamily="18" charset="0"/>
                        <a:cs typeface="Times New Roman" pitchFamily="18" charset="0"/>
                      </a:endParaRPr>
                    </a:p>
                    <a:p>
                      <a:pPr algn="just">
                        <a:lnSpc>
                          <a:spcPct val="115000"/>
                        </a:lnSpc>
                        <a:spcAft>
                          <a:spcPts val="0"/>
                        </a:spcAft>
                      </a:pPr>
                      <a:r>
                        <a:rPr lang="en-US" sz="1800" b="1">
                          <a:solidFill>
                            <a:srgbClr val="000099"/>
                          </a:solidFill>
                          <a:effectLst/>
                          <a:latin typeface="Times New Roman" pitchFamily="18" charset="0"/>
                          <a:cs typeface="Times New Roman" pitchFamily="18" charset="0"/>
                        </a:rPr>
                        <a:t>- Hoạt động của ASEAN</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gn="ctr">
                        <a:lnSpc>
                          <a:spcPct val="115000"/>
                        </a:lnSpc>
                        <a:spcAft>
                          <a:spcPts val="0"/>
                        </a:spcAft>
                      </a:pPr>
                      <a:r>
                        <a:rPr lang="en-US" sz="1800" b="1">
                          <a:solidFill>
                            <a:srgbClr val="000099"/>
                          </a:solidFill>
                          <a:effectLst/>
                          <a:latin typeface="Times New Roman" pitchFamily="18" charset="0"/>
                          <a:cs typeface="Times New Roman" pitchFamily="18" charset="0"/>
                        </a:rPr>
                        <a:t>Mối quan hệ Việt Nam-ASEAN</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gn="ctr">
                        <a:lnSpc>
                          <a:spcPct val="115000"/>
                        </a:lnSpc>
                        <a:spcAft>
                          <a:spcPts val="0"/>
                        </a:spcAft>
                      </a:pPr>
                      <a:r>
                        <a:rPr lang="en-US" sz="1800" b="1">
                          <a:solidFill>
                            <a:srgbClr val="000099"/>
                          </a:solidFill>
                          <a:effectLst/>
                          <a:latin typeface="Times New Roman" pitchFamily="18" charset="0"/>
                          <a:cs typeface="Times New Roman" pitchFamily="18" charset="0"/>
                        </a:rPr>
                        <a:t>Liên hệ bản thân</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r>
              <a:tr h="1691983">
                <a:tc>
                  <a:txBody>
                    <a:bodyPr/>
                    <a:lstStyle/>
                    <a:p>
                      <a:pPr algn="ctr">
                        <a:lnSpc>
                          <a:spcPct val="115000"/>
                        </a:lnSpc>
                        <a:spcAft>
                          <a:spcPts val="0"/>
                        </a:spcAft>
                      </a:pPr>
                      <a:r>
                        <a:rPr lang="es-VE" sz="1800">
                          <a:solidFill>
                            <a:srgbClr val="FF0000"/>
                          </a:solidFill>
                          <a:effectLst/>
                          <a:latin typeface="Times New Roman" pitchFamily="18" charset="0"/>
                          <a:cs typeface="Times New Roman" pitchFamily="18" charset="0"/>
                        </a:rPr>
                        <a:t>3. Các nước châu Phi, Mĩ La Tinh</a:t>
                      </a:r>
                      <a:endParaRPr lang="vi-VN" sz="1800">
                        <a:solidFill>
                          <a:srgbClr val="FF0000"/>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nSpc>
                          <a:spcPct val="115000"/>
                        </a:lnSpc>
                        <a:spcAft>
                          <a:spcPts val="0"/>
                        </a:spcAft>
                      </a:pPr>
                      <a:r>
                        <a:rPr lang="nl-NL" sz="1800" b="1">
                          <a:solidFill>
                            <a:srgbClr val="000099"/>
                          </a:solidFill>
                          <a:effectLst/>
                          <a:latin typeface="Times New Roman" pitchFamily="18" charset="0"/>
                          <a:cs typeface="Times New Roman" pitchFamily="18" charset="0"/>
                        </a:rPr>
                        <a:t>- Chế độ phân biệt chủng tộc</a:t>
                      </a:r>
                      <a:endParaRPr lang="vi-VN" sz="1800" b="1">
                        <a:solidFill>
                          <a:srgbClr val="000099"/>
                        </a:solidFill>
                        <a:effectLst/>
                        <a:latin typeface="Times New Roman" pitchFamily="18" charset="0"/>
                        <a:cs typeface="Times New Roman" pitchFamily="18" charset="0"/>
                      </a:endParaRPr>
                    </a:p>
                    <a:p>
                      <a:pPr>
                        <a:lnSpc>
                          <a:spcPct val="115000"/>
                        </a:lnSpc>
                        <a:spcAft>
                          <a:spcPts val="0"/>
                        </a:spcAft>
                      </a:pPr>
                      <a:r>
                        <a:rPr lang="es-VE" sz="1800" b="1">
                          <a:solidFill>
                            <a:srgbClr val="000099"/>
                          </a:solidFill>
                          <a:effectLst/>
                          <a:latin typeface="Times New Roman" pitchFamily="18" charset="0"/>
                          <a:cs typeface="Times New Roman" pitchFamily="18" charset="0"/>
                        </a:rPr>
                        <a:t>- Tình hình chung của các nước </a:t>
                      </a:r>
                      <a:r>
                        <a:rPr lang="es-VE" sz="1800" b="1" smtClean="0">
                          <a:solidFill>
                            <a:srgbClr val="000099"/>
                          </a:solidFill>
                          <a:effectLst/>
                          <a:latin typeface="Times New Roman" pitchFamily="18" charset="0"/>
                          <a:cs typeface="Times New Roman" pitchFamily="18" charset="0"/>
                        </a:rPr>
                        <a:t>châu</a:t>
                      </a:r>
                      <a:r>
                        <a:rPr lang="es-VE" sz="1800" b="1" baseline="0" smtClean="0">
                          <a:solidFill>
                            <a:srgbClr val="000099"/>
                          </a:solidFill>
                          <a:effectLst/>
                          <a:latin typeface="Times New Roman" pitchFamily="18" charset="0"/>
                          <a:cs typeface="Times New Roman" pitchFamily="18" charset="0"/>
                        </a:rPr>
                        <a:t> Phi </a:t>
                      </a:r>
                      <a:r>
                        <a:rPr lang="es-VE" sz="1800" b="1" smtClean="0">
                          <a:solidFill>
                            <a:srgbClr val="000099"/>
                          </a:solidFill>
                          <a:effectLst/>
                          <a:latin typeface="Times New Roman" pitchFamily="18" charset="0"/>
                          <a:cs typeface="Times New Roman" pitchFamily="18" charset="0"/>
                        </a:rPr>
                        <a:t>sau </a:t>
                      </a:r>
                      <a:r>
                        <a:rPr lang="es-VE" sz="1800" b="1">
                          <a:solidFill>
                            <a:srgbClr val="000099"/>
                          </a:solidFill>
                          <a:effectLst/>
                          <a:latin typeface="Times New Roman" pitchFamily="18" charset="0"/>
                          <a:cs typeface="Times New Roman" pitchFamily="18" charset="0"/>
                        </a:rPr>
                        <a:t>chiến tranh thế giới thứ hai</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nSpc>
                          <a:spcPct val="115000"/>
                        </a:lnSpc>
                        <a:spcAft>
                          <a:spcPts val="0"/>
                        </a:spcAft>
                      </a:pPr>
                      <a:r>
                        <a:rPr lang="fr-FR" sz="1800" b="1" smtClean="0">
                          <a:solidFill>
                            <a:srgbClr val="000099"/>
                          </a:solidFill>
                          <a:effectLst/>
                          <a:latin typeface="Times New Roman" pitchFamily="18" charset="0"/>
                          <a:cs typeface="Times New Roman" pitchFamily="18" charset="0"/>
                        </a:rPr>
                        <a:t>Giải </a:t>
                      </a:r>
                      <a:r>
                        <a:rPr lang="fr-FR" sz="1800" b="1">
                          <a:solidFill>
                            <a:srgbClr val="000099"/>
                          </a:solidFill>
                          <a:effectLst/>
                          <a:latin typeface="Times New Roman" pitchFamily="18" charset="0"/>
                          <a:cs typeface="Times New Roman" pitchFamily="18" charset="0"/>
                        </a:rPr>
                        <a:t>thích sự khác nhau về tình hình các nước Mĩ </a:t>
                      </a:r>
                      <a:r>
                        <a:rPr lang="vi-VN" sz="1800" b="1" smtClean="0">
                          <a:solidFill>
                            <a:srgbClr val="000099"/>
                          </a:solidFill>
                          <a:effectLst/>
                          <a:latin typeface="Times New Roman" pitchFamily="18" charset="0"/>
                          <a:cs typeface="Times New Roman" pitchFamily="18" charset="0"/>
                        </a:rPr>
                        <a:t>-l</a:t>
                      </a:r>
                      <a:r>
                        <a:rPr lang="fr-FR" sz="1800" b="1" smtClean="0">
                          <a:solidFill>
                            <a:srgbClr val="000099"/>
                          </a:solidFill>
                          <a:effectLst/>
                          <a:latin typeface="Times New Roman" pitchFamily="18" charset="0"/>
                          <a:cs typeface="Times New Roman" pitchFamily="18" charset="0"/>
                        </a:rPr>
                        <a:t>a-</a:t>
                      </a:r>
                      <a:r>
                        <a:rPr lang="vi-VN" sz="1800" b="1" smtClean="0">
                          <a:solidFill>
                            <a:srgbClr val="000099"/>
                          </a:solidFill>
                          <a:effectLst/>
                          <a:latin typeface="Times New Roman" pitchFamily="18" charset="0"/>
                          <a:cs typeface="Times New Roman" pitchFamily="18" charset="0"/>
                        </a:rPr>
                        <a:t>t</a:t>
                      </a:r>
                      <a:r>
                        <a:rPr lang="fr-FR" sz="1800" b="1" smtClean="0">
                          <a:solidFill>
                            <a:srgbClr val="000099"/>
                          </a:solidFill>
                          <a:effectLst/>
                          <a:latin typeface="Times New Roman" pitchFamily="18" charset="0"/>
                          <a:cs typeface="Times New Roman" pitchFamily="18" charset="0"/>
                        </a:rPr>
                        <a:t>inh </a:t>
                      </a:r>
                      <a:r>
                        <a:rPr lang="fr-FR" sz="1800" b="1">
                          <a:solidFill>
                            <a:srgbClr val="000099"/>
                          </a:solidFill>
                          <a:effectLst/>
                          <a:latin typeface="Times New Roman" pitchFamily="18" charset="0"/>
                          <a:cs typeface="Times New Roman" pitchFamily="18" charset="0"/>
                        </a:rPr>
                        <a:t>với các nước Á, Phi</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gn="ctr">
                        <a:lnSpc>
                          <a:spcPct val="115000"/>
                        </a:lnSpc>
                        <a:spcAft>
                          <a:spcPts val="0"/>
                        </a:spcAft>
                      </a:pPr>
                      <a:r>
                        <a:rPr lang="fr-FR" sz="1800" b="1">
                          <a:solidFill>
                            <a:srgbClr val="000099"/>
                          </a:solidFill>
                          <a:effectLst/>
                          <a:latin typeface="Times New Roman" pitchFamily="18" charset="0"/>
                          <a:cs typeface="Times New Roman" pitchFamily="18" charset="0"/>
                        </a:rPr>
                        <a:t> </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a:txBody>
                    <a:bodyPr/>
                    <a:lstStyle/>
                    <a:p>
                      <a:pPr algn="ctr">
                        <a:lnSpc>
                          <a:spcPct val="115000"/>
                        </a:lnSpc>
                        <a:spcAft>
                          <a:spcPts val="0"/>
                        </a:spcAft>
                      </a:pPr>
                      <a:r>
                        <a:rPr lang="fr-FR" sz="1800" b="1">
                          <a:solidFill>
                            <a:srgbClr val="000099"/>
                          </a:solidFill>
                          <a:effectLst/>
                          <a:latin typeface="Times New Roman" pitchFamily="18" charset="0"/>
                          <a:cs typeface="Times New Roman" pitchFamily="18" charset="0"/>
                        </a:rPr>
                        <a:t> </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r>
              <a:tr h="1120962">
                <a:tc gridSpan="5">
                  <a:txBody>
                    <a:bodyPr/>
                    <a:lstStyle/>
                    <a:p>
                      <a:pPr>
                        <a:lnSpc>
                          <a:spcPct val="115000"/>
                        </a:lnSpc>
                        <a:spcAft>
                          <a:spcPts val="0"/>
                        </a:spcAft>
                      </a:pPr>
                      <a:r>
                        <a:rPr lang="fr-FR" sz="1800" smtClean="0">
                          <a:solidFill>
                            <a:srgbClr val="FF0000"/>
                          </a:solidFill>
                          <a:effectLst/>
                          <a:latin typeface="Times New Roman" pitchFamily="18" charset="0"/>
                          <a:cs typeface="Times New Roman" pitchFamily="18" charset="0"/>
                        </a:rPr>
                        <a:t>Các </a:t>
                      </a:r>
                      <a:r>
                        <a:rPr lang="fr-FR" sz="1800">
                          <a:solidFill>
                            <a:srgbClr val="FF0000"/>
                          </a:solidFill>
                          <a:effectLst/>
                          <a:latin typeface="Times New Roman" pitchFamily="18" charset="0"/>
                          <a:cs typeface="Times New Roman" pitchFamily="18" charset="0"/>
                        </a:rPr>
                        <a:t>năng lực kiểm tra</a:t>
                      </a:r>
                      <a:r>
                        <a:rPr lang="fr-FR" sz="1800" b="1" smtClean="0">
                          <a:solidFill>
                            <a:srgbClr val="FF0000"/>
                          </a:solidFill>
                          <a:effectLst/>
                          <a:latin typeface="Times New Roman" pitchFamily="18" charset="0"/>
                          <a:cs typeface="Times New Roman" pitchFamily="18" charset="0"/>
                        </a:rPr>
                        <a:t>:   </a:t>
                      </a:r>
                      <a:r>
                        <a:rPr lang="en-US" sz="1800" b="1" smtClean="0">
                          <a:solidFill>
                            <a:srgbClr val="000099"/>
                          </a:solidFill>
                          <a:effectLst/>
                          <a:latin typeface="Times New Roman" pitchFamily="18" charset="0"/>
                          <a:cs typeface="Times New Roman" pitchFamily="18" charset="0"/>
                        </a:rPr>
                        <a:t>- </a:t>
                      </a:r>
                      <a:r>
                        <a:rPr lang="en-US" sz="1800" b="1">
                          <a:solidFill>
                            <a:srgbClr val="000099"/>
                          </a:solidFill>
                          <a:effectLst/>
                          <a:latin typeface="Times New Roman" pitchFamily="18" charset="0"/>
                          <a:cs typeface="Times New Roman" pitchFamily="18" charset="0"/>
                        </a:rPr>
                        <a:t>Năng lực tái hiện sự kiện lịch </a:t>
                      </a:r>
                      <a:r>
                        <a:rPr lang="en-US" sz="1800" b="1" smtClean="0">
                          <a:solidFill>
                            <a:srgbClr val="000099"/>
                          </a:solidFill>
                          <a:effectLst/>
                          <a:latin typeface="Times New Roman" pitchFamily="18" charset="0"/>
                          <a:cs typeface="Times New Roman" pitchFamily="18" charset="0"/>
                        </a:rPr>
                        <a:t>sử</a:t>
                      </a:r>
                    </a:p>
                    <a:p>
                      <a:pPr>
                        <a:lnSpc>
                          <a:spcPct val="115000"/>
                        </a:lnSpc>
                        <a:spcAft>
                          <a:spcPts val="0"/>
                        </a:spcAft>
                      </a:pPr>
                      <a:r>
                        <a:rPr lang="en-US" sz="1800" b="1" smtClean="0">
                          <a:solidFill>
                            <a:srgbClr val="000099"/>
                          </a:solidFill>
                          <a:effectLst/>
                          <a:latin typeface="Times New Roman" pitchFamily="18" charset="0"/>
                          <a:cs typeface="Times New Roman" pitchFamily="18" charset="0"/>
                        </a:rPr>
                        <a:t>                                           - Năng lực tư duy, tổng hợp, liên hệ thực tế.</a:t>
                      </a:r>
                      <a:endParaRPr lang="vi-VN" sz="1800" b="1" smtClean="0">
                        <a:solidFill>
                          <a:srgbClr val="000099"/>
                        </a:solidFill>
                        <a:effectLst/>
                        <a:latin typeface="Times New Roman" pitchFamily="18" charset="0"/>
                        <a:cs typeface="Times New Roman" pitchFamily="18" charset="0"/>
                      </a:endParaRPr>
                    </a:p>
                    <a:p>
                      <a:pPr>
                        <a:lnSpc>
                          <a:spcPct val="115000"/>
                        </a:lnSpc>
                        <a:spcAft>
                          <a:spcPts val="0"/>
                        </a:spcAft>
                      </a:pPr>
                      <a:r>
                        <a:rPr lang="en-US" sz="1800" b="1" smtClean="0">
                          <a:solidFill>
                            <a:srgbClr val="000099"/>
                          </a:solidFill>
                          <a:effectLst/>
                          <a:latin typeface="Times New Roman" pitchFamily="18" charset="0"/>
                          <a:cs typeface="Times New Roman" pitchFamily="18" charset="0"/>
                        </a:rPr>
                        <a:t>                                           - Năng lực viết, trình bày khoa học.</a:t>
                      </a:r>
                      <a:endParaRPr lang="vi-VN" sz="1800" b="1">
                        <a:solidFill>
                          <a:srgbClr val="000099"/>
                        </a:solidFill>
                        <a:effectLst/>
                        <a:latin typeface="Times New Roman" pitchFamily="18" charset="0"/>
                        <a:ea typeface="Times New Roman"/>
                        <a:cs typeface="Times New Roman" pitchFamily="18" charset="0"/>
                      </a:endParaRPr>
                    </a:p>
                  </a:txBody>
                  <a:tcPr marL="47055" marR="47055" marT="0" marB="0">
                    <a:solidFill>
                      <a:schemeClr val="bg1"/>
                    </a:solidFill>
                  </a:tcPr>
                </a:tc>
                <a:tc hMerge="1">
                  <a:txBody>
                    <a:bodyPr/>
                    <a:lstStyle/>
                    <a:p>
                      <a:endParaRPr lang="vi-VN"/>
                    </a:p>
                  </a:txBody>
                  <a:tcPr/>
                </a:tc>
                <a:tc hMerge="1">
                  <a:txBody>
                    <a:bodyPr/>
                    <a:lstStyle/>
                    <a:p>
                      <a:endParaRPr lang="vi-VN"/>
                    </a:p>
                  </a:txBody>
                  <a:tcPr/>
                </a:tc>
                <a:tc hMerge="1">
                  <a:txBody>
                    <a:bodyPr/>
                    <a:lstStyle/>
                    <a:p>
                      <a:endParaRPr lang="vi-VN"/>
                    </a:p>
                  </a:txBody>
                  <a:tcPr/>
                </a:tc>
                <a:tc hMerge="1">
                  <a:txBody>
                    <a:bodyPr/>
                    <a:lstStyle/>
                    <a:p>
                      <a:endParaRPr lang="vi-VN"/>
                    </a:p>
                  </a:txBody>
                  <a:tcPr/>
                </a:tc>
              </a:tr>
            </a:tbl>
          </a:graphicData>
        </a:graphic>
      </p:graphicFrame>
    </p:spTree>
    <p:extLst>
      <p:ext uri="{BB962C8B-B14F-4D97-AF65-F5344CB8AC3E}">
        <p14:creationId xmlns:p14="http://schemas.microsoft.com/office/powerpoint/2010/main" val="360355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Rectangle 1"/>
          <p:cNvSpPr/>
          <p:nvPr/>
        </p:nvSpPr>
        <p:spPr>
          <a:xfrm>
            <a:off x="588593" y="344270"/>
            <a:ext cx="8258992" cy="646331"/>
          </a:xfrm>
          <a:prstGeom prst="rect">
            <a:avLst/>
          </a:prstGeom>
          <a:noFill/>
        </p:spPr>
        <p:txBody>
          <a:bodyPr wrap="none" lIns="91440" tIns="45720" rIns="91440" bIns="45720">
            <a:spAutoFit/>
          </a:bodyPr>
          <a:lstStyle/>
          <a:p>
            <a:pPr algn="ctr"/>
            <a:r>
              <a:rPr lang="en-US" sz="3600" b="1" smtClean="0">
                <a:ln w="900" cmpd="sng">
                  <a:solidFill>
                    <a:schemeClr val="accent1">
                      <a:satMod val="190000"/>
                      <a:alpha val="55000"/>
                    </a:schemeClr>
                  </a:solidFill>
                  <a:prstDash val="solid"/>
                </a:ln>
                <a:solidFill>
                  <a:srgbClr val="002060"/>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rPr>
              <a:t>TIẾT 7- </a:t>
            </a:r>
            <a:r>
              <a:rPr lang="en-US" sz="3600" b="1" cap="none" spc="0" smtClean="0">
                <a:ln w="900" cmpd="sng">
                  <a:solidFill>
                    <a:schemeClr val="accent1">
                      <a:satMod val="190000"/>
                      <a:alpha val="55000"/>
                    </a:schemeClr>
                  </a:solidFill>
                  <a:prstDash val="solid"/>
                </a:ln>
                <a:solidFill>
                  <a:srgbClr val="002060"/>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rPr>
              <a:t>BÀI 6: CÁC NƯỚC CHÂU PHI</a:t>
            </a:r>
            <a:endParaRPr lang="en-US" sz="3600" b="1" cap="none" spc="0">
              <a:ln w="900" cmpd="sng">
                <a:solidFill>
                  <a:schemeClr val="accent1">
                    <a:satMod val="190000"/>
                    <a:alpha val="55000"/>
                  </a:schemeClr>
                </a:solidFill>
                <a:prstDash val="solid"/>
              </a:ln>
              <a:solidFill>
                <a:srgbClr val="002060"/>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endParaRPr>
          </a:p>
        </p:txBody>
      </p:sp>
      <p:grpSp>
        <p:nvGrpSpPr>
          <p:cNvPr id="3" name="Group 5"/>
          <p:cNvGrpSpPr>
            <a:grpSpLocks/>
          </p:cNvGrpSpPr>
          <p:nvPr/>
        </p:nvGrpSpPr>
        <p:grpSpPr bwMode="auto">
          <a:xfrm>
            <a:off x="0" y="0"/>
            <a:ext cx="9144000" cy="6934200"/>
            <a:chOff x="0" y="0"/>
            <a:chExt cx="5760" cy="4368"/>
          </a:xfrm>
        </p:grpSpPr>
        <p:pic>
          <p:nvPicPr>
            <p:cNvPr id="4" name="Picture 6" descr="N3"/>
            <p:cNvPicPr>
              <a:picLocks noChangeAspect="1" noChangeArrowheads="1"/>
            </p:cNvPicPr>
            <p:nvPr/>
          </p:nvPicPr>
          <p:blipFill>
            <a:blip r:embed="rId4" cstate="print"/>
            <a:srcRect/>
            <a:stretch>
              <a:fillRect/>
            </a:stretch>
          </p:blipFill>
          <p:spPr bwMode="auto">
            <a:xfrm flipV="1">
              <a:off x="0" y="0"/>
              <a:ext cx="5712" cy="96"/>
            </a:xfrm>
            <a:prstGeom prst="rect">
              <a:avLst/>
            </a:prstGeom>
            <a:noFill/>
          </p:spPr>
        </p:pic>
        <p:pic>
          <p:nvPicPr>
            <p:cNvPr id="5" name="Picture 7" descr="N3"/>
            <p:cNvPicPr>
              <a:picLocks noChangeAspect="1" noChangeArrowheads="1"/>
            </p:cNvPicPr>
            <p:nvPr/>
          </p:nvPicPr>
          <p:blipFill>
            <a:blip r:embed="rId4" cstate="print"/>
            <a:srcRect/>
            <a:stretch>
              <a:fillRect/>
            </a:stretch>
          </p:blipFill>
          <p:spPr bwMode="auto">
            <a:xfrm flipV="1">
              <a:off x="48" y="4272"/>
              <a:ext cx="5712" cy="96"/>
            </a:xfrm>
            <a:prstGeom prst="rect">
              <a:avLst/>
            </a:prstGeom>
            <a:noFill/>
          </p:spPr>
        </p:pic>
        <p:pic>
          <p:nvPicPr>
            <p:cNvPr id="6" name="Picture 8" descr="N3"/>
            <p:cNvPicPr>
              <a:picLocks noChangeAspect="1" noChangeArrowheads="1"/>
            </p:cNvPicPr>
            <p:nvPr/>
          </p:nvPicPr>
          <p:blipFill>
            <a:blip r:embed="rId4" cstate="print"/>
            <a:srcRect/>
            <a:stretch>
              <a:fillRect/>
            </a:stretch>
          </p:blipFill>
          <p:spPr bwMode="auto">
            <a:xfrm rot="16200000" flipV="1">
              <a:off x="-2112" y="2112"/>
              <a:ext cx="4320" cy="96"/>
            </a:xfrm>
            <a:prstGeom prst="rect">
              <a:avLst/>
            </a:prstGeom>
            <a:noFill/>
          </p:spPr>
        </p:pic>
        <p:pic>
          <p:nvPicPr>
            <p:cNvPr id="7" name="Picture 9" descr="N3"/>
            <p:cNvPicPr>
              <a:picLocks noChangeAspect="1" noChangeArrowheads="1"/>
            </p:cNvPicPr>
            <p:nvPr/>
          </p:nvPicPr>
          <p:blipFill>
            <a:blip r:embed="rId4" cstate="print"/>
            <a:srcRect/>
            <a:stretch>
              <a:fillRect/>
            </a:stretch>
          </p:blipFill>
          <p:spPr bwMode="auto">
            <a:xfrm rot="16200000" flipV="1">
              <a:off x="3552" y="2112"/>
              <a:ext cx="4320" cy="96"/>
            </a:xfrm>
            <a:prstGeom prst="rect">
              <a:avLst/>
            </a:prstGeom>
            <a:noFill/>
          </p:spPr>
        </p:pic>
      </p:grpSp>
      <p:pic>
        <p:nvPicPr>
          <p:cNvPr id="8" name="Picture 7"/>
          <p:cNvPicPr>
            <a:picLocks noChangeAspect="1"/>
          </p:cNvPicPr>
          <p:nvPr/>
        </p:nvPicPr>
        <p:blipFill>
          <a:blip r:embed="rId5">
            <a:extLst/>
          </a:blip>
          <a:srcRect/>
          <a:stretch>
            <a:fillRect/>
          </a:stretch>
        </p:blipFill>
        <p:spPr>
          <a:xfrm>
            <a:off x="533400" y="1066800"/>
            <a:ext cx="8153400" cy="5205413"/>
          </a:xfrm>
          <a:prstGeom prst="rect">
            <a:avLst/>
          </a:prstGeom>
          <a:ln/>
        </p:spPr>
      </p:pic>
      <p:grpSp>
        <p:nvGrpSpPr>
          <p:cNvPr id="9" name="Group 8"/>
          <p:cNvGrpSpPr>
            <a:grpSpLocks/>
          </p:cNvGrpSpPr>
          <p:nvPr/>
        </p:nvGrpSpPr>
        <p:grpSpPr>
          <a:xfrm>
            <a:off x="3719732" y="2743200"/>
            <a:ext cx="2057400" cy="2286000"/>
            <a:chOff x="2381" y="1356"/>
            <a:chExt cx="1278" cy="1555"/>
          </a:xfrm>
        </p:grpSpPr>
        <p:sp>
          <p:nvSpPr>
            <p:cNvPr id="10" name="Freeform 9"/>
            <p:cNvSpPr>
              <a:spLocks/>
            </p:cNvSpPr>
            <p:nvPr/>
          </p:nvSpPr>
          <p:spPr>
            <a:xfrm>
              <a:off x="2381" y="1416"/>
              <a:ext cx="1278" cy="1495"/>
            </a:xfrm>
            <a:custGeom>
              <a:avLst/>
              <a:gdLst/>
              <a:ahLst/>
              <a:cxnLst/>
              <a:rect l="0" t="0" r="r" b="b"/>
              <a:pathLst>
                <a:path w="1278" h="1495">
                  <a:moveTo>
                    <a:pt x="895" y="102"/>
                  </a:moveTo>
                  <a:cubicBezTo>
                    <a:pt x="888" y="122"/>
                    <a:pt x="897" y="222"/>
                    <a:pt x="913" y="246"/>
                  </a:cubicBezTo>
                  <a:cubicBezTo>
                    <a:pt x="926" y="266"/>
                    <a:pt x="961" y="255"/>
                    <a:pt x="985" y="258"/>
                  </a:cubicBezTo>
                  <a:cubicBezTo>
                    <a:pt x="987" y="270"/>
                    <a:pt x="986" y="283"/>
                    <a:pt x="991" y="294"/>
                  </a:cubicBezTo>
                  <a:cubicBezTo>
                    <a:pt x="994" y="300"/>
                    <a:pt x="1004" y="301"/>
                    <a:pt x="1009" y="306"/>
                  </a:cubicBezTo>
                  <a:cubicBezTo>
                    <a:pt x="1014" y="311"/>
                    <a:pt x="1018" y="317"/>
                    <a:pt x="1021" y="324"/>
                  </a:cubicBezTo>
                  <a:cubicBezTo>
                    <a:pt x="1050" y="388"/>
                    <a:pt x="1018" y="337"/>
                    <a:pt x="1045" y="378"/>
                  </a:cubicBezTo>
                  <a:cubicBezTo>
                    <a:pt x="1054" y="415"/>
                    <a:pt x="1074" y="447"/>
                    <a:pt x="1105" y="468"/>
                  </a:cubicBezTo>
                  <a:cubicBezTo>
                    <a:pt x="1144" y="527"/>
                    <a:pt x="1118" y="514"/>
                    <a:pt x="1213" y="522"/>
                  </a:cubicBezTo>
                  <a:cubicBezTo>
                    <a:pt x="1225" y="520"/>
                    <a:pt x="1238" y="522"/>
                    <a:pt x="1249" y="516"/>
                  </a:cubicBezTo>
                  <a:cubicBezTo>
                    <a:pt x="1278" y="499"/>
                    <a:pt x="1228" y="489"/>
                    <a:pt x="1273" y="504"/>
                  </a:cubicBezTo>
                  <a:cubicBezTo>
                    <a:pt x="1268" y="563"/>
                    <a:pt x="1273" y="598"/>
                    <a:pt x="1225" y="630"/>
                  </a:cubicBezTo>
                  <a:cubicBezTo>
                    <a:pt x="1211" y="673"/>
                    <a:pt x="1231" y="621"/>
                    <a:pt x="1201" y="666"/>
                  </a:cubicBezTo>
                  <a:cubicBezTo>
                    <a:pt x="1181" y="696"/>
                    <a:pt x="1194" y="692"/>
                    <a:pt x="1153" y="702"/>
                  </a:cubicBezTo>
                  <a:cubicBezTo>
                    <a:pt x="1116" y="739"/>
                    <a:pt x="1104" y="760"/>
                    <a:pt x="1087" y="810"/>
                  </a:cubicBezTo>
                  <a:cubicBezTo>
                    <a:pt x="1082" y="826"/>
                    <a:pt x="1075" y="858"/>
                    <a:pt x="1075" y="858"/>
                  </a:cubicBezTo>
                  <a:cubicBezTo>
                    <a:pt x="1067" y="1173"/>
                    <a:pt x="1142" y="1068"/>
                    <a:pt x="1015" y="1110"/>
                  </a:cubicBezTo>
                  <a:cubicBezTo>
                    <a:pt x="991" y="1134"/>
                    <a:pt x="999" y="1142"/>
                    <a:pt x="985" y="1170"/>
                  </a:cubicBezTo>
                  <a:cubicBezTo>
                    <a:pt x="979" y="1183"/>
                    <a:pt x="961" y="1206"/>
                    <a:pt x="961" y="1206"/>
                  </a:cubicBezTo>
                  <a:cubicBezTo>
                    <a:pt x="955" y="1272"/>
                    <a:pt x="970" y="1279"/>
                    <a:pt x="919" y="1296"/>
                  </a:cubicBezTo>
                  <a:cubicBezTo>
                    <a:pt x="902" y="1322"/>
                    <a:pt x="905" y="1356"/>
                    <a:pt x="889" y="1380"/>
                  </a:cubicBezTo>
                  <a:cubicBezTo>
                    <a:pt x="870" y="1409"/>
                    <a:pt x="851" y="1416"/>
                    <a:pt x="823" y="1434"/>
                  </a:cubicBezTo>
                  <a:cubicBezTo>
                    <a:pt x="804" y="1463"/>
                    <a:pt x="782" y="1473"/>
                    <a:pt x="751" y="1482"/>
                  </a:cubicBezTo>
                  <a:cubicBezTo>
                    <a:pt x="739" y="1486"/>
                    <a:pt x="715" y="1494"/>
                    <a:pt x="715" y="1494"/>
                  </a:cubicBezTo>
                  <a:cubicBezTo>
                    <a:pt x="689" y="1492"/>
                    <a:pt x="662" y="1495"/>
                    <a:pt x="637" y="1488"/>
                  </a:cubicBezTo>
                  <a:cubicBezTo>
                    <a:pt x="631" y="1486"/>
                    <a:pt x="632" y="1476"/>
                    <a:pt x="631" y="1470"/>
                  </a:cubicBezTo>
                  <a:cubicBezTo>
                    <a:pt x="628" y="1438"/>
                    <a:pt x="629" y="1406"/>
                    <a:pt x="625" y="1374"/>
                  </a:cubicBezTo>
                  <a:cubicBezTo>
                    <a:pt x="620" y="1338"/>
                    <a:pt x="594" y="1317"/>
                    <a:pt x="583" y="1284"/>
                  </a:cubicBezTo>
                  <a:cubicBezTo>
                    <a:pt x="581" y="1258"/>
                    <a:pt x="584" y="1231"/>
                    <a:pt x="577" y="1206"/>
                  </a:cubicBezTo>
                  <a:cubicBezTo>
                    <a:pt x="569" y="1174"/>
                    <a:pt x="534" y="1149"/>
                    <a:pt x="523" y="1116"/>
                  </a:cubicBezTo>
                  <a:cubicBezTo>
                    <a:pt x="525" y="1086"/>
                    <a:pt x="522" y="1055"/>
                    <a:pt x="529" y="1026"/>
                  </a:cubicBezTo>
                  <a:cubicBezTo>
                    <a:pt x="531" y="1019"/>
                    <a:pt x="543" y="1020"/>
                    <a:pt x="547" y="1014"/>
                  </a:cubicBezTo>
                  <a:cubicBezTo>
                    <a:pt x="552" y="1005"/>
                    <a:pt x="551" y="994"/>
                    <a:pt x="553" y="984"/>
                  </a:cubicBezTo>
                  <a:cubicBezTo>
                    <a:pt x="549" y="899"/>
                    <a:pt x="559" y="840"/>
                    <a:pt x="487" y="792"/>
                  </a:cubicBezTo>
                  <a:cubicBezTo>
                    <a:pt x="492" y="741"/>
                    <a:pt x="501" y="723"/>
                    <a:pt x="475" y="684"/>
                  </a:cubicBezTo>
                  <a:cubicBezTo>
                    <a:pt x="487" y="647"/>
                    <a:pt x="458" y="653"/>
                    <a:pt x="427" y="648"/>
                  </a:cubicBezTo>
                  <a:cubicBezTo>
                    <a:pt x="373" y="621"/>
                    <a:pt x="396" y="630"/>
                    <a:pt x="361" y="618"/>
                  </a:cubicBezTo>
                  <a:cubicBezTo>
                    <a:pt x="310" y="635"/>
                    <a:pt x="256" y="619"/>
                    <a:pt x="205" y="636"/>
                  </a:cubicBezTo>
                  <a:cubicBezTo>
                    <a:pt x="179" y="634"/>
                    <a:pt x="152" y="637"/>
                    <a:pt x="127" y="630"/>
                  </a:cubicBezTo>
                  <a:cubicBezTo>
                    <a:pt x="120" y="628"/>
                    <a:pt x="121" y="617"/>
                    <a:pt x="115" y="612"/>
                  </a:cubicBezTo>
                  <a:cubicBezTo>
                    <a:pt x="110" y="608"/>
                    <a:pt x="103" y="608"/>
                    <a:pt x="97" y="606"/>
                  </a:cubicBezTo>
                  <a:cubicBezTo>
                    <a:pt x="83" y="565"/>
                    <a:pt x="102" y="609"/>
                    <a:pt x="73" y="576"/>
                  </a:cubicBezTo>
                  <a:cubicBezTo>
                    <a:pt x="51" y="550"/>
                    <a:pt x="48" y="527"/>
                    <a:pt x="25" y="504"/>
                  </a:cubicBezTo>
                  <a:cubicBezTo>
                    <a:pt x="11" y="461"/>
                    <a:pt x="20" y="479"/>
                    <a:pt x="1" y="450"/>
                  </a:cubicBezTo>
                  <a:cubicBezTo>
                    <a:pt x="3" y="388"/>
                    <a:pt x="0" y="326"/>
                    <a:pt x="7" y="264"/>
                  </a:cubicBezTo>
                  <a:cubicBezTo>
                    <a:pt x="8" y="257"/>
                    <a:pt x="20" y="258"/>
                    <a:pt x="25" y="252"/>
                  </a:cubicBezTo>
                  <a:cubicBezTo>
                    <a:pt x="43" y="229"/>
                    <a:pt x="48" y="202"/>
                    <a:pt x="79" y="192"/>
                  </a:cubicBezTo>
                  <a:cubicBezTo>
                    <a:pt x="103" y="157"/>
                    <a:pt x="114" y="141"/>
                    <a:pt x="127" y="102"/>
                  </a:cubicBezTo>
                  <a:cubicBezTo>
                    <a:pt x="129" y="96"/>
                    <a:pt x="139" y="98"/>
                    <a:pt x="145" y="96"/>
                  </a:cubicBezTo>
                  <a:cubicBezTo>
                    <a:pt x="150" y="93"/>
                    <a:pt x="218" y="56"/>
                    <a:pt x="169" y="72"/>
                  </a:cubicBezTo>
                  <a:cubicBezTo>
                    <a:pt x="152" y="97"/>
                    <a:pt x="149" y="117"/>
                    <a:pt x="127" y="84"/>
                  </a:cubicBezTo>
                  <a:cubicBezTo>
                    <a:pt x="133" y="80"/>
                    <a:pt x="140" y="77"/>
                    <a:pt x="145" y="72"/>
                  </a:cubicBezTo>
                  <a:cubicBezTo>
                    <a:pt x="150" y="67"/>
                    <a:pt x="151" y="58"/>
                    <a:pt x="157" y="54"/>
                  </a:cubicBezTo>
                  <a:cubicBezTo>
                    <a:pt x="168" y="47"/>
                    <a:pt x="181" y="46"/>
                    <a:pt x="193" y="42"/>
                  </a:cubicBezTo>
                  <a:cubicBezTo>
                    <a:pt x="199" y="40"/>
                    <a:pt x="211" y="36"/>
                    <a:pt x="211" y="36"/>
                  </a:cubicBezTo>
                  <a:cubicBezTo>
                    <a:pt x="219" y="12"/>
                    <a:pt x="217" y="24"/>
                    <a:pt x="217" y="0"/>
                  </a:cubicBezTo>
                </a:path>
              </a:pathLst>
            </a:custGeom>
            <a:noFill/>
            <a:ln w="28575" cmpd="sng">
              <a:solidFill>
                <a:srgbClr val="0000FF"/>
              </a:solidFill>
            </a:ln>
          </p:spPr>
          <p:txBody>
            <a:bodyPr wrap="none" rtlCol="0" anchor="ctr"/>
            <a:lstStyle/>
            <a:p>
              <a:pPr algn="ctr"/>
              <a:endParaRPr lang="zh-CN" altLang="en-US"/>
            </a:p>
          </p:txBody>
        </p:sp>
        <p:sp>
          <p:nvSpPr>
            <p:cNvPr id="11" name="Freeform 10"/>
            <p:cNvSpPr>
              <a:spLocks/>
            </p:cNvSpPr>
            <p:nvPr/>
          </p:nvSpPr>
          <p:spPr>
            <a:xfrm>
              <a:off x="2598" y="1356"/>
              <a:ext cx="669" cy="198"/>
            </a:xfrm>
            <a:custGeom>
              <a:avLst/>
              <a:gdLst/>
              <a:ahLst/>
              <a:cxnLst/>
              <a:rect l="0" t="0" r="r" b="b"/>
              <a:pathLst>
                <a:path w="669" h="198">
                  <a:moveTo>
                    <a:pt x="0" y="60"/>
                  </a:moveTo>
                  <a:cubicBezTo>
                    <a:pt x="72" y="53"/>
                    <a:pt x="131" y="26"/>
                    <a:pt x="204" y="18"/>
                  </a:cubicBezTo>
                  <a:cubicBezTo>
                    <a:pt x="240" y="21"/>
                    <a:pt x="286" y="41"/>
                    <a:pt x="300" y="0"/>
                  </a:cubicBezTo>
                  <a:cubicBezTo>
                    <a:pt x="296" y="36"/>
                    <a:pt x="286" y="68"/>
                    <a:pt x="294" y="102"/>
                  </a:cubicBezTo>
                  <a:cubicBezTo>
                    <a:pt x="347" y="84"/>
                    <a:pt x="401" y="140"/>
                    <a:pt x="450" y="156"/>
                  </a:cubicBezTo>
                  <a:cubicBezTo>
                    <a:pt x="461" y="99"/>
                    <a:pt x="485" y="122"/>
                    <a:pt x="546" y="126"/>
                  </a:cubicBezTo>
                  <a:cubicBezTo>
                    <a:pt x="584" y="128"/>
                    <a:pt x="622" y="130"/>
                    <a:pt x="660" y="132"/>
                  </a:cubicBezTo>
                  <a:cubicBezTo>
                    <a:pt x="669" y="170"/>
                    <a:pt x="666" y="148"/>
                    <a:pt x="666" y="198"/>
                  </a:cubicBezTo>
                </a:path>
              </a:pathLst>
            </a:custGeom>
            <a:noFill/>
            <a:ln w="28575" cmpd="sng">
              <a:solidFill>
                <a:srgbClr val="0000FF"/>
              </a:solidFill>
            </a:ln>
          </p:spPr>
          <p:txBody>
            <a:bodyPr wrap="none" rtlCol="0" anchor="ctr"/>
            <a:lstStyle/>
            <a:p>
              <a:pPr algn="ctr"/>
              <a:endParaRPr lang="zh-CN" altLang="en-US"/>
            </a:p>
          </p:txBody>
        </p:sp>
      </p:grpSp>
      <p:grpSp>
        <p:nvGrpSpPr>
          <p:cNvPr id="12" name="Group 11"/>
          <p:cNvGrpSpPr>
            <a:grpSpLocks/>
          </p:cNvGrpSpPr>
          <p:nvPr/>
        </p:nvGrpSpPr>
        <p:grpSpPr bwMode="auto">
          <a:xfrm>
            <a:off x="1312714" y="3261738"/>
            <a:ext cx="2106612" cy="2955925"/>
            <a:chOff x="528" y="1139"/>
            <a:chExt cx="1387" cy="2321"/>
          </a:xfrm>
        </p:grpSpPr>
        <p:grpSp>
          <p:nvGrpSpPr>
            <p:cNvPr id="13" name="Group 12"/>
            <p:cNvGrpSpPr>
              <a:grpSpLocks/>
            </p:cNvGrpSpPr>
            <p:nvPr/>
          </p:nvGrpSpPr>
          <p:grpSpPr bwMode="auto">
            <a:xfrm>
              <a:off x="556" y="1302"/>
              <a:ext cx="1359" cy="2158"/>
              <a:chOff x="642" y="1572"/>
              <a:chExt cx="1359" cy="2158"/>
            </a:xfrm>
          </p:grpSpPr>
          <p:sp>
            <p:nvSpPr>
              <p:cNvPr id="23" name="Freeform 22"/>
              <p:cNvSpPr>
                <a:spLocks/>
              </p:cNvSpPr>
              <p:nvPr/>
            </p:nvSpPr>
            <p:spPr bwMode="ltGray">
              <a:xfrm>
                <a:off x="642" y="1572"/>
                <a:ext cx="1359" cy="2158"/>
              </a:xfrm>
              <a:custGeom>
                <a:avLst/>
                <a:gdLst>
                  <a:gd name="T0" fmla="*/ 0 w 1359"/>
                  <a:gd name="T1" fmla="*/ 207 h 2158"/>
                  <a:gd name="T2" fmla="*/ 1 w 1359"/>
                  <a:gd name="T3" fmla="*/ 1987 h 2158"/>
                  <a:gd name="T4" fmla="*/ 309 w 1359"/>
                  <a:gd name="T5" fmla="*/ 2154 h 2158"/>
                  <a:gd name="T6" fmla="*/ 681 w 1359"/>
                  <a:gd name="T7" fmla="*/ 2040 h 2158"/>
                  <a:gd name="T8" fmla="*/ 999 w 1359"/>
                  <a:gd name="T9" fmla="*/ 1902 h 2158"/>
                  <a:gd name="T10" fmla="*/ 1359 w 1359"/>
                  <a:gd name="T11" fmla="*/ 2017 h 2158"/>
                  <a:gd name="T12" fmla="*/ 1359 w 1359"/>
                  <a:gd name="T13" fmla="*/ 180 h 2158"/>
                  <a:gd name="T14" fmla="*/ 1025 w 1359"/>
                  <a:gd name="T15" fmla="*/ 21 h 2158"/>
                  <a:gd name="T16" fmla="*/ 366 w 1359"/>
                  <a:gd name="T17" fmla="*/ 378 h 2158"/>
                  <a:gd name="T18" fmla="*/ 0 w 1359"/>
                  <a:gd name="T19" fmla="*/ 207 h 2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9"/>
                  <a:gd name="T31" fmla="*/ 0 h 2158"/>
                  <a:gd name="T32" fmla="*/ 1359 w 1359"/>
                  <a:gd name="T33" fmla="*/ 2158 h 21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solidFill>
                <a:srgbClr val="FF66FF"/>
              </a:solidFill>
              <a:ln w="9525">
                <a:miter lim="800000"/>
                <a:headEnd/>
                <a:tailEnd/>
              </a:ln>
              <a:scene3d>
                <a:camera prst="legacyPerspectiveTop"/>
                <a:lightRig rig="legacyNormal2" dir="t"/>
              </a:scene3d>
              <a:sp3d extrusionH="887400" prstMaterial="legacyMatte">
                <a:bevelT w="13500" h="13500" prst="angle"/>
                <a:bevelB w="13500" h="13500" prst="angle"/>
                <a:extrusionClr>
                  <a:srgbClr val="FF66FF"/>
                </a:extrusionClr>
              </a:sp3d>
            </p:spPr>
            <p:txBody>
              <a:bodyPr>
                <a:flatTx/>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endParaRPr lang="vi-VN"/>
              </a:p>
            </p:txBody>
          </p:sp>
          <p:sp>
            <p:nvSpPr>
              <p:cNvPr id="24" name="Freeform 23"/>
              <p:cNvSpPr>
                <a:spLocks/>
              </p:cNvSpPr>
              <p:nvPr/>
            </p:nvSpPr>
            <p:spPr bwMode="ltGray">
              <a:xfrm>
                <a:off x="650" y="1576"/>
                <a:ext cx="1348" cy="377"/>
              </a:xfrm>
              <a:custGeom>
                <a:avLst/>
                <a:gdLst>
                  <a:gd name="T0" fmla="*/ 0 w 1348"/>
                  <a:gd name="T1" fmla="*/ 273 h 341"/>
                  <a:gd name="T2" fmla="*/ 309 w 1348"/>
                  <a:gd name="T3" fmla="*/ 509 h 341"/>
                  <a:gd name="T4" fmla="*/ 670 w 1348"/>
                  <a:gd name="T5" fmla="*/ 336 h 341"/>
                  <a:gd name="T6" fmla="*/ 1042 w 1348"/>
                  <a:gd name="T7" fmla="*/ 13 h 341"/>
                  <a:gd name="T8" fmla="*/ 1348 w 1348"/>
                  <a:gd name="T9" fmla="*/ 245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endParaRPr lang="vi-VN"/>
              </a:p>
            </p:txBody>
          </p:sp>
          <p:sp>
            <p:nvSpPr>
              <p:cNvPr id="25" name="Freeform 24"/>
              <p:cNvSpPr>
                <a:spLocks/>
              </p:cNvSpPr>
              <p:nvPr/>
            </p:nvSpPr>
            <p:spPr bwMode="lt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endParaRPr lang="vi-VN"/>
              </a:p>
            </p:txBody>
          </p:sp>
        </p:grpSp>
        <p:sp>
          <p:nvSpPr>
            <p:cNvPr id="14" name="Text Box 24"/>
            <p:cNvSpPr txBox="1">
              <a:spLocks noChangeArrowheads="1"/>
            </p:cNvSpPr>
            <p:nvPr/>
          </p:nvSpPr>
          <p:spPr bwMode="gray">
            <a:xfrm>
              <a:off x="528" y="1824"/>
              <a:ext cx="1344" cy="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lgn="ctr">
                <a:lnSpc>
                  <a:spcPct val="80000"/>
                </a:lnSpc>
                <a:spcBef>
                  <a:spcPct val="50000"/>
                </a:spcBef>
              </a:pPr>
              <a:r>
                <a:rPr lang="en-US" sz="2400" b="1">
                  <a:solidFill>
                    <a:srgbClr val="FFFF99"/>
                  </a:solidFill>
                  <a:latin typeface="Times New Roman" pitchFamily="18" charset="0"/>
                  <a:cs typeface="Times New Roman" pitchFamily="18" charset="0"/>
                </a:rPr>
                <a:t>TÌNH HÌNH CHUNG</a:t>
              </a:r>
              <a:endParaRPr lang="en-US" sz="2500" b="1">
                <a:solidFill>
                  <a:srgbClr val="FFFF99"/>
                </a:solidFill>
                <a:latin typeface="Times New Roman" pitchFamily="18" charset="0"/>
              </a:endParaRPr>
            </a:p>
          </p:txBody>
        </p:sp>
        <p:grpSp>
          <p:nvGrpSpPr>
            <p:cNvPr id="15" name="Group 14"/>
            <p:cNvGrpSpPr>
              <a:grpSpLocks/>
            </p:cNvGrpSpPr>
            <p:nvPr/>
          </p:nvGrpSpPr>
          <p:grpSpPr bwMode="auto">
            <a:xfrm>
              <a:off x="678" y="1139"/>
              <a:ext cx="454" cy="518"/>
              <a:chOff x="191" y="1917"/>
              <a:chExt cx="1043" cy="1102"/>
            </a:xfrm>
          </p:grpSpPr>
          <p:grpSp>
            <p:nvGrpSpPr>
              <p:cNvPr id="18" name="Group 17"/>
              <p:cNvGrpSpPr>
                <a:grpSpLocks/>
              </p:cNvGrpSpPr>
              <p:nvPr/>
            </p:nvGrpSpPr>
            <p:grpSpPr bwMode="auto">
              <a:xfrm>
                <a:off x="191" y="1917"/>
                <a:ext cx="1043" cy="1102"/>
                <a:chOff x="191" y="1917"/>
                <a:chExt cx="1043" cy="1102"/>
              </a:xfrm>
            </p:grpSpPr>
            <p:pic>
              <p:nvPicPr>
                <p:cNvPr id="20" name="Picture 19" descr="light_shadow"/>
                <p:cNvPicPr>
                  <a:picLocks noChangeAspect="1" noChangeArrowheads="1"/>
                </p:cNvPicPr>
                <p:nvPr/>
              </p:nvPicPr>
              <p:blipFill>
                <a:blip r:embed="rId6">
                  <a:lum bright="-78000" contrast="-78000"/>
                  <a:extLst>
                    <a:ext uri="{28A0092B-C50C-407E-A947-70E740481C1C}">
                      <a14:useLocalDpi xmlns:a14="http://schemas.microsoft.com/office/drawing/2010/main" val="0"/>
                    </a:ext>
                  </a:extLst>
                </a:blip>
                <a:srcRect/>
                <a:stretch>
                  <a:fillRect/>
                </a:stretch>
              </p:blipFill>
              <p:spPr bwMode="gray">
                <a:xfrm>
                  <a:off x="291" y="2781"/>
                  <a:ext cx="858"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circuler_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gray">
                <a:xfrm>
                  <a:off x="192" y="1917"/>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21"/>
                <p:cNvSpPr>
                  <a:spLocks noChangeArrowheads="1"/>
                </p:cNvSpPr>
                <p:nvPr/>
              </p:nvSpPr>
              <p:spPr bwMode="gray">
                <a:xfrm>
                  <a:off x="191" y="1917"/>
                  <a:ext cx="1036" cy="1021"/>
                </a:xfrm>
                <a:prstGeom prst="ellipse">
                  <a:avLst/>
                </a:prstGeom>
                <a:gradFill rotWithShape="1">
                  <a:gsLst>
                    <a:gs pos="0">
                      <a:schemeClr val="accent1">
                        <a:gamma/>
                        <a:shade val="46275"/>
                        <a:invGamma/>
                        <a:alpha val="89999"/>
                      </a:schemeClr>
                    </a:gs>
                    <a:gs pos="50000">
                      <a:schemeClr val="accent1">
                        <a:alpha val="55000"/>
                      </a:schemeClr>
                    </a:gs>
                    <a:gs pos="100000">
                      <a:schemeClr val="accent1">
                        <a:gamma/>
                        <a:shade val="46275"/>
                        <a:invGamma/>
                        <a:alpha val="89999"/>
                      </a:schemeClr>
                    </a:gs>
                  </a:gsLst>
                  <a:lin ang="5400000" scaled="1"/>
                </a:gradFill>
                <a:ln w="9525" algn="ctr">
                  <a:noFill/>
                  <a:round/>
                  <a:headEnd/>
                  <a:tailEnd/>
                </a:ln>
                <a:effectLst/>
              </p:spPr>
              <p:txBody>
                <a:bodyPr wrap="none" anchor="ct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defRPr/>
                  </a:pPr>
                  <a:endParaRPr lang="en-US"/>
                </a:p>
              </p:txBody>
            </p:sp>
          </p:grpSp>
          <p:pic>
            <p:nvPicPr>
              <p:cNvPr id="19" name="Picture 18" descr="Picture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gray">
              <a:xfrm>
                <a:off x="296" y="1927"/>
                <a:ext cx="82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WordArt 31"/>
            <p:cNvSpPr>
              <a:spLocks noChangeArrowheads="1" noChangeShapeType="1" noTextEdit="1"/>
            </p:cNvSpPr>
            <p:nvPr/>
          </p:nvSpPr>
          <p:spPr bwMode="gray">
            <a:xfrm>
              <a:off x="737" y="1257"/>
              <a:ext cx="328" cy="26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numCol="1" fromWordArt="1">
              <a:prstTxWarp prst="textPlain">
                <a:avLst>
                  <a:gd name="adj" fmla="val 50000"/>
                </a:avLst>
              </a:prstTxWarp>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lgn="ctr"/>
              <a:r>
                <a:rPr lang="vi-VN" sz="3600" i="1" kern="10">
                  <a:solidFill>
                    <a:srgbClr val="FF0000"/>
                  </a:solidFill>
                </a:rPr>
                <a:t>01</a:t>
              </a:r>
            </a:p>
          </p:txBody>
        </p:sp>
        <p:sp>
          <p:nvSpPr>
            <p:cNvPr id="17" name="Line 32"/>
            <p:cNvSpPr>
              <a:spLocks noChangeShapeType="1"/>
            </p:cNvSpPr>
            <p:nvPr/>
          </p:nvSpPr>
          <p:spPr bwMode="gray">
            <a:xfrm>
              <a:off x="629" y="2167"/>
              <a:ext cx="1205" cy="0"/>
            </a:xfrm>
            <a:prstGeom prst="line">
              <a:avLst/>
            </a:prstGeom>
            <a:noFill/>
            <a:ln w="12700" cap="rnd">
              <a:solidFill>
                <a:srgbClr val="FFFFFF">
                  <a:alpha val="50000"/>
                </a:srgbClr>
              </a:solidFill>
              <a:prstDash val="sysDot"/>
              <a:round/>
              <a:headEnd/>
              <a:tailEnd/>
            </a:ln>
            <a:effectLst>
              <a:outerShdw dist="28398" dir="20006097" algn="ctr" rotWithShape="0">
                <a:srgbClr val="000000">
                  <a:alpha val="50000"/>
                </a:srgbClr>
              </a:outerShdw>
            </a:effectLst>
          </p:spPr>
          <p:txBody>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defRPr/>
              </a:pPr>
              <a:endParaRPr lang="en-US"/>
            </a:p>
          </p:txBody>
        </p:sp>
      </p:grpSp>
      <p:grpSp>
        <p:nvGrpSpPr>
          <p:cNvPr id="26" name="Group 25"/>
          <p:cNvGrpSpPr>
            <a:grpSpLocks/>
          </p:cNvGrpSpPr>
          <p:nvPr/>
        </p:nvGrpSpPr>
        <p:grpSpPr bwMode="auto">
          <a:xfrm>
            <a:off x="6173002" y="3327503"/>
            <a:ext cx="2190753" cy="2901400"/>
            <a:chOff x="2241" y="1152"/>
            <a:chExt cx="1380" cy="2235"/>
          </a:xfrm>
          <a:solidFill>
            <a:srgbClr val="000099"/>
          </a:solidFill>
        </p:grpSpPr>
        <p:pic>
          <p:nvPicPr>
            <p:cNvPr id="27" name="Picture 26" descr="Picture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gray">
            <a:xfrm>
              <a:off x="2383" y="1253"/>
              <a:ext cx="359" cy="1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28" name="Line 51"/>
            <p:cNvSpPr>
              <a:spLocks noChangeShapeType="1"/>
            </p:cNvSpPr>
            <p:nvPr/>
          </p:nvSpPr>
          <p:spPr bwMode="gray">
            <a:xfrm>
              <a:off x="2288" y="2147"/>
              <a:ext cx="1207" cy="0"/>
            </a:xfrm>
            <a:prstGeom prst="line">
              <a:avLst/>
            </a:prstGeom>
            <a:grpFill/>
            <a:ln w="12700" cap="rnd">
              <a:noFill/>
              <a:prstDash val="sysDot"/>
              <a:round/>
              <a:headEnd/>
              <a:tailEnd/>
            </a:ln>
            <a:effectLst>
              <a:outerShdw dist="28398" dir="20006097" algn="ctr" rotWithShape="0">
                <a:srgbClr val="000000">
                  <a:alpha val="50000"/>
                </a:srgbClr>
              </a:outerShdw>
            </a:effectLst>
          </p:spPr>
          <p:txBody>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defRPr/>
              </a:pPr>
              <a:endParaRPr lang="en-US"/>
            </a:p>
          </p:txBody>
        </p:sp>
        <p:grpSp>
          <p:nvGrpSpPr>
            <p:cNvPr id="29" name="Group 28"/>
            <p:cNvGrpSpPr>
              <a:grpSpLocks/>
            </p:cNvGrpSpPr>
            <p:nvPr/>
          </p:nvGrpSpPr>
          <p:grpSpPr bwMode="auto">
            <a:xfrm>
              <a:off x="2241" y="1152"/>
              <a:ext cx="1380" cy="2235"/>
              <a:chOff x="2241" y="1152"/>
              <a:chExt cx="1380" cy="2235"/>
            </a:xfrm>
            <a:grpFill/>
          </p:grpSpPr>
          <p:grpSp>
            <p:nvGrpSpPr>
              <p:cNvPr id="30" name="Group 29"/>
              <p:cNvGrpSpPr>
                <a:grpSpLocks/>
              </p:cNvGrpSpPr>
              <p:nvPr/>
            </p:nvGrpSpPr>
            <p:grpSpPr bwMode="auto">
              <a:xfrm>
                <a:off x="2241" y="1229"/>
                <a:ext cx="1380" cy="2158"/>
                <a:chOff x="650" y="1530"/>
                <a:chExt cx="1380" cy="2158"/>
              </a:xfrm>
              <a:grpFill/>
            </p:grpSpPr>
            <p:sp>
              <p:nvSpPr>
                <p:cNvPr id="37" name="Freeform 36"/>
                <p:cNvSpPr>
                  <a:spLocks/>
                </p:cNvSpPr>
                <p:nvPr/>
              </p:nvSpPr>
              <p:spPr bwMode="ltGray">
                <a:xfrm>
                  <a:off x="671" y="1530"/>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pFill/>
                <a:ln w="9525">
                  <a:noFill/>
                  <a:round/>
                  <a:headEnd/>
                  <a:tailEnd/>
                </a:ln>
                <a:effectLst/>
                <a:scene3d>
                  <a:camera prst="legacyPerspectiveTop"/>
                  <a:lightRig rig="legacyNormal2" dir="t"/>
                </a:scene3d>
                <a:sp3d extrusionH="887400" prstMaterial="legacyMatte">
                  <a:bevelT w="13500" h="13500" prst="angle"/>
                  <a:bevelB w="13500" h="13500" prst="angle"/>
                  <a:extrusionClr>
                    <a:schemeClr val="accent2"/>
                  </a:extrusionClr>
                </a:sp3d>
              </p:spPr>
              <p:txBody>
                <a:bodyPr>
                  <a:flatTx/>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defRPr/>
                  </a:pPr>
                  <a:endParaRPr lang="en-US"/>
                </a:p>
              </p:txBody>
            </p:sp>
            <p:sp>
              <p:nvSpPr>
                <p:cNvPr id="38" name="Freeform 37"/>
                <p:cNvSpPr>
                  <a:spLocks/>
                </p:cNvSpPr>
                <p:nvPr/>
              </p:nvSpPr>
              <p:spPr bwMode="ltGray">
                <a:xfrm>
                  <a:off x="650" y="1576"/>
                  <a:ext cx="1348" cy="377"/>
                </a:xfrm>
                <a:custGeom>
                  <a:avLst/>
                  <a:gdLst>
                    <a:gd name="T0" fmla="*/ 0 w 1348"/>
                    <a:gd name="T1" fmla="*/ 273 h 341"/>
                    <a:gd name="T2" fmla="*/ 309 w 1348"/>
                    <a:gd name="T3" fmla="*/ 509 h 341"/>
                    <a:gd name="T4" fmla="*/ 670 w 1348"/>
                    <a:gd name="T5" fmla="*/ 336 h 341"/>
                    <a:gd name="T6" fmla="*/ 1042 w 1348"/>
                    <a:gd name="T7" fmla="*/ 13 h 341"/>
                    <a:gd name="T8" fmla="*/ 1348 w 1348"/>
                    <a:gd name="T9" fmla="*/ 245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endParaRPr lang="vi-VN"/>
                </a:p>
              </p:txBody>
            </p:sp>
          </p:grpSp>
          <p:grpSp>
            <p:nvGrpSpPr>
              <p:cNvPr id="31" name="Group 30"/>
              <p:cNvGrpSpPr>
                <a:grpSpLocks/>
              </p:cNvGrpSpPr>
              <p:nvPr/>
            </p:nvGrpSpPr>
            <p:grpSpPr bwMode="auto">
              <a:xfrm>
                <a:off x="2352" y="1152"/>
                <a:ext cx="463" cy="518"/>
                <a:chOff x="2608" y="1076"/>
                <a:chExt cx="463" cy="518"/>
              </a:xfrm>
              <a:grpFill/>
            </p:grpSpPr>
            <p:pic>
              <p:nvPicPr>
                <p:cNvPr id="34" name="Picture 33" descr="light_shadow"/>
                <p:cNvPicPr>
                  <a:picLocks noChangeAspect="1" noChangeArrowheads="1"/>
                </p:cNvPicPr>
                <p:nvPr/>
              </p:nvPicPr>
              <p:blipFill>
                <a:blip r:embed="rId9">
                  <a:lum bright="-78000" contrast="-78000"/>
                  <a:extLst>
                    <a:ext uri="{28A0092B-C50C-407E-A947-70E740481C1C}">
                      <a14:useLocalDpi xmlns:a14="http://schemas.microsoft.com/office/drawing/2010/main" val="0"/>
                    </a:ext>
                  </a:extLst>
                </a:blip>
                <a:srcRect/>
                <a:stretch>
                  <a:fillRect/>
                </a:stretch>
              </p:blipFill>
              <p:spPr bwMode="gray">
                <a:xfrm>
                  <a:off x="2652" y="1482"/>
                  <a:ext cx="384" cy="1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36" name="Oval 35"/>
                <p:cNvSpPr>
                  <a:spLocks noChangeArrowheads="1"/>
                </p:cNvSpPr>
                <p:nvPr/>
              </p:nvSpPr>
              <p:spPr bwMode="gray">
                <a:xfrm>
                  <a:off x="2608" y="1076"/>
                  <a:ext cx="463" cy="479"/>
                </a:xfrm>
                <a:prstGeom prst="ellipse">
                  <a:avLst/>
                </a:prstGeom>
                <a:solidFill>
                  <a:schemeClr val="bg2">
                    <a:lumMod val="90000"/>
                  </a:schemeClr>
                </a:solidFill>
                <a:ln w="9525" algn="ctr">
                  <a:noFill/>
                  <a:round/>
                  <a:headEnd/>
                  <a:tailEnd/>
                </a:ln>
                <a:effectLst/>
              </p:spPr>
              <p:txBody>
                <a:bodyPr wrap="none" anchor="ct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defRPr/>
                  </a:pPr>
                  <a:endParaRPr lang="en-US"/>
                </a:p>
              </p:txBody>
            </p:sp>
          </p:grpSp>
          <p:sp>
            <p:nvSpPr>
              <p:cNvPr id="32" name="WordArt 61"/>
              <p:cNvSpPr>
                <a:spLocks noChangeArrowheads="1" noChangeShapeType="1" noTextEdit="1"/>
              </p:cNvSpPr>
              <p:nvPr/>
            </p:nvSpPr>
            <p:spPr bwMode="gray">
              <a:xfrm>
                <a:off x="2397" y="1214"/>
                <a:ext cx="334" cy="265"/>
              </a:xfrm>
              <a:prstGeom prst="rect">
                <a:avLst/>
              </a:prstGeom>
              <a:solidFill>
                <a:schemeClr val="bg2">
                  <a:lumMod val="90000"/>
                </a:schemeClr>
              </a:solidFill>
              <a:extLst>
                <a:ext uri="{91240B29-F687-4F45-9708-019B960494DF}">
                  <a14:hiddenLine xmlns:a14="http://schemas.microsoft.com/office/drawing/2010/main" w="9525">
                    <a:solidFill>
                      <a:srgbClr val="000000"/>
                    </a:solidFill>
                    <a:round/>
                    <a:headEnd/>
                    <a:tailEnd/>
                  </a14:hiddenLine>
                </a:ext>
              </a:extLst>
            </p:spPr>
            <p:txBody>
              <a:bodyPr wrap="none" numCol="1" fromWordArt="1">
                <a:prstTxWarp prst="textPlain">
                  <a:avLst>
                    <a:gd name="adj" fmla="val 50000"/>
                  </a:avLst>
                </a:prstTxWarp>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lgn="ctr"/>
                <a:r>
                  <a:rPr lang="vi-VN" sz="3600" i="1" kern="10">
                    <a:solidFill>
                      <a:srgbClr val="FF0000"/>
                    </a:solidFill>
                  </a:rPr>
                  <a:t>02</a:t>
                </a:r>
              </a:p>
            </p:txBody>
          </p:sp>
          <p:sp>
            <p:nvSpPr>
              <p:cNvPr id="33" name="Rectangle 32"/>
              <p:cNvSpPr>
                <a:spLocks noChangeArrowheads="1"/>
              </p:cNvSpPr>
              <p:nvPr/>
            </p:nvSpPr>
            <p:spPr bwMode="gray">
              <a:xfrm>
                <a:off x="2288" y="1782"/>
                <a:ext cx="1207" cy="640"/>
              </a:xfrm>
              <a:prstGeom prst="rect">
                <a:avLst/>
              </a:prstGeom>
              <a:grp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sz="900" kern="1200">
                    <a:solidFill>
                      <a:schemeClr val="tx1"/>
                    </a:solidFill>
                    <a:latin typeface=".VnAristoteH" pitchFamily="34" charset="0"/>
                    <a:ea typeface="+mn-ea"/>
                    <a:cs typeface="+mn-cs"/>
                  </a:defRPr>
                </a:lvl1pPr>
                <a:lvl2pPr marL="457200" algn="l" rtl="0" fontAlgn="base">
                  <a:spcBef>
                    <a:spcPct val="0"/>
                  </a:spcBef>
                  <a:spcAft>
                    <a:spcPct val="0"/>
                  </a:spcAft>
                  <a:defRPr sz="900" kern="1200">
                    <a:solidFill>
                      <a:schemeClr val="tx1"/>
                    </a:solidFill>
                    <a:latin typeface=".VnAristoteH" pitchFamily="34" charset="0"/>
                    <a:ea typeface="+mn-ea"/>
                    <a:cs typeface="+mn-cs"/>
                  </a:defRPr>
                </a:lvl2pPr>
                <a:lvl3pPr marL="914400" algn="l" rtl="0" fontAlgn="base">
                  <a:spcBef>
                    <a:spcPct val="0"/>
                  </a:spcBef>
                  <a:spcAft>
                    <a:spcPct val="0"/>
                  </a:spcAft>
                  <a:defRPr sz="900" kern="1200">
                    <a:solidFill>
                      <a:schemeClr val="tx1"/>
                    </a:solidFill>
                    <a:latin typeface=".VnAristoteH" pitchFamily="34" charset="0"/>
                    <a:ea typeface="+mn-ea"/>
                    <a:cs typeface="+mn-cs"/>
                  </a:defRPr>
                </a:lvl3pPr>
                <a:lvl4pPr marL="1371600" algn="l" rtl="0" fontAlgn="base">
                  <a:spcBef>
                    <a:spcPct val="0"/>
                  </a:spcBef>
                  <a:spcAft>
                    <a:spcPct val="0"/>
                  </a:spcAft>
                  <a:defRPr sz="900" kern="1200">
                    <a:solidFill>
                      <a:schemeClr val="tx1"/>
                    </a:solidFill>
                    <a:latin typeface=".VnAristoteH" pitchFamily="34" charset="0"/>
                    <a:ea typeface="+mn-ea"/>
                    <a:cs typeface="+mn-cs"/>
                  </a:defRPr>
                </a:lvl4pPr>
                <a:lvl5pPr marL="1828800" algn="l" rtl="0" fontAlgn="base">
                  <a:spcBef>
                    <a:spcPct val="0"/>
                  </a:spcBef>
                  <a:spcAft>
                    <a:spcPct val="0"/>
                  </a:spcAft>
                  <a:defRPr sz="900" kern="1200">
                    <a:solidFill>
                      <a:schemeClr val="tx1"/>
                    </a:solidFill>
                    <a:latin typeface=".VnAristoteH" pitchFamily="34" charset="0"/>
                    <a:ea typeface="+mn-ea"/>
                    <a:cs typeface="+mn-cs"/>
                  </a:defRPr>
                </a:lvl5pPr>
                <a:lvl6pPr marL="2286000" algn="l" defTabSz="914400" rtl="0" eaLnBrk="1" latinLnBrk="0" hangingPunct="1">
                  <a:defRPr sz="900" kern="1200">
                    <a:solidFill>
                      <a:schemeClr val="tx1"/>
                    </a:solidFill>
                    <a:latin typeface=".VnAristoteH" pitchFamily="34" charset="0"/>
                    <a:ea typeface="+mn-ea"/>
                    <a:cs typeface="+mn-cs"/>
                  </a:defRPr>
                </a:lvl6pPr>
                <a:lvl7pPr marL="2743200" algn="l" defTabSz="914400" rtl="0" eaLnBrk="1" latinLnBrk="0" hangingPunct="1">
                  <a:defRPr sz="900" kern="1200">
                    <a:solidFill>
                      <a:schemeClr val="tx1"/>
                    </a:solidFill>
                    <a:latin typeface=".VnAristoteH" pitchFamily="34" charset="0"/>
                    <a:ea typeface="+mn-ea"/>
                    <a:cs typeface="+mn-cs"/>
                  </a:defRPr>
                </a:lvl7pPr>
                <a:lvl8pPr marL="3200400" algn="l" defTabSz="914400" rtl="0" eaLnBrk="1" latinLnBrk="0" hangingPunct="1">
                  <a:defRPr sz="900" kern="1200">
                    <a:solidFill>
                      <a:schemeClr val="tx1"/>
                    </a:solidFill>
                    <a:latin typeface=".VnAristoteH" pitchFamily="34" charset="0"/>
                    <a:ea typeface="+mn-ea"/>
                    <a:cs typeface="+mn-cs"/>
                  </a:defRPr>
                </a:lvl8pPr>
                <a:lvl9pPr marL="3657600" algn="l" defTabSz="914400" rtl="0" eaLnBrk="1" latinLnBrk="0" hangingPunct="1">
                  <a:defRPr sz="900" kern="1200">
                    <a:solidFill>
                      <a:schemeClr val="tx1"/>
                    </a:solidFill>
                    <a:latin typeface=".VnAristoteH" pitchFamily="34" charset="0"/>
                    <a:ea typeface="+mn-ea"/>
                    <a:cs typeface="+mn-cs"/>
                  </a:defRPr>
                </a:lvl9pPr>
              </a:lstStyle>
              <a:p>
                <a:pPr algn="just"/>
                <a:r>
                  <a:rPr lang="en-US" sz="2400" b="1">
                    <a:solidFill>
                      <a:srgbClr val="FFFF99"/>
                    </a:solidFill>
                    <a:latin typeface="Times New Roman" pitchFamily="18" charset="0"/>
                    <a:cs typeface="Times New Roman" pitchFamily="18" charset="0"/>
                  </a:rPr>
                  <a:t>CỘNG HÒA NAM PHI</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push.wav"/>
                                        </p:tgtEl>
                                      </p:cMediaNode>
                                    </p:audio>
                                  </p:sub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ppt_x</p:attrName>
                                        </p:attrNameLst>
                                      </p:cBhvr>
                                      <p:tavLst>
                                        <p:tav tm="0">
                                          <p:val>
                                            <p:strVal val="#ppt_x-.2"/>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ircle(in)">
                                      <p:cBhvr>
                                        <p:cTn id="3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228600" y="685800"/>
            <a:ext cx="8610600" cy="646331"/>
          </a:xfrm>
          <a:prstGeom prst="rect">
            <a:avLst/>
          </a:prstGeom>
          <a:noFill/>
        </p:spPr>
        <p:txBody>
          <a:bodyPr wrap="square" lIns="91440" tIns="45720" rIns="91440" bIns="45720">
            <a:spAutoFit/>
          </a:bodyPr>
          <a:lstStyle/>
          <a:p>
            <a:pPr algn="ctr"/>
            <a:r>
              <a:rPr lang="en-US" sz="3600" b="1" smtClean="0">
                <a:ln w="38100" cmpd="sng">
                  <a:solidFill>
                    <a:srgbClr val="FF0000">
                      <a:alpha val="55000"/>
                    </a:srgbClr>
                  </a:solidFill>
                  <a:prstDash val="solid"/>
                </a:ln>
                <a:solidFill>
                  <a:srgbClr val="000099"/>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rPr>
              <a:t>TIẾT 7 - </a:t>
            </a:r>
            <a:r>
              <a:rPr lang="en-US" sz="3600" b="1" cap="none" spc="0" smtClean="0">
                <a:ln w="38100" cmpd="sng">
                  <a:solidFill>
                    <a:srgbClr val="FF0000">
                      <a:alpha val="55000"/>
                    </a:srgbClr>
                  </a:solidFill>
                  <a:prstDash val="solid"/>
                </a:ln>
                <a:solidFill>
                  <a:srgbClr val="000099"/>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rPr>
              <a:t>BÀI 6: CÁC NƯỚC CHÂU PHI</a:t>
            </a:r>
            <a:endParaRPr lang="en-US" sz="3600" b="1" cap="none" spc="0">
              <a:ln w="38100" cmpd="sng">
                <a:solidFill>
                  <a:srgbClr val="FF0000">
                    <a:alpha val="55000"/>
                  </a:srgbClr>
                </a:solidFill>
                <a:prstDash val="solid"/>
              </a:ln>
              <a:solidFill>
                <a:srgbClr val="000099"/>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endParaRPr>
          </a:p>
        </p:txBody>
      </p:sp>
      <p:sp>
        <p:nvSpPr>
          <p:cNvPr id="48" name="Rectangle 47"/>
          <p:cNvSpPr/>
          <p:nvPr/>
        </p:nvSpPr>
        <p:spPr>
          <a:xfrm>
            <a:off x="818752" y="1600200"/>
            <a:ext cx="4515248" cy="584775"/>
          </a:xfrm>
          <a:prstGeom prst="rect">
            <a:avLst/>
          </a:prstGeom>
        </p:spPr>
        <p:txBody>
          <a:bodyPr wrap="square">
            <a:spAutoFit/>
          </a:bodyPr>
          <a:lstStyle/>
          <a:p>
            <a:pPr algn="just"/>
            <a:r>
              <a:rPr lang="en-US" sz="3200" b="1">
                <a:solidFill>
                  <a:srgbClr val="FF0000"/>
                </a:solidFill>
                <a:latin typeface="Times New Roman" pitchFamily="18" charset="0"/>
                <a:cs typeface="Times New Roman" pitchFamily="18" charset="0"/>
              </a:rPr>
              <a:t>I. TÌNH HÌNH CHUNG</a:t>
            </a:r>
          </a:p>
        </p:txBody>
      </p:sp>
    </p:spTree>
    <p:extLst>
      <p:ext uri="{BB962C8B-B14F-4D97-AF65-F5344CB8AC3E}">
        <p14:creationId xmlns:p14="http://schemas.microsoft.com/office/powerpoint/2010/main" val="957599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p:cNvSpPr/>
          <p:nvPr/>
        </p:nvSpPr>
        <p:spPr>
          <a:xfrm>
            <a:off x="818752" y="1600200"/>
            <a:ext cx="4515248" cy="584775"/>
          </a:xfrm>
          <a:prstGeom prst="rect">
            <a:avLst/>
          </a:prstGeom>
        </p:spPr>
        <p:txBody>
          <a:bodyPr wrap="square">
            <a:spAutoFit/>
          </a:bodyPr>
          <a:lstStyle/>
          <a:p>
            <a:pPr algn="just"/>
            <a:r>
              <a:rPr lang="en-US" sz="3200" b="1">
                <a:solidFill>
                  <a:srgbClr val="FF0000"/>
                </a:solidFill>
                <a:latin typeface="Times New Roman" pitchFamily="18" charset="0"/>
                <a:cs typeface="Times New Roman" pitchFamily="18" charset="0"/>
              </a:rPr>
              <a:t>I. TÌNH HÌNH CHUNG</a:t>
            </a:r>
          </a:p>
        </p:txBody>
      </p:sp>
      <p:sp>
        <p:nvSpPr>
          <p:cNvPr id="2" name="Rectangle 1"/>
          <p:cNvSpPr/>
          <p:nvPr/>
        </p:nvSpPr>
        <p:spPr>
          <a:xfrm>
            <a:off x="1083786" y="2438400"/>
            <a:ext cx="7831614" cy="1077218"/>
          </a:xfrm>
          <a:prstGeom prst="rect">
            <a:avLst/>
          </a:prstGeom>
        </p:spPr>
        <p:txBody>
          <a:bodyPr wrap="square">
            <a:spAutoFit/>
          </a:bodyPr>
          <a:lstStyle/>
          <a:p>
            <a:r>
              <a:rPr lang="nl-NL" sz="3200" b="1" smtClean="0">
                <a:solidFill>
                  <a:srgbClr val="000099"/>
                </a:solidFill>
                <a:latin typeface="Times New Roman" pitchFamily="18" charset="0"/>
                <a:cs typeface="Times New Roman" pitchFamily="18" charset="0"/>
              </a:rPr>
              <a:t>1. </a:t>
            </a:r>
            <a:r>
              <a:rPr lang="nl-NL" sz="3200" b="1">
                <a:solidFill>
                  <a:srgbClr val="000099"/>
                </a:solidFill>
                <a:latin typeface="Times New Roman" pitchFamily="18" charset="0"/>
                <a:cs typeface="Times New Roman" pitchFamily="18" charset="0"/>
              </a:rPr>
              <a:t>Phong trào giải phóng dân tộc ở Châu </a:t>
            </a:r>
            <a:r>
              <a:rPr lang="nl-NL" sz="3200" b="1" smtClean="0">
                <a:solidFill>
                  <a:srgbClr val="000099"/>
                </a:solidFill>
                <a:latin typeface="Times New Roman" pitchFamily="18" charset="0"/>
                <a:cs typeface="Times New Roman" pitchFamily="18" charset="0"/>
              </a:rPr>
              <a:t>        Phi</a:t>
            </a:r>
            <a:r>
              <a:rPr lang="nl-NL" sz="3200" b="1">
                <a:solidFill>
                  <a:srgbClr val="000099"/>
                </a:solidFill>
                <a:latin typeface="Times New Roman" pitchFamily="18" charset="0"/>
                <a:cs typeface="Times New Roman" pitchFamily="18" charset="0"/>
              </a:rPr>
              <a:t>.</a:t>
            </a:r>
            <a:endParaRPr lang="vi-VN" sz="3200">
              <a:solidFill>
                <a:srgbClr val="000099"/>
              </a:solidFill>
              <a:latin typeface="Times New Roman" pitchFamily="18" charset="0"/>
              <a:cs typeface="Times New Roman" pitchFamily="18" charset="0"/>
            </a:endParaRPr>
          </a:p>
        </p:txBody>
      </p:sp>
      <p:sp>
        <p:nvSpPr>
          <p:cNvPr id="5" name="Rectangle 4"/>
          <p:cNvSpPr/>
          <p:nvPr/>
        </p:nvSpPr>
        <p:spPr>
          <a:xfrm>
            <a:off x="228600" y="685800"/>
            <a:ext cx="8610600" cy="646331"/>
          </a:xfrm>
          <a:prstGeom prst="rect">
            <a:avLst/>
          </a:prstGeom>
          <a:noFill/>
        </p:spPr>
        <p:txBody>
          <a:bodyPr wrap="square" lIns="91440" tIns="45720" rIns="91440" bIns="45720">
            <a:spAutoFit/>
          </a:bodyPr>
          <a:lstStyle/>
          <a:p>
            <a:pPr algn="ctr"/>
            <a:r>
              <a:rPr lang="en-US" sz="3600" b="1" smtClean="0">
                <a:ln w="38100" cmpd="sng">
                  <a:solidFill>
                    <a:srgbClr val="FF0000">
                      <a:alpha val="55000"/>
                    </a:srgbClr>
                  </a:solidFill>
                  <a:prstDash val="solid"/>
                </a:ln>
                <a:solidFill>
                  <a:srgbClr val="000099"/>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rPr>
              <a:t>TIẾT 7 - </a:t>
            </a:r>
            <a:r>
              <a:rPr lang="en-US" sz="3600" b="1" cap="none" spc="0" smtClean="0">
                <a:ln w="38100" cmpd="sng">
                  <a:solidFill>
                    <a:srgbClr val="FF0000">
                      <a:alpha val="55000"/>
                    </a:srgbClr>
                  </a:solidFill>
                  <a:prstDash val="solid"/>
                </a:ln>
                <a:solidFill>
                  <a:srgbClr val="000099"/>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rPr>
              <a:t>BÀI 6: CÁC NƯỚC CHÂU PHI</a:t>
            </a:r>
            <a:endParaRPr lang="en-US" sz="3600" b="1" cap="none" spc="0">
              <a:ln w="38100" cmpd="sng">
                <a:solidFill>
                  <a:srgbClr val="FF0000">
                    <a:alpha val="55000"/>
                  </a:srgbClr>
                </a:solidFill>
                <a:prstDash val="solid"/>
              </a:ln>
              <a:solidFill>
                <a:srgbClr val="000099"/>
              </a:solidFill>
              <a:effectLst>
                <a:innerShdw blurRad="101600" dist="76200" dir="5400000">
                  <a:schemeClr val="accent1">
                    <a:satMod val="190000"/>
                    <a:tint val="100000"/>
                    <a:alpha val="74000"/>
                  </a:schemeClr>
                </a:innerShdw>
                <a:reflection blurRad="6350" stA="55000" endA="300" endPos="45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396808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0" y="0"/>
            <a:ext cx="9144000" cy="6934200"/>
            <a:chOff x="0" y="0"/>
            <a:chExt cx="5760" cy="4368"/>
          </a:xfrm>
        </p:grpSpPr>
        <p:pic>
          <p:nvPicPr>
            <p:cNvPr id="3" name="Picture 6" descr="N3"/>
            <p:cNvPicPr>
              <a:picLocks noChangeAspect="1" noChangeArrowheads="1"/>
            </p:cNvPicPr>
            <p:nvPr/>
          </p:nvPicPr>
          <p:blipFill>
            <a:blip r:embed="rId3" cstate="print"/>
            <a:srcRect/>
            <a:stretch>
              <a:fillRect/>
            </a:stretch>
          </p:blipFill>
          <p:spPr bwMode="auto">
            <a:xfrm flipV="1">
              <a:off x="0" y="0"/>
              <a:ext cx="5712" cy="96"/>
            </a:xfrm>
            <a:prstGeom prst="rect">
              <a:avLst/>
            </a:prstGeom>
            <a:noFill/>
          </p:spPr>
        </p:pic>
        <p:pic>
          <p:nvPicPr>
            <p:cNvPr id="4" name="Picture 7" descr="N3"/>
            <p:cNvPicPr>
              <a:picLocks noChangeAspect="1" noChangeArrowheads="1"/>
            </p:cNvPicPr>
            <p:nvPr/>
          </p:nvPicPr>
          <p:blipFill>
            <a:blip r:embed="rId3" cstate="print"/>
            <a:srcRect/>
            <a:stretch>
              <a:fillRect/>
            </a:stretch>
          </p:blipFill>
          <p:spPr bwMode="auto">
            <a:xfrm flipV="1">
              <a:off x="48" y="4272"/>
              <a:ext cx="5712" cy="96"/>
            </a:xfrm>
            <a:prstGeom prst="rect">
              <a:avLst/>
            </a:prstGeom>
            <a:noFill/>
          </p:spPr>
        </p:pic>
        <p:pic>
          <p:nvPicPr>
            <p:cNvPr id="5" name="Picture 8" descr="N3"/>
            <p:cNvPicPr>
              <a:picLocks noChangeAspect="1" noChangeArrowheads="1"/>
            </p:cNvPicPr>
            <p:nvPr/>
          </p:nvPicPr>
          <p:blipFill>
            <a:blip r:embed="rId3" cstate="print"/>
            <a:srcRect/>
            <a:stretch>
              <a:fillRect/>
            </a:stretch>
          </p:blipFill>
          <p:spPr bwMode="auto">
            <a:xfrm rot="16200000" flipV="1">
              <a:off x="-2112" y="2112"/>
              <a:ext cx="4320" cy="96"/>
            </a:xfrm>
            <a:prstGeom prst="rect">
              <a:avLst/>
            </a:prstGeom>
            <a:noFill/>
          </p:spPr>
        </p:pic>
        <p:pic>
          <p:nvPicPr>
            <p:cNvPr id="6" name="Picture 9" descr="N3"/>
            <p:cNvPicPr>
              <a:picLocks noChangeAspect="1" noChangeArrowheads="1"/>
            </p:cNvPicPr>
            <p:nvPr/>
          </p:nvPicPr>
          <p:blipFill>
            <a:blip r:embed="rId3" cstate="print"/>
            <a:srcRect/>
            <a:stretch>
              <a:fillRect/>
            </a:stretch>
          </p:blipFill>
          <p:spPr bwMode="auto">
            <a:xfrm rot="16200000" flipV="1">
              <a:off x="3552" y="2112"/>
              <a:ext cx="4320" cy="96"/>
            </a:xfrm>
            <a:prstGeom prst="rect">
              <a:avLst/>
            </a:prstGeom>
            <a:noFill/>
          </p:spPr>
        </p:pic>
      </p:grpSp>
      <p:pic>
        <p:nvPicPr>
          <p:cNvPr id="49" name="Picture 4"/>
          <p:cNvPicPr>
            <a:picLocks noChangeAspect="1" noChangeArrowheads="1"/>
          </p:cNvPicPr>
          <p:nvPr/>
        </p:nvPicPr>
        <p:blipFill>
          <a:blip r:embed="rId4"/>
          <a:srcRect l="10001" t="22000" r="12000" b="11333"/>
          <a:stretch>
            <a:fillRect/>
          </a:stretch>
        </p:blipFill>
        <p:spPr bwMode="auto">
          <a:xfrm>
            <a:off x="0" y="0"/>
            <a:ext cx="9144000" cy="6858000"/>
          </a:xfrm>
          <a:prstGeom prst="rect">
            <a:avLst/>
          </a:prstGeom>
          <a:noFill/>
          <a:ln w="9525">
            <a:solidFill>
              <a:srgbClr val="FF0000"/>
            </a:solidFill>
            <a:miter lim="800000"/>
            <a:headEnd/>
            <a:tailEnd/>
          </a:ln>
          <a:effectLst/>
        </p:spPr>
      </p:pic>
      <p:sp>
        <p:nvSpPr>
          <p:cNvPr id="50" name="Text Box 5"/>
          <p:cNvSpPr txBox="1">
            <a:spLocks noChangeArrowheads="1"/>
          </p:cNvSpPr>
          <p:nvPr/>
        </p:nvSpPr>
        <p:spPr bwMode="auto">
          <a:xfrm>
            <a:off x="5867400" y="11430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1953</a:t>
            </a:r>
          </a:p>
        </p:txBody>
      </p:sp>
      <p:sp>
        <p:nvSpPr>
          <p:cNvPr id="51" name="Freeform 6"/>
          <p:cNvSpPr>
            <a:spLocks/>
          </p:cNvSpPr>
          <p:nvPr/>
        </p:nvSpPr>
        <p:spPr bwMode="auto">
          <a:xfrm>
            <a:off x="4551365" y="3190875"/>
            <a:ext cx="122237" cy="222251"/>
          </a:xfrm>
          <a:custGeom>
            <a:avLst/>
            <a:gdLst/>
            <a:ahLst/>
            <a:cxnLst>
              <a:cxn ang="0">
                <a:pos x="0" y="0"/>
              </a:cxn>
              <a:cxn ang="0">
                <a:pos x="77" y="140"/>
              </a:cxn>
            </a:cxnLst>
            <a:rect l="0" t="0" r="r" b="b"/>
            <a:pathLst>
              <a:path w="77" h="140">
                <a:moveTo>
                  <a:pt x="0" y="0"/>
                </a:moveTo>
                <a:cubicBezTo>
                  <a:pt x="43" y="42"/>
                  <a:pt x="77" y="78"/>
                  <a:pt x="77" y="140"/>
                </a:cubicBezTo>
              </a:path>
            </a:pathLst>
          </a:custGeom>
          <a:noFill/>
          <a:ln w="9525">
            <a:solidFill>
              <a:schemeClr val="tx1"/>
            </a:solidFill>
            <a:round/>
            <a:headEnd/>
            <a:tailEnd/>
          </a:ln>
          <a:effectLst/>
        </p:spPr>
        <p:txBody>
          <a:bodyPr/>
          <a:lstStyle/>
          <a:p>
            <a:endParaRPr lang="en-US"/>
          </a:p>
        </p:txBody>
      </p:sp>
      <p:grpSp>
        <p:nvGrpSpPr>
          <p:cNvPr id="52" name="Group 7"/>
          <p:cNvGrpSpPr>
            <a:grpSpLocks/>
          </p:cNvGrpSpPr>
          <p:nvPr/>
        </p:nvGrpSpPr>
        <p:grpSpPr bwMode="auto">
          <a:xfrm>
            <a:off x="6072188" y="727075"/>
            <a:ext cx="228600" cy="304800"/>
            <a:chOff x="-336" y="1248"/>
            <a:chExt cx="144" cy="192"/>
          </a:xfrm>
        </p:grpSpPr>
        <p:sp>
          <p:nvSpPr>
            <p:cNvPr id="53" name="AutoShape 8"/>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54" name="Line 9"/>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55" name="Group 10"/>
          <p:cNvGrpSpPr>
            <a:grpSpLocks/>
          </p:cNvGrpSpPr>
          <p:nvPr/>
        </p:nvGrpSpPr>
        <p:grpSpPr bwMode="auto">
          <a:xfrm>
            <a:off x="4191000" y="304800"/>
            <a:ext cx="228600" cy="304800"/>
            <a:chOff x="-336" y="1248"/>
            <a:chExt cx="144" cy="192"/>
          </a:xfrm>
        </p:grpSpPr>
        <p:sp>
          <p:nvSpPr>
            <p:cNvPr id="56" name="AutoShape 11"/>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57" name="Line 12"/>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58" name="Text Box 13"/>
          <p:cNvSpPr txBox="1">
            <a:spLocks noChangeArrowheads="1"/>
          </p:cNvSpPr>
          <p:nvPr/>
        </p:nvSpPr>
        <p:spPr bwMode="auto">
          <a:xfrm>
            <a:off x="3886200" y="5334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1954</a:t>
            </a:r>
          </a:p>
        </p:txBody>
      </p:sp>
      <p:grpSp>
        <p:nvGrpSpPr>
          <p:cNvPr id="59" name="Group 14"/>
          <p:cNvGrpSpPr>
            <a:grpSpLocks/>
          </p:cNvGrpSpPr>
          <p:nvPr/>
        </p:nvGrpSpPr>
        <p:grpSpPr bwMode="auto">
          <a:xfrm>
            <a:off x="4835525" y="0"/>
            <a:ext cx="228600" cy="304800"/>
            <a:chOff x="-336" y="1248"/>
            <a:chExt cx="144" cy="192"/>
          </a:xfrm>
        </p:grpSpPr>
        <p:sp>
          <p:nvSpPr>
            <p:cNvPr id="60" name="AutoShape 15"/>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61" name="Line 16"/>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62" name="Text Box 17"/>
          <p:cNvSpPr txBox="1">
            <a:spLocks noChangeArrowheads="1"/>
          </p:cNvSpPr>
          <p:nvPr/>
        </p:nvSpPr>
        <p:spPr bwMode="auto">
          <a:xfrm>
            <a:off x="4648200" y="3048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1956</a:t>
            </a:r>
          </a:p>
        </p:txBody>
      </p:sp>
      <p:grpSp>
        <p:nvGrpSpPr>
          <p:cNvPr id="63" name="Group 18"/>
          <p:cNvGrpSpPr>
            <a:grpSpLocks/>
          </p:cNvGrpSpPr>
          <p:nvPr/>
        </p:nvGrpSpPr>
        <p:grpSpPr bwMode="auto">
          <a:xfrm>
            <a:off x="6096000" y="1752600"/>
            <a:ext cx="228600" cy="304800"/>
            <a:chOff x="-336" y="1248"/>
            <a:chExt cx="144" cy="192"/>
          </a:xfrm>
        </p:grpSpPr>
        <p:sp>
          <p:nvSpPr>
            <p:cNvPr id="64" name="AutoShape 19"/>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65" name="Line 20"/>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66" name="Text Box 21"/>
          <p:cNvSpPr txBox="1">
            <a:spLocks noChangeArrowheads="1"/>
          </p:cNvSpPr>
          <p:nvPr/>
        </p:nvSpPr>
        <p:spPr bwMode="auto">
          <a:xfrm>
            <a:off x="5791200" y="19812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1956</a:t>
            </a:r>
          </a:p>
        </p:txBody>
      </p:sp>
      <p:grpSp>
        <p:nvGrpSpPr>
          <p:cNvPr id="67" name="Group 22"/>
          <p:cNvGrpSpPr>
            <a:grpSpLocks/>
          </p:cNvGrpSpPr>
          <p:nvPr/>
        </p:nvGrpSpPr>
        <p:grpSpPr bwMode="auto">
          <a:xfrm>
            <a:off x="3200400" y="2362200"/>
            <a:ext cx="228600" cy="304800"/>
            <a:chOff x="-336" y="1248"/>
            <a:chExt cx="144" cy="192"/>
          </a:xfrm>
        </p:grpSpPr>
        <p:sp>
          <p:nvSpPr>
            <p:cNvPr id="68" name="AutoShape 23"/>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69" name="Line 24"/>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70" name="Text Box 25"/>
          <p:cNvSpPr txBox="1">
            <a:spLocks noChangeArrowheads="1"/>
          </p:cNvSpPr>
          <p:nvPr/>
        </p:nvSpPr>
        <p:spPr bwMode="auto">
          <a:xfrm>
            <a:off x="2971800" y="2524126"/>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1958</a:t>
            </a:r>
          </a:p>
        </p:txBody>
      </p:sp>
      <p:grpSp>
        <p:nvGrpSpPr>
          <p:cNvPr id="71" name="Group 26"/>
          <p:cNvGrpSpPr>
            <a:grpSpLocks/>
          </p:cNvGrpSpPr>
          <p:nvPr/>
        </p:nvGrpSpPr>
        <p:grpSpPr bwMode="auto">
          <a:xfrm>
            <a:off x="3810000" y="0"/>
            <a:ext cx="228600" cy="304800"/>
            <a:chOff x="-336" y="1248"/>
            <a:chExt cx="144" cy="192"/>
          </a:xfrm>
        </p:grpSpPr>
        <p:sp>
          <p:nvSpPr>
            <p:cNvPr id="72" name="AutoShape 27"/>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73" name="Line 28"/>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74" name="Text Box 29"/>
          <p:cNvSpPr txBox="1">
            <a:spLocks noChangeArrowheads="1"/>
          </p:cNvSpPr>
          <p:nvPr/>
        </p:nvSpPr>
        <p:spPr bwMode="auto">
          <a:xfrm>
            <a:off x="3200400" y="381000"/>
            <a:ext cx="762000" cy="338554"/>
          </a:xfrm>
          <a:prstGeom prst="rect">
            <a:avLst/>
          </a:prstGeom>
          <a:noFill/>
          <a:ln w="9525">
            <a:noFill/>
            <a:miter lim="800000"/>
            <a:headEnd/>
            <a:tailEnd/>
          </a:ln>
          <a:effectLst/>
        </p:spPr>
        <p:txBody>
          <a:bodyPr wrap="square">
            <a:spAutoFit/>
          </a:bodyPr>
          <a:lstStyle/>
          <a:p>
            <a:pPr algn="l">
              <a:spcBef>
                <a:spcPct val="50000"/>
              </a:spcBef>
            </a:pPr>
            <a:r>
              <a:rPr lang="en-US" sz="1600" b="1">
                <a:solidFill>
                  <a:srgbClr val="C00000"/>
                </a:solidFill>
                <a:latin typeface="Vinhan" pitchFamily="2" charset="0"/>
              </a:rPr>
              <a:t>1956</a:t>
            </a:r>
          </a:p>
        </p:txBody>
      </p:sp>
      <p:grpSp>
        <p:nvGrpSpPr>
          <p:cNvPr id="75" name="Group 30"/>
          <p:cNvGrpSpPr>
            <a:grpSpLocks/>
          </p:cNvGrpSpPr>
          <p:nvPr/>
        </p:nvGrpSpPr>
        <p:grpSpPr bwMode="auto">
          <a:xfrm>
            <a:off x="3505200" y="2743204"/>
            <a:ext cx="990600" cy="550863"/>
            <a:chOff x="2064" y="1584"/>
            <a:chExt cx="624" cy="347"/>
          </a:xfrm>
        </p:grpSpPr>
        <p:grpSp>
          <p:nvGrpSpPr>
            <p:cNvPr id="76" name="Group 31"/>
            <p:cNvGrpSpPr>
              <a:grpSpLocks/>
            </p:cNvGrpSpPr>
            <p:nvPr/>
          </p:nvGrpSpPr>
          <p:grpSpPr bwMode="auto">
            <a:xfrm>
              <a:off x="2304" y="1584"/>
              <a:ext cx="144" cy="192"/>
              <a:chOff x="-336" y="1248"/>
              <a:chExt cx="144" cy="192"/>
            </a:xfrm>
          </p:grpSpPr>
          <p:sp>
            <p:nvSpPr>
              <p:cNvPr id="78" name="AutoShape 32"/>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solidFill>
                    <a:srgbClr val="C00000"/>
                  </a:solidFill>
                </a:endParaRPr>
              </a:p>
            </p:txBody>
          </p:sp>
          <p:sp>
            <p:nvSpPr>
              <p:cNvPr id="79" name="Line 33"/>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solidFill>
                    <a:srgbClr val="C00000"/>
                  </a:solidFill>
                </a:endParaRPr>
              </a:p>
            </p:txBody>
          </p:sp>
        </p:grpSp>
        <p:sp>
          <p:nvSpPr>
            <p:cNvPr id="77" name="Text Box 34"/>
            <p:cNvSpPr txBox="1">
              <a:spLocks noChangeArrowheads="1"/>
            </p:cNvSpPr>
            <p:nvPr/>
          </p:nvSpPr>
          <p:spPr bwMode="auto">
            <a:xfrm>
              <a:off x="2064" y="1718"/>
              <a:ext cx="624" cy="213"/>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1957</a:t>
              </a:r>
            </a:p>
          </p:txBody>
        </p:sp>
      </p:grpSp>
      <p:grpSp>
        <p:nvGrpSpPr>
          <p:cNvPr id="80" name="Group 35"/>
          <p:cNvGrpSpPr>
            <a:grpSpLocks/>
          </p:cNvGrpSpPr>
          <p:nvPr/>
        </p:nvGrpSpPr>
        <p:grpSpPr bwMode="auto">
          <a:xfrm>
            <a:off x="5410200" y="1828800"/>
            <a:ext cx="228600" cy="304800"/>
            <a:chOff x="-336" y="1248"/>
            <a:chExt cx="144" cy="192"/>
          </a:xfrm>
        </p:grpSpPr>
        <p:sp>
          <p:nvSpPr>
            <p:cNvPr id="81" name="AutoShape 36"/>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82" name="Line 37"/>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83" name="Group 38"/>
          <p:cNvGrpSpPr>
            <a:grpSpLocks/>
          </p:cNvGrpSpPr>
          <p:nvPr/>
        </p:nvGrpSpPr>
        <p:grpSpPr bwMode="auto">
          <a:xfrm>
            <a:off x="7696200" y="2971800"/>
            <a:ext cx="228600" cy="304800"/>
            <a:chOff x="-336" y="1248"/>
            <a:chExt cx="144" cy="192"/>
          </a:xfrm>
        </p:grpSpPr>
        <p:sp>
          <p:nvSpPr>
            <p:cNvPr id="84" name="AutoShape 39"/>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85" name="Line 40"/>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86" name="Group 41"/>
          <p:cNvGrpSpPr>
            <a:grpSpLocks/>
          </p:cNvGrpSpPr>
          <p:nvPr/>
        </p:nvGrpSpPr>
        <p:grpSpPr bwMode="auto">
          <a:xfrm>
            <a:off x="3429000" y="2743200"/>
            <a:ext cx="228600" cy="304800"/>
            <a:chOff x="-336" y="1248"/>
            <a:chExt cx="144" cy="192"/>
          </a:xfrm>
        </p:grpSpPr>
        <p:sp>
          <p:nvSpPr>
            <p:cNvPr id="87" name="AutoShape 42"/>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88" name="Line 43"/>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89" name="Group 44"/>
          <p:cNvGrpSpPr>
            <a:grpSpLocks/>
          </p:cNvGrpSpPr>
          <p:nvPr/>
        </p:nvGrpSpPr>
        <p:grpSpPr bwMode="auto">
          <a:xfrm>
            <a:off x="3810000" y="1600200"/>
            <a:ext cx="228600" cy="304800"/>
            <a:chOff x="-336" y="1248"/>
            <a:chExt cx="144" cy="192"/>
          </a:xfrm>
        </p:grpSpPr>
        <p:sp>
          <p:nvSpPr>
            <p:cNvPr id="90" name="AutoShape 45"/>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91" name="Line 46"/>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92" name="Group 47"/>
          <p:cNvGrpSpPr>
            <a:grpSpLocks/>
          </p:cNvGrpSpPr>
          <p:nvPr/>
        </p:nvGrpSpPr>
        <p:grpSpPr bwMode="auto">
          <a:xfrm>
            <a:off x="4191000" y="2362200"/>
            <a:ext cx="228600" cy="304800"/>
            <a:chOff x="-336" y="1248"/>
            <a:chExt cx="144" cy="192"/>
          </a:xfrm>
        </p:grpSpPr>
        <p:sp>
          <p:nvSpPr>
            <p:cNvPr id="93" name="AutoShape 48"/>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94" name="Line 49"/>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95" name="Group 50"/>
          <p:cNvGrpSpPr>
            <a:grpSpLocks/>
          </p:cNvGrpSpPr>
          <p:nvPr/>
        </p:nvGrpSpPr>
        <p:grpSpPr bwMode="auto">
          <a:xfrm>
            <a:off x="5715000" y="2667000"/>
            <a:ext cx="228600" cy="304800"/>
            <a:chOff x="-336" y="1248"/>
            <a:chExt cx="144" cy="192"/>
          </a:xfrm>
        </p:grpSpPr>
        <p:sp>
          <p:nvSpPr>
            <p:cNvPr id="96" name="AutoShape 51"/>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97" name="Line 52"/>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98" name="Group 53"/>
          <p:cNvGrpSpPr>
            <a:grpSpLocks/>
          </p:cNvGrpSpPr>
          <p:nvPr/>
        </p:nvGrpSpPr>
        <p:grpSpPr bwMode="auto">
          <a:xfrm>
            <a:off x="4876800" y="3429000"/>
            <a:ext cx="228600" cy="304800"/>
            <a:chOff x="-336" y="1248"/>
            <a:chExt cx="144" cy="192"/>
          </a:xfrm>
        </p:grpSpPr>
        <p:sp>
          <p:nvSpPr>
            <p:cNvPr id="99" name="AutoShape 54"/>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00" name="Line 55"/>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01" name="Group 56"/>
          <p:cNvGrpSpPr>
            <a:grpSpLocks/>
          </p:cNvGrpSpPr>
          <p:nvPr/>
        </p:nvGrpSpPr>
        <p:grpSpPr bwMode="auto">
          <a:xfrm>
            <a:off x="5867400" y="4114800"/>
            <a:ext cx="228600" cy="304800"/>
            <a:chOff x="-336" y="1248"/>
            <a:chExt cx="144" cy="192"/>
          </a:xfrm>
        </p:grpSpPr>
        <p:sp>
          <p:nvSpPr>
            <p:cNvPr id="102" name="AutoShape 57"/>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03" name="Line 58"/>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04" name="Group 59"/>
          <p:cNvGrpSpPr>
            <a:grpSpLocks/>
          </p:cNvGrpSpPr>
          <p:nvPr/>
        </p:nvGrpSpPr>
        <p:grpSpPr bwMode="auto">
          <a:xfrm>
            <a:off x="4876800" y="1600200"/>
            <a:ext cx="228600" cy="304800"/>
            <a:chOff x="-336" y="1248"/>
            <a:chExt cx="144" cy="192"/>
          </a:xfrm>
        </p:grpSpPr>
        <p:sp>
          <p:nvSpPr>
            <p:cNvPr id="105" name="AutoShape 60"/>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06" name="Line 61"/>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07" name="Group 62"/>
          <p:cNvGrpSpPr>
            <a:grpSpLocks/>
          </p:cNvGrpSpPr>
          <p:nvPr/>
        </p:nvGrpSpPr>
        <p:grpSpPr bwMode="auto">
          <a:xfrm>
            <a:off x="5029200" y="2743200"/>
            <a:ext cx="228600" cy="304800"/>
            <a:chOff x="-336" y="1248"/>
            <a:chExt cx="144" cy="192"/>
          </a:xfrm>
        </p:grpSpPr>
        <p:sp>
          <p:nvSpPr>
            <p:cNvPr id="108" name="AutoShape 63"/>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09" name="Line 64"/>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10" name="Group 65"/>
          <p:cNvGrpSpPr>
            <a:grpSpLocks/>
          </p:cNvGrpSpPr>
          <p:nvPr/>
        </p:nvGrpSpPr>
        <p:grpSpPr bwMode="auto">
          <a:xfrm>
            <a:off x="2971800" y="2438400"/>
            <a:ext cx="152400" cy="304800"/>
            <a:chOff x="-336" y="1248"/>
            <a:chExt cx="144" cy="192"/>
          </a:xfrm>
        </p:grpSpPr>
        <p:sp>
          <p:nvSpPr>
            <p:cNvPr id="111" name="AutoShape 66"/>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12" name="Line 67"/>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13" name="Group 68"/>
          <p:cNvGrpSpPr>
            <a:grpSpLocks/>
          </p:cNvGrpSpPr>
          <p:nvPr/>
        </p:nvGrpSpPr>
        <p:grpSpPr bwMode="auto">
          <a:xfrm>
            <a:off x="3810000" y="2133600"/>
            <a:ext cx="228600" cy="304800"/>
            <a:chOff x="-336" y="1248"/>
            <a:chExt cx="144" cy="192"/>
          </a:xfrm>
        </p:grpSpPr>
        <p:sp>
          <p:nvSpPr>
            <p:cNvPr id="114" name="AutoShape 69"/>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15" name="Line 70"/>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16" name="Group 71"/>
          <p:cNvGrpSpPr>
            <a:grpSpLocks/>
          </p:cNvGrpSpPr>
          <p:nvPr/>
        </p:nvGrpSpPr>
        <p:grpSpPr bwMode="auto">
          <a:xfrm>
            <a:off x="4724400" y="2438400"/>
            <a:ext cx="228600" cy="304800"/>
            <a:chOff x="-336" y="1248"/>
            <a:chExt cx="144" cy="192"/>
          </a:xfrm>
        </p:grpSpPr>
        <p:sp>
          <p:nvSpPr>
            <p:cNvPr id="117" name="AutoShape 72"/>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18" name="Line 73"/>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19" name="Group 74"/>
          <p:cNvGrpSpPr>
            <a:grpSpLocks/>
          </p:cNvGrpSpPr>
          <p:nvPr/>
        </p:nvGrpSpPr>
        <p:grpSpPr bwMode="auto">
          <a:xfrm>
            <a:off x="3352800" y="1219200"/>
            <a:ext cx="228600" cy="304800"/>
            <a:chOff x="-336" y="1248"/>
            <a:chExt cx="144" cy="192"/>
          </a:xfrm>
        </p:grpSpPr>
        <p:sp>
          <p:nvSpPr>
            <p:cNvPr id="120" name="AutoShape 75"/>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21" name="Line 76"/>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22" name="Group 77"/>
          <p:cNvGrpSpPr>
            <a:grpSpLocks/>
          </p:cNvGrpSpPr>
          <p:nvPr/>
        </p:nvGrpSpPr>
        <p:grpSpPr bwMode="auto">
          <a:xfrm>
            <a:off x="3200400" y="2743200"/>
            <a:ext cx="228600" cy="304800"/>
            <a:chOff x="-336" y="1248"/>
            <a:chExt cx="144" cy="192"/>
          </a:xfrm>
        </p:grpSpPr>
        <p:sp>
          <p:nvSpPr>
            <p:cNvPr id="123" name="AutoShape 78"/>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24" name="Line 79"/>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25" name="Group 80"/>
          <p:cNvGrpSpPr>
            <a:grpSpLocks/>
          </p:cNvGrpSpPr>
          <p:nvPr/>
        </p:nvGrpSpPr>
        <p:grpSpPr bwMode="auto">
          <a:xfrm>
            <a:off x="7543800" y="5181600"/>
            <a:ext cx="228600" cy="304800"/>
            <a:chOff x="-336" y="1248"/>
            <a:chExt cx="144" cy="192"/>
          </a:xfrm>
        </p:grpSpPr>
        <p:sp>
          <p:nvSpPr>
            <p:cNvPr id="126" name="AutoShape 81"/>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27" name="Line 82"/>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28" name="Group 83"/>
          <p:cNvGrpSpPr>
            <a:grpSpLocks/>
          </p:cNvGrpSpPr>
          <p:nvPr/>
        </p:nvGrpSpPr>
        <p:grpSpPr bwMode="auto">
          <a:xfrm>
            <a:off x="2819400" y="1828800"/>
            <a:ext cx="228600" cy="304800"/>
            <a:chOff x="-336" y="1248"/>
            <a:chExt cx="144" cy="192"/>
          </a:xfrm>
        </p:grpSpPr>
        <p:sp>
          <p:nvSpPr>
            <p:cNvPr id="129" name="AutoShape 84"/>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30" name="Line 85"/>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131" name="Text Box 86"/>
          <p:cNvSpPr txBox="1">
            <a:spLocks noChangeArrowheads="1"/>
          </p:cNvSpPr>
          <p:nvPr/>
        </p:nvSpPr>
        <p:spPr bwMode="auto">
          <a:xfrm>
            <a:off x="3886200" y="1676402"/>
            <a:ext cx="2057400" cy="1015663"/>
          </a:xfrm>
          <a:prstGeom prst="rect">
            <a:avLst/>
          </a:prstGeom>
          <a:noFill/>
          <a:ln w="9525">
            <a:noFill/>
            <a:miter lim="800000"/>
            <a:headEnd/>
            <a:tailEnd/>
          </a:ln>
          <a:effectLst/>
        </p:spPr>
        <p:txBody>
          <a:bodyPr wrap="square">
            <a:spAutoFit/>
          </a:bodyPr>
          <a:lstStyle/>
          <a:p>
            <a:pPr algn="l">
              <a:spcBef>
                <a:spcPct val="50000"/>
              </a:spcBef>
            </a:pPr>
            <a:r>
              <a:rPr lang="en-US" sz="6000" b="1">
                <a:solidFill>
                  <a:srgbClr val="002060"/>
                </a:solidFill>
                <a:latin typeface="Vinhan" pitchFamily="2" charset="0"/>
              </a:rPr>
              <a:t>1960</a:t>
            </a:r>
          </a:p>
        </p:txBody>
      </p:sp>
      <p:grpSp>
        <p:nvGrpSpPr>
          <p:cNvPr id="132" name="Group 87"/>
          <p:cNvGrpSpPr>
            <a:grpSpLocks/>
          </p:cNvGrpSpPr>
          <p:nvPr/>
        </p:nvGrpSpPr>
        <p:grpSpPr bwMode="auto">
          <a:xfrm>
            <a:off x="6324600" y="5105400"/>
            <a:ext cx="228600" cy="304800"/>
            <a:chOff x="-336" y="1248"/>
            <a:chExt cx="144" cy="192"/>
          </a:xfrm>
        </p:grpSpPr>
        <p:sp>
          <p:nvSpPr>
            <p:cNvPr id="133" name="AutoShape 88"/>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34" name="Line 89"/>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35" name="Group 90"/>
          <p:cNvGrpSpPr>
            <a:grpSpLocks/>
          </p:cNvGrpSpPr>
          <p:nvPr/>
        </p:nvGrpSpPr>
        <p:grpSpPr bwMode="auto">
          <a:xfrm>
            <a:off x="6019800" y="5943600"/>
            <a:ext cx="228600" cy="304800"/>
            <a:chOff x="-336" y="1248"/>
            <a:chExt cx="144" cy="192"/>
          </a:xfrm>
        </p:grpSpPr>
        <p:sp>
          <p:nvSpPr>
            <p:cNvPr id="136" name="AutoShape 91"/>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37" name="Line 92"/>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38" name="Group 93"/>
          <p:cNvGrpSpPr>
            <a:grpSpLocks/>
          </p:cNvGrpSpPr>
          <p:nvPr/>
        </p:nvGrpSpPr>
        <p:grpSpPr bwMode="auto">
          <a:xfrm>
            <a:off x="5181600" y="5181600"/>
            <a:ext cx="228600" cy="304800"/>
            <a:chOff x="-336" y="1248"/>
            <a:chExt cx="144" cy="192"/>
          </a:xfrm>
        </p:grpSpPr>
        <p:sp>
          <p:nvSpPr>
            <p:cNvPr id="139" name="AutoShape 94"/>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40" name="Line 95"/>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41" name="Group 96"/>
          <p:cNvGrpSpPr>
            <a:grpSpLocks/>
          </p:cNvGrpSpPr>
          <p:nvPr/>
        </p:nvGrpSpPr>
        <p:grpSpPr bwMode="auto">
          <a:xfrm>
            <a:off x="7010400" y="4724400"/>
            <a:ext cx="228600" cy="304800"/>
            <a:chOff x="-336" y="1248"/>
            <a:chExt cx="144" cy="192"/>
          </a:xfrm>
        </p:grpSpPr>
        <p:sp>
          <p:nvSpPr>
            <p:cNvPr id="142" name="AutoShape 97"/>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43" name="Line 98"/>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44" name="Group 99"/>
          <p:cNvGrpSpPr>
            <a:grpSpLocks/>
          </p:cNvGrpSpPr>
          <p:nvPr/>
        </p:nvGrpSpPr>
        <p:grpSpPr bwMode="auto">
          <a:xfrm>
            <a:off x="2819400" y="2133600"/>
            <a:ext cx="228600" cy="304800"/>
            <a:chOff x="-336" y="1248"/>
            <a:chExt cx="144" cy="192"/>
          </a:xfrm>
        </p:grpSpPr>
        <p:sp>
          <p:nvSpPr>
            <p:cNvPr id="145" name="AutoShape 100"/>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46" name="Line 101"/>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grpSp>
        <p:nvGrpSpPr>
          <p:cNvPr id="147" name="Group 102"/>
          <p:cNvGrpSpPr>
            <a:grpSpLocks/>
          </p:cNvGrpSpPr>
          <p:nvPr/>
        </p:nvGrpSpPr>
        <p:grpSpPr bwMode="auto">
          <a:xfrm>
            <a:off x="5410200" y="4419600"/>
            <a:ext cx="228600" cy="304800"/>
            <a:chOff x="-336" y="1248"/>
            <a:chExt cx="144" cy="192"/>
          </a:xfrm>
        </p:grpSpPr>
        <p:sp>
          <p:nvSpPr>
            <p:cNvPr id="148" name="AutoShape 103"/>
            <p:cNvSpPr>
              <a:spLocks noChangeArrowheads="1"/>
            </p:cNvSpPr>
            <p:nvPr/>
          </p:nvSpPr>
          <p:spPr bwMode="auto">
            <a:xfrm>
              <a:off x="-336" y="1248"/>
              <a:ext cx="144" cy="144"/>
            </a:xfrm>
            <a:prstGeom prst="wave">
              <a:avLst>
                <a:gd name="adj1" fmla="val 13005"/>
                <a:gd name="adj2" fmla="val 0"/>
              </a:avLst>
            </a:prstGeom>
            <a:solidFill>
              <a:srgbClr val="FF0000"/>
            </a:solidFill>
            <a:ln w="9525">
              <a:solidFill>
                <a:schemeClr val="tx1"/>
              </a:solidFill>
              <a:round/>
              <a:headEnd/>
              <a:tailEnd/>
            </a:ln>
            <a:effectLst/>
          </p:spPr>
          <p:txBody>
            <a:bodyPr wrap="none" anchor="ctr"/>
            <a:lstStyle/>
            <a:p>
              <a:endParaRPr lang="en-US"/>
            </a:p>
          </p:txBody>
        </p:sp>
        <p:sp>
          <p:nvSpPr>
            <p:cNvPr id="149" name="Line 104"/>
            <p:cNvSpPr>
              <a:spLocks noChangeShapeType="1"/>
            </p:cNvSpPr>
            <p:nvPr/>
          </p:nvSpPr>
          <p:spPr bwMode="auto">
            <a:xfrm>
              <a:off x="-336" y="1274"/>
              <a:ext cx="0" cy="166"/>
            </a:xfrm>
            <a:prstGeom prst="line">
              <a:avLst/>
            </a:prstGeom>
            <a:noFill/>
            <a:ln w="38100">
              <a:solidFill>
                <a:srgbClr val="000000"/>
              </a:solidFill>
              <a:round/>
              <a:headEnd/>
              <a:tailEnd/>
            </a:ln>
            <a:effectLst/>
          </p:spPr>
          <p:txBody>
            <a:bodyPr/>
            <a:lstStyle/>
            <a:p>
              <a:endParaRPr lang="en-US"/>
            </a:p>
          </p:txBody>
        </p:sp>
      </p:grpSp>
      <p:sp>
        <p:nvSpPr>
          <p:cNvPr id="150" name="Text Box 105"/>
          <p:cNvSpPr txBox="1">
            <a:spLocks noChangeArrowheads="1"/>
          </p:cNvSpPr>
          <p:nvPr/>
        </p:nvSpPr>
        <p:spPr bwMode="auto">
          <a:xfrm>
            <a:off x="2133600" y="23622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1974</a:t>
            </a:r>
          </a:p>
        </p:txBody>
      </p:sp>
      <p:sp>
        <p:nvSpPr>
          <p:cNvPr id="151" name="Text Box 106"/>
          <p:cNvSpPr txBox="1">
            <a:spLocks noChangeArrowheads="1"/>
          </p:cNvSpPr>
          <p:nvPr/>
        </p:nvSpPr>
        <p:spPr bwMode="auto">
          <a:xfrm>
            <a:off x="4724400" y="4419601"/>
            <a:ext cx="990600" cy="461665"/>
          </a:xfrm>
          <a:prstGeom prst="rect">
            <a:avLst/>
          </a:prstGeom>
          <a:noFill/>
          <a:ln w="9525">
            <a:noFill/>
            <a:miter lim="800000"/>
            <a:headEnd/>
            <a:tailEnd/>
          </a:ln>
          <a:effectLst/>
        </p:spPr>
        <p:txBody>
          <a:bodyPr>
            <a:spAutoFit/>
          </a:bodyPr>
          <a:lstStyle/>
          <a:p>
            <a:pPr algn="l">
              <a:spcBef>
                <a:spcPct val="50000"/>
              </a:spcBef>
            </a:pPr>
            <a:r>
              <a:rPr lang="en-US" sz="2400" b="1">
                <a:solidFill>
                  <a:srgbClr val="C00000"/>
                </a:solidFill>
                <a:latin typeface="Vinhan" pitchFamily="2" charset="0"/>
              </a:rPr>
              <a:t>1975</a:t>
            </a:r>
          </a:p>
        </p:txBody>
      </p:sp>
      <p:sp>
        <p:nvSpPr>
          <p:cNvPr id="152" name="Text Box 107"/>
          <p:cNvSpPr txBox="1">
            <a:spLocks noChangeArrowheads="1"/>
          </p:cNvSpPr>
          <p:nvPr/>
        </p:nvSpPr>
        <p:spPr bwMode="auto">
          <a:xfrm>
            <a:off x="6019800" y="54102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1980</a:t>
            </a:r>
          </a:p>
        </p:txBody>
      </p:sp>
      <p:sp>
        <p:nvSpPr>
          <p:cNvPr id="153" name="Text Box 108"/>
          <p:cNvSpPr txBox="1">
            <a:spLocks noChangeArrowheads="1"/>
          </p:cNvSpPr>
          <p:nvPr/>
        </p:nvSpPr>
        <p:spPr bwMode="auto">
          <a:xfrm>
            <a:off x="4419600" y="5105401"/>
            <a:ext cx="990600" cy="461665"/>
          </a:xfrm>
          <a:prstGeom prst="rect">
            <a:avLst/>
          </a:prstGeom>
          <a:noFill/>
          <a:ln w="9525">
            <a:noFill/>
            <a:miter lim="800000"/>
            <a:headEnd/>
            <a:tailEnd/>
          </a:ln>
          <a:effectLst/>
        </p:spPr>
        <p:txBody>
          <a:bodyPr>
            <a:spAutoFit/>
          </a:bodyPr>
          <a:lstStyle/>
          <a:p>
            <a:pPr algn="l">
              <a:spcBef>
                <a:spcPct val="50000"/>
              </a:spcBef>
            </a:pPr>
            <a:r>
              <a:rPr lang="en-US" sz="2400" b="1">
                <a:solidFill>
                  <a:srgbClr val="C00000"/>
                </a:solidFill>
                <a:latin typeface="Vinhan" pitchFamily="2" charset="0"/>
              </a:rPr>
              <a:t>1990</a:t>
            </a:r>
          </a:p>
        </p:txBody>
      </p:sp>
      <p:sp>
        <p:nvSpPr>
          <p:cNvPr id="154" name="Text Box 109"/>
          <p:cNvSpPr txBox="1">
            <a:spLocks noChangeArrowheads="1"/>
          </p:cNvSpPr>
          <p:nvPr/>
        </p:nvSpPr>
        <p:spPr bwMode="auto">
          <a:xfrm>
            <a:off x="6019800" y="60960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1993</a:t>
            </a:r>
          </a:p>
        </p:txBody>
      </p:sp>
      <p:sp>
        <p:nvSpPr>
          <p:cNvPr id="155" name="Text Box 110"/>
          <p:cNvSpPr txBox="1">
            <a:spLocks noChangeArrowheads="1"/>
          </p:cNvSpPr>
          <p:nvPr/>
        </p:nvSpPr>
        <p:spPr bwMode="auto">
          <a:xfrm>
            <a:off x="7010400" y="4800600"/>
            <a:ext cx="990600" cy="338554"/>
          </a:xfrm>
          <a:prstGeom prst="rect">
            <a:avLst/>
          </a:prstGeom>
          <a:noFill/>
          <a:ln w="9525">
            <a:noFill/>
            <a:miter lim="800000"/>
            <a:headEnd/>
            <a:tailEnd/>
          </a:ln>
          <a:effectLst/>
        </p:spPr>
        <p:txBody>
          <a:bodyPr>
            <a:spAutoFit/>
          </a:bodyPr>
          <a:lstStyle/>
          <a:p>
            <a:pPr algn="l">
              <a:spcBef>
                <a:spcPct val="50000"/>
              </a:spcBef>
            </a:pPr>
            <a:r>
              <a:rPr lang="en-US" sz="1600" b="1">
                <a:solidFill>
                  <a:srgbClr val="C00000"/>
                </a:solidFill>
                <a:latin typeface="Vinhan" pitchFamily="2" charset="0"/>
              </a:rPr>
              <a:t>1975</a:t>
            </a:r>
          </a:p>
        </p:txBody>
      </p:sp>
      <p:pic>
        <p:nvPicPr>
          <p:cNvPr id="156" name="Picture 7" descr="nasser"/>
          <p:cNvPicPr>
            <a:picLocks noChangeAspect="1" noChangeArrowheads="1"/>
          </p:cNvPicPr>
          <p:nvPr/>
        </p:nvPicPr>
        <p:blipFill>
          <a:blip r:embed="rId5"/>
          <a:srcRect/>
          <a:stretch>
            <a:fillRect/>
          </a:stretch>
        </p:blipFill>
        <p:spPr>
          <a:xfrm>
            <a:off x="381000" y="3276600"/>
            <a:ext cx="2606725" cy="2514600"/>
          </a:xfrm>
          <a:prstGeom prst="rect">
            <a:avLst/>
          </a:prstGeom>
        </p:spPr>
      </p:pic>
      <p:sp>
        <p:nvSpPr>
          <p:cNvPr id="157" name="Rectangle 156"/>
          <p:cNvSpPr/>
          <p:nvPr/>
        </p:nvSpPr>
        <p:spPr>
          <a:xfrm>
            <a:off x="304800" y="5867400"/>
            <a:ext cx="2743200" cy="914400"/>
          </a:xfrm>
          <a:prstGeom prst="rect">
            <a:avLst/>
          </a:prstGeom>
          <a:solidFill>
            <a:srgbClr val="FFFF9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FF0000"/>
                </a:solidFill>
                <a:latin typeface="Times New Roman" pitchFamily="18" charset="0"/>
                <a:cs typeface="Times New Roman" pitchFamily="18" charset="0"/>
              </a:rPr>
              <a:t>Đại tá Nát-xe (1918 – 1970)</a:t>
            </a:r>
            <a:endParaRPr lang="en-US" sz="280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repeatCount="300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linds(horizontal)">
                                      <p:cBhvr>
                                        <p:cTn id="7" dur="1000"/>
                                        <p:tgtEl>
                                          <p:spTgt spid="50"/>
                                        </p:tgtEl>
                                      </p:cBhvr>
                                    </p:animEffect>
                                  </p:childTnLst>
                                  <p:subTnLst>
                                    <p:audio>
                                      <p:cMediaNode>
                                        <p:cTn display="0" masterRel="sameClick">
                                          <p:stCondLst>
                                            <p:cond evt="begin" delay="0">
                                              <p:tn val="5"/>
                                            </p:cond>
                                          </p:stCondLst>
                                          <p:endCondLst>
                                            <p:cond evt="onStopAudio" delay="0">
                                              <p:tgtEl>
                                                <p:sldTgt/>
                                              </p:tgtEl>
                                            </p:cond>
                                          </p:endCondLst>
                                        </p:cTn>
                                        <p:tgtEl>
                                          <p:sndTgt r:embed="rId2" name="suction.wav"/>
                                        </p:tgtEl>
                                      </p:cMediaNode>
                                    </p:audio>
                                  </p:subTnLst>
                                </p:cTn>
                              </p:par>
                              <p:par>
                                <p:cTn id="8" presetID="3" presetClass="entr" presetSubtype="10" repeatCount="3000"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blinds(horizontal)">
                                      <p:cBhvr>
                                        <p:cTn id="10" dur="1000"/>
                                        <p:tgtEl>
                                          <p:spTgt spid="52"/>
                                        </p:tgtEl>
                                      </p:cBhvr>
                                    </p:animEffec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156"/>
                                        </p:tgtEl>
                                        <p:attrNameLst>
                                          <p:attrName>style.visibility</p:attrName>
                                        </p:attrNameLst>
                                      </p:cBhvr>
                                      <p:to>
                                        <p:strVal val="visible"/>
                                      </p:to>
                                    </p:set>
                                    <p:anim calcmode="lin" valueType="num">
                                      <p:cBhvr>
                                        <p:cTn id="15" dur="1000" fill="hold"/>
                                        <p:tgtEl>
                                          <p:spTgt spid="156"/>
                                        </p:tgtEl>
                                        <p:attrNameLst>
                                          <p:attrName>ppt_x</p:attrName>
                                        </p:attrNameLst>
                                      </p:cBhvr>
                                      <p:tavLst>
                                        <p:tav tm="0">
                                          <p:val>
                                            <p:strVal val="#ppt_x-.2"/>
                                          </p:val>
                                        </p:tav>
                                        <p:tav tm="100000">
                                          <p:val>
                                            <p:strVal val="#ppt_x"/>
                                          </p:val>
                                        </p:tav>
                                      </p:tavLst>
                                    </p:anim>
                                    <p:anim calcmode="lin" valueType="num">
                                      <p:cBhvr>
                                        <p:cTn id="16" dur="1000" fill="hold"/>
                                        <p:tgtEl>
                                          <p:spTgt spid="156"/>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56"/>
                                        </p:tgtEl>
                                      </p:cBhvr>
                                    </p:animEffect>
                                  </p:childTnLst>
                                </p:cTn>
                              </p:par>
                              <p:par>
                                <p:cTn id="18" presetID="29" presetClass="entr" presetSubtype="0" fill="hold" grpId="0" nodeType="withEffect">
                                  <p:stCondLst>
                                    <p:cond delay="0"/>
                                  </p:stCondLst>
                                  <p:childTnLst>
                                    <p:set>
                                      <p:cBhvr>
                                        <p:cTn id="19" dur="1" fill="hold">
                                          <p:stCondLst>
                                            <p:cond delay="0"/>
                                          </p:stCondLst>
                                        </p:cTn>
                                        <p:tgtEl>
                                          <p:spTgt spid="157"/>
                                        </p:tgtEl>
                                        <p:attrNameLst>
                                          <p:attrName>style.visibility</p:attrName>
                                        </p:attrNameLst>
                                      </p:cBhvr>
                                      <p:to>
                                        <p:strVal val="visible"/>
                                      </p:to>
                                    </p:set>
                                    <p:anim calcmode="lin" valueType="num">
                                      <p:cBhvr>
                                        <p:cTn id="20" dur="1000" fill="hold"/>
                                        <p:tgtEl>
                                          <p:spTgt spid="157"/>
                                        </p:tgtEl>
                                        <p:attrNameLst>
                                          <p:attrName>ppt_x</p:attrName>
                                        </p:attrNameLst>
                                      </p:cBhvr>
                                      <p:tavLst>
                                        <p:tav tm="0">
                                          <p:val>
                                            <p:strVal val="#ppt_x-.2"/>
                                          </p:val>
                                        </p:tav>
                                        <p:tav tm="100000">
                                          <p:val>
                                            <p:strVal val="#ppt_x"/>
                                          </p:val>
                                        </p:tav>
                                      </p:tavLst>
                                    </p:anim>
                                    <p:anim calcmode="lin" valueType="num">
                                      <p:cBhvr>
                                        <p:cTn id="21" dur="1000" fill="hold"/>
                                        <p:tgtEl>
                                          <p:spTgt spid="157"/>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5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nodeType="clickEffect">
                                  <p:stCondLst>
                                    <p:cond delay="0"/>
                                  </p:stCondLst>
                                  <p:childTnLst>
                                    <p:animEffect transition="out" filter="box(in)">
                                      <p:cBhvr>
                                        <p:cTn id="26" dur="500"/>
                                        <p:tgtEl>
                                          <p:spTgt spid="156"/>
                                        </p:tgtEl>
                                      </p:cBhvr>
                                    </p:animEffect>
                                    <p:set>
                                      <p:cBhvr>
                                        <p:cTn id="27" dur="1" fill="hold">
                                          <p:stCondLst>
                                            <p:cond delay="499"/>
                                          </p:stCondLst>
                                        </p:cTn>
                                        <p:tgtEl>
                                          <p:spTgt spid="156"/>
                                        </p:tgtEl>
                                        <p:attrNameLst>
                                          <p:attrName>style.visibility</p:attrName>
                                        </p:attrNameLst>
                                      </p:cBhvr>
                                      <p:to>
                                        <p:strVal val="hidden"/>
                                      </p:to>
                                    </p:set>
                                  </p:childTnLst>
                                </p:cTn>
                              </p:par>
                              <p:par>
                                <p:cTn id="28" presetID="4" presetClass="exit" presetSubtype="16" fill="hold" grpId="1" nodeType="withEffect">
                                  <p:stCondLst>
                                    <p:cond delay="0"/>
                                  </p:stCondLst>
                                  <p:childTnLst>
                                    <p:animEffect transition="out" filter="box(in)">
                                      <p:cBhvr>
                                        <p:cTn id="29" dur="500"/>
                                        <p:tgtEl>
                                          <p:spTgt spid="157"/>
                                        </p:tgtEl>
                                      </p:cBhvr>
                                    </p:animEffect>
                                    <p:set>
                                      <p:cBhvr>
                                        <p:cTn id="30" dur="1" fill="hold">
                                          <p:stCondLst>
                                            <p:cond delay="499"/>
                                          </p:stCondLst>
                                        </p:cTn>
                                        <p:tgtEl>
                                          <p:spTgt spid="15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3" presetClass="entr" presetSubtype="10" repeatCount="3000" fill="hold" nodeType="click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blinds(horizontal)">
                                      <p:cBhvr>
                                        <p:cTn id="35" dur="1000"/>
                                        <p:tgtEl>
                                          <p:spTgt spid="75"/>
                                        </p:tgtEl>
                                      </p:cBhvr>
                                    </p:animEffect>
                                  </p:childTnLst>
                                  <p:subTnLst>
                                    <p:audio>
                                      <p:cMediaNode>
                                        <p:cTn display="0" masterRel="sameClick">
                                          <p:stCondLst>
                                            <p:cond evt="begin" delay="0">
                                              <p:tn val="33"/>
                                            </p:cond>
                                          </p:stCondLst>
                                          <p:endCondLst>
                                            <p:cond evt="onStopAudio" delay="0">
                                              <p:tgtEl>
                                                <p:sldTgt/>
                                              </p:tgtEl>
                                            </p:cond>
                                          </p:endCondLst>
                                        </p:cTn>
                                        <p:tgtEl>
                                          <p:sndTgt r:embed="rId2" name="suction.wav"/>
                                        </p:tgtEl>
                                      </p:cMediaNode>
                                    </p:audio>
                                  </p:subTnLst>
                                </p:cTn>
                              </p:par>
                              <p:par>
                                <p:cTn id="36" presetID="3" presetClass="entr" presetSubtype="10" repeatCount="3000" fill="hold" nodeType="with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blinds(horizontal)">
                                      <p:cBhvr>
                                        <p:cTn id="38" dur="1000"/>
                                        <p:tgtEl>
                                          <p:spTgt spid="67"/>
                                        </p:tgtEl>
                                      </p:cBhvr>
                                    </p:animEffect>
                                  </p:childTnLst>
                                </p:cTn>
                              </p:par>
                              <p:par>
                                <p:cTn id="39" presetID="3" presetClass="entr" presetSubtype="10" repeatCount="3000" fill="hold" grpId="0"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blinds(horizontal)">
                                      <p:cBhvr>
                                        <p:cTn id="41" dur="1000"/>
                                        <p:tgtEl>
                                          <p:spTgt spid="70"/>
                                        </p:tgtEl>
                                      </p:cBhvr>
                                    </p:animEffect>
                                  </p:childTnLst>
                                </p:cTn>
                              </p:par>
                              <p:par>
                                <p:cTn id="42" presetID="3" presetClass="entr" presetSubtype="10" repeatCount="3000" fill="hold" grpId="0" nodeType="with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blinds(horizontal)">
                                      <p:cBhvr>
                                        <p:cTn id="44" dur="1000"/>
                                        <p:tgtEl>
                                          <p:spTgt spid="58"/>
                                        </p:tgtEl>
                                      </p:cBhvr>
                                    </p:animEffect>
                                  </p:childTnLst>
                                </p:cTn>
                              </p:par>
                              <p:par>
                                <p:cTn id="45" presetID="3" presetClass="entr" presetSubtype="10" repeatCount="3000"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blinds(horizontal)">
                                      <p:cBhvr>
                                        <p:cTn id="47" dur="1000"/>
                                        <p:tgtEl>
                                          <p:spTgt spid="55"/>
                                        </p:tgtEl>
                                      </p:cBhvr>
                                    </p:animEffect>
                                  </p:childTnLst>
                                </p:cTn>
                              </p:par>
                              <p:par>
                                <p:cTn id="48" presetID="3" presetClass="entr" presetSubtype="10" repeatCount="3000" fill="hold" nodeType="withEffect">
                                  <p:stCondLst>
                                    <p:cond delay="0"/>
                                  </p:stCondLst>
                                  <p:childTnLst>
                                    <p:set>
                                      <p:cBhvr>
                                        <p:cTn id="49" dur="1" fill="hold">
                                          <p:stCondLst>
                                            <p:cond delay="0"/>
                                          </p:stCondLst>
                                        </p:cTn>
                                        <p:tgtEl>
                                          <p:spTgt spid="71"/>
                                        </p:tgtEl>
                                        <p:attrNameLst>
                                          <p:attrName>style.visibility</p:attrName>
                                        </p:attrNameLst>
                                      </p:cBhvr>
                                      <p:to>
                                        <p:strVal val="visible"/>
                                      </p:to>
                                    </p:set>
                                    <p:animEffect transition="in" filter="blinds(horizontal)">
                                      <p:cBhvr>
                                        <p:cTn id="50" dur="1000"/>
                                        <p:tgtEl>
                                          <p:spTgt spid="71"/>
                                        </p:tgtEl>
                                      </p:cBhvr>
                                    </p:animEffect>
                                  </p:childTnLst>
                                </p:cTn>
                              </p:par>
                              <p:par>
                                <p:cTn id="51" presetID="3" presetClass="entr" presetSubtype="10" repeatCount="3000" fill="hold" grpId="0" nodeType="withEffect">
                                  <p:stCondLst>
                                    <p:cond delay="0"/>
                                  </p:stCondLst>
                                  <p:childTnLst>
                                    <p:set>
                                      <p:cBhvr>
                                        <p:cTn id="52" dur="1" fill="hold">
                                          <p:stCondLst>
                                            <p:cond delay="0"/>
                                          </p:stCondLst>
                                        </p:cTn>
                                        <p:tgtEl>
                                          <p:spTgt spid="74"/>
                                        </p:tgtEl>
                                        <p:attrNameLst>
                                          <p:attrName>style.visibility</p:attrName>
                                        </p:attrNameLst>
                                      </p:cBhvr>
                                      <p:to>
                                        <p:strVal val="visible"/>
                                      </p:to>
                                    </p:set>
                                    <p:animEffect transition="in" filter="blinds(horizontal)">
                                      <p:cBhvr>
                                        <p:cTn id="53" dur="1000"/>
                                        <p:tgtEl>
                                          <p:spTgt spid="74"/>
                                        </p:tgtEl>
                                      </p:cBhvr>
                                    </p:animEffect>
                                  </p:childTnLst>
                                </p:cTn>
                              </p:par>
                              <p:par>
                                <p:cTn id="54" presetID="3" presetClass="entr" presetSubtype="10" repeatCount="3000" fill="hold" nodeType="withEffect">
                                  <p:stCondLst>
                                    <p:cond delay="0"/>
                                  </p:stCondLst>
                                  <p:childTnLst>
                                    <p:set>
                                      <p:cBhvr>
                                        <p:cTn id="55" dur="1" fill="hold">
                                          <p:stCondLst>
                                            <p:cond delay="0"/>
                                          </p:stCondLst>
                                        </p:cTn>
                                        <p:tgtEl>
                                          <p:spTgt spid="59"/>
                                        </p:tgtEl>
                                        <p:attrNameLst>
                                          <p:attrName>style.visibility</p:attrName>
                                        </p:attrNameLst>
                                      </p:cBhvr>
                                      <p:to>
                                        <p:strVal val="visible"/>
                                      </p:to>
                                    </p:set>
                                    <p:animEffect transition="in" filter="blinds(horizontal)">
                                      <p:cBhvr>
                                        <p:cTn id="56" dur="1000"/>
                                        <p:tgtEl>
                                          <p:spTgt spid="59"/>
                                        </p:tgtEl>
                                      </p:cBhvr>
                                    </p:animEffect>
                                  </p:childTnLst>
                                </p:cTn>
                              </p:par>
                              <p:par>
                                <p:cTn id="57" presetID="3" presetClass="entr" presetSubtype="10" repeatCount="3000" fill="hold" grpId="0" nodeType="withEffect">
                                  <p:stCondLst>
                                    <p:cond delay="0"/>
                                  </p:stCondLst>
                                  <p:childTnLst>
                                    <p:set>
                                      <p:cBhvr>
                                        <p:cTn id="58" dur="1" fill="hold">
                                          <p:stCondLst>
                                            <p:cond delay="0"/>
                                          </p:stCondLst>
                                        </p:cTn>
                                        <p:tgtEl>
                                          <p:spTgt spid="62"/>
                                        </p:tgtEl>
                                        <p:attrNameLst>
                                          <p:attrName>style.visibility</p:attrName>
                                        </p:attrNameLst>
                                      </p:cBhvr>
                                      <p:to>
                                        <p:strVal val="visible"/>
                                      </p:to>
                                    </p:set>
                                    <p:animEffect transition="in" filter="blinds(horizontal)">
                                      <p:cBhvr>
                                        <p:cTn id="59" dur="1000"/>
                                        <p:tgtEl>
                                          <p:spTgt spid="62"/>
                                        </p:tgtEl>
                                      </p:cBhvr>
                                    </p:animEffect>
                                  </p:childTnLst>
                                </p:cTn>
                              </p:par>
                              <p:par>
                                <p:cTn id="60" presetID="3" presetClass="entr" presetSubtype="10" repeatCount="3000" fill="hold" nodeType="with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blinds(horizontal)">
                                      <p:cBhvr>
                                        <p:cTn id="62" dur="1000"/>
                                        <p:tgtEl>
                                          <p:spTgt spid="63"/>
                                        </p:tgtEl>
                                      </p:cBhvr>
                                    </p:animEffect>
                                  </p:childTnLst>
                                </p:cTn>
                              </p:par>
                              <p:par>
                                <p:cTn id="63" presetID="3" presetClass="entr" presetSubtype="10" repeatCount="3000" fill="hold" grpId="0" nodeType="withEffect">
                                  <p:stCondLst>
                                    <p:cond delay="0"/>
                                  </p:stCondLst>
                                  <p:childTnLst>
                                    <p:set>
                                      <p:cBhvr>
                                        <p:cTn id="64" dur="1" fill="hold">
                                          <p:stCondLst>
                                            <p:cond delay="0"/>
                                          </p:stCondLst>
                                        </p:cTn>
                                        <p:tgtEl>
                                          <p:spTgt spid="66"/>
                                        </p:tgtEl>
                                        <p:attrNameLst>
                                          <p:attrName>style.visibility</p:attrName>
                                        </p:attrNameLst>
                                      </p:cBhvr>
                                      <p:to>
                                        <p:strVal val="visible"/>
                                      </p:to>
                                    </p:set>
                                    <p:animEffect transition="in" filter="blinds(horizontal)">
                                      <p:cBhvr>
                                        <p:cTn id="65" dur="1000"/>
                                        <p:tgtEl>
                                          <p:spTgt spid="66"/>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repeatCount="10000" fill="hold" grpId="0" nodeType="clickEffect">
                                  <p:stCondLst>
                                    <p:cond delay="0"/>
                                  </p:stCondLst>
                                  <p:childTnLst>
                                    <p:set>
                                      <p:cBhvr>
                                        <p:cTn id="69" dur="1" fill="hold">
                                          <p:stCondLst>
                                            <p:cond delay="0"/>
                                          </p:stCondLst>
                                        </p:cTn>
                                        <p:tgtEl>
                                          <p:spTgt spid="131"/>
                                        </p:tgtEl>
                                        <p:attrNameLst>
                                          <p:attrName>style.visibility</p:attrName>
                                        </p:attrNameLst>
                                      </p:cBhvr>
                                      <p:to>
                                        <p:strVal val="visible"/>
                                      </p:to>
                                    </p:set>
                                    <p:animEffect transition="in" filter="blinds(horizontal)">
                                      <p:cBhvr>
                                        <p:cTn id="70" dur="1000"/>
                                        <p:tgtEl>
                                          <p:spTgt spid="131"/>
                                        </p:tgtEl>
                                      </p:cBhvr>
                                    </p:animEffect>
                                  </p:childTnLst>
                                  <p:subTnLst>
                                    <p:audio>
                                      <p:cMediaNode>
                                        <p:cTn display="0" masterRel="sameClick">
                                          <p:stCondLst>
                                            <p:cond evt="begin" delay="0">
                                              <p:tn val="68"/>
                                            </p:cond>
                                          </p:stCondLst>
                                          <p:endCondLst>
                                            <p:cond evt="onStopAudio" delay="0">
                                              <p:tgtEl>
                                                <p:sldTgt/>
                                              </p:tgtEl>
                                            </p:cond>
                                          </p:endCondLst>
                                        </p:cTn>
                                        <p:tgtEl>
                                          <p:sndTgt r:embed="rId2" name="suction.wav"/>
                                        </p:tgtEl>
                                      </p:cMediaNode>
                                    </p:audio>
                                  </p:subTnLst>
                                </p:cTn>
                              </p:par>
                              <p:par>
                                <p:cTn id="71" presetID="3" presetClass="entr" presetSubtype="10" repeatCount="10000" fill="hold" nodeType="withEffect">
                                  <p:stCondLst>
                                    <p:cond delay="0"/>
                                  </p:stCondLst>
                                  <p:childTnLst>
                                    <p:set>
                                      <p:cBhvr>
                                        <p:cTn id="72" dur="1" fill="hold">
                                          <p:stCondLst>
                                            <p:cond delay="0"/>
                                          </p:stCondLst>
                                        </p:cTn>
                                        <p:tgtEl>
                                          <p:spTgt spid="119"/>
                                        </p:tgtEl>
                                        <p:attrNameLst>
                                          <p:attrName>style.visibility</p:attrName>
                                        </p:attrNameLst>
                                      </p:cBhvr>
                                      <p:to>
                                        <p:strVal val="visible"/>
                                      </p:to>
                                    </p:set>
                                    <p:animEffect transition="in" filter="blinds(horizontal)">
                                      <p:cBhvr>
                                        <p:cTn id="73" dur="1000"/>
                                        <p:tgtEl>
                                          <p:spTgt spid="119"/>
                                        </p:tgtEl>
                                      </p:cBhvr>
                                    </p:animEffect>
                                  </p:childTnLst>
                                </p:cTn>
                              </p:par>
                              <p:par>
                                <p:cTn id="74" presetID="3" presetClass="entr" presetSubtype="10" repeatCount="10000" fill="hold" nodeType="withEffect">
                                  <p:stCondLst>
                                    <p:cond delay="0"/>
                                  </p:stCondLst>
                                  <p:childTnLst>
                                    <p:set>
                                      <p:cBhvr>
                                        <p:cTn id="75" dur="1" fill="hold">
                                          <p:stCondLst>
                                            <p:cond delay="0"/>
                                          </p:stCondLst>
                                        </p:cTn>
                                        <p:tgtEl>
                                          <p:spTgt spid="89"/>
                                        </p:tgtEl>
                                        <p:attrNameLst>
                                          <p:attrName>style.visibility</p:attrName>
                                        </p:attrNameLst>
                                      </p:cBhvr>
                                      <p:to>
                                        <p:strVal val="visible"/>
                                      </p:to>
                                    </p:set>
                                    <p:animEffect transition="in" filter="blinds(horizontal)">
                                      <p:cBhvr>
                                        <p:cTn id="76" dur="1000"/>
                                        <p:tgtEl>
                                          <p:spTgt spid="89"/>
                                        </p:tgtEl>
                                      </p:cBhvr>
                                    </p:animEffect>
                                  </p:childTnLst>
                                </p:cTn>
                              </p:par>
                              <p:par>
                                <p:cTn id="77" presetID="3" presetClass="entr" presetSubtype="10" repeatCount="10000" fill="hold" nodeType="withEffect">
                                  <p:stCondLst>
                                    <p:cond delay="0"/>
                                  </p:stCondLst>
                                  <p:childTnLst>
                                    <p:set>
                                      <p:cBhvr>
                                        <p:cTn id="78" dur="1" fill="hold">
                                          <p:stCondLst>
                                            <p:cond delay="0"/>
                                          </p:stCondLst>
                                        </p:cTn>
                                        <p:tgtEl>
                                          <p:spTgt spid="128"/>
                                        </p:tgtEl>
                                        <p:attrNameLst>
                                          <p:attrName>style.visibility</p:attrName>
                                        </p:attrNameLst>
                                      </p:cBhvr>
                                      <p:to>
                                        <p:strVal val="visible"/>
                                      </p:to>
                                    </p:set>
                                    <p:animEffect transition="in" filter="blinds(horizontal)">
                                      <p:cBhvr>
                                        <p:cTn id="79" dur="1000"/>
                                        <p:tgtEl>
                                          <p:spTgt spid="128"/>
                                        </p:tgtEl>
                                      </p:cBhvr>
                                    </p:animEffect>
                                  </p:childTnLst>
                                </p:cTn>
                              </p:par>
                              <p:par>
                                <p:cTn id="80" presetID="3" presetClass="entr" presetSubtype="10" repeatCount="10000" fill="hold" nodeType="withEffect">
                                  <p:stCondLst>
                                    <p:cond delay="0"/>
                                  </p:stCondLst>
                                  <p:childTnLst>
                                    <p:set>
                                      <p:cBhvr>
                                        <p:cTn id="81" dur="1" fill="hold">
                                          <p:stCondLst>
                                            <p:cond delay="0"/>
                                          </p:stCondLst>
                                        </p:cTn>
                                        <p:tgtEl>
                                          <p:spTgt spid="110"/>
                                        </p:tgtEl>
                                        <p:attrNameLst>
                                          <p:attrName>style.visibility</p:attrName>
                                        </p:attrNameLst>
                                      </p:cBhvr>
                                      <p:to>
                                        <p:strVal val="visible"/>
                                      </p:to>
                                    </p:set>
                                    <p:animEffect transition="in" filter="blinds(horizontal)">
                                      <p:cBhvr>
                                        <p:cTn id="82" dur="1000"/>
                                        <p:tgtEl>
                                          <p:spTgt spid="110"/>
                                        </p:tgtEl>
                                      </p:cBhvr>
                                    </p:animEffect>
                                  </p:childTnLst>
                                </p:cTn>
                              </p:par>
                              <p:par>
                                <p:cTn id="83" presetID="3" presetClass="entr" presetSubtype="10" repeatCount="10000" fill="hold" nodeType="withEffect">
                                  <p:stCondLst>
                                    <p:cond delay="0"/>
                                  </p:stCondLst>
                                  <p:childTnLst>
                                    <p:set>
                                      <p:cBhvr>
                                        <p:cTn id="84" dur="1" fill="hold">
                                          <p:stCondLst>
                                            <p:cond delay="0"/>
                                          </p:stCondLst>
                                        </p:cTn>
                                        <p:tgtEl>
                                          <p:spTgt spid="122"/>
                                        </p:tgtEl>
                                        <p:attrNameLst>
                                          <p:attrName>style.visibility</p:attrName>
                                        </p:attrNameLst>
                                      </p:cBhvr>
                                      <p:to>
                                        <p:strVal val="visible"/>
                                      </p:to>
                                    </p:set>
                                    <p:animEffect transition="in" filter="blinds(horizontal)">
                                      <p:cBhvr>
                                        <p:cTn id="85" dur="1000"/>
                                        <p:tgtEl>
                                          <p:spTgt spid="122"/>
                                        </p:tgtEl>
                                      </p:cBhvr>
                                    </p:animEffect>
                                  </p:childTnLst>
                                </p:cTn>
                              </p:par>
                              <p:par>
                                <p:cTn id="86" presetID="3" presetClass="entr" presetSubtype="10" repeatCount="10000" fill="hold" nodeType="withEffect">
                                  <p:stCondLst>
                                    <p:cond delay="0"/>
                                  </p:stCondLst>
                                  <p:childTnLst>
                                    <p:set>
                                      <p:cBhvr>
                                        <p:cTn id="87" dur="1" fill="hold">
                                          <p:stCondLst>
                                            <p:cond delay="0"/>
                                          </p:stCondLst>
                                        </p:cTn>
                                        <p:tgtEl>
                                          <p:spTgt spid="86"/>
                                        </p:tgtEl>
                                        <p:attrNameLst>
                                          <p:attrName>style.visibility</p:attrName>
                                        </p:attrNameLst>
                                      </p:cBhvr>
                                      <p:to>
                                        <p:strVal val="visible"/>
                                      </p:to>
                                    </p:set>
                                    <p:animEffect transition="in" filter="blinds(horizontal)">
                                      <p:cBhvr>
                                        <p:cTn id="88" dur="1000"/>
                                        <p:tgtEl>
                                          <p:spTgt spid="86"/>
                                        </p:tgtEl>
                                      </p:cBhvr>
                                    </p:animEffect>
                                  </p:childTnLst>
                                </p:cTn>
                              </p:par>
                              <p:par>
                                <p:cTn id="89" presetID="3" presetClass="entr" presetSubtype="10" repeatCount="10000" fill="hold" nodeType="withEffect">
                                  <p:stCondLst>
                                    <p:cond delay="0"/>
                                  </p:stCondLst>
                                  <p:childTnLst>
                                    <p:set>
                                      <p:cBhvr>
                                        <p:cTn id="90" dur="1" fill="hold">
                                          <p:stCondLst>
                                            <p:cond delay="0"/>
                                          </p:stCondLst>
                                        </p:cTn>
                                        <p:tgtEl>
                                          <p:spTgt spid="113"/>
                                        </p:tgtEl>
                                        <p:attrNameLst>
                                          <p:attrName>style.visibility</p:attrName>
                                        </p:attrNameLst>
                                      </p:cBhvr>
                                      <p:to>
                                        <p:strVal val="visible"/>
                                      </p:to>
                                    </p:set>
                                    <p:animEffect transition="in" filter="blinds(horizontal)">
                                      <p:cBhvr>
                                        <p:cTn id="91" dur="1000"/>
                                        <p:tgtEl>
                                          <p:spTgt spid="113"/>
                                        </p:tgtEl>
                                      </p:cBhvr>
                                    </p:animEffect>
                                  </p:childTnLst>
                                </p:cTn>
                              </p:par>
                              <p:par>
                                <p:cTn id="92" presetID="3" presetClass="entr" presetSubtype="10" repeatCount="10000" fill="hold" nodeType="withEffect">
                                  <p:stCondLst>
                                    <p:cond delay="0"/>
                                  </p:stCondLst>
                                  <p:childTnLst>
                                    <p:set>
                                      <p:cBhvr>
                                        <p:cTn id="93" dur="1" fill="hold">
                                          <p:stCondLst>
                                            <p:cond delay="0"/>
                                          </p:stCondLst>
                                        </p:cTn>
                                        <p:tgtEl>
                                          <p:spTgt spid="92"/>
                                        </p:tgtEl>
                                        <p:attrNameLst>
                                          <p:attrName>style.visibility</p:attrName>
                                        </p:attrNameLst>
                                      </p:cBhvr>
                                      <p:to>
                                        <p:strVal val="visible"/>
                                      </p:to>
                                    </p:set>
                                    <p:animEffect transition="in" filter="blinds(horizontal)">
                                      <p:cBhvr>
                                        <p:cTn id="94" dur="1000"/>
                                        <p:tgtEl>
                                          <p:spTgt spid="92"/>
                                        </p:tgtEl>
                                      </p:cBhvr>
                                    </p:animEffect>
                                  </p:childTnLst>
                                </p:cTn>
                              </p:par>
                              <p:par>
                                <p:cTn id="95" presetID="3" presetClass="entr" presetSubtype="10" repeatCount="10000" fill="hold" nodeType="withEffect">
                                  <p:stCondLst>
                                    <p:cond delay="0"/>
                                  </p:stCondLst>
                                  <p:childTnLst>
                                    <p:set>
                                      <p:cBhvr>
                                        <p:cTn id="96" dur="1" fill="hold">
                                          <p:stCondLst>
                                            <p:cond delay="0"/>
                                          </p:stCondLst>
                                        </p:cTn>
                                        <p:tgtEl>
                                          <p:spTgt spid="116"/>
                                        </p:tgtEl>
                                        <p:attrNameLst>
                                          <p:attrName>style.visibility</p:attrName>
                                        </p:attrNameLst>
                                      </p:cBhvr>
                                      <p:to>
                                        <p:strVal val="visible"/>
                                      </p:to>
                                    </p:set>
                                    <p:animEffect transition="in" filter="blinds(horizontal)">
                                      <p:cBhvr>
                                        <p:cTn id="97" dur="1000"/>
                                        <p:tgtEl>
                                          <p:spTgt spid="116"/>
                                        </p:tgtEl>
                                      </p:cBhvr>
                                    </p:animEffect>
                                  </p:childTnLst>
                                </p:cTn>
                              </p:par>
                              <p:par>
                                <p:cTn id="98" presetID="3" presetClass="entr" presetSubtype="10" repeatCount="10000" fill="hold" nodeType="withEffect">
                                  <p:stCondLst>
                                    <p:cond delay="0"/>
                                  </p:stCondLst>
                                  <p:childTnLst>
                                    <p:set>
                                      <p:cBhvr>
                                        <p:cTn id="99" dur="1" fill="hold">
                                          <p:stCondLst>
                                            <p:cond delay="0"/>
                                          </p:stCondLst>
                                        </p:cTn>
                                        <p:tgtEl>
                                          <p:spTgt spid="104"/>
                                        </p:tgtEl>
                                        <p:attrNameLst>
                                          <p:attrName>style.visibility</p:attrName>
                                        </p:attrNameLst>
                                      </p:cBhvr>
                                      <p:to>
                                        <p:strVal val="visible"/>
                                      </p:to>
                                    </p:set>
                                    <p:animEffect transition="in" filter="blinds(horizontal)">
                                      <p:cBhvr>
                                        <p:cTn id="100" dur="1000"/>
                                        <p:tgtEl>
                                          <p:spTgt spid="104"/>
                                        </p:tgtEl>
                                      </p:cBhvr>
                                    </p:animEffect>
                                  </p:childTnLst>
                                </p:cTn>
                              </p:par>
                              <p:par>
                                <p:cTn id="101" presetID="3" presetClass="entr" presetSubtype="10" repeatCount="10000" fill="hold" nodeType="withEffect">
                                  <p:stCondLst>
                                    <p:cond delay="0"/>
                                  </p:stCondLst>
                                  <p:childTnLst>
                                    <p:set>
                                      <p:cBhvr>
                                        <p:cTn id="102" dur="1" fill="hold">
                                          <p:stCondLst>
                                            <p:cond delay="0"/>
                                          </p:stCondLst>
                                        </p:cTn>
                                        <p:tgtEl>
                                          <p:spTgt spid="80"/>
                                        </p:tgtEl>
                                        <p:attrNameLst>
                                          <p:attrName>style.visibility</p:attrName>
                                        </p:attrNameLst>
                                      </p:cBhvr>
                                      <p:to>
                                        <p:strVal val="visible"/>
                                      </p:to>
                                    </p:set>
                                    <p:animEffect transition="in" filter="blinds(horizontal)">
                                      <p:cBhvr>
                                        <p:cTn id="103" dur="1000"/>
                                        <p:tgtEl>
                                          <p:spTgt spid="80"/>
                                        </p:tgtEl>
                                      </p:cBhvr>
                                    </p:animEffect>
                                  </p:childTnLst>
                                </p:cTn>
                              </p:par>
                              <p:par>
                                <p:cTn id="104" presetID="3" presetClass="entr" presetSubtype="10" repeatCount="10000" fill="hold" nodeType="withEffect">
                                  <p:stCondLst>
                                    <p:cond delay="0"/>
                                  </p:stCondLst>
                                  <p:childTnLst>
                                    <p:set>
                                      <p:cBhvr>
                                        <p:cTn id="105" dur="1" fill="hold">
                                          <p:stCondLst>
                                            <p:cond delay="0"/>
                                          </p:stCondLst>
                                        </p:cTn>
                                        <p:tgtEl>
                                          <p:spTgt spid="107"/>
                                        </p:tgtEl>
                                        <p:attrNameLst>
                                          <p:attrName>style.visibility</p:attrName>
                                        </p:attrNameLst>
                                      </p:cBhvr>
                                      <p:to>
                                        <p:strVal val="visible"/>
                                      </p:to>
                                    </p:set>
                                    <p:animEffect transition="in" filter="blinds(horizontal)">
                                      <p:cBhvr>
                                        <p:cTn id="106" dur="1000"/>
                                        <p:tgtEl>
                                          <p:spTgt spid="107"/>
                                        </p:tgtEl>
                                      </p:cBhvr>
                                    </p:animEffect>
                                  </p:childTnLst>
                                </p:cTn>
                              </p:par>
                              <p:par>
                                <p:cTn id="107" presetID="3" presetClass="entr" presetSubtype="10" repeatCount="10000" fill="hold" nodeType="withEffect">
                                  <p:stCondLst>
                                    <p:cond delay="0"/>
                                  </p:stCondLst>
                                  <p:childTnLst>
                                    <p:set>
                                      <p:cBhvr>
                                        <p:cTn id="108" dur="1" fill="hold">
                                          <p:stCondLst>
                                            <p:cond delay="0"/>
                                          </p:stCondLst>
                                        </p:cTn>
                                        <p:tgtEl>
                                          <p:spTgt spid="95"/>
                                        </p:tgtEl>
                                        <p:attrNameLst>
                                          <p:attrName>style.visibility</p:attrName>
                                        </p:attrNameLst>
                                      </p:cBhvr>
                                      <p:to>
                                        <p:strVal val="visible"/>
                                      </p:to>
                                    </p:set>
                                    <p:animEffect transition="in" filter="blinds(horizontal)">
                                      <p:cBhvr>
                                        <p:cTn id="109" dur="1000"/>
                                        <p:tgtEl>
                                          <p:spTgt spid="95"/>
                                        </p:tgtEl>
                                      </p:cBhvr>
                                    </p:animEffect>
                                  </p:childTnLst>
                                </p:cTn>
                              </p:par>
                              <p:par>
                                <p:cTn id="110" presetID="3" presetClass="entr" presetSubtype="10" repeatCount="10000" fill="hold" nodeType="withEffect">
                                  <p:stCondLst>
                                    <p:cond delay="0"/>
                                  </p:stCondLst>
                                  <p:childTnLst>
                                    <p:set>
                                      <p:cBhvr>
                                        <p:cTn id="111" dur="1" fill="hold">
                                          <p:stCondLst>
                                            <p:cond delay="0"/>
                                          </p:stCondLst>
                                        </p:cTn>
                                        <p:tgtEl>
                                          <p:spTgt spid="98"/>
                                        </p:tgtEl>
                                        <p:attrNameLst>
                                          <p:attrName>style.visibility</p:attrName>
                                        </p:attrNameLst>
                                      </p:cBhvr>
                                      <p:to>
                                        <p:strVal val="visible"/>
                                      </p:to>
                                    </p:set>
                                    <p:animEffect transition="in" filter="blinds(horizontal)">
                                      <p:cBhvr>
                                        <p:cTn id="112" dur="1000"/>
                                        <p:tgtEl>
                                          <p:spTgt spid="98"/>
                                        </p:tgtEl>
                                      </p:cBhvr>
                                    </p:animEffect>
                                  </p:childTnLst>
                                </p:cTn>
                              </p:par>
                              <p:par>
                                <p:cTn id="113" presetID="3" presetClass="entr" presetSubtype="10" repeatCount="10000" fill="hold" nodeType="withEffect">
                                  <p:stCondLst>
                                    <p:cond delay="0"/>
                                  </p:stCondLst>
                                  <p:childTnLst>
                                    <p:set>
                                      <p:cBhvr>
                                        <p:cTn id="114" dur="1" fill="hold">
                                          <p:stCondLst>
                                            <p:cond delay="0"/>
                                          </p:stCondLst>
                                        </p:cTn>
                                        <p:tgtEl>
                                          <p:spTgt spid="101"/>
                                        </p:tgtEl>
                                        <p:attrNameLst>
                                          <p:attrName>style.visibility</p:attrName>
                                        </p:attrNameLst>
                                      </p:cBhvr>
                                      <p:to>
                                        <p:strVal val="visible"/>
                                      </p:to>
                                    </p:set>
                                    <p:animEffect transition="in" filter="blinds(horizontal)">
                                      <p:cBhvr>
                                        <p:cTn id="115" dur="1000"/>
                                        <p:tgtEl>
                                          <p:spTgt spid="101"/>
                                        </p:tgtEl>
                                      </p:cBhvr>
                                    </p:animEffect>
                                  </p:childTnLst>
                                </p:cTn>
                              </p:par>
                              <p:par>
                                <p:cTn id="116" presetID="3" presetClass="entr" presetSubtype="10" repeatCount="10000" fill="hold" nodeType="withEffect">
                                  <p:stCondLst>
                                    <p:cond delay="0"/>
                                  </p:stCondLst>
                                  <p:childTnLst>
                                    <p:set>
                                      <p:cBhvr>
                                        <p:cTn id="117" dur="1" fill="hold">
                                          <p:stCondLst>
                                            <p:cond delay="0"/>
                                          </p:stCondLst>
                                        </p:cTn>
                                        <p:tgtEl>
                                          <p:spTgt spid="83"/>
                                        </p:tgtEl>
                                        <p:attrNameLst>
                                          <p:attrName>style.visibility</p:attrName>
                                        </p:attrNameLst>
                                      </p:cBhvr>
                                      <p:to>
                                        <p:strVal val="visible"/>
                                      </p:to>
                                    </p:set>
                                    <p:animEffect transition="in" filter="blinds(horizontal)">
                                      <p:cBhvr>
                                        <p:cTn id="118" dur="1000"/>
                                        <p:tgtEl>
                                          <p:spTgt spid="83"/>
                                        </p:tgtEl>
                                      </p:cBhvr>
                                    </p:animEffect>
                                  </p:childTnLst>
                                </p:cTn>
                              </p:par>
                              <p:par>
                                <p:cTn id="119" presetID="3" presetClass="entr" presetSubtype="10" repeatCount="10000" fill="hold" nodeType="withEffect">
                                  <p:stCondLst>
                                    <p:cond delay="0"/>
                                  </p:stCondLst>
                                  <p:childTnLst>
                                    <p:set>
                                      <p:cBhvr>
                                        <p:cTn id="120" dur="1" fill="hold">
                                          <p:stCondLst>
                                            <p:cond delay="0"/>
                                          </p:stCondLst>
                                        </p:cTn>
                                        <p:tgtEl>
                                          <p:spTgt spid="125"/>
                                        </p:tgtEl>
                                        <p:attrNameLst>
                                          <p:attrName>style.visibility</p:attrName>
                                        </p:attrNameLst>
                                      </p:cBhvr>
                                      <p:to>
                                        <p:strVal val="visible"/>
                                      </p:to>
                                    </p:set>
                                    <p:animEffect transition="in" filter="blinds(horizontal)">
                                      <p:cBhvr>
                                        <p:cTn id="121" dur="1000"/>
                                        <p:tgtEl>
                                          <p:spTgt spid="125"/>
                                        </p:tgtEl>
                                      </p:cBhvr>
                                    </p:animEffect>
                                  </p:childTnLst>
                                </p:cTn>
                              </p:par>
                            </p:childTnLst>
                          </p:cTn>
                        </p:par>
                      </p:childTnLst>
                    </p:cTn>
                  </p:par>
                  <p:par>
                    <p:cTn id="122" fill="hold">
                      <p:stCondLst>
                        <p:cond delay="indefinite"/>
                      </p:stCondLst>
                      <p:childTnLst>
                        <p:par>
                          <p:cTn id="123" fill="hold">
                            <p:stCondLst>
                              <p:cond delay="0"/>
                            </p:stCondLst>
                            <p:childTnLst>
                              <p:par>
                                <p:cTn id="124" presetID="3" presetClass="entr" presetSubtype="10" repeatCount="3000" fill="hold" nodeType="clickEffect">
                                  <p:stCondLst>
                                    <p:cond delay="0"/>
                                  </p:stCondLst>
                                  <p:childTnLst>
                                    <p:set>
                                      <p:cBhvr>
                                        <p:cTn id="125" dur="1" fill="hold">
                                          <p:stCondLst>
                                            <p:cond delay="0"/>
                                          </p:stCondLst>
                                        </p:cTn>
                                        <p:tgtEl>
                                          <p:spTgt spid="147"/>
                                        </p:tgtEl>
                                        <p:attrNameLst>
                                          <p:attrName>style.visibility</p:attrName>
                                        </p:attrNameLst>
                                      </p:cBhvr>
                                      <p:to>
                                        <p:strVal val="visible"/>
                                      </p:to>
                                    </p:set>
                                    <p:animEffect transition="in" filter="blinds(horizontal)">
                                      <p:cBhvr>
                                        <p:cTn id="126" dur="1000"/>
                                        <p:tgtEl>
                                          <p:spTgt spid="147"/>
                                        </p:tgtEl>
                                      </p:cBhvr>
                                    </p:animEffect>
                                  </p:childTnLst>
                                  <p:subTnLst>
                                    <p:audio>
                                      <p:cMediaNode>
                                        <p:cTn display="0" masterRel="sameClick">
                                          <p:stCondLst>
                                            <p:cond evt="begin" delay="0">
                                              <p:tn val="124"/>
                                            </p:cond>
                                          </p:stCondLst>
                                          <p:endCondLst>
                                            <p:cond evt="onStopAudio" delay="0">
                                              <p:tgtEl>
                                                <p:sldTgt/>
                                              </p:tgtEl>
                                            </p:cond>
                                          </p:endCondLst>
                                        </p:cTn>
                                        <p:tgtEl>
                                          <p:sndTgt r:embed="rId2" name="suction.wav"/>
                                        </p:tgtEl>
                                      </p:cMediaNode>
                                    </p:audio>
                                  </p:subTnLst>
                                </p:cTn>
                              </p:par>
                              <p:par>
                                <p:cTn id="127" presetID="3" presetClass="entr" presetSubtype="10" repeatCount="3000" fill="hold" nodeType="withEffect">
                                  <p:stCondLst>
                                    <p:cond delay="0"/>
                                  </p:stCondLst>
                                  <p:childTnLst>
                                    <p:set>
                                      <p:cBhvr>
                                        <p:cTn id="128" dur="1" fill="hold">
                                          <p:stCondLst>
                                            <p:cond delay="0"/>
                                          </p:stCondLst>
                                        </p:cTn>
                                        <p:tgtEl>
                                          <p:spTgt spid="144"/>
                                        </p:tgtEl>
                                        <p:attrNameLst>
                                          <p:attrName>style.visibility</p:attrName>
                                        </p:attrNameLst>
                                      </p:cBhvr>
                                      <p:to>
                                        <p:strVal val="visible"/>
                                      </p:to>
                                    </p:set>
                                    <p:animEffect transition="in" filter="blinds(horizontal)">
                                      <p:cBhvr>
                                        <p:cTn id="129" dur="1000"/>
                                        <p:tgtEl>
                                          <p:spTgt spid="144"/>
                                        </p:tgtEl>
                                      </p:cBhvr>
                                    </p:animEffect>
                                  </p:childTnLst>
                                </p:cTn>
                              </p:par>
                              <p:par>
                                <p:cTn id="130" presetID="3" presetClass="entr" presetSubtype="10" repeatCount="3000" fill="hold" nodeType="withEffect">
                                  <p:stCondLst>
                                    <p:cond delay="0"/>
                                  </p:stCondLst>
                                  <p:childTnLst>
                                    <p:set>
                                      <p:cBhvr>
                                        <p:cTn id="131" dur="1" fill="hold">
                                          <p:stCondLst>
                                            <p:cond delay="0"/>
                                          </p:stCondLst>
                                        </p:cTn>
                                        <p:tgtEl>
                                          <p:spTgt spid="141"/>
                                        </p:tgtEl>
                                        <p:attrNameLst>
                                          <p:attrName>style.visibility</p:attrName>
                                        </p:attrNameLst>
                                      </p:cBhvr>
                                      <p:to>
                                        <p:strVal val="visible"/>
                                      </p:to>
                                    </p:set>
                                    <p:animEffect transition="in" filter="blinds(horizontal)">
                                      <p:cBhvr>
                                        <p:cTn id="132" dur="1000"/>
                                        <p:tgtEl>
                                          <p:spTgt spid="141"/>
                                        </p:tgtEl>
                                      </p:cBhvr>
                                    </p:animEffect>
                                  </p:childTnLst>
                                </p:cTn>
                              </p:par>
                              <p:par>
                                <p:cTn id="133" presetID="3" presetClass="entr" presetSubtype="10" repeatCount="3000" fill="hold" grpId="0" nodeType="withEffect">
                                  <p:stCondLst>
                                    <p:cond delay="0"/>
                                  </p:stCondLst>
                                  <p:childTnLst>
                                    <p:set>
                                      <p:cBhvr>
                                        <p:cTn id="134" dur="1" fill="hold">
                                          <p:stCondLst>
                                            <p:cond delay="0"/>
                                          </p:stCondLst>
                                        </p:cTn>
                                        <p:tgtEl>
                                          <p:spTgt spid="155"/>
                                        </p:tgtEl>
                                        <p:attrNameLst>
                                          <p:attrName>style.visibility</p:attrName>
                                        </p:attrNameLst>
                                      </p:cBhvr>
                                      <p:to>
                                        <p:strVal val="visible"/>
                                      </p:to>
                                    </p:set>
                                    <p:animEffect transition="in" filter="blinds(horizontal)">
                                      <p:cBhvr>
                                        <p:cTn id="135" dur="1000"/>
                                        <p:tgtEl>
                                          <p:spTgt spid="155"/>
                                        </p:tgtEl>
                                      </p:cBhvr>
                                    </p:animEffect>
                                  </p:childTnLst>
                                </p:cTn>
                              </p:par>
                              <p:par>
                                <p:cTn id="136" presetID="3" presetClass="entr" presetSubtype="10" repeatCount="3000" fill="hold" grpId="0" nodeType="withEffect">
                                  <p:stCondLst>
                                    <p:cond delay="0"/>
                                  </p:stCondLst>
                                  <p:childTnLst>
                                    <p:set>
                                      <p:cBhvr>
                                        <p:cTn id="137" dur="1" fill="hold">
                                          <p:stCondLst>
                                            <p:cond delay="0"/>
                                          </p:stCondLst>
                                        </p:cTn>
                                        <p:tgtEl>
                                          <p:spTgt spid="151"/>
                                        </p:tgtEl>
                                        <p:attrNameLst>
                                          <p:attrName>style.visibility</p:attrName>
                                        </p:attrNameLst>
                                      </p:cBhvr>
                                      <p:to>
                                        <p:strVal val="visible"/>
                                      </p:to>
                                    </p:set>
                                    <p:animEffect transition="in" filter="blinds(horizontal)">
                                      <p:cBhvr>
                                        <p:cTn id="138" dur="1000"/>
                                        <p:tgtEl>
                                          <p:spTgt spid="151"/>
                                        </p:tgtEl>
                                      </p:cBhvr>
                                    </p:animEffect>
                                  </p:childTnLst>
                                </p:cTn>
                              </p:par>
                              <p:par>
                                <p:cTn id="139" presetID="3" presetClass="entr" presetSubtype="10" repeatCount="3000" fill="hold" grpId="0" nodeType="withEffect">
                                  <p:stCondLst>
                                    <p:cond delay="0"/>
                                  </p:stCondLst>
                                  <p:childTnLst>
                                    <p:set>
                                      <p:cBhvr>
                                        <p:cTn id="140" dur="1" fill="hold">
                                          <p:stCondLst>
                                            <p:cond delay="0"/>
                                          </p:stCondLst>
                                        </p:cTn>
                                        <p:tgtEl>
                                          <p:spTgt spid="150"/>
                                        </p:tgtEl>
                                        <p:attrNameLst>
                                          <p:attrName>style.visibility</p:attrName>
                                        </p:attrNameLst>
                                      </p:cBhvr>
                                      <p:to>
                                        <p:strVal val="visible"/>
                                      </p:to>
                                    </p:set>
                                    <p:animEffect transition="in" filter="blinds(horizontal)">
                                      <p:cBhvr>
                                        <p:cTn id="141" dur="1000"/>
                                        <p:tgtEl>
                                          <p:spTgt spid="150"/>
                                        </p:tgtEl>
                                      </p:cBhvr>
                                    </p:animEffect>
                                  </p:childTnLst>
                                </p:cTn>
                              </p:par>
                            </p:childTnLst>
                          </p:cTn>
                        </p:par>
                      </p:childTnLst>
                    </p:cTn>
                  </p:par>
                  <p:par>
                    <p:cTn id="142" fill="hold">
                      <p:stCondLst>
                        <p:cond delay="indefinite"/>
                      </p:stCondLst>
                      <p:childTnLst>
                        <p:par>
                          <p:cTn id="143" fill="hold">
                            <p:stCondLst>
                              <p:cond delay="0"/>
                            </p:stCondLst>
                            <p:childTnLst>
                              <p:par>
                                <p:cTn id="144" presetID="3" presetClass="entr" presetSubtype="10" repeatCount="3000" fill="hold" nodeType="clickEffect">
                                  <p:stCondLst>
                                    <p:cond delay="0"/>
                                  </p:stCondLst>
                                  <p:childTnLst>
                                    <p:set>
                                      <p:cBhvr>
                                        <p:cTn id="145" dur="1" fill="hold">
                                          <p:stCondLst>
                                            <p:cond delay="0"/>
                                          </p:stCondLst>
                                        </p:cTn>
                                        <p:tgtEl>
                                          <p:spTgt spid="132"/>
                                        </p:tgtEl>
                                        <p:attrNameLst>
                                          <p:attrName>style.visibility</p:attrName>
                                        </p:attrNameLst>
                                      </p:cBhvr>
                                      <p:to>
                                        <p:strVal val="visible"/>
                                      </p:to>
                                    </p:set>
                                    <p:animEffect transition="in" filter="blinds(horizontal)">
                                      <p:cBhvr>
                                        <p:cTn id="146" dur="1000"/>
                                        <p:tgtEl>
                                          <p:spTgt spid="132"/>
                                        </p:tgtEl>
                                      </p:cBhvr>
                                    </p:animEffect>
                                  </p:childTnLst>
                                  <p:subTnLst>
                                    <p:audio>
                                      <p:cMediaNode>
                                        <p:cTn display="0" masterRel="sameClick">
                                          <p:stCondLst>
                                            <p:cond evt="begin" delay="0">
                                              <p:tn val="144"/>
                                            </p:cond>
                                          </p:stCondLst>
                                          <p:endCondLst>
                                            <p:cond evt="onStopAudio" delay="0">
                                              <p:tgtEl>
                                                <p:sldTgt/>
                                              </p:tgtEl>
                                            </p:cond>
                                          </p:endCondLst>
                                        </p:cTn>
                                        <p:tgtEl>
                                          <p:sndTgt r:embed="rId2" name="suction.wav"/>
                                        </p:tgtEl>
                                      </p:cMediaNode>
                                    </p:audio>
                                  </p:subTnLst>
                                </p:cTn>
                              </p:par>
                              <p:par>
                                <p:cTn id="147" presetID="3" presetClass="entr" presetSubtype="10" repeatCount="3000" fill="hold" nodeType="withEffect">
                                  <p:stCondLst>
                                    <p:cond delay="0"/>
                                  </p:stCondLst>
                                  <p:childTnLst>
                                    <p:set>
                                      <p:cBhvr>
                                        <p:cTn id="148" dur="1" fill="hold">
                                          <p:stCondLst>
                                            <p:cond delay="0"/>
                                          </p:stCondLst>
                                        </p:cTn>
                                        <p:tgtEl>
                                          <p:spTgt spid="135"/>
                                        </p:tgtEl>
                                        <p:attrNameLst>
                                          <p:attrName>style.visibility</p:attrName>
                                        </p:attrNameLst>
                                      </p:cBhvr>
                                      <p:to>
                                        <p:strVal val="visible"/>
                                      </p:to>
                                    </p:set>
                                    <p:animEffect transition="in" filter="blinds(horizontal)">
                                      <p:cBhvr>
                                        <p:cTn id="149" dur="1000"/>
                                        <p:tgtEl>
                                          <p:spTgt spid="135"/>
                                        </p:tgtEl>
                                      </p:cBhvr>
                                    </p:animEffect>
                                  </p:childTnLst>
                                </p:cTn>
                              </p:par>
                              <p:par>
                                <p:cTn id="150" presetID="3" presetClass="entr" presetSubtype="10" repeatCount="3000" fill="hold" nodeType="withEffect">
                                  <p:stCondLst>
                                    <p:cond delay="0"/>
                                  </p:stCondLst>
                                  <p:childTnLst>
                                    <p:set>
                                      <p:cBhvr>
                                        <p:cTn id="151" dur="1" fill="hold">
                                          <p:stCondLst>
                                            <p:cond delay="0"/>
                                          </p:stCondLst>
                                        </p:cTn>
                                        <p:tgtEl>
                                          <p:spTgt spid="138"/>
                                        </p:tgtEl>
                                        <p:attrNameLst>
                                          <p:attrName>style.visibility</p:attrName>
                                        </p:attrNameLst>
                                      </p:cBhvr>
                                      <p:to>
                                        <p:strVal val="visible"/>
                                      </p:to>
                                    </p:set>
                                    <p:animEffect transition="in" filter="blinds(horizontal)">
                                      <p:cBhvr>
                                        <p:cTn id="152" dur="1000"/>
                                        <p:tgtEl>
                                          <p:spTgt spid="138"/>
                                        </p:tgtEl>
                                      </p:cBhvr>
                                    </p:animEffect>
                                  </p:childTnLst>
                                </p:cTn>
                              </p:par>
                              <p:par>
                                <p:cTn id="153" presetID="3" presetClass="entr" presetSubtype="10" repeatCount="3000" fill="hold" grpId="0" nodeType="withEffect">
                                  <p:stCondLst>
                                    <p:cond delay="0"/>
                                  </p:stCondLst>
                                  <p:childTnLst>
                                    <p:set>
                                      <p:cBhvr>
                                        <p:cTn id="154" dur="1" fill="hold">
                                          <p:stCondLst>
                                            <p:cond delay="0"/>
                                          </p:stCondLst>
                                        </p:cTn>
                                        <p:tgtEl>
                                          <p:spTgt spid="154"/>
                                        </p:tgtEl>
                                        <p:attrNameLst>
                                          <p:attrName>style.visibility</p:attrName>
                                        </p:attrNameLst>
                                      </p:cBhvr>
                                      <p:to>
                                        <p:strVal val="visible"/>
                                      </p:to>
                                    </p:set>
                                    <p:animEffect transition="in" filter="blinds(horizontal)">
                                      <p:cBhvr>
                                        <p:cTn id="155" dur="1000"/>
                                        <p:tgtEl>
                                          <p:spTgt spid="154"/>
                                        </p:tgtEl>
                                      </p:cBhvr>
                                    </p:animEffect>
                                  </p:childTnLst>
                                </p:cTn>
                              </p:par>
                              <p:par>
                                <p:cTn id="156" presetID="3" presetClass="entr" presetSubtype="10" repeatCount="3000" fill="hold" grpId="0" nodeType="withEffect">
                                  <p:stCondLst>
                                    <p:cond delay="0"/>
                                  </p:stCondLst>
                                  <p:childTnLst>
                                    <p:set>
                                      <p:cBhvr>
                                        <p:cTn id="157" dur="1" fill="hold">
                                          <p:stCondLst>
                                            <p:cond delay="0"/>
                                          </p:stCondLst>
                                        </p:cTn>
                                        <p:tgtEl>
                                          <p:spTgt spid="153"/>
                                        </p:tgtEl>
                                        <p:attrNameLst>
                                          <p:attrName>style.visibility</p:attrName>
                                        </p:attrNameLst>
                                      </p:cBhvr>
                                      <p:to>
                                        <p:strVal val="visible"/>
                                      </p:to>
                                    </p:set>
                                    <p:animEffect transition="in" filter="blinds(horizontal)">
                                      <p:cBhvr>
                                        <p:cTn id="158" dur="1000"/>
                                        <p:tgtEl>
                                          <p:spTgt spid="153"/>
                                        </p:tgtEl>
                                      </p:cBhvr>
                                    </p:animEffect>
                                  </p:childTnLst>
                                </p:cTn>
                              </p:par>
                              <p:par>
                                <p:cTn id="159" presetID="3" presetClass="entr" presetSubtype="10" repeatCount="3000" fill="hold" grpId="0" nodeType="withEffect">
                                  <p:stCondLst>
                                    <p:cond delay="0"/>
                                  </p:stCondLst>
                                  <p:childTnLst>
                                    <p:set>
                                      <p:cBhvr>
                                        <p:cTn id="160" dur="1" fill="hold">
                                          <p:stCondLst>
                                            <p:cond delay="0"/>
                                          </p:stCondLst>
                                        </p:cTn>
                                        <p:tgtEl>
                                          <p:spTgt spid="152"/>
                                        </p:tgtEl>
                                        <p:attrNameLst>
                                          <p:attrName>style.visibility</p:attrName>
                                        </p:attrNameLst>
                                      </p:cBhvr>
                                      <p:to>
                                        <p:strVal val="visible"/>
                                      </p:to>
                                    </p:set>
                                    <p:animEffect transition="in" filter="blinds(horizontal)">
                                      <p:cBhvr>
                                        <p:cTn id="161" dur="10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8" grpId="0"/>
      <p:bldP spid="62" grpId="0"/>
      <p:bldP spid="66" grpId="0"/>
      <p:bldP spid="70" grpId="0"/>
      <p:bldP spid="74" grpId="0"/>
      <p:bldP spid="131" grpId="0"/>
      <p:bldP spid="150" grpId="0"/>
      <p:bldP spid="151" grpId="0"/>
      <p:bldP spid="152" grpId="0"/>
      <p:bldP spid="153" grpId="0"/>
      <p:bldP spid="154" grpId="0"/>
      <p:bldP spid="155" grpId="0"/>
      <p:bldP spid="157" grpId="0" animBg="1"/>
      <p:bldP spid="15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382000" cy="584775"/>
          </a:xfrm>
          <a:prstGeom prst="rect">
            <a:avLst/>
          </a:prstGeom>
        </p:spPr>
        <p:txBody>
          <a:bodyPr wrap="square">
            <a:spAutoFit/>
          </a:bodyPr>
          <a:lstStyle/>
          <a:p>
            <a:r>
              <a:rPr lang="nl-NL" sz="3200" b="1" dirty="0" smtClean="0">
                <a:solidFill>
                  <a:srgbClr val="000099"/>
                </a:solidFill>
                <a:latin typeface="Times New Roman" pitchFamily="18" charset="0"/>
                <a:cs typeface="Times New Roman" pitchFamily="18" charset="0"/>
              </a:rPr>
              <a:t>1. </a:t>
            </a:r>
            <a:r>
              <a:rPr lang="nl-NL" sz="3200" b="1" dirty="0">
                <a:solidFill>
                  <a:srgbClr val="000099"/>
                </a:solidFill>
                <a:latin typeface="Times New Roman" pitchFamily="18" charset="0"/>
                <a:cs typeface="Times New Roman" pitchFamily="18" charset="0"/>
              </a:rPr>
              <a:t>Phong trào giải phóng dân tộc ở </a:t>
            </a:r>
            <a:r>
              <a:rPr lang="nl-NL" sz="3200" b="1" dirty="0" smtClean="0">
                <a:solidFill>
                  <a:srgbClr val="000099"/>
                </a:solidFill>
                <a:latin typeface="Times New Roman" pitchFamily="18" charset="0"/>
                <a:cs typeface="Times New Roman" pitchFamily="18" charset="0"/>
              </a:rPr>
              <a:t>Châu </a:t>
            </a:r>
            <a:r>
              <a:rPr lang="nl-NL" sz="3200" b="1" dirty="0" smtClean="0">
                <a:solidFill>
                  <a:srgbClr val="000099"/>
                </a:solidFill>
                <a:latin typeface="Times New Roman" pitchFamily="18" charset="0"/>
                <a:cs typeface="Times New Roman" pitchFamily="18" charset="0"/>
              </a:rPr>
              <a:t>Phi</a:t>
            </a:r>
            <a:r>
              <a:rPr lang="nl-NL" sz="3200" b="1" dirty="0">
                <a:solidFill>
                  <a:srgbClr val="000099"/>
                </a:solidFill>
                <a:latin typeface="Times New Roman" pitchFamily="18" charset="0"/>
                <a:cs typeface="Times New Roman" pitchFamily="18" charset="0"/>
              </a:rPr>
              <a:t>.</a:t>
            </a:r>
            <a:endParaRPr lang="vi-VN" sz="3200" dirty="0">
              <a:solidFill>
                <a:srgbClr val="000099"/>
              </a:solidFill>
              <a:latin typeface="Times New Roman" pitchFamily="18" charset="0"/>
              <a:cs typeface="Times New Roman" pitchFamily="18" charset="0"/>
            </a:endParaRPr>
          </a:p>
        </p:txBody>
      </p:sp>
      <p:sp>
        <p:nvSpPr>
          <p:cNvPr id="3" name="TextBox 2"/>
          <p:cNvSpPr txBox="1"/>
          <p:nvPr/>
        </p:nvSpPr>
        <p:spPr>
          <a:xfrm>
            <a:off x="457200" y="1143000"/>
            <a:ext cx="76962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chiến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thế</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giới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thứ</a:t>
            </a:r>
            <a:r>
              <a:rPr lang="en-US" sz="2400" dirty="0" smtClean="0">
                <a:latin typeface="Times New Roman" pitchFamily="18" charset="0"/>
                <a:cs typeface="Times New Roman" pitchFamily="18" charset="0"/>
              </a:rPr>
              <a:t> 2 </a:t>
            </a:r>
            <a:r>
              <a:rPr lang="en-US" sz="2400" dirty="0" err="1" smtClean="0">
                <a:latin typeface="Times New Roman" pitchFamily="18" charset="0"/>
                <a:cs typeface="Times New Roman" pitchFamily="18" charset="0"/>
              </a:rPr>
              <a:t>phong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trào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phóng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diễn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sôi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nổi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nhất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ở </a:t>
            </a:r>
            <a:r>
              <a:rPr lang="en-US" sz="2400" dirty="0" err="1" smtClean="0">
                <a:latin typeface="Times New Roman" pitchFamily="18" charset="0"/>
                <a:cs typeface="Times New Roman" pitchFamily="18" charset="0"/>
              </a:rPr>
              <a:t>Bắc</a:t>
            </a:r>
            <a:r>
              <a:rPr lang="en-US" sz="2400" dirty="0" smtClean="0">
                <a:latin typeface="Times New Roman" pitchFamily="18" charset="0"/>
                <a:cs typeface="Times New Roman" pitchFamily="18" charset="0"/>
              </a:rPr>
              <a:t> Phi)</a:t>
            </a:r>
            <a:endParaRPr lang="en-US" sz="2400" dirty="0">
              <a:latin typeface="Times New Roman" pitchFamily="18" charset="0"/>
              <a:cs typeface="Times New Roman" pitchFamily="18" charset="0"/>
            </a:endParaRPr>
          </a:p>
        </p:txBody>
      </p:sp>
      <p:sp>
        <p:nvSpPr>
          <p:cNvPr id="4" name="TextBox 3"/>
          <p:cNvSpPr txBox="1"/>
          <p:nvPr/>
        </p:nvSpPr>
        <p:spPr>
          <a:xfrm>
            <a:off x="457200" y="2057400"/>
            <a:ext cx="7848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- 18/6/1953 Ai </a:t>
            </a:r>
            <a:r>
              <a:rPr lang="en-US" sz="2400" dirty="0" err="1" smtClean="0">
                <a:latin typeface="Times New Roman" pitchFamily="18" charset="0"/>
                <a:cs typeface="Times New Roman" pitchFamily="18" charset="0"/>
              </a:rPr>
              <a:t>Cập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lập</a:t>
            </a:r>
            <a:endParaRPr lang="en-US" sz="2400" dirty="0">
              <a:latin typeface="Times New Roman" pitchFamily="18" charset="0"/>
              <a:cs typeface="Times New Roman" pitchFamily="18" charset="0"/>
            </a:endParaRPr>
          </a:p>
        </p:txBody>
      </p:sp>
      <p:sp>
        <p:nvSpPr>
          <p:cNvPr id="7" name="TextBox 6"/>
          <p:cNvSpPr txBox="1"/>
          <p:nvPr/>
        </p:nvSpPr>
        <p:spPr>
          <a:xfrm>
            <a:off x="381000" y="2667000"/>
            <a:ext cx="78486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- 1954-1962 </a:t>
            </a:r>
            <a:r>
              <a:rPr lang="en-US" sz="2400" dirty="0" err="1" smtClean="0">
                <a:latin typeface="Times New Roman" pitchFamily="18" charset="0"/>
                <a:cs typeface="Times New Roman" pitchFamily="18" charset="0"/>
              </a:rPr>
              <a:t>nhân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dân</a:t>
            </a:r>
            <a:r>
              <a:rPr lang="en-US" sz="2400" dirty="0" smtClean="0">
                <a:latin typeface="Times New Roman" pitchFamily="18" charset="0"/>
                <a:cs typeface="Times New Roman" pitchFamily="18" charset="0"/>
              </a:rPr>
              <a:t> An-</a:t>
            </a:r>
            <a:r>
              <a:rPr lang="en-US" sz="2400" dirty="0" err="1" smtClean="0">
                <a:latin typeface="Times New Roman" pitchFamily="18" charset="0"/>
                <a:cs typeface="Times New Roman" pitchFamily="18" charset="0"/>
              </a:rPr>
              <a:t>giê</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ri</a:t>
            </a:r>
            <a:r>
              <a:rPr lang="en-US" sz="2400" dirty="0" smtClean="0">
                <a:latin typeface="Times New Roman" pitchFamily="18" charset="0"/>
                <a:cs typeface="Times New Roman" pitchFamily="18" charset="0"/>
              </a:rPr>
              <a:t> đ </a:t>
            </a:r>
            <a:r>
              <a:rPr lang="en-US" sz="2400" dirty="0" err="1" smtClean="0">
                <a:latin typeface="Times New Roman" pitchFamily="18" charset="0"/>
                <a:cs typeface="Times New Roman" pitchFamily="18" charset="0"/>
              </a:rPr>
              <a:t>giành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lập</a:t>
            </a:r>
            <a:endParaRPr lang="en-US" sz="2400" dirty="0">
              <a:latin typeface="Times New Roman" pitchFamily="18" charset="0"/>
              <a:cs typeface="Times New Roman" pitchFamily="18" charset="0"/>
            </a:endParaRPr>
          </a:p>
        </p:txBody>
      </p:sp>
      <p:sp>
        <p:nvSpPr>
          <p:cNvPr id="8" name="TextBox 7"/>
          <p:cNvSpPr txBox="1"/>
          <p:nvPr/>
        </p:nvSpPr>
        <p:spPr>
          <a:xfrm>
            <a:off x="457200" y="3272135"/>
            <a:ext cx="7848600" cy="830997"/>
          </a:xfrm>
          <a:prstGeom prst="rect">
            <a:avLst/>
          </a:prstGeom>
          <a:noFill/>
        </p:spPr>
        <p:txBody>
          <a:bodyPr wrap="square" rtlCol="0">
            <a:spAutoFit/>
          </a:bodyPr>
          <a:lstStyle/>
          <a:p>
            <a:pPr marL="342900" indent="-342900">
              <a:buFontTx/>
              <a:buChar char="-"/>
            </a:pPr>
            <a:r>
              <a:rPr lang="en-US" sz="2400" dirty="0" err="1" smtClean="0">
                <a:latin typeface="Times New Roman" pitchFamily="18" charset="0"/>
                <a:cs typeface="Times New Roman" pitchFamily="18" charset="0"/>
              </a:rPr>
              <a:t>Năm</a:t>
            </a:r>
            <a:r>
              <a:rPr lang="en-US" sz="2400" dirty="0" smtClean="0">
                <a:latin typeface="Times New Roman" pitchFamily="18" charset="0"/>
                <a:cs typeface="Times New Roman" pitchFamily="18" charset="0"/>
              </a:rPr>
              <a:t> 1960 </a:t>
            </a:r>
            <a:r>
              <a:rPr lang="en-US" sz="2400" dirty="0" err="1" smtClean="0">
                <a:latin typeface="Times New Roman" pitchFamily="18" charset="0"/>
                <a:cs typeface="Times New Roman" pitchFamily="18" charset="0"/>
              </a:rPr>
              <a:t>có</a:t>
            </a:r>
            <a:r>
              <a:rPr lang="en-US" sz="2400" dirty="0" smtClean="0">
                <a:latin typeface="Times New Roman" pitchFamily="18" charset="0"/>
                <a:cs typeface="Times New Roman" pitchFamily="18" charset="0"/>
              </a:rPr>
              <a:t> 17 </a:t>
            </a:r>
            <a:r>
              <a:rPr lang="en-US" sz="2400" dirty="0" err="1" smtClean="0">
                <a:latin typeface="Times New Roman" pitchFamily="18" charset="0"/>
                <a:cs typeface="Times New Roman" pitchFamily="18" charset="0"/>
              </a:rPr>
              <a:t>nước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châu</a:t>
            </a:r>
            <a:r>
              <a:rPr lang="en-US" sz="2400" dirty="0" smtClean="0">
                <a:latin typeface="Times New Roman" pitchFamily="18" charset="0"/>
                <a:cs typeface="Times New Roman" pitchFamily="18" charset="0"/>
              </a:rPr>
              <a:t> Phi </a:t>
            </a:r>
            <a:r>
              <a:rPr lang="en-US" sz="2400" dirty="0" err="1" smtClean="0">
                <a:latin typeface="Times New Roman" pitchFamily="18" charset="0"/>
                <a:cs typeface="Times New Roman" pitchFamily="18" charset="0"/>
              </a:rPr>
              <a:t>tuyên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độc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lập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gọi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là</a:t>
            </a:r>
            <a:r>
              <a:rPr lang="en-US" sz="2400" dirty="0" smtClean="0">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năm</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châu</a:t>
            </a:r>
            <a:r>
              <a:rPr lang="en-US" sz="2400" b="1" i="1" dirty="0" smtClean="0">
                <a:solidFill>
                  <a:srgbClr val="FF0000"/>
                </a:solidFill>
                <a:latin typeface="Times New Roman" pitchFamily="18" charset="0"/>
                <a:cs typeface="Times New Roman" pitchFamily="18" charset="0"/>
              </a:rPr>
              <a:t> Phi.</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0186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0" y="0"/>
            <a:ext cx="9144000" cy="6934200"/>
            <a:chOff x="0" y="0"/>
            <a:chExt cx="5760" cy="4368"/>
          </a:xfrm>
        </p:grpSpPr>
        <p:pic>
          <p:nvPicPr>
            <p:cNvPr id="3" name="Picture 6" descr="N3"/>
            <p:cNvPicPr>
              <a:picLocks noChangeAspect="1" noChangeArrowheads="1"/>
            </p:cNvPicPr>
            <p:nvPr/>
          </p:nvPicPr>
          <p:blipFill>
            <a:blip r:embed="rId2" cstate="print"/>
            <a:srcRect/>
            <a:stretch>
              <a:fillRect/>
            </a:stretch>
          </p:blipFill>
          <p:spPr bwMode="auto">
            <a:xfrm flipV="1">
              <a:off x="0" y="0"/>
              <a:ext cx="5712" cy="96"/>
            </a:xfrm>
            <a:prstGeom prst="rect">
              <a:avLst/>
            </a:prstGeom>
            <a:noFill/>
          </p:spPr>
        </p:pic>
        <p:pic>
          <p:nvPicPr>
            <p:cNvPr id="4" name="Picture 7" descr="N3"/>
            <p:cNvPicPr>
              <a:picLocks noChangeAspect="1" noChangeArrowheads="1"/>
            </p:cNvPicPr>
            <p:nvPr/>
          </p:nvPicPr>
          <p:blipFill>
            <a:blip r:embed="rId2" cstate="print"/>
            <a:srcRect/>
            <a:stretch>
              <a:fillRect/>
            </a:stretch>
          </p:blipFill>
          <p:spPr bwMode="auto">
            <a:xfrm flipV="1">
              <a:off x="48" y="4272"/>
              <a:ext cx="5712" cy="96"/>
            </a:xfrm>
            <a:prstGeom prst="rect">
              <a:avLst/>
            </a:prstGeom>
            <a:noFill/>
          </p:spPr>
        </p:pic>
        <p:pic>
          <p:nvPicPr>
            <p:cNvPr id="5" name="Picture 8" descr="N3"/>
            <p:cNvPicPr>
              <a:picLocks noChangeAspect="1" noChangeArrowheads="1"/>
            </p:cNvPicPr>
            <p:nvPr/>
          </p:nvPicPr>
          <p:blipFill>
            <a:blip r:embed="rId2" cstate="print"/>
            <a:srcRect/>
            <a:stretch>
              <a:fillRect/>
            </a:stretch>
          </p:blipFill>
          <p:spPr bwMode="auto">
            <a:xfrm rot="16200000" flipV="1">
              <a:off x="-2112" y="2112"/>
              <a:ext cx="4320" cy="96"/>
            </a:xfrm>
            <a:prstGeom prst="rect">
              <a:avLst/>
            </a:prstGeom>
            <a:noFill/>
          </p:spPr>
        </p:pic>
        <p:pic>
          <p:nvPicPr>
            <p:cNvPr id="6" name="Picture 9" descr="N3"/>
            <p:cNvPicPr>
              <a:picLocks noChangeAspect="1" noChangeArrowheads="1"/>
            </p:cNvPicPr>
            <p:nvPr/>
          </p:nvPicPr>
          <p:blipFill>
            <a:blip r:embed="rId2" cstate="print"/>
            <a:srcRect/>
            <a:stretch>
              <a:fillRect/>
            </a:stretch>
          </p:blipFill>
          <p:spPr bwMode="auto">
            <a:xfrm rot="16200000" flipV="1">
              <a:off x="3552" y="2112"/>
              <a:ext cx="4320" cy="96"/>
            </a:xfrm>
            <a:prstGeom prst="rect">
              <a:avLst/>
            </a:prstGeom>
            <a:noFill/>
          </p:spPr>
        </p:pic>
      </p:grpSp>
      <p:pic>
        <p:nvPicPr>
          <p:cNvPr id="7" name="Picture 2" descr="Kết quả hình ảnh cho hình ảnh xung đột sắc tộc của châu ph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7" y="3495676"/>
            <a:ext cx="430847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Kết quả hình ảnh cho hình ảnh xung đột sắc tộc của châu ph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57163"/>
            <a:ext cx="4038600"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Kết quả hình ảnh cho hình ảnh xung đột sắc tộc của châu ph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57163"/>
            <a:ext cx="4362450"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Kết quả hình ảnh cho hình ảnh xung đột sắc tộc của châu ph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3495676"/>
            <a:ext cx="403860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7&quot;&gt;&lt;property id=&quot;20148&quot; value=&quot;5&quot;/&gt;&lt;property id=&quot;20300&quot; value=&quot;Slide 5&quot;/&gt;&lt;property id=&quot;20307&quot; value=&quot;264&quot;/&gt;&lt;/object&gt;&lt;object type=&quot;3&quot; unique_id=&quot;10008&quot;&gt;&lt;property id=&quot;20148&quot; value=&quot;5&quot;/&gt;&lt;property id=&quot;20300&quot; value=&quot;Slide 9&quot;/&gt;&lt;property id=&quot;20307&quot; value=&quot;327&quot;/&gt;&lt;/object&gt;&lt;object type=&quot;3&quot; unique_id=&quot;10009&quot;&gt;&lt;property id=&quot;20148&quot; value=&quot;5&quot;/&gt;&lt;property id=&quot;20300&quot; value=&quot;Slide 15&quot;/&gt;&lt;property id=&quot;20307&quot; value=&quot;333&quot;/&gt;&lt;/object&gt;&lt;object type=&quot;3&quot; unique_id=&quot;10010&quot;&gt;&lt;property id=&quot;20148&quot; value=&quot;5&quot;/&gt;&lt;property id=&quot;20300&quot; value=&quot;Slide 16&quot;/&gt;&lt;property id=&quot;20307&quot; value=&quot;334&quot;/&gt;&lt;/object&gt;&lt;object type=&quot;3&quot; unique_id=&quot;10011&quot;&gt;&lt;property id=&quot;20148&quot; value=&quot;5&quot;/&gt;&lt;property id=&quot;20300&quot; value=&quot;Slide 17&quot;/&gt;&lt;property id=&quot;20307&quot; value=&quot;326&quot;/&gt;&lt;/object&gt;&lt;object type=&quot;3&quot; unique_id=&quot;10014&quot;&gt;&lt;property id=&quot;20148&quot; value=&quot;5&quot;/&gt;&lt;property id=&quot;20300&quot; value=&quot;Slide 19&quot;/&gt;&lt;property id=&quot;20307&quot; value=&quot;328&quot;/&gt;&lt;/object&gt;&lt;object type=&quot;3&quot; unique_id=&quot;10018&quot;&gt;&lt;property id=&quot;20148&quot; value=&quot;5&quot;/&gt;&lt;property id=&quot;20300&quot; value=&quot;Slide 20&quot;/&gt;&lt;property id=&quot;20307&quot; value=&quot;295&quot;/&gt;&lt;/object&gt;&lt;object type=&quot;3&quot; unique_id=&quot;10021&quot;&gt;&lt;property id=&quot;20148&quot; value=&quot;5&quot;/&gt;&lt;property id=&quot;20300&quot; value=&quot;Slide 22&quot;/&gt;&lt;property id=&quot;20307&quot; value=&quot;301&quot;/&gt;&lt;/object&gt;&lt;object type=&quot;3&quot; unique_id=&quot;10023&quot;&gt;&lt;property id=&quot;20148&quot; value=&quot;5&quot;/&gt;&lt;property id=&quot;20300&quot; value=&quot;Slide 23&quot;/&gt;&lt;property id=&quot;20307&quot; value=&quot;306&quot;/&gt;&lt;/object&gt;&lt;object type=&quot;3&quot; unique_id=&quot;10024&quot;&gt;&lt;property id=&quot;20148&quot; value=&quot;5&quot;/&gt;&lt;property id=&quot;20300&quot; value=&quot;Slide 24&quot;/&gt;&lt;property id=&quot;20307&quot; value=&quot;336&quot;/&gt;&lt;/object&gt;&lt;object type=&quot;3&quot; unique_id=&quot;10029&quot;&gt;&lt;property id=&quot;20148&quot; value=&quot;5&quot;/&gt;&lt;property id=&quot;20300&quot; value=&quot;Slide 26&quot;/&gt;&lt;property id=&quot;20307&quot; value=&quot;341&quot;/&gt;&lt;/object&gt;&lt;object type=&quot;3&quot; unique_id=&quot;10263&quot;&gt;&lt;property id=&quot;20148&quot; value=&quot;5&quot;/&gt;&lt;property id=&quot;20300&quot; value=&quot;Slide 3&quot;/&gt;&lt;property id=&quot;20307&quot; value=&quot;343&quot;/&gt;&lt;/object&gt;&lt;object type=&quot;3&quot; unique_id=&quot;10350&quot;&gt;&lt;property id=&quot;20148&quot; value=&quot;5&quot;/&gt;&lt;property id=&quot;20300&quot; value=&quot;Slide 4&quot;/&gt;&lt;property id=&quot;20307&quot; value=&quot;344&quot;/&gt;&lt;/object&gt;&lt;object type=&quot;3&quot; unique_id=&quot;10496&quot;&gt;&lt;property id=&quot;20148&quot; value=&quot;5&quot;/&gt;&lt;property id=&quot;20300&quot; value=&quot;Slide 7&quot;/&gt;&lt;property id=&quot;20307&quot; value=&quot;346&quot;/&gt;&lt;/object&gt;&lt;object type=&quot;3&quot; unique_id=&quot;10642&quot;&gt;&lt;property id=&quot;20148&quot; value=&quot;5&quot;/&gt;&lt;property id=&quot;20300&quot; value=&quot;Slide 13&quot;/&gt;&lt;property id=&quot;20307&quot; value=&quot;347&quot;/&gt;&lt;/object&gt;&lt;object type=&quot;3&quot; unique_id=&quot;10681&quot;&gt;&lt;property id=&quot;20148&quot; value=&quot;5&quot;/&gt;&lt;property id=&quot;20300&quot; value=&quot;Slide 11&quot;/&gt;&lt;property id=&quot;20307&quot; value=&quot;348&quot;/&gt;&lt;/object&gt;&lt;object type=&quot;3&quot; unique_id=&quot;10682&quot;&gt;&lt;property id=&quot;20148&quot; value=&quot;5&quot;/&gt;&lt;property id=&quot;20300&quot; value=&quot;Slide 12&quot;/&gt;&lt;property id=&quot;20307&quot; value=&quot;349&quot;/&gt;&lt;/object&gt;&lt;object type=&quot;3&quot; unique_id=&quot;10872&quot;&gt;&lt;property id=&quot;20148&quot; value=&quot;5&quot;/&gt;&lt;property id=&quot;20300&quot; value=&quot;Slide 6&quot;/&gt;&lt;property id=&quot;20307&quot; value=&quot;351&quot;/&gt;&lt;/object&gt;&lt;object type=&quot;3&quot; unique_id=&quot;10873&quot;&gt;&lt;property id=&quot;20148&quot; value=&quot;5&quot;/&gt;&lt;property id=&quot;20300&quot; value=&quot;Slide 14&quot;/&gt;&lt;property id=&quot;20307&quot; value=&quot;350&quot;/&gt;&lt;/object&gt;&lt;object type=&quot;3&quot; unique_id=&quot;10989&quot;&gt;&lt;property id=&quot;20148&quot; value=&quot;5&quot;/&gt;&lt;property id=&quot;20300&quot; value=&quot;Slide 18&quot;/&gt;&lt;property id=&quot;20307&quot; value=&quot;352&quot;/&gt;&lt;/object&gt;&lt;object type=&quot;3&quot; unique_id=&quot;11134&quot;&gt;&lt;property id=&quot;20148&quot; value=&quot;5&quot;/&gt;&lt;property id=&quot;20300&quot; value=&quot;Slide 21&quot;/&gt;&lt;property id=&quot;20307&quot; value=&quot;353&quot;/&gt;&lt;/object&gt;&lt;object type=&quot;3&quot; unique_id=&quot;11207&quot;&gt;&lt;property id=&quot;20148&quot; value=&quot;5&quot;/&gt;&lt;property id=&quot;20300&quot; value=&quot;Slide 8&quot;/&gt;&lt;property id=&quot;20307&quot; value=&quot;354&quot;/&gt;&lt;/object&gt;&lt;object type=&quot;3&quot; unique_id=&quot;11208&quot;&gt;&lt;property id=&quot;20148&quot; value=&quot;5&quot;/&gt;&lt;property id=&quot;20300&quot; value=&quot;Slide 10&quot;/&gt;&lt;property id=&quot;20307&quot; value=&quot;355&quot;/&gt;&lt;/object&gt;&lt;object type=&quot;3&quot; unique_id=&quot;11339&quot;&gt;&lt;property id=&quot;20148&quot; value=&quot;5&quot;/&gt;&lt;property id=&quot;20300&quot; value=&quot;Slide 25&quot;/&gt;&lt;property id=&quot;20307&quot; value=&quot;356&quot;/&gt;&lt;/object&gt;&lt;object type=&quot;3&quot; unique_id=&quot;11626&quot;&gt;&lt;property id=&quot;20148&quot; value=&quot;5&quot;/&gt;&lt;property id=&quot;20300&quot; value=&quot;Slide 1&quot;/&gt;&lt;property id=&quot;20307&quot; value=&quot;358&quot;/&gt;&lt;/object&gt;&lt;object type=&quot;3&quot; unique_id=&quot;11627&quot;&gt;&lt;property id=&quot;20148&quot; value=&quot;5&quot;/&gt;&lt;property id=&quot;20300&quot; value=&quot;Slide 2&quot;/&gt;&lt;property id=&quot;20307&quot; value=&quot;357&quot;/&gt;&lt;/object&gt;&lt;object type=&quot;3&quot; unique_id=&quot;11880&quot;&gt;&lt;property id=&quot;20148&quot; value=&quot;5&quot;/&gt;&lt;property id=&quot;20300&quot; value=&quot;Slide 27&quot;/&gt;&lt;property id=&quot;20307&quot; value=&quot;359&quot;/&gt;&lt;/object&gt;&lt;/object&gt;&lt;/object&gt;&lt;/database&gt;"/>
  <p:tag name="SECTOMILLISECCONVERTED" val="1"/>
</p:tagLst>
</file>

<file path=ppt/theme/theme1.xml><?xml version="1.0" encoding="utf-8"?>
<a:theme xmlns:a="http://schemas.openxmlformats.org/drawingml/2006/main">
  <a:themeElements>
    <a:clrScheme name="">
      <a:dk1>
        <a:srgbClr val="FFFFFF"/>
      </a:dk1>
      <a:lt1>
        <a:srgbClr val="000000"/>
      </a:lt1>
      <a:dk2>
        <a:srgbClr val="CCECFF"/>
      </a:dk2>
      <a:lt2>
        <a:srgbClr val="000000"/>
      </a:lt2>
      <a:accent1>
        <a:srgbClr val="6699FF"/>
      </a:accent1>
      <a:accent2>
        <a:srgbClr val="66CCFF"/>
      </a:accent2>
      <a:accent3>
        <a:srgbClr val="000000"/>
      </a:accent3>
      <a:accent4>
        <a:srgbClr val="000000"/>
      </a:accent4>
      <a:accent5>
        <a:srgbClr val="000000"/>
      </a:accent5>
      <a:accent6>
        <a:srgbClr val="000000"/>
      </a:accent6>
      <a:hlink>
        <a:srgbClr val="CC99FF"/>
      </a:hlink>
      <a:folHlink>
        <a:srgbClr val="00CC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50000"/>
              </a:schemeClr>
            </a:gs>
            <a:gs pos="35000">
              <a:schemeClr val="phClr">
                <a:tint val="37000"/>
                <a:satMod val="37000"/>
              </a:schemeClr>
            </a:gs>
            <a:gs pos="100000">
              <a:schemeClr val="phClr">
                <a:tint val="15000"/>
                <a:satMod val="15000"/>
              </a:schemeClr>
            </a:gs>
          </a:gsLst>
          <a:lin ang="16200000" scaled="1"/>
        </a:gradFill>
        <a:gradFill rotWithShape="1">
          <a:gsLst>
            <a:gs pos="0">
              <a:schemeClr val="phClr">
                <a:tint val="50000"/>
                <a:satMod val="50000"/>
              </a:schemeClr>
            </a:gs>
            <a:gs pos="35000">
              <a:schemeClr val="phClr">
                <a:tint val="37000"/>
                <a:satMod val="37000"/>
              </a:schemeClr>
            </a:gs>
            <a:gs pos="100000">
              <a:schemeClr val="phClr">
                <a:tint val="15000"/>
                <a:satMod val="15000"/>
              </a:schemeClr>
            </a:gs>
          </a:gsLst>
          <a:lin ang="16200000" scaled="1"/>
        </a:gradFill>
      </a:fillStyleLst>
      <a:lnStyleLst>
        <a:ln w="9259"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3000" dir="5400000" rotWithShape="0">
              <a:schemeClr val="phClr">
                <a:alpha val="38000"/>
              </a:schemeClr>
            </a:outerShdw>
          </a:effectLst>
        </a:effectStyle>
        <a:effectStyle>
          <a:effectLst>
            <a:outerShdw blurRad="40000" dist="23000" dir="5400000" rotWithShape="0">
              <a:schemeClr val="phClr">
                <a:alpha val="35000"/>
              </a:schemeClr>
            </a:outerShdw>
          </a:effectLst>
        </a:effectStyle>
        <a:effectStyle>
          <a:effectLst>
            <a:outerShdw blurRad="40000" dist="23000" dir="5400000" rotWithShape="0">
              <a:schemeClr val="phClr">
                <a:alpha val="35000"/>
              </a:schemeClr>
            </a:outerShdw>
          </a:effectLst>
        </a:effectStyle>
      </a:effectStyleLst>
      <a:bgFillStyleLst>
        <a:solidFill>
          <a:schemeClr val="phClr"/>
        </a:solidFill>
        <a:gradFill rotWithShape="1">
          <a:gsLst>
            <a:gs pos="0">
              <a:schemeClr val="phClr"/>
            </a:gs>
            <a:gs pos="35000">
              <a:schemeClr val="phClr"/>
            </a:gs>
            <a:gs pos="100000">
              <a:schemeClr val="phClr"/>
            </a:gs>
          </a:gsLst>
        </a:gradFill>
        <a:gradFill rotWithShape="1">
          <a:gsLst>
            <a:gs pos="0">
              <a:schemeClr val="phClr"/>
            </a:gs>
            <a:gs pos="35000">
              <a:schemeClr val="phClr"/>
            </a:gs>
            <a:gs pos="100000">
              <a:schemeClr val="phClr"/>
            </a:gs>
          </a:gsLst>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1761</TotalTime>
  <Words>1526</Words>
  <Application>Microsoft Office PowerPoint</Application>
  <PresentationFormat>On-screen Show (4:3)</PresentationFormat>
  <Paragraphs>183</Paragraphs>
  <Slides>34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Arial</vt:lpstr>
      <vt:lpstr>.VnBlackH</vt:lpstr>
      <vt:lpstr>.VnTime</vt:lpstr>
      <vt:lpstr>Calibri</vt:lpstr>
      <vt:lpstr>.VnAristoteH</vt:lpstr>
      <vt:lpstr>Vinhan</vt:lpstr>
      <vt:lpstr>Lucida Sans Unicode</vt:lpstr>
      <vt:lpstr>Times New Roman</vt:lpstr>
      <vt:lpstr>Gill Sans MT</vt:lpstr>
      <vt:lpstr>Wingdings</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Theo số liệu mới nhất từ Liên Hợp Quốc ngày 14/10/2021. Dân số Nam Phi là 60.247.748 người  với tổng diện tích đất là 1.213.662 km2</vt:lpstr>
      <vt:lpstr>PowerPoint Presentation</vt:lpstr>
      <vt:lpstr>PowerPoint Presentation</vt:lpstr>
      <vt:lpstr>Sự bất công của người da đen và da màu dưới chế độ A-pacc-thai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Chµo mõng c¸c thÇy c« gi¸o vÒ dù tiÕt häc h«m nay   </dc:title>
  <dc:creator>Admin</dc:creator>
  <cp:lastModifiedBy>User</cp:lastModifiedBy>
  <cp:revision>180</cp:revision>
  <cp:lastPrinted>2020-10-26T23:35:33Z</cp:lastPrinted>
  <dcterms:modified xsi:type="dcterms:W3CDTF">2021-10-20T09:13:28Z</dcterms:modified>
</cp:coreProperties>
</file>