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60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71D13-A286-4D86-BA78-E2EC3684DB23}" type="datetimeFigureOut">
              <a:rPr lang="en-US" smtClean="0"/>
              <a:pPr/>
              <a:t>3/6/2022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41A417-61BA-442F-862B-AC9A46F03F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FB2BC83E-0CBD-4361-A4E0-D65EC471CB02}" type="slidenum">
              <a:rPr lang="en-US" altLang="en-US" smtClean="0"/>
              <a:pPr/>
              <a:t>1</a:t>
            </a:fld>
            <a:endParaRPr lang="en-US" alt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690214-2E7B-4587-BC92-F1DE7CE9CA63}"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690214-2E7B-4587-BC92-F1DE7CE9CA63}"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690214-2E7B-4587-BC92-F1DE7CE9CA63}"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690214-2E7B-4587-BC92-F1DE7CE9CA63}"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90214-2E7B-4587-BC92-F1DE7CE9CA63}" type="datetimeFigureOut">
              <a:rPr lang="en-US" smtClean="0"/>
              <a:pPr/>
              <a:t>3/6/2022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690214-2E7B-4587-BC92-F1DE7CE9CA63}"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690214-2E7B-4587-BC92-F1DE7CE9CA63}" type="datetimeFigureOut">
              <a:rPr lang="en-US" smtClean="0"/>
              <a:pPr/>
              <a:t>3/6/2022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690214-2E7B-4587-BC92-F1DE7CE9CA63}" type="datetimeFigureOut">
              <a:rPr lang="en-US" smtClean="0"/>
              <a:pPr/>
              <a:t>3/6/2022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90214-2E7B-4587-BC92-F1DE7CE9CA63}" type="datetimeFigureOut">
              <a:rPr lang="en-US" smtClean="0"/>
              <a:pPr/>
              <a:t>3/6/2022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690214-2E7B-4587-BC92-F1DE7CE9CA63}"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690214-2E7B-4587-BC92-F1DE7CE9CA63}" type="datetimeFigureOut">
              <a:rPr lang="en-US" smtClean="0"/>
              <a:pPr/>
              <a:t>3/6/2022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11730-01BE-4F05-997F-0A4342C0F2F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90214-2E7B-4587-BC92-F1DE7CE9CA63}" type="datetimeFigureOut">
              <a:rPr lang="en-US" smtClean="0"/>
              <a:pPr/>
              <a:t>3/6/2022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11730-01BE-4F05-997F-0A4342C0F2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farm6.staticflickr.com/5331/9320292168_a477a88802_o.jpg"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http://farm4.staticflickr.com/3771/9320292170_d6fcf56800_o.jpg" TargetMode="External"/><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1" name="Text Box 3"/>
          <p:cNvSpPr txBox="1">
            <a:spLocks noChangeArrowheads="1"/>
          </p:cNvSpPr>
          <p:nvPr/>
        </p:nvSpPr>
        <p:spPr bwMode="auto">
          <a:xfrm>
            <a:off x="1676400" y="2192338"/>
            <a:ext cx="7391400" cy="2246769"/>
          </a:xfrm>
          <a:prstGeom prst="rect">
            <a:avLst/>
          </a:prstGeom>
          <a:noFill/>
          <a:ln w="9525">
            <a:noFill/>
            <a:miter lim="800000"/>
            <a:headEnd/>
            <a:tailEnd/>
          </a:ln>
        </p:spPr>
        <p:txBody>
          <a:bodyPr>
            <a:spAutoFit/>
          </a:bodyPr>
          <a:lstStyle/>
          <a:p>
            <a:r>
              <a:rPr lang="en-US" sz="2800" b="1" dirty="0">
                <a:latin typeface="Times New Roman" pitchFamily="18" charset="0"/>
                <a:cs typeface="Times New Roman" pitchFamily="18" charset="0"/>
              </a:rPr>
              <a:t>1. </a:t>
            </a:r>
            <a:r>
              <a:rPr lang="vi-VN" sz="2800" b="1" dirty="0">
                <a:latin typeface="Times New Roman" pitchFamily="18" charset="0"/>
                <a:cs typeface="Times New Roman" pitchFamily="18" charset="0"/>
              </a:rPr>
              <a:t>Do chạm trực tiếp vào vật mang điện</a:t>
            </a:r>
            <a:r>
              <a:rPr lang="en-US" sz="2800" b="1" dirty="0">
                <a:latin typeface="Times New Roman" pitchFamily="18" charset="0"/>
                <a:cs typeface="Times New Roman" pitchFamily="18" charset="0"/>
              </a:rPr>
              <a:t>.</a:t>
            </a:r>
            <a:endParaRPr lang="vi-VN" sz="2800" b="1" dirty="0">
              <a:latin typeface="Times New Roman" pitchFamily="18" charset="0"/>
              <a:cs typeface="Times New Roman" pitchFamily="18" charset="0"/>
            </a:endParaRPr>
          </a:p>
          <a:p>
            <a:r>
              <a:rPr lang="en-US" sz="2800" b="1" dirty="0">
                <a:latin typeface="Times New Roman" pitchFamily="18" charset="0"/>
                <a:cs typeface="Times New Roman" pitchFamily="18" charset="0"/>
              </a:rPr>
              <a:t>2. </a:t>
            </a:r>
            <a:r>
              <a:rPr lang="vi-VN" sz="2800" b="1" dirty="0">
                <a:latin typeface="Times New Roman" pitchFamily="18" charset="0"/>
                <a:cs typeface="Times New Roman" pitchFamily="18" charset="0"/>
              </a:rPr>
              <a:t>Do vi phạm khoảng cách an toàn đối với lưới điện cao áp và trạm biến áp</a:t>
            </a:r>
            <a:r>
              <a:rPr lang="en-US" sz="2800" b="1" dirty="0">
                <a:latin typeface="Times New Roman" pitchFamily="18" charset="0"/>
                <a:cs typeface="Times New Roman" pitchFamily="18" charset="0"/>
              </a:rPr>
              <a:t>.</a:t>
            </a:r>
            <a:endParaRPr lang="vi-VN" sz="2800" b="1" dirty="0">
              <a:latin typeface="Times New Roman" pitchFamily="18" charset="0"/>
              <a:cs typeface="Times New Roman" pitchFamily="18" charset="0"/>
            </a:endParaRPr>
          </a:p>
          <a:p>
            <a:r>
              <a:rPr lang="en-US" sz="2800" b="1" dirty="0">
                <a:latin typeface="Times New Roman" pitchFamily="18" charset="0"/>
                <a:cs typeface="Times New Roman" pitchFamily="18" charset="0"/>
              </a:rPr>
              <a:t>3. </a:t>
            </a:r>
            <a:r>
              <a:rPr lang="vi-VN" sz="2800" b="1" dirty="0">
                <a:latin typeface="Times New Roman" pitchFamily="18" charset="0"/>
                <a:cs typeface="Times New Roman" pitchFamily="18" charset="0"/>
              </a:rPr>
              <a:t>Do đến gần dây dẫn có điện bị đứt rơi xuống đất.</a:t>
            </a:r>
          </a:p>
        </p:txBody>
      </p:sp>
      <p:sp>
        <p:nvSpPr>
          <p:cNvPr id="73732" name="Text Box 4"/>
          <p:cNvSpPr txBox="1">
            <a:spLocks noChangeArrowheads="1"/>
          </p:cNvSpPr>
          <p:nvPr/>
        </p:nvSpPr>
        <p:spPr bwMode="auto">
          <a:xfrm>
            <a:off x="1443038" y="1524000"/>
            <a:ext cx="7234237" cy="579438"/>
          </a:xfrm>
          <a:prstGeom prst="rect">
            <a:avLst/>
          </a:prstGeom>
          <a:noFill/>
          <a:ln w="9525">
            <a:noFill/>
            <a:miter lim="800000"/>
            <a:headEnd/>
            <a:tailEnd/>
          </a:ln>
        </p:spPr>
        <p:txBody>
          <a:bodyPr>
            <a:spAutoFit/>
          </a:bodyPr>
          <a:lstStyle/>
          <a:p>
            <a:r>
              <a:rPr lang="en-US" altLang="en-US" sz="3200" b="1" dirty="0" err="1">
                <a:solidFill>
                  <a:srgbClr val="FF0000"/>
                </a:solidFill>
                <a:latin typeface="Times New Roman" pitchFamily="18" charset="0"/>
              </a:rPr>
              <a:t>Vì</a:t>
            </a:r>
            <a:r>
              <a:rPr lang="en-US" altLang="en-US" sz="3200" b="1" dirty="0">
                <a:solidFill>
                  <a:srgbClr val="FF0000"/>
                </a:solidFill>
                <a:latin typeface="Times New Roman" pitchFamily="18" charset="0"/>
              </a:rPr>
              <a:t> </a:t>
            </a:r>
            <a:r>
              <a:rPr lang="en-US" altLang="en-US" sz="3200" b="1" dirty="0" err="1">
                <a:solidFill>
                  <a:srgbClr val="FF0000"/>
                </a:solidFill>
                <a:latin typeface="Times New Roman" pitchFamily="18" charset="0"/>
              </a:rPr>
              <a:t>sao</a:t>
            </a:r>
            <a:r>
              <a:rPr lang="en-US" altLang="en-US" sz="3200" b="1" dirty="0">
                <a:solidFill>
                  <a:srgbClr val="FF0000"/>
                </a:solidFill>
                <a:latin typeface="Times New Roman" pitchFamily="18" charset="0"/>
              </a:rPr>
              <a:t> </a:t>
            </a:r>
            <a:r>
              <a:rPr lang="en-US" altLang="en-US" sz="3200" b="1" dirty="0" err="1">
                <a:solidFill>
                  <a:srgbClr val="FF0000"/>
                </a:solidFill>
                <a:latin typeface="Times New Roman" pitchFamily="18" charset="0"/>
              </a:rPr>
              <a:t>xảy</a:t>
            </a:r>
            <a:r>
              <a:rPr lang="en-US" altLang="en-US" sz="3200" b="1" dirty="0">
                <a:solidFill>
                  <a:srgbClr val="FF0000"/>
                </a:solidFill>
                <a:latin typeface="Times New Roman" pitchFamily="18" charset="0"/>
              </a:rPr>
              <a:t> </a:t>
            </a:r>
            <a:r>
              <a:rPr lang="en-US" altLang="en-US" sz="3200" b="1" dirty="0" err="1">
                <a:solidFill>
                  <a:srgbClr val="FF0000"/>
                </a:solidFill>
                <a:latin typeface="Times New Roman" pitchFamily="18" charset="0"/>
              </a:rPr>
              <a:t>ra</a:t>
            </a:r>
            <a:r>
              <a:rPr lang="en-US" altLang="en-US" sz="3200" b="1" dirty="0">
                <a:solidFill>
                  <a:srgbClr val="FF0000"/>
                </a:solidFill>
                <a:latin typeface="Times New Roman" pitchFamily="18" charset="0"/>
              </a:rPr>
              <a:t> tai </a:t>
            </a:r>
            <a:r>
              <a:rPr lang="en-US" altLang="en-US" sz="3200" b="1" dirty="0" err="1">
                <a:solidFill>
                  <a:srgbClr val="FF0000"/>
                </a:solidFill>
                <a:latin typeface="Times New Roman" pitchFamily="18" charset="0"/>
              </a:rPr>
              <a:t>nạn</a:t>
            </a:r>
            <a:r>
              <a:rPr lang="en-US" altLang="en-US" sz="3200" b="1" dirty="0">
                <a:solidFill>
                  <a:srgbClr val="FF0000"/>
                </a:solidFill>
                <a:latin typeface="Times New Roman" pitchFamily="18" charset="0"/>
              </a:rPr>
              <a:t> </a:t>
            </a:r>
            <a:r>
              <a:rPr lang="en-US" altLang="en-US" sz="3200" b="1" dirty="0" err="1">
                <a:solidFill>
                  <a:srgbClr val="FF0000"/>
                </a:solidFill>
                <a:latin typeface="Times New Roman" pitchFamily="18" charset="0"/>
              </a:rPr>
              <a:t>điện</a:t>
            </a:r>
            <a:r>
              <a:rPr lang="en-US" altLang="en-US" sz="3200" b="1" dirty="0">
                <a:solidFill>
                  <a:srgbClr val="FF0000"/>
                </a:solidFill>
                <a:latin typeface="Times New Roman" pitchFamily="18" charset="0"/>
              </a:rPr>
              <a:t>?</a:t>
            </a:r>
          </a:p>
        </p:txBody>
      </p:sp>
      <p:sp>
        <p:nvSpPr>
          <p:cNvPr id="73733" name="Oval 5"/>
          <p:cNvSpPr>
            <a:spLocks noChangeArrowheads="1"/>
          </p:cNvSpPr>
          <p:nvPr/>
        </p:nvSpPr>
        <p:spPr bwMode="auto">
          <a:xfrm>
            <a:off x="152400" y="1524000"/>
            <a:ext cx="1128713" cy="614363"/>
          </a:xfrm>
          <a:prstGeom prst="ellipse">
            <a:avLst/>
          </a:prstGeom>
          <a:solidFill>
            <a:srgbClr val="3366FF"/>
          </a:solidFill>
          <a:ln w="9525">
            <a:noFill/>
            <a:round/>
            <a:headEnd/>
            <a:tailEnd/>
          </a:ln>
        </p:spPr>
        <p:txBody>
          <a:bodyPr wrap="none" anchor="ctr"/>
          <a:lstStyle/>
          <a:p>
            <a:pPr algn="ctr"/>
            <a:r>
              <a:rPr lang="en-US" altLang="en-US" sz="2800" i="1" dirty="0" err="1">
                <a:solidFill>
                  <a:srgbClr val="FFFF00"/>
                </a:solidFill>
                <a:latin typeface="Times New Roman" pitchFamily="18" charset="0"/>
                <a:cs typeface="Arial" charset="0"/>
              </a:rPr>
              <a:t>Câu</a:t>
            </a:r>
            <a:r>
              <a:rPr lang="en-US" altLang="en-US" sz="2800" i="1" dirty="0">
                <a:solidFill>
                  <a:srgbClr val="FFFF00"/>
                </a:solidFill>
                <a:latin typeface="Times New Roman" pitchFamily="18" charset="0"/>
                <a:cs typeface="Arial" charset="0"/>
              </a:rPr>
              <a:t> 1</a:t>
            </a:r>
          </a:p>
        </p:txBody>
      </p:sp>
      <p:pic>
        <p:nvPicPr>
          <p:cNvPr id="4101" name="Picture 5" descr="kiem tra bai cu"/>
          <p:cNvPicPr>
            <a:picLocks noChangeAspect="1" noChangeArrowheads="1" noCrop="1"/>
          </p:cNvPicPr>
          <p:nvPr/>
        </p:nvPicPr>
        <p:blipFill>
          <a:blip r:embed="rId3">
            <a:lum bright="32000" contrast="50000"/>
          </a:blip>
          <a:srcRect/>
          <a:stretch>
            <a:fillRect/>
          </a:stretch>
        </p:blipFill>
        <p:spPr bwMode="auto">
          <a:xfrm>
            <a:off x="1371600" y="295275"/>
            <a:ext cx="6553200" cy="847725"/>
          </a:xfrm>
          <a:prstGeom prst="rect">
            <a:avLst/>
          </a:prstGeom>
          <a:noFill/>
          <a:ln w="9525">
            <a:no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3733"/>
                                        </p:tgtEl>
                                        <p:attrNameLst>
                                          <p:attrName>style.visibility</p:attrName>
                                        </p:attrNameLst>
                                      </p:cBhvr>
                                      <p:to>
                                        <p:strVal val="visible"/>
                                      </p:to>
                                    </p:set>
                                    <p:animEffect transition="in" filter="checkerboard(across)">
                                      <p:cBhvr>
                                        <p:cTn id="7" dur="500"/>
                                        <p:tgtEl>
                                          <p:spTgt spid="73733"/>
                                        </p:tgtEl>
                                      </p:cBhvr>
                                    </p:animEffect>
                                  </p:childTnLst>
                                </p:cTn>
                              </p:par>
                            </p:childTnLst>
                          </p:cTn>
                        </p:par>
                        <p:par>
                          <p:cTn id="8" fill="hold" nodeType="afterGroup">
                            <p:stCondLst>
                              <p:cond delay="500"/>
                            </p:stCondLst>
                            <p:childTnLst>
                              <p:par>
                                <p:cTn id="9" presetID="29" presetClass="entr" presetSubtype="0" fill="hold" grpId="0" nodeType="afterEffect">
                                  <p:stCondLst>
                                    <p:cond delay="0"/>
                                  </p:stCondLst>
                                  <p:childTnLst>
                                    <p:set>
                                      <p:cBhvr>
                                        <p:cTn id="10" dur="1" fill="hold">
                                          <p:stCondLst>
                                            <p:cond delay="0"/>
                                          </p:stCondLst>
                                        </p:cTn>
                                        <p:tgtEl>
                                          <p:spTgt spid="73732"/>
                                        </p:tgtEl>
                                        <p:attrNameLst>
                                          <p:attrName>style.visibility</p:attrName>
                                        </p:attrNameLst>
                                      </p:cBhvr>
                                      <p:to>
                                        <p:strVal val="visible"/>
                                      </p:to>
                                    </p:set>
                                    <p:anim calcmode="lin" valueType="num">
                                      <p:cBhvr>
                                        <p:cTn id="11" dur="1000" fill="hold"/>
                                        <p:tgtEl>
                                          <p:spTgt spid="73732"/>
                                        </p:tgtEl>
                                        <p:attrNameLst>
                                          <p:attrName>ppt_x</p:attrName>
                                        </p:attrNameLst>
                                      </p:cBhvr>
                                      <p:tavLst>
                                        <p:tav tm="0">
                                          <p:val>
                                            <p:strVal val="#ppt_x-.2"/>
                                          </p:val>
                                        </p:tav>
                                        <p:tav tm="100000">
                                          <p:val>
                                            <p:strVal val="#ppt_x"/>
                                          </p:val>
                                        </p:tav>
                                      </p:tavLst>
                                    </p:anim>
                                    <p:anim calcmode="lin" valueType="num">
                                      <p:cBhvr>
                                        <p:cTn id="12" dur="1000" fill="hold"/>
                                        <p:tgtEl>
                                          <p:spTgt spid="73732"/>
                                        </p:tgtEl>
                                        <p:attrNameLst>
                                          <p:attrName>ppt_y</p:attrName>
                                        </p:attrNameLst>
                                      </p:cBhvr>
                                      <p:tavLst>
                                        <p:tav tm="0">
                                          <p:val>
                                            <p:strVal val="#ppt_y"/>
                                          </p:val>
                                        </p:tav>
                                        <p:tav tm="100000">
                                          <p:val>
                                            <p:strVal val="#ppt_y"/>
                                          </p:val>
                                        </p:tav>
                                      </p:tavLst>
                                    </p:anim>
                                    <p:animEffect transition="in" filter="wipe(right)" prLst="gradientSize: 0.1">
                                      <p:cBhvr>
                                        <p:cTn id="13" dur="1000"/>
                                        <p:tgtEl>
                                          <p:spTgt spid="7373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73731"/>
                                        </p:tgtEl>
                                        <p:attrNameLst>
                                          <p:attrName>style.visibility</p:attrName>
                                        </p:attrNameLst>
                                      </p:cBhvr>
                                      <p:to>
                                        <p:strVal val="visible"/>
                                      </p:to>
                                    </p:set>
                                    <p:anim calcmode="lin" valueType="num">
                                      <p:cBhvr>
                                        <p:cTn id="18" dur="1000" fill="hold"/>
                                        <p:tgtEl>
                                          <p:spTgt spid="73731"/>
                                        </p:tgtEl>
                                        <p:attrNameLst>
                                          <p:attrName>ppt_x</p:attrName>
                                        </p:attrNameLst>
                                      </p:cBhvr>
                                      <p:tavLst>
                                        <p:tav tm="0">
                                          <p:val>
                                            <p:strVal val="#ppt_x-.2"/>
                                          </p:val>
                                        </p:tav>
                                        <p:tav tm="100000">
                                          <p:val>
                                            <p:strVal val="#ppt_x"/>
                                          </p:val>
                                        </p:tav>
                                      </p:tavLst>
                                    </p:anim>
                                    <p:anim calcmode="lin" valueType="num">
                                      <p:cBhvr>
                                        <p:cTn id="19" dur="1000" fill="hold"/>
                                        <p:tgtEl>
                                          <p:spTgt spid="73731"/>
                                        </p:tgtEl>
                                        <p:attrNameLst>
                                          <p:attrName>ppt_y</p:attrName>
                                        </p:attrNameLst>
                                      </p:cBhvr>
                                      <p:tavLst>
                                        <p:tav tm="0">
                                          <p:val>
                                            <p:strVal val="#ppt_y"/>
                                          </p:val>
                                        </p:tav>
                                        <p:tav tm="100000">
                                          <p:val>
                                            <p:strVal val="#ppt_y"/>
                                          </p:val>
                                        </p:tav>
                                      </p:tavLst>
                                    </p:anim>
                                    <p:animEffect transition="in" filter="wipe(right)" prLst="gradientSize: 0.1">
                                      <p:cBhvr>
                                        <p:cTn id="20" dur="1000"/>
                                        <p:tgtEl>
                                          <p:spTgt spid="73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P spid="73732" grpId="0"/>
      <p:bldP spid="7373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4" name="Picture 4" descr="9317499941_dbc6ef6c25_o"/>
          <p:cNvPicPr>
            <a:picLocks noChangeAspect="1" noChangeArrowheads="1"/>
          </p:cNvPicPr>
          <p:nvPr/>
        </p:nvPicPr>
        <p:blipFill>
          <a:blip r:embed="rId2"/>
          <a:srcRect/>
          <a:stretch>
            <a:fillRect/>
          </a:stretch>
        </p:blipFill>
        <p:spPr bwMode="auto">
          <a:xfrm>
            <a:off x="228600" y="3429000"/>
            <a:ext cx="8534400" cy="2362200"/>
          </a:xfrm>
          <a:prstGeom prst="rect">
            <a:avLst/>
          </a:prstGeom>
          <a:noFill/>
          <a:ln w="9525">
            <a:noFill/>
            <a:miter lim="800000"/>
            <a:headEnd/>
            <a:tailEnd/>
          </a:ln>
        </p:spPr>
      </p:pic>
      <p:sp>
        <p:nvSpPr>
          <p:cNvPr id="122890" name="Text Box 10"/>
          <p:cNvSpPr txBox="1">
            <a:spLocks noChangeArrowheads="1"/>
          </p:cNvSpPr>
          <p:nvPr/>
        </p:nvSpPr>
        <p:spPr bwMode="auto">
          <a:xfrm>
            <a:off x="457200" y="1143000"/>
            <a:ext cx="7772400" cy="457200"/>
          </a:xfrm>
          <a:prstGeom prst="rect">
            <a:avLst/>
          </a:prstGeom>
          <a:noFill/>
          <a:ln w="9525">
            <a:noFill/>
            <a:miter lim="800000"/>
            <a:headEnd/>
            <a:tailEnd/>
          </a:ln>
        </p:spPr>
        <p:txBody>
          <a:bodyPr>
            <a:spAutoFit/>
          </a:bodyPr>
          <a:lstStyle/>
          <a:p>
            <a:pPr>
              <a:spcBef>
                <a:spcPct val="50000"/>
              </a:spcBef>
            </a:pPr>
            <a:r>
              <a:rPr lang="en-US" altLang="en-US" sz="2400" dirty="0">
                <a:latin typeface="Times New Roman" pitchFamily="18" charset="0"/>
                <a:cs typeface="Times New Roman" pitchFamily="18" charset="0"/>
              </a:rPr>
              <a:t>*</a:t>
            </a:r>
            <a:r>
              <a:rPr lang="en-US" altLang="en-US" sz="2400" dirty="0" err="1">
                <a:latin typeface="Times New Roman" pitchFamily="18" charset="0"/>
                <a:cs typeface="Times New Roman" pitchFamily="18" charset="0"/>
              </a:rPr>
              <a:t>Tháo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rời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quan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sát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nêu</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chức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năng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của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từng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bộ</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phận</a:t>
            </a:r>
            <a:r>
              <a:rPr lang="en-US" altLang="en-US" sz="2400" dirty="0">
                <a:latin typeface="Times New Roman" pitchFamily="18" charset="0"/>
                <a:cs typeface="Times New Roman" pitchFamily="18" charset="0"/>
              </a:rPr>
              <a:t>.</a:t>
            </a:r>
          </a:p>
        </p:txBody>
      </p:sp>
      <p:sp>
        <p:nvSpPr>
          <p:cNvPr id="122891" name="Text Box 11"/>
          <p:cNvSpPr txBox="1">
            <a:spLocks noChangeArrowheads="1"/>
          </p:cNvSpPr>
          <p:nvPr/>
        </p:nvSpPr>
        <p:spPr bwMode="auto">
          <a:xfrm>
            <a:off x="685800" y="1600200"/>
            <a:ext cx="7620000" cy="1570038"/>
          </a:xfrm>
          <a:prstGeom prst="rect">
            <a:avLst/>
          </a:prstGeom>
          <a:noFill/>
          <a:ln w="9525">
            <a:noFill/>
            <a:miter lim="800000"/>
            <a:headEnd/>
            <a:tailEnd/>
          </a:ln>
        </p:spPr>
        <p:txBody>
          <a:bodyPr>
            <a:spAutoFit/>
          </a:bodyPr>
          <a:lstStyle/>
          <a:p>
            <a:pPr>
              <a:spcBef>
                <a:spcPct val="50000"/>
              </a:spcBef>
            </a:pPr>
            <a:r>
              <a:rPr lang="en-US" altLang="en-US" sz="2400">
                <a:solidFill>
                  <a:srgbClr val="FF3399"/>
                </a:solidFill>
                <a:latin typeface="Times New Roman" pitchFamily="18" charset="0"/>
                <a:cs typeface="Times New Roman" pitchFamily="18" charset="0"/>
              </a:rPr>
              <a:t>Khi tháo cần chú ý:</a:t>
            </a:r>
            <a:r>
              <a:rPr lang="en-US" altLang="en-US" sz="2400">
                <a:latin typeface="Times New Roman" pitchFamily="18" charset="0"/>
                <a:cs typeface="Times New Roman" pitchFamily="18" charset="0"/>
              </a:rPr>
              <a:t> để thứ tự từng bộ phận để khi lắp vào khỏi thiếu và nhanh chóng và làm đúng quy trình chung, được áp dụng khi tháo lắp một thiết bị hoặc máy bất kì; tay phải khô ráo.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890"/>
                                        </p:tgtEl>
                                        <p:attrNameLst>
                                          <p:attrName>style.visibility</p:attrName>
                                        </p:attrNameLst>
                                      </p:cBhvr>
                                      <p:to>
                                        <p:strVal val="visible"/>
                                      </p:to>
                                    </p:set>
                                    <p:animEffect transition="in" filter="box(in)">
                                      <p:cBhvr>
                                        <p:cTn id="7" dur="500"/>
                                        <p:tgtEl>
                                          <p:spTgt spid="122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22891"/>
                                        </p:tgtEl>
                                        <p:attrNameLst>
                                          <p:attrName>style.visibility</p:attrName>
                                        </p:attrNameLst>
                                      </p:cBhvr>
                                      <p:to>
                                        <p:strVal val="visible"/>
                                      </p:to>
                                    </p:set>
                                    <p:animEffect transition="in" filter="checkerboard(across)">
                                      <p:cBhvr>
                                        <p:cTn id="12" dur="500"/>
                                        <p:tgtEl>
                                          <p:spTgt spid="1228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22884"/>
                                        </p:tgtEl>
                                        <p:attrNameLst>
                                          <p:attrName>style.visibility</p:attrName>
                                        </p:attrNameLst>
                                      </p:cBhvr>
                                      <p:to>
                                        <p:strVal val="visible"/>
                                      </p:to>
                                    </p:set>
                                    <p:animEffect transition="in" filter="checkerboard(across)">
                                      <p:cBhvr>
                                        <p:cTn id="17" dur="500"/>
                                        <p:tgtEl>
                                          <p:spTgt spid="122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0" grpId="0"/>
      <p:bldP spid="12289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12" name="Text Box 8"/>
          <p:cNvSpPr txBox="1">
            <a:spLocks noChangeArrowheads="1"/>
          </p:cNvSpPr>
          <p:nvPr/>
        </p:nvSpPr>
        <p:spPr bwMode="auto">
          <a:xfrm>
            <a:off x="533400" y="1905000"/>
            <a:ext cx="7696200" cy="523875"/>
          </a:xfrm>
          <a:prstGeom prst="rect">
            <a:avLst/>
          </a:prstGeom>
          <a:noFill/>
          <a:ln w="9525">
            <a:noFill/>
            <a:miter lim="800000"/>
            <a:headEnd/>
            <a:tailEnd/>
          </a:ln>
        </p:spPr>
        <p:txBody>
          <a:bodyPr>
            <a:spAutoFit/>
          </a:bodyPr>
          <a:lstStyle/>
          <a:p>
            <a:pPr>
              <a:spcBef>
                <a:spcPct val="50000"/>
              </a:spcBef>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Lắp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hoàn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chỉnh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dụng</a:t>
            </a:r>
            <a:r>
              <a:rPr lang="en-US" altLang="en-US" sz="2800" dirty="0">
                <a:latin typeface="Times New Roman" pitchFamily="18" charset="0"/>
                <a:cs typeface="Times New Roman" pitchFamily="18" charset="0"/>
              </a:rPr>
              <a:t>:</a:t>
            </a:r>
          </a:p>
        </p:txBody>
      </p:sp>
      <p:sp>
        <p:nvSpPr>
          <p:cNvPr id="123913" name="Text Box 9"/>
          <p:cNvSpPr txBox="1">
            <a:spLocks noChangeArrowheads="1"/>
          </p:cNvSpPr>
          <p:nvPr/>
        </p:nvSpPr>
        <p:spPr bwMode="auto">
          <a:xfrm>
            <a:off x="533400" y="1371600"/>
            <a:ext cx="8382000" cy="523875"/>
          </a:xfrm>
          <a:prstGeom prst="rect">
            <a:avLst/>
          </a:prstGeom>
          <a:noFill/>
          <a:ln w="9525">
            <a:noFill/>
            <a:miter lim="800000"/>
            <a:headEnd/>
            <a:tailEnd/>
          </a:ln>
        </p:spPr>
        <p:txBody>
          <a:bodyPr>
            <a:spAutoFit/>
          </a:bodyPr>
          <a:lstStyle/>
          <a:p>
            <a:pPr>
              <a:spcBef>
                <a:spcPct val="50000"/>
              </a:spcBef>
            </a:pPr>
            <a:r>
              <a:rPr lang="en-US" altLang="en-US" sz="2800" dirty="0">
                <a:latin typeface="Times New Roman" pitchFamily="18" charset="0"/>
                <a:cs typeface="Times New Roman" pitchFamily="18" charset="0"/>
              </a:rPr>
              <a:t>*</a:t>
            </a:r>
            <a:r>
              <a:rPr lang="en-US" altLang="en-US" sz="2800" dirty="0" err="1">
                <a:latin typeface="Times New Roman" pitchFamily="18" charset="0"/>
                <a:cs typeface="Times New Roman" pitchFamily="18" charset="0"/>
              </a:rPr>
              <a:t>Tháo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rời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quan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sát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nêu</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chức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năng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từng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bộ</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phận</a:t>
            </a:r>
            <a:r>
              <a:rPr lang="en-US" altLang="en-US" sz="2800" dirty="0">
                <a:latin typeface="Times New Roman" pitchFamily="18" charset="0"/>
                <a:cs typeface="Times New Roman" pitchFamily="18" charset="0"/>
              </a:rPr>
              <a:t>.</a:t>
            </a:r>
          </a:p>
        </p:txBody>
      </p:sp>
      <p:sp>
        <p:nvSpPr>
          <p:cNvPr id="123914" name="Text Box 10"/>
          <p:cNvSpPr txBox="1">
            <a:spLocks noChangeArrowheads="1"/>
          </p:cNvSpPr>
          <p:nvPr/>
        </p:nvSpPr>
        <p:spPr bwMode="auto">
          <a:xfrm>
            <a:off x="685800" y="2422525"/>
            <a:ext cx="8305800" cy="1384300"/>
          </a:xfrm>
          <a:prstGeom prst="rect">
            <a:avLst/>
          </a:prstGeom>
          <a:noFill/>
          <a:ln w="9525">
            <a:noFill/>
            <a:miter lim="800000"/>
            <a:headEnd/>
            <a:tailEnd/>
          </a:ln>
        </p:spPr>
        <p:txBody>
          <a:bodyPr>
            <a:spAutoFit/>
          </a:bodyPr>
          <a:lstStyle/>
          <a:p>
            <a:pPr>
              <a:spcBef>
                <a:spcPct val="50000"/>
              </a:spcBef>
            </a:pPr>
            <a:r>
              <a:rPr lang="en-US" altLang="en-US" sz="2800">
                <a:latin typeface="Times New Roman" pitchFamily="18" charset="0"/>
                <a:cs typeface="Times New Roman" pitchFamily="18" charset="0"/>
              </a:rPr>
              <a:t>- Trình tự khi lắp ngược lại với trình tự tháo. Chi tiết nào tháo trước thì lắp sau chi tiết nào tháo sau thì lắp trước. Khi lắp phải cẩn thận, chính xác để bút không hỏng.</a:t>
            </a:r>
          </a:p>
        </p:txBody>
      </p:sp>
      <p:pic>
        <p:nvPicPr>
          <p:cNvPr id="123915" name="Picture 11" descr="28117_but-thu-dien-100-500v-420105"/>
          <p:cNvPicPr>
            <a:picLocks noChangeAspect="1" noChangeArrowheads="1"/>
          </p:cNvPicPr>
          <p:nvPr/>
        </p:nvPicPr>
        <p:blipFill>
          <a:blip r:embed="rId2"/>
          <a:srcRect/>
          <a:stretch>
            <a:fillRect/>
          </a:stretch>
        </p:blipFill>
        <p:spPr bwMode="auto">
          <a:xfrm>
            <a:off x="1066800" y="4194175"/>
            <a:ext cx="7467600" cy="1216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23913"/>
                                        </p:tgtEl>
                                        <p:attrNameLst>
                                          <p:attrName>style.visibility</p:attrName>
                                        </p:attrNameLst>
                                      </p:cBhvr>
                                      <p:to>
                                        <p:strVal val="visible"/>
                                      </p:to>
                                    </p:set>
                                    <p:animEffect transition="in" filter="checkerboard(across)">
                                      <p:cBhvr>
                                        <p:cTn id="7" dur="500"/>
                                        <p:tgtEl>
                                          <p:spTgt spid="1239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3912"/>
                                        </p:tgtEl>
                                        <p:attrNameLst>
                                          <p:attrName>style.visibility</p:attrName>
                                        </p:attrNameLst>
                                      </p:cBhvr>
                                      <p:to>
                                        <p:strVal val="visible"/>
                                      </p:to>
                                    </p:set>
                                    <p:animEffect transition="in" filter="diamond(in)">
                                      <p:cBhvr>
                                        <p:cTn id="12" dur="2000"/>
                                        <p:tgtEl>
                                          <p:spTgt spid="1239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3914"/>
                                        </p:tgtEl>
                                        <p:attrNameLst>
                                          <p:attrName>style.visibility</p:attrName>
                                        </p:attrNameLst>
                                      </p:cBhvr>
                                      <p:to>
                                        <p:strVal val="visible"/>
                                      </p:to>
                                    </p:set>
                                    <p:animEffect transition="in" filter="diamond(in)">
                                      <p:cBhvr>
                                        <p:cTn id="17" dur="2000"/>
                                        <p:tgtEl>
                                          <p:spTgt spid="1239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123915"/>
                                        </p:tgtEl>
                                        <p:attrNameLst>
                                          <p:attrName>style.visibility</p:attrName>
                                        </p:attrNameLst>
                                      </p:cBhvr>
                                      <p:to>
                                        <p:strVal val="visible"/>
                                      </p:to>
                                    </p:set>
                                    <p:animEffect transition="in" filter="diamond(in)">
                                      <p:cBhvr>
                                        <p:cTn id="22" dur="2000"/>
                                        <p:tgtEl>
                                          <p:spTgt spid="123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2" grpId="0"/>
      <p:bldP spid="123913" grpId="0"/>
      <p:bldP spid="1239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56" name="Text Box 16"/>
          <p:cNvSpPr txBox="1">
            <a:spLocks noChangeArrowheads="1"/>
          </p:cNvSpPr>
          <p:nvPr/>
        </p:nvSpPr>
        <p:spPr bwMode="auto">
          <a:xfrm>
            <a:off x="436563" y="1066800"/>
            <a:ext cx="4745037" cy="523875"/>
          </a:xfrm>
          <a:prstGeom prst="rect">
            <a:avLst/>
          </a:prstGeom>
          <a:noFill/>
          <a:ln w="9525">
            <a:noFill/>
            <a:miter lim="800000"/>
            <a:headEnd/>
            <a:tailEnd/>
          </a:ln>
        </p:spPr>
        <p:txBody>
          <a:bodyPr>
            <a:spAutoFit/>
          </a:bodyPr>
          <a:lstStyle/>
          <a:p>
            <a:pPr algn="just">
              <a:spcBef>
                <a:spcPct val="50000"/>
              </a:spcBef>
            </a:pPr>
            <a:r>
              <a:rPr lang="en-US" altLang="en-US" sz="2800" b="1" dirty="0">
                <a:solidFill>
                  <a:schemeClr val="accent1"/>
                </a:solidFill>
                <a:latin typeface="Times New Roman" pitchFamily="18" charset="0"/>
                <a:cs typeface="Times New Roman" pitchFamily="18" charset="0"/>
              </a:rPr>
              <a:t>b. </a:t>
            </a:r>
            <a:r>
              <a:rPr lang="en-US" altLang="en-US" sz="2800" b="1" dirty="0" err="1">
                <a:solidFill>
                  <a:schemeClr val="accent1"/>
                </a:solidFill>
                <a:latin typeface="Times New Roman" pitchFamily="18" charset="0"/>
                <a:cs typeface="Times New Roman" pitchFamily="18" charset="0"/>
              </a:rPr>
              <a:t>Nguyên</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lý</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làm</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việc</a:t>
            </a:r>
            <a:r>
              <a:rPr lang="en-US" altLang="en-US" sz="2800" b="1" dirty="0">
                <a:solidFill>
                  <a:schemeClr val="accent1"/>
                </a:solidFill>
                <a:latin typeface="Times New Roman" pitchFamily="18" charset="0"/>
                <a:cs typeface="Times New Roman" pitchFamily="18" charset="0"/>
              </a:rPr>
              <a:t>:</a:t>
            </a:r>
          </a:p>
        </p:txBody>
      </p:sp>
      <p:sp>
        <p:nvSpPr>
          <p:cNvPr id="87059" name="Text Box 19"/>
          <p:cNvSpPr txBox="1">
            <a:spLocks noChangeArrowheads="1"/>
          </p:cNvSpPr>
          <p:nvPr/>
        </p:nvSpPr>
        <p:spPr bwMode="auto">
          <a:xfrm>
            <a:off x="152400" y="1774825"/>
            <a:ext cx="3082925" cy="3046413"/>
          </a:xfrm>
          <a:prstGeom prst="rect">
            <a:avLst/>
          </a:prstGeom>
          <a:solidFill>
            <a:schemeClr val="bg1"/>
          </a:solidFill>
          <a:ln w="9525">
            <a:noFill/>
            <a:miter lim="800000"/>
            <a:headEnd/>
            <a:tailEnd/>
          </a:ln>
        </p:spPr>
        <p:txBody>
          <a:bodyPr>
            <a:spAutoFit/>
          </a:bodyPr>
          <a:lstStyle/>
          <a:p>
            <a:pPr algn="just">
              <a:spcBef>
                <a:spcPct val="50000"/>
              </a:spcBef>
            </a:pPr>
            <a:r>
              <a:rPr lang="en-US" altLang="en-US" sz="2400" b="1" dirty="0">
                <a:latin typeface="Times New Roman" pitchFamily="18" charset="0"/>
                <a:cs typeface="Times New Roman" pitchFamily="18" charset="0"/>
              </a:rPr>
              <a:t>   - </a:t>
            </a:r>
            <a:r>
              <a:rPr lang="en-US" altLang="en-US" sz="2400" b="1" dirty="0" err="1">
                <a:latin typeface="Times New Roman" pitchFamily="18" charset="0"/>
                <a:cs typeface="Times New Roman" pitchFamily="18" charset="0"/>
              </a:rPr>
              <a:t>Khi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để</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tay</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vào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kẹp</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kim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loại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và</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chạm</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đầu</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bút</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vào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vật</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mang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điện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Dòng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điện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từ</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vật</a:t>
            </a:r>
            <a:r>
              <a:rPr lang="en-US" altLang="en-US" sz="2400" b="1" dirty="0">
                <a:latin typeface="Times New Roman" pitchFamily="18" charset="0"/>
                <a:cs typeface="Times New Roman" pitchFamily="18" charset="0"/>
              </a:rPr>
              <a:t> qua </a:t>
            </a:r>
            <a:r>
              <a:rPr lang="en-US" altLang="en-US" sz="2400" b="1" dirty="0" err="1">
                <a:latin typeface="Times New Roman" pitchFamily="18" charset="0"/>
                <a:cs typeface="Times New Roman" pitchFamily="18" charset="0"/>
              </a:rPr>
              <a:t>đèn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báo</a:t>
            </a:r>
            <a:r>
              <a:rPr lang="en-US" altLang="en-US" sz="2400" b="1" dirty="0">
                <a:latin typeface="Times New Roman" pitchFamily="18" charset="0"/>
                <a:cs typeface="Times New Roman" pitchFamily="18" charset="0"/>
              </a:rPr>
              <a:t>, qua </a:t>
            </a:r>
            <a:r>
              <a:rPr lang="en-US" altLang="en-US" sz="2400" b="1" dirty="0" err="1">
                <a:latin typeface="Times New Roman" pitchFamily="18" charset="0"/>
                <a:cs typeface="Times New Roman" pitchFamily="18" charset="0"/>
              </a:rPr>
              <a:t>cơ</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thể</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người</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xuống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đất</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tạo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thành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mạch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kín</a:t>
            </a:r>
            <a:r>
              <a:rPr lang="en-US" altLang="en-US" sz="2400" b="1" dirty="0">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đèn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báo</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sáng</a:t>
            </a:r>
            <a:r>
              <a:rPr lang="en-US" altLang="en-US" sz="2400" b="1" dirty="0">
                <a:solidFill>
                  <a:srgbClr val="002060"/>
                </a:solidFill>
                <a:latin typeface="Times New Roman" pitchFamily="18" charset="0"/>
                <a:cs typeface="Times New Roman" pitchFamily="18" charset="0"/>
              </a:rPr>
              <a:t>.</a:t>
            </a:r>
          </a:p>
        </p:txBody>
      </p:sp>
      <p:pic>
        <p:nvPicPr>
          <p:cNvPr id="87064" name="Picture 24" descr="http://farm6.staticflickr.com/5331/9320292168_a477a88802_o.jpg"/>
          <p:cNvPicPr>
            <a:picLocks noChangeAspect="1" noChangeArrowheads="1"/>
          </p:cNvPicPr>
          <p:nvPr/>
        </p:nvPicPr>
        <p:blipFill>
          <a:blip r:embed="rId2" r:link="rId3"/>
          <a:srcRect/>
          <a:stretch>
            <a:fillRect/>
          </a:stretch>
        </p:blipFill>
        <p:spPr bwMode="auto">
          <a:xfrm>
            <a:off x="3352800" y="1614488"/>
            <a:ext cx="5715000" cy="41163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7056"/>
                                        </p:tgtEl>
                                        <p:attrNameLst>
                                          <p:attrName>style.visibility</p:attrName>
                                        </p:attrNameLst>
                                      </p:cBhvr>
                                      <p:to>
                                        <p:strVal val="visible"/>
                                      </p:to>
                                    </p:set>
                                    <p:animEffect transition="in" filter="checkerboard(across)">
                                      <p:cBhvr>
                                        <p:cTn id="7" dur="500"/>
                                        <p:tgtEl>
                                          <p:spTgt spid="870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87064"/>
                                        </p:tgtEl>
                                        <p:attrNameLst>
                                          <p:attrName>style.visibility</p:attrName>
                                        </p:attrNameLst>
                                      </p:cBhvr>
                                      <p:to>
                                        <p:strVal val="visible"/>
                                      </p:to>
                                    </p:set>
                                    <p:animEffect transition="in" filter="checkerboard(across)">
                                      <p:cBhvr>
                                        <p:cTn id="12" dur="500"/>
                                        <p:tgtEl>
                                          <p:spTgt spid="870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7059"/>
                                        </p:tgtEl>
                                        <p:attrNameLst>
                                          <p:attrName>style.visibility</p:attrName>
                                        </p:attrNameLst>
                                      </p:cBhvr>
                                      <p:to>
                                        <p:strVal val="visible"/>
                                      </p:to>
                                    </p:set>
                                    <p:animEffect transition="in" filter="checkerboard(across)">
                                      <p:cBhvr>
                                        <p:cTn id="17" dur="500"/>
                                        <p:tgtEl>
                                          <p:spTgt spid="87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56" grpId="0"/>
      <p:bldP spid="8705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
          <p:cNvGrpSpPr>
            <a:grpSpLocks/>
          </p:cNvGrpSpPr>
          <p:nvPr/>
        </p:nvGrpSpPr>
        <p:grpSpPr bwMode="auto">
          <a:xfrm>
            <a:off x="4876800" y="754062"/>
            <a:ext cx="4191000" cy="1876425"/>
            <a:chOff x="2976" y="624"/>
            <a:chExt cx="2640" cy="1182"/>
          </a:xfrm>
          <a:solidFill>
            <a:schemeClr val="accent5">
              <a:lumMod val="40000"/>
              <a:lumOff val="60000"/>
            </a:schemeClr>
          </a:solidFill>
        </p:grpSpPr>
        <p:sp>
          <p:nvSpPr>
            <p:cNvPr id="17421" name="AutoShape 15"/>
            <p:cNvSpPr>
              <a:spLocks noChangeArrowheads="1"/>
            </p:cNvSpPr>
            <p:nvPr/>
          </p:nvSpPr>
          <p:spPr bwMode="auto">
            <a:xfrm>
              <a:off x="2976" y="624"/>
              <a:ext cx="2544" cy="1152"/>
            </a:xfrm>
            <a:prstGeom prst="wedgeRoundRectCallout">
              <a:avLst>
                <a:gd name="adj1" fmla="val -43750"/>
                <a:gd name="adj2" fmla="val 65019"/>
                <a:gd name="adj3" fmla="val 16667"/>
              </a:avLst>
            </a:prstGeom>
            <a:grpFill/>
            <a:ln w="9525">
              <a:solidFill>
                <a:schemeClr val="tx1"/>
              </a:solidFill>
              <a:miter lim="800000"/>
              <a:headEnd/>
              <a:tailEnd/>
            </a:ln>
          </p:spPr>
          <p:txBody>
            <a:bodyPr/>
            <a:lstStyle/>
            <a:p>
              <a:pPr algn="ctr"/>
              <a:endParaRPr lang="en-US" altLang="en-US"/>
            </a:p>
          </p:txBody>
        </p:sp>
        <p:sp>
          <p:nvSpPr>
            <p:cNvPr id="17422" name="Text Box 3"/>
            <p:cNvSpPr txBox="1">
              <a:spLocks noChangeArrowheads="1"/>
            </p:cNvSpPr>
            <p:nvPr/>
          </p:nvSpPr>
          <p:spPr bwMode="auto">
            <a:xfrm>
              <a:off x="3024" y="672"/>
              <a:ext cx="2592" cy="1134"/>
            </a:xfrm>
            <a:prstGeom prst="rect">
              <a:avLst/>
            </a:prstGeom>
            <a:grpFill/>
            <a:ln w="9525">
              <a:noFill/>
              <a:miter lim="800000"/>
              <a:headEnd/>
              <a:tailEnd/>
            </a:ln>
          </p:spPr>
          <p:txBody>
            <a:bodyPr>
              <a:spAutoFit/>
            </a:bodyPr>
            <a:lstStyle/>
            <a:p>
              <a:pPr>
                <a:spcBef>
                  <a:spcPct val="50000"/>
                </a:spcBef>
              </a:pPr>
              <a:r>
                <a:rPr lang="en-US" altLang="en-US" sz="2800" dirty="0" err="1">
                  <a:latin typeface="Times New Roman" pitchFamily="18" charset="0"/>
                  <a:cs typeface="Times New Roman" pitchFamily="18" charset="0"/>
                </a:rPr>
                <a:t>Tại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sao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khi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dụng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bắt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buộc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phải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tay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kẹp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loại</a:t>
              </a:r>
              <a:r>
                <a:rPr lang="en-US" altLang="en-US" sz="2800" dirty="0">
                  <a:latin typeface="Times New Roman" pitchFamily="18" charset="0"/>
                  <a:cs typeface="Times New Roman" pitchFamily="18" charset="0"/>
                </a:rPr>
                <a:t>  ở </a:t>
              </a:r>
              <a:r>
                <a:rPr lang="en-US" altLang="en-US" sz="2800" dirty="0" err="1">
                  <a:latin typeface="Times New Roman" pitchFamily="18" charset="0"/>
                  <a:cs typeface="Times New Roman" pitchFamily="18" charset="0"/>
                </a:rPr>
                <a:t>nắp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a:t>
              </a:r>
            </a:p>
          </p:txBody>
        </p:sp>
      </p:grpSp>
      <p:pic>
        <p:nvPicPr>
          <p:cNvPr id="8201" name="Picture 9" descr="IMG_0117"/>
          <p:cNvPicPr>
            <a:picLocks noChangeAspect="1" noChangeArrowheads="1"/>
          </p:cNvPicPr>
          <p:nvPr/>
        </p:nvPicPr>
        <p:blipFill>
          <a:blip r:embed="rId2">
            <a:lum bright="10000"/>
          </a:blip>
          <a:srcRect/>
          <a:stretch>
            <a:fillRect/>
          </a:stretch>
        </p:blipFill>
        <p:spPr bwMode="auto">
          <a:xfrm>
            <a:off x="76200" y="1897062"/>
            <a:ext cx="4495800" cy="4495800"/>
          </a:xfrm>
          <a:prstGeom prst="rect">
            <a:avLst/>
          </a:prstGeom>
          <a:noFill/>
          <a:ln w="9525">
            <a:solidFill>
              <a:srgbClr val="0000FF"/>
            </a:solidFill>
            <a:miter lim="800000"/>
            <a:headEnd/>
            <a:tailEnd/>
          </a:ln>
        </p:spPr>
      </p:pic>
      <p:sp>
        <p:nvSpPr>
          <p:cNvPr id="89093" name="Text Box 5"/>
          <p:cNvSpPr txBox="1">
            <a:spLocks noChangeArrowheads="1"/>
          </p:cNvSpPr>
          <p:nvPr/>
        </p:nvSpPr>
        <p:spPr bwMode="auto">
          <a:xfrm>
            <a:off x="4724400" y="2960687"/>
            <a:ext cx="4267200" cy="3508375"/>
          </a:xfrm>
          <a:prstGeom prst="rect">
            <a:avLst/>
          </a:prstGeom>
          <a:noFill/>
          <a:ln w="9525">
            <a:noFill/>
            <a:miter lim="800000"/>
            <a:headEnd/>
            <a:tailEnd/>
          </a:ln>
        </p:spPr>
        <p:txBody>
          <a:bodyPr>
            <a:spAutoFit/>
          </a:bodyPr>
          <a:lstStyle/>
          <a:p>
            <a:pPr>
              <a:spcBef>
                <a:spcPct val="50000"/>
              </a:spcBef>
            </a:pPr>
            <a:r>
              <a:rPr lang="en-US" altLang="en-US" sz="2800" dirty="0">
                <a:latin typeface="Times New Roman" pitchFamily="18" charset="0"/>
                <a:cs typeface="Times New Roman" pitchFamily="18" charset="0"/>
                <a:sym typeface="Wingdings 2" pitchFamily="18" charset="2"/>
              </a:rPr>
              <a:t> </a:t>
            </a:r>
            <a:r>
              <a:rPr lang="en-US" altLang="en-US" sz="2800" dirty="0" err="1">
                <a:latin typeface="Times New Roman" pitchFamily="18" charset="0"/>
                <a:cs typeface="Times New Roman" pitchFamily="18" charset="0"/>
                <a:sym typeface="Wingdings 2" pitchFamily="18" charset="2"/>
              </a:rPr>
              <a:t>Vì</a:t>
            </a:r>
            <a:r>
              <a:rPr lang="en-US" altLang="en-US" sz="2800" dirty="0">
                <a:latin typeface="Times New Roman" pitchFamily="18" charset="0"/>
                <a:cs typeface="Times New Roman" pitchFamily="18" charset="0"/>
                <a:sym typeface="Wingdings 2" pitchFamily="18" charset="2"/>
              </a:rPr>
              <a:t> </a:t>
            </a:r>
            <a:r>
              <a:rPr lang="en-US" altLang="en-US" sz="2800" dirty="0" err="1">
                <a:latin typeface="Times New Roman" pitchFamily="18" charset="0"/>
                <a:cs typeface="Times New Roman" pitchFamily="18" charset="0"/>
              </a:rPr>
              <a:t>khi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tay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kẹp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loại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chạm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đầu</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vật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mang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dòng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từ</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vật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mang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qua </a:t>
            </a:r>
            <a:r>
              <a:rPr lang="en-US" altLang="en-US" sz="2800" dirty="0" err="1">
                <a:latin typeface="Times New Roman" pitchFamily="18" charset="0"/>
                <a:cs typeface="Times New Roman" pitchFamily="18" charset="0"/>
              </a:rPr>
              <a:t>đèn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báo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cơ</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người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rồi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xuống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đất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tạo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kín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đèn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báo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sáng</a:t>
            </a:r>
            <a:r>
              <a:rPr lang="en-US" altLang="en-US" sz="2800" dirty="0">
                <a:latin typeface="Times New Roman" pitchFamily="18" charset="0"/>
                <a:cs typeface="Times New Roman" pitchFamily="18" charset="0"/>
              </a:rPr>
              <a:t>.</a:t>
            </a:r>
          </a:p>
        </p:txBody>
      </p:sp>
      <p:sp>
        <p:nvSpPr>
          <p:cNvPr id="89100" name="Text Box 12"/>
          <p:cNvSpPr txBox="1">
            <a:spLocks noChangeArrowheads="1"/>
          </p:cNvSpPr>
          <p:nvPr/>
        </p:nvSpPr>
        <p:spPr bwMode="auto">
          <a:xfrm>
            <a:off x="157163" y="1371600"/>
            <a:ext cx="4745037" cy="457200"/>
          </a:xfrm>
          <a:prstGeom prst="rect">
            <a:avLst/>
          </a:prstGeom>
          <a:noFill/>
          <a:ln w="9525">
            <a:noFill/>
            <a:miter lim="800000"/>
            <a:headEnd/>
            <a:tailEnd/>
          </a:ln>
        </p:spPr>
        <p:txBody>
          <a:bodyPr>
            <a:spAutoFit/>
          </a:bodyPr>
          <a:lstStyle/>
          <a:p>
            <a:pPr>
              <a:spcBef>
                <a:spcPct val="50000"/>
              </a:spcBef>
            </a:pPr>
            <a:r>
              <a:rPr lang="en-US" altLang="en-US" sz="2400" b="1" dirty="0">
                <a:solidFill>
                  <a:schemeClr val="accent1"/>
                </a:solidFill>
                <a:latin typeface="Times New Roman" pitchFamily="18" charset="0"/>
                <a:cs typeface="Times New Roman" pitchFamily="18" charset="0"/>
              </a:rPr>
              <a:t>b. </a:t>
            </a:r>
            <a:r>
              <a:rPr lang="en-US" altLang="en-US" sz="2400" b="1" dirty="0" err="1">
                <a:solidFill>
                  <a:schemeClr val="accent1"/>
                </a:solidFill>
                <a:latin typeface="Times New Roman" pitchFamily="18" charset="0"/>
                <a:cs typeface="Times New Roman" pitchFamily="18" charset="0"/>
              </a:rPr>
              <a:t>Nguyên</a:t>
            </a:r>
            <a:r>
              <a:rPr lang="en-US" altLang="en-US" sz="2400" b="1" dirty="0">
                <a:solidFill>
                  <a:schemeClr val="accent1"/>
                </a:solidFill>
                <a:latin typeface="Times New Roman" pitchFamily="18" charset="0"/>
                <a:cs typeface="Times New Roman" pitchFamily="18" charset="0"/>
              </a:rPr>
              <a:t> </a:t>
            </a:r>
            <a:r>
              <a:rPr lang="en-US" altLang="en-US" sz="2400" b="1" dirty="0" err="1">
                <a:solidFill>
                  <a:schemeClr val="accent1"/>
                </a:solidFill>
                <a:latin typeface="Times New Roman" pitchFamily="18" charset="0"/>
                <a:cs typeface="Times New Roman" pitchFamily="18" charset="0"/>
              </a:rPr>
              <a:t>lý</a:t>
            </a:r>
            <a:r>
              <a:rPr lang="en-US" altLang="en-US" sz="2400" b="1" dirty="0">
                <a:solidFill>
                  <a:schemeClr val="accent1"/>
                </a:solidFill>
                <a:latin typeface="Times New Roman" pitchFamily="18" charset="0"/>
                <a:cs typeface="Times New Roman" pitchFamily="18" charset="0"/>
              </a:rPr>
              <a:t> </a:t>
            </a:r>
            <a:r>
              <a:rPr lang="en-US" altLang="en-US" sz="2400" b="1" dirty="0" err="1">
                <a:solidFill>
                  <a:schemeClr val="accent1"/>
                </a:solidFill>
                <a:latin typeface="Times New Roman" pitchFamily="18" charset="0"/>
                <a:cs typeface="Times New Roman" pitchFamily="18" charset="0"/>
              </a:rPr>
              <a:t>làm</a:t>
            </a:r>
            <a:r>
              <a:rPr lang="en-US" altLang="en-US" sz="2400" b="1" dirty="0">
                <a:solidFill>
                  <a:schemeClr val="accent1"/>
                </a:solidFill>
                <a:latin typeface="Times New Roman" pitchFamily="18" charset="0"/>
                <a:cs typeface="Times New Roman" pitchFamily="18" charset="0"/>
              </a:rPr>
              <a:t> </a:t>
            </a:r>
            <a:r>
              <a:rPr lang="en-US" altLang="en-US" sz="2400" b="1" dirty="0" err="1">
                <a:solidFill>
                  <a:schemeClr val="accent1"/>
                </a:solidFill>
                <a:latin typeface="Times New Roman" pitchFamily="18" charset="0"/>
                <a:cs typeface="Times New Roman" pitchFamily="18" charset="0"/>
              </a:rPr>
              <a:t>việc</a:t>
            </a:r>
            <a:r>
              <a:rPr lang="en-US" altLang="en-US" sz="2400" b="1" dirty="0">
                <a:solidFill>
                  <a:schemeClr val="accent1"/>
                </a:solidFill>
                <a:latin typeface="Times New Roman" pitchFamily="18" charset="0"/>
                <a:cs typeface="Times New Roman" pitchFamily="18" charset="0"/>
              </a:rPr>
              <a:t>:</a:t>
            </a:r>
          </a:p>
        </p:txBody>
      </p:sp>
      <p:sp>
        <p:nvSpPr>
          <p:cNvPr id="89106" name="AutoShape 18"/>
          <p:cNvSpPr>
            <a:spLocks noChangeArrowheads="1"/>
          </p:cNvSpPr>
          <p:nvPr/>
        </p:nvSpPr>
        <p:spPr bwMode="auto">
          <a:xfrm>
            <a:off x="4876800" y="457200"/>
            <a:ext cx="3657600" cy="2438400"/>
          </a:xfrm>
          <a:prstGeom prst="cloudCallout">
            <a:avLst>
              <a:gd name="adj1" fmla="val -44269"/>
              <a:gd name="adj2" fmla="val 61847"/>
            </a:avLst>
          </a:prstGeom>
          <a:solidFill>
            <a:schemeClr val="accent5">
              <a:lumMod val="40000"/>
              <a:lumOff val="60000"/>
            </a:schemeClr>
          </a:solidFill>
          <a:ln w="9525">
            <a:solidFill>
              <a:schemeClr val="tx1"/>
            </a:solidFill>
            <a:round/>
            <a:headEnd/>
            <a:tailEnd/>
          </a:ln>
        </p:spPr>
        <p:txBody>
          <a:bodyPr/>
          <a:lstStyle/>
          <a:p>
            <a:pPr algn="ctr"/>
            <a:r>
              <a:rPr lang="en-US" altLang="en-US" sz="2800" dirty="0" err="1">
                <a:latin typeface="Times New Roman" pitchFamily="18" charset="0"/>
                <a:cs typeface="Times New Roman" pitchFamily="18" charset="0"/>
              </a:rPr>
              <a:t>Dựa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đâu</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biết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được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áp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cao</a:t>
            </a:r>
            <a:r>
              <a:rPr lang="en-US" altLang="en-US" sz="2800" dirty="0">
                <a:latin typeface="Times New Roman" pitchFamily="18" charset="0"/>
                <a:cs typeface="Times New Roman" pitchFamily="18" charset="0"/>
              </a:rPr>
              <a:t> hay </a:t>
            </a:r>
            <a:r>
              <a:rPr lang="en-US" altLang="en-US" sz="2800" dirty="0" err="1">
                <a:latin typeface="Times New Roman" pitchFamily="18" charset="0"/>
                <a:cs typeface="Times New Roman" pitchFamily="18" charset="0"/>
              </a:rPr>
              <a:t>thấp</a:t>
            </a:r>
            <a:r>
              <a:rPr lang="en-US" altLang="en-US" sz="2800" dirty="0">
                <a:latin typeface="Times New Roman" pitchFamily="18" charset="0"/>
                <a:cs typeface="Times New Roman" pitchFamily="18" charset="0"/>
              </a:rPr>
              <a:t>?</a:t>
            </a:r>
          </a:p>
        </p:txBody>
      </p:sp>
      <p:sp>
        <p:nvSpPr>
          <p:cNvPr id="89107" name="Text Box 19"/>
          <p:cNvSpPr txBox="1">
            <a:spLocks noChangeArrowheads="1"/>
          </p:cNvSpPr>
          <p:nvPr/>
        </p:nvSpPr>
        <p:spPr bwMode="auto">
          <a:xfrm>
            <a:off x="5029200" y="3770312"/>
            <a:ext cx="3581400" cy="946150"/>
          </a:xfrm>
          <a:prstGeom prst="rect">
            <a:avLst/>
          </a:prstGeom>
          <a:noFill/>
          <a:ln w="9525">
            <a:noFill/>
            <a:miter lim="800000"/>
            <a:headEnd/>
            <a:tailEnd/>
          </a:ln>
        </p:spPr>
        <p:txBody>
          <a:bodyPr>
            <a:spAutoFit/>
          </a:bodyPr>
          <a:lstStyle/>
          <a:p>
            <a:pPr>
              <a:spcBef>
                <a:spcPct val="50000"/>
              </a:spcBef>
            </a:pPr>
            <a:r>
              <a:rPr lang="en-US" altLang="en-US" sz="2800" dirty="0">
                <a:sym typeface="Wingdings 2" pitchFamily="18" charset="2"/>
              </a:rPr>
              <a:t></a:t>
            </a:r>
            <a:r>
              <a:rPr lang="en-US" altLang="en-US" sz="2800" dirty="0" err="1">
                <a:latin typeface="Times New Roman" pitchFamily="18" charset="0"/>
                <a:cs typeface="Times New Roman" pitchFamily="18" charset="0"/>
              </a:rPr>
              <a:t>Dựa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độ</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sáng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đèn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báo</a:t>
            </a:r>
            <a:r>
              <a:rPr lang="en-US" altLang="en-US" sz="2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9100"/>
                                        </p:tgtEl>
                                        <p:attrNameLst>
                                          <p:attrName>style.visibility</p:attrName>
                                        </p:attrNameLst>
                                      </p:cBhvr>
                                      <p:to>
                                        <p:strVal val="visible"/>
                                      </p:to>
                                    </p:set>
                                    <p:animEffect transition="in" filter="checkerboard(across)">
                                      <p:cBhvr>
                                        <p:cTn id="7" dur="500"/>
                                        <p:tgtEl>
                                          <p:spTgt spid="89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8201"/>
                                        </p:tgtEl>
                                        <p:attrNameLst>
                                          <p:attrName>style.visibility</p:attrName>
                                        </p:attrNameLst>
                                      </p:cBhvr>
                                      <p:to>
                                        <p:strVal val="visible"/>
                                      </p:to>
                                    </p:set>
                                    <p:animEffect transition="in" filter="blinds(vertical)">
                                      <p:cBhvr>
                                        <p:cTn id="12" dur="1000"/>
                                        <p:tgtEl>
                                          <p:spTgt spid="82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89093"/>
                                        </p:tgtEl>
                                        <p:attrNameLst>
                                          <p:attrName>style.visibility</p:attrName>
                                        </p:attrNameLst>
                                      </p:cBhvr>
                                      <p:to>
                                        <p:strVal val="visible"/>
                                      </p:to>
                                    </p:set>
                                    <p:anim calcmode="discrete" valueType="clr">
                                      <p:cBhvr override="childStyle">
                                        <p:cTn id="22" dur="80"/>
                                        <p:tgtEl>
                                          <p:spTgt spid="89093"/>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89093"/>
                                        </p:tgtEl>
                                        <p:attrNameLst>
                                          <p:attrName>fillcolor</p:attrName>
                                        </p:attrNameLst>
                                      </p:cBhvr>
                                      <p:tavLst>
                                        <p:tav tm="0">
                                          <p:val>
                                            <p:clrVal>
                                              <a:schemeClr val="accent2"/>
                                            </p:clrVal>
                                          </p:val>
                                        </p:tav>
                                        <p:tav tm="50000">
                                          <p:val>
                                            <p:clrVal>
                                              <a:schemeClr val="hlink"/>
                                            </p:clrVal>
                                          </p:val>
                                        </p:tav>
                                      </p:tavLst>
                                    </p:anim>
                                    <p:set>
                                      <p:cBhvr>
                                        <p:cTn id="24" dur="80"/>
                                        <p:tgtEl>
                                          <p:spTgt spid="89093"/>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xit" presetSubtype="10" fill="hold" nodeType="clickEffect">
                                  <p:stCondLst>
                                    <p:cond delay="0"/>
                                  </p:stCondLst>
                                  <p:childTnLst>
                                    <p:animEffect transition="out" filter="blinds(horizontal)">
                                      <p:cBhvr>
                                        <p:cTn id="28" dur="500"/>
                                        <p:tgtEl>
                                          <p:spTgt spid="2"/>
                                        </p:tgtEl>
                                      </p:cBhvr>
                                    </p:animEffect>
                                    <p:set>
                                      <p:cBhvr>
                                        <p:cTn id="29" dur="1" fill="hold">
                                          <p:stCondLst>
                                            <p:cond delay="499"/>
                                          </p:stCondLst>
                                        </p:cTn>
                                        <p:tgtEl>
                                          <p:spTgt spid="2"/>
                                        </p:tgtEl>
                                        <p:attrNameLst>
                                          <p:attrName>style.visibility</p:attrName>
                                        </p:attrNameLst>
                                      </p:cBhvr>
                                      <p:to>
                                        <p:strVal val="hidden"/>
                                      </p:to>
                                    </p:set>
                                  </p:childTnLst>
                                </p:cTn>
                              </p:par>
                              <p:par>
                                <p:cTn id="30" presetID="3" presetClass="exit" presetSubtype="10" fill="hold" grpId="1" nodeType="withEffect">
                                  <p:stCondLst>
                                    <p:cond delay="0"/>
                                  </p:stCondLst>
                                  <p:iterate type="lt">
                                    <p:tmPct val="0"/>
                                  </p:iterate>
                                  <p:childTnLst>
                                    <p:animEffect transition="out" filter="blinds(horizontal)">
                                      <p:cBhvr>
                                        <p:cTn id="31" dur="500"/>
                                        <p:tgtEl>
                                          <p:spTgt spid="89093"/>
                                        </p:tgtEl>
                                      </p:cBhvr>
                                    </p:animEffect>
                                    <p:set>
                                      <p:cBhvr>
                                        <p:cTn id="32" dur="1" fill="hold">
                                          <p:stCondLst>
                                            <p:cond delay="499"/>
                                          </p:stCondLst>
                                        </p:cTn>
                                        <p:tgtEl>
                                          <p:spTgt spid="89093"/>
                                        </p:tgtEl>
                                        <p:attrNameLst>
                                          <p:attrName>style.visibility</p:attrName>
                                        </p:attrNameLst>
                                      </p:cBhvr>
                                      <p:to>
                                        <p:strVal val="hidden"/>
                                      </p:to>
                                    </p:set>
                                  </p:childTnLst>
                                </p:cTn>
                              </p:par>
                              <p:par>
                                <p:cTn id="33" presetID="3" presetClass="entr" presetSubtype="10" fill="hold" grpId="0" nodeType="withEffect">
                                  <p:stCondLst>
                                    <p:cond delay="0"/>
                                  </p:stCondLst>
                                  <p:childTnLst>
                                    <p:set>
                                      <p:cBhvr>
                                        <p:cTn id="34" dur="1" fill="hold">
                                          <p:stCondLst>
                                            <p:cond delay="0"/>
                                          </p:stCondLst>
                                        </p:cTn>
                                        <p:tgtEl>
                                          <p:spTgt spid="89106"/>
                                        </p:tgtEl>
                                        <p:attrNameLst>
                                          <p:attrName>style.visibility</p:attrName>
                                        </p:attrNameLst>
                                      </p:cBhvr>
                                      <p:to>
                                        <p:strVal val="visible"/>
                                      </p:to>
                                    </p:set>
                                    <p:animEffect transition="in" filter="blinds(horizontal)">
                                      <p:cBhvr>
                                        <p:cTn id="35" dur="500"/>
                                        <p:tgtEl>
                                          <p:spTgt spid="8910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89107"/>
                                        </p:tgtEl>
                                        <p:attrNameLst>
                                          <p:attrName>style.visibility</p:attrName>
                                        </p:attrNameLst>
                                      </p:cBhvr>
                                      <p:to>
                                        <p:strVal val="visible"/>
                                      </p:to>
                                    </p:set>
                                    <p:animEffect transition="in" filter="box(in)">
                                      <p:cBhvr>
                                        <p:cTn id="40" dur="500"/>
                                        <p:tgtEl>
                                          <p:spTgt spid="89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p:bldP spid="89093" grpId="1"/>
      <p:bldP spid="89100" grpId="0"/>
      <p:bldP spid="89106" grpId="0" animBg="1"/>
      <p:bldP spid="8910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p:cNvGrpSpPr>
            <a:grpSpLocks/>
          </p:cNvGrpSpPr>
          <p:nvPr/>
        </p:nvGrpSpPr>
        <p:grpSpPr bwMode="auto">
          <a:xfrm>
            <a:off x="4724400" y="1236662"/>
            <a:ext cx="4343400" cy="1371600"/>
            <a:chOff x="2880" y="432"/>
            <a:chExt cx="2736" cy="864"/>
          </a:xfrm>
          <a:solidFill>
            <a:schemeClr val="accent5">
              <a:lumMod val="40000"/>
              <a:lumOff val="60000"/>
            </a:schemeClr>
          </a:solidFill>
        </p:grpSpPr>
        <p:sp>
          <p:nvSpPr>
            <p:cNvPr id="18445" name="AutoShape 16"/>
            <p:cNvSpPr>
              <a:spLocks noChangeArrowheads="1"/>
            </p:cNvSpPr>
            <p:nvPr/>
          </p:nvSpPr>
          <p:spPr bwMode="auto">
            <a:xfrm>
              <a:off x="2880" y="432"/>
              <a:ext cx="2544" cy="864"/>
            </a:xfrm>
            <a:prstGeom prst="wedgeRoundRectCallout">
              <a:avLst>
                <a:gd name="adj1" fmla="val -43750"/>
                <a:gd name="adj2" fmla="val 70000"/>
                <a:gd name="adj3" fmla="val 16667"/>
              </a:avLst>
            </a:prstGeom>
            <a:grpFill/>
            <a:ln w="9525">
              <a:solidFill>
                <a:schemeClr val="tx1"/>
              </a:solidFill>
              <a:miter lim="800000"/>
              <a:headEnd/>
              <a:tailEnd/>
            </a:ln>
          </p:spPr>
          <p:txBody>
            <a:bodyPr/>
            <a:lstStyle/>
            <a:p>
              <a:pPr algn="ctr"/>
              <a:endParaRPr lang="en-US" altLang="en-US"/>
            </a:p>
          </p:txBody>
        </p:sp>
        <p:sp>
          <p:nvSpPr>
            <p:cNvPr id="18446" name="Text Box 3"/>
            <p:cNvSpPr txBox="1">
              <a:spLocks noChangeArrowheads="1"/>
            </p:cNvSpPr>
            <p:nvPr/>
          </p:nvSpPr>
          <p:spPr bwMode="auto">
            <a:xfrm>
              <a:off x="2976" y="528"/>
              <a:ext cx="2640" cy="756"/>
            </a:xfrm>
            <a:prstGeom prst="rect">
              <a:avLst/>
            </a:prstGeom>
            <a:grpFill/>
            <a:ln w="9525">
              <a:noFill/>
              <a:miter lim="800000"/>
              <a:headEnd/>
              <a:tailEnd/>
            </a:ln>
          </p:spPr>
          <p:txBody>
            <a:bodyPr>
              <a:spAutoFit/>
            </a:bodyPr>
            <a:lstStyle/>
            <a:p>
              <a:pPr>
                <a:spcBef>
                  <a:spcPct val="50000"/>
                </a:spcBef>
              </a:pPr>
              <a:r>
                <a:rPr lang="en-US" altLang="en-US" sz="2400">
                  <a:latin typeface="Times New Roman" pitchFamily="18" charset="0"/>
                  <a:cs typeface="Times New Roman" pitchFamily="18" charset="0"/>
                </a:rPr>
                <a:t>Tại sao dòng điện qua bút thử điện lại không gây nguy hiểm cho người sử dụng ?</a:t>
              </a:r>
            </a:p>
          </p:txBody>
        </p:sp>
      </p:grpSp>
      <p:pic>
        <p:nvPicPr>
          <p:cNvPr id="8201" name="Picture 9" descr="IMG_0117"/>
          <p:cNvPicPr>
            <a:picLocks noChangeAspect="1" noChangeArrowheads="1"/>
          </p:cNvPicPr>
          <p:nvPr/>
        </p:nvPicPr>
        <p:blipFill>
          <a:blip r:embed="rId2">
            <a:lum bright="10000"/>
          </a:blip>
          <a:srcRect/>
          <a:stretch>
            <a:fillRect/>
          </a:stretch>
        </p:blipFill>
        <p:spPr bwMode="auto">
          <a:xfrm>
            <a:off x="0" y="3011487"/>
            <a:ext cx="4495800" cy="2971800"/>
          </a:xfrm>
          <a:prstGeom prst="rect">
            <a:avLst/>
          </a:prstGeom>
          <a:noFill/>
          <a:ln w="9525">
            <a:solidFill>
              <a:srgbClr val="0000FF"/>
            </a:solidFill>
            <a:miter lim="800000"/>
            <a:headEnd/>
            <a:tailEnd/>
          </a:ln>
        </p:spPr>
      </p:pic>
      <p:sp>
        <p:nvSpPr>
          <p:cNvPr id="90117" name="Text Box 5"/>
          <p:cNvSpPr txBox="1">
            <a:spLocks noChangeArrowheads="1"/>
          </p:cNvSpPr>
          <p:nvPr/>
        </p:nvSpPr>
        <p:spPr bwMode="auto">
          <a:xfrm>
            <a:off x="360363" y="1365250"/>
            <a:ext cx="8783637" cy="1570037"/>
          </a:xfrm>
          <a:prstGeom prst="rect">
            <a:avLst/>
          </a:prstGeom>
          <a:noFill/>
          <a:ln w="9525">
            <a:noFill/>
            <a:miter lim="800000"/>
            <a:headEnd/>
            <a:tailEnd/>
          </a:ln>
        </p:spPr>
        <p:txBody>
          <a:bodyPr>
            <a:spAutoFit/>
          </a:bodyPr>
          <a:lstStyle/>
          <a:p>
            <a:pPr>
              <a:spcBef>
                <a:spcPct val="50000"/>
              </a:spcBef>
            </a:pPr>
            <a:r>
              <a:rPr lang="en-US" altLang="en-US" sz="2400" dirty="0" err="1">
                <a:latin typeface="Times New Roman" pitchFamily="18" charset="0"/>
                <a:cs typeface="Times New Roman" pitchFamily="18" charset="0"/>
              </a:rPr>
              <a:t>Trong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bút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thử</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bóng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đèn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báo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mắc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nối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tiếp</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với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trở</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có</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trị</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khoảng</a:t>
            </a:r>
            <a:r>
              <a:rPr lang="en-US" altLang="en-US" sz="2400" dirty="0">
                <a:latin typeface="Times New Roman" pitchFamily="18" charset="0"/>
                <a:cs typeface="Times New Roman" pitchFamily="18" charset="0"/>
              </a:rPr>
              <a:t> 1 – 2 </a:t>
            </a:r>
            <a:r>
              <a:rPr lang="en-US" altLang="en-US" sz="2400" dirty="0" err="1">
                <a:latin typeface="Times New Roman" pitchFamily="18" charset="0"/>
                <a:cs typeface="Times New Roman" pitchFamily="18" charset="0"/>
              </a:rPr>
              <a:t>triệu</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vôn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nên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dùng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bút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thử</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kiểm</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tra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áp</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dưới</a:t>
            </a:r>
            <a:r>
              <a:rPr lang="en-US" altLang="en-US" sz="2400" dirty="0">
                <a:latin typeface="Times New Roman" pitchFamily="18" charset="0"/>
                <a:cs typeface="Times New Roman" pitchFamily="18" charset="0"/>
              </a:rPr>
              <a:t> 500V, </a:t>
            </a:r>
            <a:r>
              <a:rPr lang="en-US" altLang="en-US" sz="2400" dirty="0" err="1">
                <a:latin typeface="Times New Roman" pitchFamily="18" charset="0"/>
                <a:cs typeface="Times New Roman" pitchFamily="18" charset="0"/>
              </a:rPr>
              <a:t>dòng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qua </a:t>
            </a:r>
            <a:r>
              <a:rPr lang="en-US" altLang="en-US" sz="2400" dirty="0" err="1">
                <a:latin typeface="Times New Roman" pitchFamily="18" charset="0"/>
                <a:cs typeface="Times New Roman" pitchFamily="18" charset="0"/>
              </a:rPr>
              <a:t>người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nhỏ</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gây</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nguy</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hiểm</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cho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người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sử</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dụng</a:t>
            </a:r>
            <a:r>
              <a:rPr lang="en-US" altLang="en-US" sz="2400" dirty="0">
                <a:latin typeface="Times New Roman" pitchFamily="18" charset="0"/>
                <a:cs typeface="Times New Roman" pitchFamily="18" charset="0"/>
              </a:rPr>
              <a:t>.</a:t>
            </a:r>
          </a:p>
        </p:txBody>
      </p:sp>
      <p:sp>
        <p:nvSpPr>
          <p:cNvPr id="90118" name="Text Box 6"/>
          <p:cNvSpPr txBox="1">
            <a:spLocks noChangeArrowheads="1"/>
          </p:cNvSpPr>
          <p:nvPr/>
        </p:nvSpPr>
        <p:spPr bwMode="auto">
          <a:xfrm>
            <a:off x="4724400" y="2935287"/>
            <a:ext cx="4419600" cy="830263"/>
          </a:xfrm>
          <a:prstGeom prst="rect">
            <a:avLst/>
          </a:prstGeom>
          <a:noFill/>
          <a:ln w="9525">
            <a:noFill/>
            <a:miter lim="800000"/>
            <a:headEnd/>
            <a:tailEnd/>
          </a:ln>
        </p:spPr>
        <p:txBody>
          <a:bodyPr>
            <a:spAutoFit/>
          </a:bodyPr>
          <a:lstStyle/>
          <a:p>
            <a:pPr>
              <a:spcBef>
                <a:spcPct val="50000"/>
              </a:spcBef>
              <a:buFont typeface="Wingdings" pitchFamily="2" charset="2"/>
              <a:buChar char="Ø"/>
            </a:pP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Với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áp</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dưới</a:t>
            </a:r>
            <a:r>
              <a:rPr lang="en-US" altLang="en-US" sz="2400" dirty="0">
                <a:latin typeface="Times New Roman" pitchFamily="18" charset="0"/>
                <a:cs typeface="Times New Roman" pitchFamily="18" charset="0"/>
              </a:rPr>
              <a:t> 40V </a:t>
            </a:r>
            <a:r>
              <a:rPr lang="en-US" altLang="en-US" sz="2400" dirty="0" err="1">
                <a:latin typeface="Times New Roman" pitchFamily="18" charset="0"/>
                <a:cs typeface="Times New Roman" pitchFamily="18" charset="0"/>
              </a:rPr>
              <a:t>thì</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đèn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báo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sáng</a:t>
            </a:r>
            <a:r>
              <a:rPr lang="en-US" altLang="en-US" sz="2400" dirty="0">
                <a:latin typeface="Times New Roman" pitchFamily="18" charset="0"/>
                <a:cs typeface="Times New Roman" pitchFamily="18" charset="0"/>
              </a:rPr>
              <a:t>.</a:t>
            </a:r>
          </a:p>
        </p:txBody>
      </p:sp>
      <p:sp>
        <p:nvSpPr>
          <p:cNvPr id="90119" name="Text Box 7"/>
          <p:cNvSpPr txBox="1">
            <a:spLocks noChangeArrowheads="1"/>
          </p:cNvSpPr>
          <p:nvPr/>
        </p:nvSpPr>
        <p:spPr bwMode="auto">
          <a:xfrm>
            <a:off x="4711700" y="3765550"/>
            <a:ext cx="4419600" cy="2309812"/>
          </a:xfrm>
          <a:prstGeom prst="rect">
            <a:avLst/>
          </a:prstGeom>
          <a:noFill/>
          <a:ln w="9525">
            <a:noFill/>
            <a:miter lim="800000"/>
            <a:headEnd/>
            <a:tailEnd/>
          </a:ln>
        </p:spPr>
        <p:txBody>
          <a:bodyPr>
            <a:spAutoFit/>
          </a:bodyPr>
          <a:lstStyle/>
          <a:p>
            <a:pPr>
              <a:spcBef>
                <a:spcPct val="50000"/>
              </a:spcBef>
              <a:buFont typeface="Wingdings" pitchFamily="2" charset="2"/>
              <a:buChar char="Ø"/>
            </a:pPr>
            <a:r>
              <a:rPr lang="en-US" altLang="en-US" sz="2400" dirty="0">
                <a:solidFill>
                  <a:srgbClr val="008000"/>
                </a:solidFill>
              </a:rPr>
              <a:t> </a:t>
            </a:r>
            <a:r>
              <a:rPr lang="en-US" altLang="en-US" sz="2400" dirty="0" err="1">
                <a:latin typeface="Times New Roman" pitchFamily="18" charset="0"/>
                <a:cs typeface="Times New Roman" pitchFamily="18" charset="0"/>
              </a:rPr>
              <a:t>Với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áp</a:t>
            </a:r>
            <a:r>
              <a:rPr lang="en-US" altLang="en-US" sz="2400" dirty="0">
                <a:latin typeface="Times New Roman" pitchFamily="18" charset="0"/>
                <a:cs typeface="Times New Roman" pitchFamily="18" charset="0"/>
              </a:rPr>
              <a:t> 220V, </a:t>
            </a:r>
            <a:r>
              <a:rPr lang="en-US" altLang="en-US" sz="2400" dirty="0" err="1">
                <a:latin typeface="Times New Roman" pitchFamily="18" charset="0"/>
                <a:cs typeface="Times New Roman" pitchFamily="18" charset="0"/>
              </a:rPr>
              <a:t>trị</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dòng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điện</a:t>
            </a:r>
            <a:r>
              <a:rPr lang="en-US" altLang="en-US" sz="2400" dirty="0">
                <a:latin typeface="Times New Roman" pitchFamily="18" charset="0"/>
                <a:cs typeface="Times New Roman" pitchFamily="18" charset="0"/>
              </a:rPr>
              <a:t> qua </a:t>
            </a:r>
            <a:r>
              <a:rPr lang="en-US" altLang="en-US" sz="2400" dirty="0" err="1">
                <a:latin typeface="Times New Roman" pitchFamily="18" charset="0"/>
                <a:cs typeface="Times New Roman" pitchFamily="18" charset="0"/>
              </a:rPr>
              <a:t>người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là</a:t>
            </a:r>
            <a:r>
              <a:rPr lang="en-US" altLang="en-US" sz="2400" dirty="0">
                <a:latin typeface="Times New Roman" pitchFamily="18" charset="0"/>
                <a:cs typeface="Times New Roman" pitchFamily="18" charset="0"/>
              </a:rPr>
              <a:t> :</a:t>
            </a:r>
          </a:p>
          <a:p>
            <a:pPr>
              <a:spcBef>
                <a:spcPct val="50000"/>
              </a:spcBef>
            </a:pPr>
            <a:r>
              <a:rPr lang="en-US" altLang="en-US" sz="2400" dirty="0">
                <a:latin typeface="Times New Roman" pitchFamily="18" charset="0"/>
                <a:cs typeface="Times New Roman" pitchFamily="18" charset="0"/>
              </a:rPr>
              <a:t>I = U/R = 220/10</a:t>
            </a:r>
            <a:r>
              <a:rPr lang="en-US" altLang="en-US" sz="2400" baseline="30000" dirty="0">
                <a:latin typeface="Times New Roman" pitchFamily="18" charset="0"/>
                <a:cs typeface="Times New Roman" pitchFamily="18" charset="0"/>
              </a:rPr>
              <a:t>6</a:t>
            </a:r>
            <a:r>
              <a:rPr lang="en-US" altLang="en-US" sz="2400" dirty="0">
                <a:latin typeface="Times New Roman" pitchFamily="18" charset="0"/>
                <a:cs typeface="Times New Roman" pitchFamily="18" charset="0"/>
              </a:rPr>
              <a:t> = 0,22mA</a:t>
            </a:r>
          </a:p>
          <a:p>
            <a:pPr>
              <a:spcBef>
                <a:spcPct val="50000"/>
              </a:spcBef>
            </a:pPr>
            <a:r>
              <a:rPr lang="en-US" altLang="en-US" sz="2400" dirty="0" err="1">
                <a:latin typeface="Times New Roman" pitchFamily="18" charset="0"/>
                <a:cs typeface="Times New Roman" pitchFamily="18" charset="0"/>
              </a:rPr>
              <a:t>Trị</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này</a:t>
            </a:r>
            <a:r>
              <a:rPr lang="en-US" altLang="en-US" sz="2400" dirty="0">
                <a:latin typeface="Times New Roman" pitchFamily="18" charset="0"/>
                <a:cs typeface="Times New Roman" pitchFamily="18" charset="0"/>
              </a:rPr>
              <a:t> an </a:t>
            </a:r>
            <a:r>
              <a:rPr lang="en-US" altLang="en-US" sz="2400" dirty="0" err="1">
                <a:latin typeface="Times New Roman" pitchFamily="18" charset="0"/>
                <a:cs typeface="Times New Roman" pitchFamily="18" charset="0"/>
              </a:rPr>
              <a:t>toàn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cho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người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sử</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dụng</a:t>
            </a:r>
            <a:r>
              <a:rPr lang="en-US" altLang="en-US" sz="2400" dirty="0">
                <a:latin typeface="Times New Roman" pitchFamily="18" charset="0"/>
                <a:cs typeface="Times New Roman" pitchFamily="18" charset="0"/>
              </a:rPr>
              <a:t>.</a:t>
            </a:r>
          </a:p>
        </p:txBody>
      </p:sp>
      <p:sp>
        <p:nvSpPr>
          <p:cNvPr id="90125" name="Text Box 13"/>
          <p:cNvSpPr txBox="1">
            <a:spLocks noChangeArrowheads="1"/>
          </p:cNvSpPr>
          <p:nvPr/>
        </p:nvSpPr>
        <p:spPr bwMode="auto">
          <a:xfrm>
            <a:off x="360363" y="990600"/>
            <a:ext cx="4745037" cy="522287"/>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b. </a:t>
            </a:r>
            <a:r>
              <a:rPr lang="en-US" altLang="en-US" sz="2800" b="1" dirty="0" err="1">
                <a:solidFill>
                  <a:schemeClr val="accent1"/>
                </a:solidFill>
                <a:latin typeface="Times New Roman" pitchFamily="18" charset="0"/>
                <a:cs typeface="Times New Roman" pitchFamily="18" charset="0"/>
              </a:rPr>
              <a:t>Nguyên</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lý</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làm</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việc</a:t>
            </a:r>
            <a:r>
              <a:rPr lang="en-US" altLang="en-US" sz="2800" b="1" dirty="0">
                <a:solidFill>
                  <a:schemeClr val="accent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0125"/>
                                        </p:tgtEl>
                                        <p:attrNameLst>
                                          <p:attrName>style.visibility</p:attrName>
                                        </p:attrNameLst>
                                      </p:cBhvr>
                                      <p:to>
                                        <p:strVal val="visible"/>
                                      </p:to>
                                    </p:set>
                                    <p:animEffect transition="in" filter="checkerboard(across)">
                                      <p:cBhvr>
                                        <p:cTn id="7" dur="500"/>
                                        <p:tgtEl>
                                          <p:spTgt spid="901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8201"/>
                                        </p:tgtEl>
                                        <p:attrNameLst>
                                          <p:attrName>style.visibility</p:attrName>
                                        </p:attrNameLst>
                                      </p:cBhvr>
                                      <p:to>
                                        <p:strVal val="visible"/>
                                      </p:to>
                                    </p:set>
                                    <p:animEffect transition="in" filter="blinds(vertical)">
                                      <p:cBhvr>
                                        <p:cTn id="12" dur="1000"/>
                                        <p:tgtEl>
                                          <p:spTgt spid="82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nodeType="clickEffect">
                                  <p:stCondLst>
                                    <p:cond delay="0"/>
                                  </p:stCondLst>
                                  <p:childTnLst>
                                    <p:animEffect transition="out" filter="blinds(horizontal)">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par>
                                <p:cTn id="23" presetID="27" presetClass="entr" presetSubtype="0" fill="hold" grpId="0" nodeType="withEffect">
                                  <p:stCondLst>
                                    <p:cond delay="0"/>
                                  </p:stCondLst>
                                  <p:iterate type="lt">
                                    <p:tmPct val="50000"/>
                                  </p:iterate>
                                  <p:childTnLst>
                                    <p:set>
                                      <p:cBhvr>
                                        <p:cTn id="24" dur="1" fill="hold">
                                          <p:stCondLst>
                                            <p:cond delay="0"/>
                                          </p:stCondLst>
                                        </p:cTn>
                                        <p:tgtEl>
                                          <p:spTgt spid="90117"/>
                                        </p:tgtEl>
                                        <p:attrNameLst>
                                          <p:attrName>style.visibility</p:attrName>
                                        </p:attrNameLst>
                                      </p:cBhvr>
                                      <p:to>
                                        <p:strVal val="visible"/>
                                      </p:to>
                                    </p:set>
                                    <p:anim calcmode="discrete" valueType="clr">
                                      <p:cBhvr override="childStyle">
                                        <p:cTn id="25" dur="80"/>
                                        <p:tgtEl>
                                          <p:spTgt spid="90117"/>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90117"/>
                                        </p:tgtEl>
                                        <p:attrNameLst>
                                          <p:attrName>fillcolor</p:attrName>
                                        </p:attrNameLst>
                                      </p:cBhvr>
                                      <p:tavLst>
                                        <p:tav tm="0">
                                          <p:val>
                                            <p:clrVal>
                                              <a:schemeClr val="accent2"/>
                                            </p:clrVal>
                                          </p:val>
                                        </p:tav>
                                        <p:tav tm="50000">
                                          <p:val>
                                            <p:clrVal>
                                              <a:schemeClr val="hlink"/>
                                            </p:clrVal>
                                          </p:val>
                                        </p:tav>
                                      </p:tavLst>
                                    </p:anim>
                                    <p:set>
                                      <p:cBhvr>
                                        <p:cTn id="27" dur="80"/>
                                        <p:tgtEl>
                                          <p:spTgt spid="90117"/>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90118"/>
                                        </p:tgtEl>
                                        <p:attrNameLst>
                                          <p:attrName>style.visibility</p:attrName>
                                        </p:attrNameLst>
                                      </p:cBhvr>
                                      <p:to>
                                        <p:strVal val="visible"/>
                                      </p:to>
                                    </p:set>
                                    <p:anim calcmode="discrete" valueType="clr">
                                      <p:cBhvr override="childStyle">
                                        <p:cTn id="32" dur="80"/>
                                        <p:tgtEl>
                                          <p:spTgt spid="90118"/>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90118"/>
                                        </p:tgtEl>
                                        <p:attrNameLst>
                                          <p:attrName>fillcolor</p:attrName>
                                        </p:attrNameLst>
                                      </p:cBhvr>
                                      <p:tavLst>
                                        <p:tav tm="0">
                                          <p:val>
                                            <p:clrVal>
                                              <a:schemeClr val="accent2"/>
                                            </p:clrVal>
                                          </p:val>
                                        </p:tav>
                                        <p:tav tm="50000">
                                          <p:val>
                                            <p:clrVal>
                                              <a:schemeClr val="hlink"/>
                                            </p:clrVal>
                                          </p:val>
                                        </p:tav>
                                      </p:tavLst>
                                    </p:anim>
                                    <p:set>
                                      <p:cBhvr>
                                        <p:cTn id="34" dur="80"/>
                                        <p:tgtEl>
                                          <p:spTgt spid="90118"/>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90119"/>
                                        </p:tgtEl>
                                        <p:attrNameLst>
                                          <p:attrName>style.visibility</p:attrName>
                                        </p:attrNameLst>
                                      </p:cBhvr>
                                      <p:to>
                                        <p:strVal val="visible"/>
                                      </p:to>
                                    </p:set>
                                    <p:anim calcmode="discrete" valueType="clr">
                                      <p:cBhvr override="childStyle">
                                        <p:cTn id="39" dur="80"/>
                                        <p:tgtEl>
                                          <p:spTgt spid="90119"/>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90119"/>
                                        </p:tgtEl>
                                        <p:attrNameLst>
                                          <p:attrName>fillcolor</p:attrName>
                                        </p:attrNameLst>
                                      </p:cBhvr>
                                      <p:tavLst>
                                        <p:tav tm="0">
                                          <p:val>
                                            <p:clrVal>
                                              <a:schemeClr val="accent2"/>
                                            </p:clrVal>
                                          </p:val>
                                        </p:tav>
                                        <p:tav tm="50000">
                                          <p:val>
                                            <p:clrVal>
                                              <a:schemeClr val="hlink"/>
                                            </p:clrVal>
                                          </p:val>
                                        </p:tav>
                                      </p:tavLst>
                                    </p:anim>
                                    <p:set>
                                      <p:cBhvr>
                                        <p:cTn id="41" dur="80"/>
                                        <p:tgtEl>
                                          <p:spTgt spid="901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 grpId="0"/>
      <p:bldP spid="90118" grpId="0"/>
      <p:bldP spid="90119" grpId="0"/>
      <p:bldP spid="901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81" name="Text Box 17"/>
          <p:cNvSpPr txBox="1">
            <a:spLocks noChangeArrowheads="1"/>
          </p:cNvSpPr>
          <p:nvPr/>
        </p:nvSpPr>
        <p:spPr bwMode="auto">
          <a:xfrm>
            <a:off x="304800" y="803275"/>
            <a:ext cx="4745038" cy="522288"/>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c. </a:t>
            </a:r>
            <a:r>
              <a:rPr lang="en-US" altLang="en-US" sz="2800" b="1" dirty="0" err="1">
                <a:solidFill>
                  <a:schemeClr val="accent1"/>
                </a:solidFill>
                <a:latin typeface="Times New Roman" pitchFamily="18" charset="0"/>
                <a:cs typeface="Times New Roman" pitchFamily="18" charset="0"/>
              </a:rPr>
              <a:t>Sử</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dụng</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bút</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thử</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điện</a:t>
            </a:r>
            <a:r>
              <a:rPr lang="en-US" altLang="en-US" sz="2800" b="1" dirty="0">
                <a:solidFill>
                  <a:schemeClr val="accent1"/>
                </a:solidFill>
                <a:latin typeface="Times New Roman" pitchFamily="18" charset="0"/>
                <a:cs typeface="Times New Roman" pitchFamily="18" charset="0"/>
              </a:rPr>
              <a:t>:</a:t>
            </a:r>
          </a:p>
        </p:txBody>
      </p:sp>
      <p:sp>
        <p:nvSpPr>
          <p:cNvPr id="88082" name="Text Box 18"/>
          <p:cNvSpPr txBox="1">
            <a:spLocks noChangeArrowheads="1"/>
          </p:cNvSpPr>
          <p:nvPr/>
        </p:nvSpPr>
        <p:spPr bwMode="auto">
          <a:xfrm>
            <a:off x="668338" y="1295400"/>
            <a:ext cx="8229600" cy="1384300"/>
          </a:xfrm>
          <a:prstGeom prst="rect">
            <a:avLst/>
          </a:prstGeom>
          <a:noFill/>
          <a:ln w="9525">
            <a:noFill/>
            <a:miter lim="800000"/>
            <a:headEnd/>
            <a:tailEnd/>
          </a:ln>
        </p:spPr>
        <p:txBody>
          <a:bodyPr>
            <a:spAutoFit/>
          </a:bodyPr>
          <a:lstStyle/>
          <a:p>
            <a:pPr>
              <a:spcBef>
                <a:spcPct val="50000"/>
              </a:spcBef>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dụng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Khi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tay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cầm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phải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chạm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kẹp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loại</a:t>
            </a:r>
            <a:r>
              <a:rPr lang="en-US" altLang="en-US" sz="2800" dirty="0">
                <a:latin typeface="Times New Roman" pitchFamily="18" charset="0"/>
                <a:cs typeface="Times New Roman" pitchFamily="18" charset="0"/>
              </a:rPr>
              <a:t> ở </a:t>
            </a:r>
            <a:r>
              <a:rPr lang="en-US" altLang="en-US" sz="2800" dirty="0" err="1">
                <a:latin typeface="Times New Roman" pitchFamily="18" charset="0"/>
                <a:cs typeface="Times New Roman" pitchFamily="18" charset="0"/>
              </a:rPr>
              <a:t>nắp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chạm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đầu</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chỗ</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nếu</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bóng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đèn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báo</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sáng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là</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điểm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a:t>
            </a:r>
          </a:p>
        </p:txBody>
      </p:sp>
      <p:pic>
        <p:nvPicPr>
          <p:cNvPr id="88083" name="Picture 19" descr="nhiem dien"/>
          <p:cNvPicPr>
            <a:picLocks noChangeAspect="1" noChangeArrowheads="1"/>
          </p:cNvPicPr>
          <p:nvPr/>
        </p:nvPicPr>
        <p:blipFill>
          <a:blip r:embed="rId2"/>
          <a:srcRect/>
          <a:stretch>
            <a:fillRect/>
          </a:stretch>
        </p:blipFill>
        <p:spPr bwMode="auto">
          <a:xfrm>
            <a:off x="0" y="2895600"/>
            <a:ext cx="4572000" cy="2743200"/>
          </a:xfrm>
          <a:prstGeom prst="rect">
            <a:avLst/>
          </a:prstGeom>
          <a:noFill/>
          <a:ln w="9525">
            <a:noFill/>
            <a:miter lim="800000"/>
            <a:headEnd/>
            <a:tailEnd/>
          </a:ln>
        </p:spPr>
      </p:pic>
      <p:pic>
        <p:nvPicPr>
          <p:cNvPr id="88084" name="Picture 20" descr="thu dien"/>
          <p:cNvPicPr>
            <a:picLocks noChangeAspect="1" noChangeArrowheads="1"/>
          </p:cNvPicPr>
          <p:nvPr/>
        </p:nvPicPr>
        <p:blipFill>
          <a:blip r:embed="rId3"/>
          <a:srcRect/>
          <a:stretch>
            <a:fillRect/>
          </a:stretch>
        </p:blipFill>
        <p:spPr bwMode="auto">
          <a:xfrm>
            <a:off x="4800600" y="2590800"/>
            <a:ext cx="4038600" cy="3352800"/>
          </a:xfrm>
          <a:prstGeom prst="rect">
            <a:avLst/>
          </a:prstGeom>
          <a:noFill/>
          <a:ln w="9525">
            <a:noFill/>
            <a:miter lim="800000"/>
            <a:headEnd/>
            <a:tailEnd/>
          </a:ln>
        </p:spPr>
      </p:pic>
      <p:sp>
        <p:nvSpPr>
          <p:cNvPr id="88085" name="Text Box 21"/>
          <p:cNvSpPr txBox="1">
            <a:spLocks noChangeArrowheads="1"/>
          </p:cNvSpPr>
          <p:nvPr/>
        </p:nvSpPr>
        <p:spPr bwMode="auto">
          <a:xfrm>
            <a:off x="381000" y="1557338"/>
            <a:ext cx="8686800" cy="522287"/>
          </a:xfrm>
          <a:prstGeom prst="rect">
            <a:avLst/>
          </a:prstGeom>
          <a:noFill/>
          <a:ln w="9525">
            <a:noFill/>
            <a:miter lim="800000"/>
            <a:headEnd/>
            <a:tailEnd/>
          </a:ln>
        </p:spPr>
        <p:txBody>
          <a:bodyPr>
            <a:spAutoFit/>
          </a:bodyPr>
          <a:lstStyle/>
          <a:p>
            <a:pPr>
              <a:spcBef>
                <a:spcPct val="50000"/>
              </a:spcBef>
            </a:pPr>
            <a:r>
              <a:rPr lang="en-US" altLang="en-US" sz="2800" dirty="0">
                <a:solidFill>
                  <a:srgbClr val="CC0099"/>
                </a:solidFill>
                <a:sym typeface="Webdings" pitchFamily="18" charset="2"/>
              </a:rPr>
              <a:t></a:t>
            </a:r>
            <a:r>
              <a:rPr lang="en-US" altLang="en-US" sz="2800" dirty="0" err="1">
                <a:solidFill>
                  <a:srgbClr val="CC0099"/>
                </a:solidFill>
                <a:latin typeface="Times New Roman" pitchFamily="18" charset="0"/>
                <a:cs typeface="Times New Roman" pitchFamily="18" charset="0"/>
              </a:rPr>
              <a:t>Em</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hãy</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cho</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biết</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cách</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sử</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dụng</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bút</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thử</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điện</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như</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thế</a:t>
            </a:r>
            <a:r>
              <a:rPr lang="en-US" altLang="en-US" sz="2800" dirty="0">
                <a:solidFill>
                  <a:srgbClr val="CC0099"/>
                </a:solidFill>
                <a:latin typeface="Times New Roman" pitchFamily="18" charset="0"/>
                <a:cs typeface="Times New Roman" pitchFamily="18" charset="0"/>
              </a:rPr>
              <a:t> </a:t>
            </a:r>
            <a:r>
              <a:rPr lang="en-US" altLang="en-US" sz="2800" dirty="0" err="1">
                <a:solidFill>
                  <a:srgbClr val="CC0099"/>
                </a:solidFill>
                <a:latin typeface="Times New Roman" pitchFamily="18" charset="0"/>
                <a:cs typeface="Times New Roman" pitchFamily="18" charset="0"/>
              </a:rPr>
              <a:t>nào</a:t>
            </a:r>
            <a:r>
              <a:rPr lang="en-US" altLang="en-US" sz="2800" dirty="0">
                <a:solidFill>
                  <a:srgbClr val="CC0099"/>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8081"/>
                                        </p:tgtEl>
                                        <p:attrNameLst>
                                          <p:attrName>style.visibility</p:attrName>
                                        </p:attrNameLst>
                                      </p:cBhvr>
                                      <p:to>
                                        <p:strVal val="visible"/>
                                      </p:to>
                                    </p:set>
                                    <p:animEffect transition="in" filter="checkerboard(across)">
                                      <p:cBhvr>
                                        <p:cTn id="7" dur="500"/>
                                        <p:tgtEl>
                                          <p:spTgt spid="880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8085"/>
                                        </p:tgtEl>
                                        <p:attrNameLst>
                                          <p:attrName>style.visibility</p:attrName>
                                        </p:attrNameLst>
                                      </p:cBhvr>
                                      <p:to>
                                        <p:strVal val="visible"/>
                                      </p:to>
                                    </p:set>
                                    <p:animEffect transition="in" filter="checkerboard(across)">
                                      <p:cBhvr>
                                        <p:cTn id="12" dur="500"/>
                                        <p:tgtEl>
                                          <p:spTgt spid="88085"/>
                                        </p:tgtEl>
                                      </p:cBhvr>
                                    </p:animEffect>
                                  </p:childTnLst>
                                </p:cTn>
                              </p:par>
                              <p:par>
                                <p:cTn id="13" presetID="4" presetClass="entr" presetSubtype="16" fill="hold" nodeType="withEffect">
                                  <p:stCondLst>
                                    <p:cond delay="0"/>
                                  </p:stCondLst>
                                  <p:childTnLst>
                                    <p:set>
                                      <p:cBhvr>
                                        <p:cTn id="14" dur="1" fill="hold">
                                          <p:stCondLst>
                                            <p:cond delay="0"/>
                                          </p:stCondLst>
                                        </p:cTn>
                                        <p:tgtEl>
                                          <p:spTgt spid="88083"/>
                                        </p:tgtEl>
                                        <p:attrNameLst>
                                          <p:attrName>style.visibility</p:attrName>
                                        </p:attrNameLst>
                                      </p:cBhvr>
                                      <p:to>
                                        <p:strVal val="visible"/>
                                      </p:to>
                                    </p:set>
                                    <p:animEffect transition="in" filter="box(in)">
                                      <p:cBhvr>
                                        <p:cTn id="15" dur="500"/>
                                        <p:tgtEl>
                                          <p:spTgt spid="88083"/>
                                        </p:tgtEl>
                                      </p:cBhvr>
                                    </p:animEffect>
                                  </p:childTnLst>
                                </p:cTn>
                              </p:par>
                              <p:par>
                                <p:cTn id="16" presetID="4" presetClass="entr" presetSubtype="16" fill="hold" nodeType="withEffect">
                                  <p:stCondLst>
                                    <p:cond delay="0"/>
                                  </p:stCondLst>
                                  <p:childTnLst>
                                    <p:set>
                                      <p:cBhvr>
                                        <p:cTn id="17" dur="1" fill="hold">
                                          <p:stCondLst>
                                            <p:cond delay="0"/>
                                          </p:stCondLst>
                                        </p:cTn>
                                        <p:tgtEl>
                                          <p:spTgt spid="88084"/>
                                        </p:tgtEl>
                                        <p:attrNameLst>
                                          <p:attrName>style.visibility</p:attrName>
                                        </p:attrNameLst>
                                      </p:cBhvr>
                                      <p:to>
                                        <p:strVal val="visible"/>
                                      </p:to>
                                    </p:set>
                                    <p:animEffect transition="in" filter="box(in)">
                                      <p:cBhvr>
                                        <p:cTn id="18" dur="500"/>
                                        <p:tgtEl>
                                          <p:spTgt spid="8808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xit" presetSubtype="10" fill="hold" grpId="1" nodeType="clickEffect">
                                  <p:stCondLst>
                                    <p:cond delay="0"/>
                                  </p:stCondLst>
                                  <p:childTnLst>
                                    <p:animEffect transition="out" filter="checkerboard(across)">
                                      <p:cBhvr>
                                        <p:cTn id="22" dur="500"/>
                                        <p:tgtEl>
                                          <p:spTgt spid="88085"/>
                                        </p:tgtEl>
                                      </p:cBhvr>
                                    </p:animEffect>
                                    <p:set>
                                      <p:cBhvr>
                                        <p:cTn id="23" dur="1" fill="hold">
                                          <p:stCondLst>
                                            <p:cond delay="499"/>
                                          </p:stCondLst>
                                        </p:cTn>
                                        <p:tgtEl>
                                          <p:spTgt spid="88085"/>
                                        </p:tgtEl>
                                        <p:attrNameLst>
                                          <p:attrName>style.visibility</p:attrName>
                                        </p:attrNameLst>
                                      </p:cBhvr>
                                      <p:to>
                                        <p:strVal val="hidden"/>
                                      </p:to>
                                    </p:set>
                                  </p:childTnLst>
                                </p:cTn>
                              </p:par>
                              <p:par>
                                <p:cTn id="24" presetID="8" presetClass="entr" presetSubtype="16" fill="hold" grpId="0" nodeType="withEffect">
                                  <p:stCondLst>
                                    <p:cond delay="0"/>
                                  </p:stCondLst>
                                  <p:childTnLst>
                                    <p:set>
                                      <p:cBhvr>
                                        <p:cTn id="25" dur="1" fill="hold">
                                          <p:stCondLst>
                                            <p:cond delay="0"/>
                                          </p:stCondLst>
                                        </p:cTn>
                                        <p:tgtEl>
                                          <p:spTgt spid="88082"/>
                                        </p:tgtEl>
                                        <p:attrNameLst>
                                          <p:attrName>style.visibility</p:attrName>
                                        </p:attrNameLst>
                                      </p:cBhvr>
                                      <p:to>
                                        <p:strVal val="visible"/>
                                      </p:to>
                                    </p:set>
                                    <p:animEffect transition="in" filter="diamond(in)">
                                      <p:cBhvr>
                                        <p:cTn id="26" dur="2000"/>
                                        <p:tgtEl>
                                          <p:spTgt spid="88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81" grpId="0"/>
      <p:bldP spid="88082" grpId="0"/>
      <p:bldP spid="88085" grpId="0"/>
      <p:bldP spid="8808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41" name="Text Box 9"/>
          <p:cNvSpPr txBox="1">
            <a:spLocks noChangeArrowheads="1"/>
          </p:cNvSpPr>
          <p:nvPr/>
        </p:nvSpPr>
        <p:spPr bwMode="auto">
          <a:xfrm>
            <a:off x="304800" y="1609725"/>
            <a:ext cx="4745038" cy="523875"/>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c. </a:t>
            </a:r>
            <a:r>
              <a:rPr lang="en-US" altLang="en-US" sz="2800" b="1" dirty="0" err="1">
                <a:solidFill>
                  <a:schemeClr val="accent1"/>
                </a:solidFill>
                <a:latin typeface="Times New Roman" pitchFamily="18" charset="0"/>
                <a:cs typeface="Times New Roman" pitchFamily="18" charset="0"/>
              </a:rPr>
              <a:t>Sử</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dụng</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bút</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thử</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điện</a:t>
            </a:r>
            <a:r>
              <a:rPr lang="en-US" altLang="en-US" sz="2800" b="1" dirty="0">
                <a:solidFill>
                  <a:schemeClr val="accent1"/>
                </a:solidFill>
                <a:latin typeface="Times New Roman" pitchFamily="18" charset="0"/>
                <a:cs typeface="Times New Roman" pitchFamily="18" charset="0"/>
              </a:rPr>
              <a:t>:</a:t>
            </a:r>
          </a:p>
        </p:txBody>
      </p:sp>
      <p:sp>
        <p:nvSpPr>
          <p:cNvPr id="120842" name="Text Box 10"/>
          <p:cNvSpPr txBox="1">
            <a:spLocks noChangeArrowheads="1"/>
          </p:cNvSpPr>
          <p:nvPr/>
        </p:nvSpPr>
        <p:spPr bwMode="auto">
          <a:xfrm>
            <a:off x="533400" y="2262187"/>
            <a:ext cx="7162800" cy="2462213"/>
          </a:xfrm>
          <a:prstGeom prst="rect">
            <a:avLst/>
          </a:prstGeom>
          <a:noFill/>
          <a:ln w="9525">
            <a:noFill/>
            <a:miter lim="800000"/>
            <a:headEnd/>
            <a:tailEnd/>
          </a:ln>
        </p:spPr>
        <p:txBody>
          <a:bodyPr>
            <a:spAutoFit/>
          </a:bodyPr>
          <a:lstStyle/>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Thực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hành</a:t>
            </a:r>
            <a:r>
              <a:rPr lang="en-US" altLang="en-US" sz="2800" dirty="0">
                <a:latin typeface="Times New Roman" pitchFamily="18" charset="0"/>
                <a:cs typeface="Times New Roman" pitchFamily="18" charset="0"/>
              </a:rPr>
              <a:t>:</a:t>
            </a:r>
          </a:p>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rò</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một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số</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đồ</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dùng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a:t>
            </a:r>
          </a:p>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chỗ</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hở</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dây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dẫn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a:t>
            </a:r>
          </a:p>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Xác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định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dây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mạnh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20841"/>
                                        </p:tgtEl>
                                        <p:attrNameLst>
                                          <p:attrName>style.visibility</p:attrName>
                                        </p:attrNameLst>
                                      </p:cBhvr>
                                      <p:to>
                                        <p:strVal val="visible"/>
                                      </p:to>
                                    </p:set>
                                    <p:animEffect transition="in" filter="box(in)">
                                      <p:cBhvr>
                                        <p:cTn id="7" dur="500"/>
                                        <p:tgtEl>
                                          <p:spTgt spid="1208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20842">
                                            <p:txEl>
                                              <p:pRg st="0" end="0"/>
                                            </p:txEl>
                                          </p:spTgt>
                                        </p:tgtEl>
                                        <p:attrNameLst>
                                          <p:attrName>style.visibility</p:attrName>
                                        </p:attrNameLst>
                                      </p:cBhvr>
                                      <p:to>
                                        <p:strVal val="visible"/>
                                      </p:to>
                                    </p:set>
                                    <p:animEffect transition="in" filter="box(in)">
                                      <p:cBhvr>
                                        <p:cTn id="12" dur="500"/>
                                        <p:tgtEl>
                                          <p:spTgt spid="12084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20842">
                                            <p:txEl>
                                              <p:pRg st="1" end="1"/>
                                            </p:txEl>
                                          </p:spTgt>
                                        </p:tgtEl>
                                        <p:attrNameLst>
                                          <p:attrName>style.visibility</p:attrName>
                                        </p:attrNameLst>
                                      </p:cBhvr>
                                      <p:to>
                                        <p:strVal val="visible"/>
                                      </p:to>
                                    </p:set>
                                    <p:animEffect transition="in" filter="diamond(in)">
                                      <p:cBhvr>
                                        <p:cTn id="17" dur="2000"/>
                                        <p:tgtEl>
                                          <p:spTgt spid="120842">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120842">
                                            <p:txEl>
                                              <p:pRg st="2" end="2"/>
                                            </p:txEl>
                                          </p:spTgt>
                                        </p:tgtEl>
                                        <p:attrNameLst>
                                          <p:attrName>style.visibility</p:attrName>
                                        </p:attrNameLst>
                                      </p:cBhvr>
                                      <p:to>
                                        <p:strVal val="visible"/>
                                      </p:to>
                                    </p:set>
                                    <p:animEffect transition="in" filter="diamond(in)">
                                      <p:cBhvr>
                                        <p:cTn id="22" dur="2000"/>
                                        <p:tgtEl>
                                          <p:spTgt spid="120842">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120842">
                                            <p:txEl>
                                              <p:pRg st="3" end="3"/>
                                            </p:txEl>
                                          </p:spTgt>
                                        </p:tgtEl>
                                        <p:attrNameLst>
                                          <p:attrName>style.visibility</p:attrName>
                                        </p:attrNameLst>
                                      </p:cBhvr>
                                      <p:to>
                                        <p:strVal val="visible"/>
                                      </p:to>
                                    </p:set>
                                    <p:animEffect transition="in" filter="diamond(in)">
                                      <p:cBhvr>
                                        <p:cTn id="27" dur="2000"/>
                                        <p:tgtEl>
                                          <p:spTgt spid="1208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99" y="457200"/>
            <a:ext cx="8801101" cy="1981200"/>
          </a:xfrm>
        </p:spPr>
        <p:txBody>
          <a:bodyPr/>
          <a:lstStyle/>
          <a:p>
            <a:r>
              <a:rPr lang="en-US" b="1" dirty="0" err="1">
                <a:latin typeface="Times New Roman" pitchFamily="18" charset="0"/>
                <a:cs typeface="Times New Roman" pitchFamily="18" charset="0"/>
              </a:rPr>
              <a:t>Trả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câu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hỏi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hành</a:t>
            </a:r>
            <a:r>
              <a:rPr lang="en-US" b="1" dirty="0">
                <a:latin typeface="Times New Roman" pitchFamily="18" charset="0"/>
                <a:cs typeface="Times New Roman" pitchFamily="18" charset="0"/>
              </a:rPr>
              <a:t>:</a:t>
            </a:r>
          </a:p>
        </p:txBody>
      </p:sp>
      <p:sp>
        <p:nvSpPr>
          <p:cNvPr id="3" name="Subtitle 2"/>
          <p:cNvSpPr>
            <a:spLocks noGrp="1"/>
          </p:cNvSpPr>
          <p:nvPr>
            <p:ph type="subTitle" idx="1"/>
          </p:nvPr>
        </p:nvSpPr>
        <p:spPr>
          <a:xfrm>
            <a:off x="381000" y="2212974"/>
            <a:ext cx="8305800" cy="3349626"/>
          </a:xfrm>
        </p:spPr>
        <p:txBody>
          <a:bodyPr>
            <a:normAutofit/>
          </a:bodyPr>
          <a:lstStyle/>
          <a:p>
            <a:pPr algn="l"/>
            <a:r>
              <a:rPr lang="en-US" b="1" dirty="0" err="1">
                <a:solidFill>
                  <a:schemeClr val="tx1"/>
                </a:solidFill>
                <a:latin typeface="Times New Roman" pitchFamily="18" charset="0"/>
                <a:cs typeface="Times New Roman" pitchFamily="18" charset="0"/>
              </a:rPr>
              <a:t>Câu</a:t>
            </a:r>
            <a:r>
              <a:rPr lang="en-US" b="1" dirty="0">
                <a:solidFill>
                  <a:schemeClr val="tx1"/>
                </a:solidFill>
                <a:latin typeface="Times New Roman" pitchFamily="18" charset="0"/>
                <a:cs typeface="Times New Roman" pitchFamily="18" charset="0"/>
              </a:rPr>
              <a:t> 1: </a:t>
            </a:r>
            <a:r>
              <a:rPr lang="en-US" b="1" dirty="0" err="1">
                <a:solidFill>
                  <a:schemeClr val="tx1"/>
                </a:solidFill>
                <a:latin typeface="Times New Roman" pitchFamily="18" charset="0"/>
                <a:cs typeface="Times New Roman" pitchFamily="18" charset="0"/>
              </a:rPr>
              <a:t>Nêu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các</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dụ</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về</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những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dụng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cụ</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bảo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vệ</a:t>
            </a:r>
            <a:r>
              <a:rPr lang="en-US" b="1" dirty="0">
                <a:solidFill>
                  <a:schemeClr val="tx1"/>
                </a:solidFill>
                <a:latin typeface="Times New Roman" pitchFamily="18" charset="0"/>
                <a:cs typeface="Times New Roman" pitchFamily="18" charset="0"/>
              </a:rPr>
              <a:t> an </a:t>
            </a:r>
            <a:r>
              <a:rPr lang="en-US" b="1" dirty="0" err="1">
                <a:solidFill>
                  <a:schemeClr val="tx1"/>
                </a:solidFill>
                <a:latin typeface="Times New Roman" pitchFamily="18" charset="0"/>
                <a:cs typeface="Times New Roman" pitchFamily="18" charset="0"/>
              </a:rPr>
              <a:t>toàn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điện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chúng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được</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làm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từ</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loại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vật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liệu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nào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Ít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nhất</a:t>
            </a:r>
            <a:r>
              <a:rPr lang="en-US" b="1" dirty="0">
                <a:solidFill>
                  <a:schemeClr val="tx1"/>
                </a:solidFill>
                <a:latin typeface="Times New Roman" pitchFamily="18" charset="0"/>
                <a:cs typeface="Times New Roman" pitchFamily="18" charset="0"/>
              </a:rPr>
              <a:t> 5 </a:t>
            </a:r>
            <a:r>
              <a:rPr lang="en-US" b="1" dirty="0" err="1">
                <a:solidFill>
                  <a:schemeClr val="tx1"/>
                </a:solidFill>
                <a:latin typeface="Times New Roman" pitchFamily="18" charset="0"/>
                <a:cs typeface="Times New Roman" pitchFamily="18" charset="0"/>
              </a:rPr>
              <a:t>ví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dụ</a:t>
            </a:r>
            <a:r>
              <a:rPr lang="en-US" b="1" dirty="0">
                <a:solidFill>
                  <a:schemeClr val="tx1"/>
                </a:solidFill>
                <a:latin typeface="Times New Roman" pitchFamily="18" charset="0"/>
                <a:cs typeface="Times New Roman" pitchFamily="18" charset="0"/>
              </a:rPr>
              <a:t>).</a:t>
            </a:r>
          </a:p>
          <a:p>
            <a:pPr algn="l"/>
            <a:r>
              <a:rPr lang="en-US" b="1" dirty="0" err="1">
                <a:solidFill>
                  <a:schemeClr val="tx1"/>
                </a:solidFill>
                <a:latin typeface="Times New Roman" pitchFamily="18" charset="0"/>
                <a:cs typeface="Times New Roman" pitchFamily="18" charset="0"/>
              </a:rPr>
              <a:t>Câu</a:t>
            </a:r>
            <a:r>
              <a:rPr lang="en-US" b="1" dirty="0">
                <a:solidFill>
                  <a:schemeClr val="tx1"/>
                </a:solidFill>
                <a:latin typeface="Times New Roman" pitchFamily="18" charset="0"/>
                <a:cs typeface="Times New Roman" pitchFamily="18" charset="0"/>
              </a:rPr>
              <a:t> 2: </a:t>
            </a:r>
            <a:r>
              <a:rPr lang="en-US" b="1" dirty="0" err="1">
                <a:solidFill>
                  <a:schemeClr val="tx1"/>
                </a:solidFill>
                <a:latin typeface="Times New Roman" pitchFamily="18" charset="0"/>
                <a:cs typeface="Times New Roman" pitchFamily="18" charset="0"/>
              </a:rPr>
              <a:t>Nêu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cấu</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tạo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nguyên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làm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việc</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của</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bút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điện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Tại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sao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dòng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điện</a:t>
            </a:r>
            <a:r>
              <a:rPr lang="en-US" b="1" dirty="0">
                <a:solidFill>
                  <a:schemeClr val="tx1"/>
                </a:solidFill>
                <a:latin typeface="Times New Roman" pitchFamily="18" charset="0"/>
                <a:cs typeface="Times New Roman" pitchFamily="18" charset="0"/>
              </a:rPr>
              <a:t> qua </a:t>
            </a:r>
            <a:r>
              <a:rPr lang="en-US" b="1" dirty="0" err="1">
                <a:solidFill>
                  <a:schemeClr val="tx1"/>
                </a:solidFill>
                <a:latin typeface="Times New Roman" pitchFamily="18" charset="0"/>
                <a:cs typeface="Times New Roman" pitchFamily="18" charset="0"/>
              </a:rPr>
              <a:t>bút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điện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lại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không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gây</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nguy</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hiểm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cho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người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sử</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dụng</a:t>
            </a:r>
            <a:r>
              <a:rPr lang="en-US" b="1" dirty="0">
                <a:solidFill>
                  <a:schemeClr val="tx1"/>
                </a:solidFill>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Text Box 4"/>
          <p:cNvSpPr txBox="1">
            <a:spLocks noChangeArrowheads="1"/>
          </p:cNvSpPr>
          <p:nvPr/>
        </p:nvSpPr>
        <p:spPr bwMode="auto">
          <a:xfrm>
            <a:off x="304800" y="1676400"/>
            <a:ext cx="8534400" cy="3262432"/>
          </a:xfrm>
          <a:prstGeom prst="rect">
            <a:avLst/>
          </a:prstGeom>
          <a:noFill/>
          <a:ln w="9525">
            <a:noFill/>
            <a:miter lim="800000"/>
            <a:headEnd/>
            <a:tailEnd/>
          </a:ln>
        </p:spPr>
        <p:txBody>
          <a:bodyPr wrap="square">
            <a:spAutoFit/>
          </a:bodyPr>
          <a:lstStyle/>
          <a:p>
            <a:pPr>
              <a:spcBef>
                <a:spcPct val="50000"/>
              </a:spcBef>
            </a:pPr>
            <a:r>
              <a:rPr lang="en-US" sz="4400" b="1" u="sng" dirty="0">
                <a:solidFill>
                  <a:srgbClr val="FF0000"/>
                </a:solidFill>
                <a:latin typeface="Times New Roman" pitchFamily="18" charset="0"/>
                <a:cs typeface="Times New Roman" pitchFamily="18" charset="0"/>
              </a:rPr>
              <a:t>DẶN DÒ:</a:t>
            </a:r>
          </a:p>
          <a:p>
            <a:pPr>
              <a:spcBef>
                <a:spcPct val="50000"/>
              </a:spcBef>
            </a:pP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Học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hiểu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dung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 </a:t>
            </a:r>
            <a:endParaRPr lang="en-US" sz="4000" dirty="0">
              <a:latin typeface="Times New Roman" pitchFamily="18" charset="0"/>
              <a:cs typeface="Times New Roman" pitchFamily="18" charset="0"/>
            </a:endParaRPr>
          </a:p>
          <a:p>
            <a:pPr>
              <a:spcBef>
                <a:spcPct val="50000"/>
              </a:spcBef>
              <a:buFontTx/>
              <a:buChar char="-"/>
            </a:pP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câu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hỏi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thực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hành</a:t>
            </a:r>
            <a:r>
              <a:rPr lang="en-US" sz="3600" dirty="0">
                <a:latin typeface="Times New Roman" pitchFamily="18" charset="0"/>
                <a:cs typeface="Times New Roman" pitchFamily="18" charset="0"/>
              </a:rPr>
              <a:t>.</a:t>
            </a:r>
          </a:p>
          <a:p>
            <a:pPr>
              <a:spcBef>
                <a:spcPct val="50000"/>
              </a:spcBef>
            </a:pP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Chuẩn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bị</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bài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ôn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tập</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giữa</a:t>
            </a:r>
            <a:r>
              <a:rPr lang="en-US" sz="3600" b="1" dirty="0">
                <a:latin typeface="Times New Roman" pitchFamily="18" charset="0"/>
                <a:cs typeface="Times New Roman" pitchFamily="18" charset="0"/>
              </a:rPr>
              <a:t> hk2.</a:t>
            </a:r>
            <a:endParaRPr lang="en-US" sz="4000" b="1" dirty="0">
              <a:latin typeface="Times New Roman" pitchFamily="18" charset="0"/>
              <a:cs typeface="Times New Roman" pitchFamily="18" charset="0"/>
            </a:endParaRPr>
          </a:p>
        </p:txBody>
      </p:sp>
      <p:pic>
        <p:nvPicPr>
          <p:cNvPr id="23555" name="Picture 5" descr="Nen"/>
          <p:cNvPicPr>
            <a:picLocks noChangeAspect="1" noChangeArrowheads="1"/>
          </p:cNvPicPr>
          <p:nvPr/>
        </p:nvPicPr>
        <p:blipFill>
          <a:blip r:embed="rId2"/>
          <a:srcRect/>
          <a:stretch>
            <a:fillRect/>
          </a:stretch>
        </p:blipFill>
        <p:spPr bwMode="auto">
          <a:xfrm>
            <a:off x="7261225" y="0"/>
            <a:ext cx="1882775" cy="2286000"/>
          </a:xfrm>
          <a:prstGeom prst="rect">
            <a:avLst/>
          </a:prstGeom>
          <a:noFill/>
          <a:ln w="9525">
            <a:noFill/>
            <a:miter lim="800000"/>
            <a:headEnd/>
            <a:tailEnd/>
          </a:ln>
        </p:spPr>
      </p:pic>
      <p:pic>
        <p:nvPicPr>
          <p:cNvPr id="23556" name="Picture 6" descr="Nen"/>
          <p:cNvPicPr>
            <a:picLocks noChangeAspect="1" noChangeArrowheads="1"/>
          </p:cNvPicPr>
          <p:nvPr/>
        </p:nvPicPr>
        <p:blipFill>
          <a:blip r:embed="rId2"/>
          <a:srcRect/>
          <a:stretch>
            <a:fillRect/>
          </a:stretch>
        </p:blipFill>
        <p:spPr bwMode="auto">
          <a:xfrm>
            <a:off x="0" y="5029200"/>
            <a:ext cx="1506538" cy="1828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16740">
                                            <p:txEl>
                                              <p:pRg st="0" end="0"/>
                                            </p:txEl>
                                          </p:spTgt>
                                        </p:tgtEl>
                                        <p:attrNameLst>
                                          <p:attrName>style.visibility</p:attrName>
                                        </p:attrNameLst>
                                      </p:cBhvr>
                                      <p:to>
                                        <p:strVal val="visible"/>
                                      </p:to>
                                    </p:set>
                                    <p:animEffect transition="in" filter="checkerboard(across)">
                                      <p:cBhvr>
                                        <p:cTn id="7" dur="500"/>
                                        <p:tgtEl>
                                          <p:spTgt spid="116740">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16740">
                                            <p:txEl>
                                              <p:pRg st="1" end="1"/>
                                            </p:txEl>
                                          </p:spTgt>
                                        </p:tgtEl>
                                        <p:attrNameLst>
                                          <p:attrName>style.visibility</p:attrName>
                                        </p:attrNameLst>
                                      </p:cBhvr>
                                      <p:to>
                                        <p:strVal val="visible"/>
                                      </p:to>
                                    </p:set>
                                    <p:animEffect transition="in" filter="checkerboard(across)">
                                      <p:cBhvr>
                                        <p:cTn id="10" dur="500"/>
                                        <p:tgtEl>
                                          <p:spTgt spid="116740">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6740">
                                            <p:txEl>
                                              <p:pRg st="2" end="2"/>
                                            </p:txEl>
                                          </p:spTgt>
                                        </p:tgtEl>
                                        <p:attrNameLst>
                                          <p:attrName>style.visibility</p:attrName>
                                        </p:attrNameLst>
                                      </p:cBhvr>
                                      <p:to>
                                        <p:strVal val="visible"/>
                                      </p:to>
                                    </p:set>
                                    <p:animEffect transition="in" filter="checkerboard(across)">
                                      <p:cBhvr>
                                        <p:cTn id="13" dur="500"/>
                                        <p:tgtEl>
                                          <p:spTgt spid="116740">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16740">
                                            <p:txEl>
                                              <p:pRg st="3" end="3"/>
                                            </p:txEl>
                                          </p:spTgt>
                                        </p:tgtEl>
                                        <p:attrNameLst>
                                          <p:attrName>style.visibility</p:attrName>
                                        </p:attrNameLst>
                                      </p:cBhvr>
                                      <p:to>
                                        <p:strVal val="visible"/>
                                      </p:to>
                                    </p:set>
                                    <p:animEffect transition="in" filter="checkerboard(across)">
                                      <p:cBhvr>
                                        <p:cTn id="16" dur="500"/>
                                        <p:tgtEl>
                                          <p:spTgt spid="1167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0" grpId="0" uiExpand="1"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Z169"/>
          <p:cNvPicPr>
            <a:picLocks noChangeAspect="1" noChangeArrowheads="1"/>
          </p:cNvPicPr>
          <p:nvPr/>
        </p:nvPicPr>
        <p:blipFill>
          <a:blip r:embed="rId2"/>
          <a:srcRect l="8594" t="2061" r="10156" b="5154"/>
          <a:stretch>
            <a:fillRect/>
          </a:stretch>
        </p:blipFill>
        <p:spPr bwMode="auto">
          <a:xfrm>
            <a:off x="0" y="0"/>
            <a:ext cx="9144000" cy="6858000"/>
          </a:xfrm>
          <a:prstGeom prst="rect">
            <a:avLst/>
          </a:prstGeom>
          <a:solidFill>
            <a:srgbClr val="FF0066"/>
          </a:solidFill>
          <a:ln w="9525">
            <a:noFill/>
            <a:miter lim="800000"/>
            <a:headEnd/>
            <a:tailEnd/>
          </a:ln>
        </p:spPr>
      </p:pic>
      <p:sp>
        <p:nvSpPr>
          <p:cNvPr id="24579" name="Text Box 3"/>
          <p:cNvSpPr txBox="1">
            <a:spLocks noChangeArrowheads="1"/>
          </p:cNvSpPr>
          <p:nvPr/>
        </p:nvSpPr>
        <p:spPr bwMode="auto">
          <a:xfrm>
            <a:off x="1905000" y="1797050"/>
            <a:ext cx="6096000" cy="641350"/>
          </a:xfrm>
          <a:prstGeom prst="rect">
            <a:avLst/>
          </a:prstGeom>
          <a:noFill/>
          <a:ln w="9525">
            <a:noFill/>
            <a:miter lim="800000"/>
            <a:headEnd/>
            <a:tailEnd/>
          </a:ln>
        </p:spPr>
        <p:txBody>
          <a:bodyPr>
            <a:spAutoFit/>
          </a:bodyPr>
          <a:lstStyle/>
          <a:p>
            <a:pPr>
              <a:spcBef>
                <a:spcPct val="50000"/>
              </a:spcBef>
            </a:pPr>
            <a:r>
              <a:rPr lang="en-US" sz="3600" b="1" i="1" dirty="0">
                <a:solidFill>
                  <a:srgbClr val="0000CC"/>
                </a:solidFill>
                <a:latin typeface="Times New Roman" pitchFamily="18" charset="0"/>
                <a:cs typeface="Times New Roman" pitchFamily="18" charset="0"/>
              </a:rPr>
              <a:t>TIẾT HỌC KẾT THÚC</a:t>
            </a:r>
          </a:p>
        </p:txBody>
      </p:sp>
      <p:sp>
        <p:nvSpPr>
          <p:cNvPr id="24580" name="WordArt 5"/>
          <p:cNvSpPr>
            <a:spLocks noChangeArrowheads="1" noChangeShapeType="1" noTextEdit="1"/>
          </p:cNvSpPr>
          <p:nvPr/>
        </p:nvSpPr>
        <p:spPr bwMode="auto">
          <a:xfrm>
            <a:off x="990600" y="2633663"/>
            <a:ext cx="6486525" cy="1252537"/>
          </a:xfrm>
          <a:prstGeom prst="rect">
            <a:avLst/>
          </a:prstGeom>
        </p:spPr>
        <p:txBody>
          <a:bodyPr wrap="none" fromWordArt="1">
            <a:prstTxWarp prst="textPlain">
              <a:avLst>
                <a:gd name="adj" fmla="val 50000"/>
              </a:avLst>
            </a:prstTxWarp>
          </a:bodyPr>
          <a:lstStyle/>
          <a:p>
            <a:pPr algn="ctr"/>
            <a:r>
              <a:rPr lang="vi-VN"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CHÀO TẠM BIỆT CÁC EM !</a:t>
            </a:r>
            <a:endParaRPr lang="en-US"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endParaRPr>
          </a:p>
        </p:txBody>
      </p:sp>
      <p:pic>
        <p:nvPicPr>
          <p:cNvPr id="24581" name="Picture 7" descr="3d butterfly"/>
          <p:cNvPicPr>
            <a:picLocks noChangeAspect="1" noChangeArrowheads="1" noCrop="1"/>
          </p:cNvPicPr>
          <p:nvPr/>
        </p:nvPicPr>
        <p:blipFill>
          <a:blip r:embed="rId3"/>
          <a:srcRect/>
          <a:stretch>
            <a:fillRect/>
          </a:stretch>
        </p:blipFill>
        <p:spPr bwMode="auto">
          <a:xfrm>
            <a:off x="6705600" y="685800"/>
            <a:ext cx="1371600" cy="99060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762000" y="274638"/>
            <a:ext cx="8229600" cy="1143000"/>
          </a:xfrm>
        </p:spPr>
        <p:txBody>
          <a:bodyPr/>
          <a:lstStyle/>
          <a:p>
            <a:r>
              <a:rPr lang="en-US" altLang="en-US" sz="3200" b="1" i="1" dirty="0">
                <a:solidFill>
                  <a:srgbClr val="FF0066"/>
                </a:solidFill>
                <a:latin typeface="VNI-Times" pitchFamily="2" charset="0"/>
              </a:rPr>
              <a:t> </a:t>
            </a:r>
            <a:r>
              <a:rPr lang="vi-VN" sz="3200" b="1" i="1" dirty="0">
                <a:solidFill>
                  <a:srgbClr val="FF0066"/>
                </a:solidFill>
              </a:rPr>
              <a:t>Những hành động sau đây hành động nào đúng, hành động nào sai?</a:t>
            </a:r>
            <a:endParaRPr lang="en-US" altLang="en-US" sz="3200" b="1" i="1" dirty="0">
              <a:solidFill>
                <a:srgbClr val="FF0066"/>
              </a:solidFill>
              <a:latin typeface="VNI-Times" pitchFamily="2" charset="0"/>
            </a:endParaRPr>
          </a:p>
        </p:txBody>
      </p:sp>
      <p:sp>
        <p:nvSpPr>
          <p:cNvPr id="27651" name="Rectangle 3"/>
          <p:cNvSpPr>
            <a:spLocks noGrp="1" noChangeArrowheads="1"/>
          </p:cNvSpPr>
          <p:nvPr>
            <p:ph idx="4294967295"/>
          </p:nvPr>
        </p:nvSpPr>
        <p:spPr/>
        <p:txBody>
          <a:bodyPr>
            <a:normAutofit/>
          </a:bodyPr>
          <a:lstStyle/>
          <a:p>
            <a:pPr>
              <a:lnSpc>
                <a:spcPct val="150000"/>
              </a:lnSpc>
              <a:buNone/>
            </a:pPr>
            <a:r>
              <a:rPr lang="vi-VN" sz="2800" b="1" dirty="0">
                <a:latin typeface="Times New Roman" pitchFamily="18" charset="0"/>
                <a:cs typeface="Times New Roman" pitchFamily="18" charset="0"/>
              </a:rPr>
              <a:t>a) Chơi đùa và trèo lên cột điện cao áp.</a:t>
            </a:r>
            <a:endParaRPr lang="en-US" sz="2800" b="1" dirty="0">
              <a:latin typeface="Times New Roman" pitchFamily="18" charset="0"/>
              <a:cs typeface="Times New Roman" pitchFamily="18" charset="0"/>
            </a:endParaRPr>
          </a:p>
          <a:p>
            <a:pPr>
              <a:lnSpc>
                <a:spcPct val="150000"/>
              </a:lnSpc>
              <a:buNone/>
            </a:pPr>
            <a:r>
              <a:rPr lang="vi-VN" sz="2800" b="1" dirty="0">
                <a:latin typeface="Times New Roman" pitchFamily="18" charset="0"/>
                <a:cs typeface="Times New Roman" pitchFamily="18" charset="0"/>
              </a:rPr>
              <a:t>b) Thả diều gần đường dây điện.</a:t>
            </a:r>
            <a:endParaRPr lang="en-US" sz="3500" b="1" dirty="0">
              <a:latin typeface="Times New Roman" pitchFamily="18" charset="0"/>
              <a:cs typeface="Times New Roman" pitchFamily="18" charset="0"/>
            </a:endParaRPr>
          </a:p>
          <a:p>
            <a:pPr>
              <a:lnSpc>
                <a:spcPct val="150000"/>
              </a:lnSpc>
              <a:buNone/>
            </a:pPr>
            <a:r>
              <a:rPr lang="vi-VN" sz="2800" b="1" dirty="0">
                <a:latin typeface="Times New Roman" pitchFamily="18" charset="0"/>
                <a:cs typeface="Times New Roman" pitchFamily="18" charset="0"/>
              </a:rPr>
              <a:t>c) Không buộc trâu, bò…vào cột điện cao áp.</a:t>
            </a:r>
            <a:endParaRPr lang="en-US" sz="2800" b="1" dirty="0">
              <a:latin typeface="Times New Roman" pitchFamily="18" charset="0"/>
              <a:cs typeface="Times New Roman" pitchFamily="18" charset="0"/>
            </a:endParaRPr>
          </a:p>
          <a:p>
            <a:pPr>
              <a:lnSpc>
                <a:spcPct val="150000"/>
              </a:lnSpc>
              <a:buNone/>
            </a:pPr>
            <a:r>
              <a:rPr lang="vi-VN" sz="2800" b="1" dirty="0">
                <a:latin typeface="Times New Roman" pitchFamily="18" charset="0"/>
                <a:cs typeface="Times New Roman" pitchFamily="18" charset="0"/>
              </a:rPr>
              <a:t>d) Không xây nhà gần sát đường dây điện cao áp.</a:t>
            </a:r>
            <a:endParaRPr lang="en-US" sz="2800" b="1" dirty="0">
              <a:latin typeface="Times New Roman" pitchFamily="18" charset="0"/>
              <a:cs typeface="Times New Roman" pitchFamily="18" charset="0"/>
            </a:endParaRPr>
          </a:p>
          <a:p>
            <a:pPr>
              <a:lnSpc>
                <a:spcPct val="150000"/>
              </a:lnSpc>
              <a:buNone/>
            </a:pPr>
            <a:r>
              <a:rPr lang="vi-VN" sz="2800" b="1" dirty="0">
                <a:latin typeface="Times New Roman" pitchFamily="18" charset="0"/>
                <a:cs typeface="Times New Roman" pitchFamily="18" charset="0"/>
              </a:rPr>
              <a:t>e) Chơi gần dây néo, dây chằng cột điện cao áp.</a:t>
            </a:r>
            <a:endParaRPr lang="en-US" sz="2800" b="1" dirty="0">
              <a:latin typeface="Times New Roman" pitchFamily="18" charset="0"/>
              <a:cs typeface="Times New Roman" pitchFamily="18" charset="0"/>
            </a:endParaRPr>
          </a:p>
          <a:p>
            <a:pPr>
              <a:lnSpc>
                <a:spcPct val="150000"/>
              </a:lnSpc>
              <a:buNone/>
            </a:pPr>
            <a:r>
              <a:rPr lang="vi-VN" sz="2800" b="1" dirty="0">
                <a:latin typeface="Times New Roman" pitchFamily="18" charset="0"/>
                <a:cs typeface="Times New Roman" pitchFamily="18" charset="0"/>
              </a:rPr>
              <a:t>g) Tắm mưa dưới đường dây điện cao áp.</a:t>
            </a:r>
          </a:p>
        </p:txBody>
      </p:sp>
      <p:sp>
        <p:nvSpPr>
          <p:cNvPr id="27654" name="Text Box 6"/>
          <p:cNvSpPr txBox="1">
            <a:spLocks noChangeArrowheads="1"/>
          </p:cNvSpPr>
          <p:nvPr/>
        </p:nvSpPr>
        <p:spPr bwMode="auto">
          <a:xfrm>
            <a:off x="6781800" y="1749425"/>
            <a:ext cx="381000" cy="460375"/>
          </a:xfrm>
          <a:prstGeom prst="rect">
            <a:avLst/>
          </a:prstGeom>
          <a:solidFill>
            <a:srgbClr val="55C2F9"/>
          </a:solidFill>
          <a:ln w="3175">
            <a:solidFill>
              <a:schemeClr val="tx1"/>
            </a:solidFill>
            <a:miter lim="800000"/>
            <a:headEnd/>
            <a:tailEnd/>
          </a:ln>
        </p:spPr>
        <p:txBody>
          <a:bodyPr>
            <a:spAutoFit/>
          </a:bodyPr>
          <a:lstStyle/>
          <a:p>
            <a:r>
              <a:rPr lang="en-US" altLang="en-US" sz="2400" b="1" dirty="0">
                <a:solidFill>
                  <a:srgbClr val="FF0066"/>
                </a:solidFill>
                <a:latin typeface="VNI-Times" pitchFamily="2" charset="0"/>
                <a:cs typeface="Arial" charset="0"/>
              </a:rPr>
              <a:t>S</a:t>
            </a:r>
          </a:p>
        </p:txBody>
      </p:sp>
      <p:sp>
        <p:nvSpPr>
          <p:cNvPr id="27655" name="Text Box 7"/>
          <p:cNvSpPr txBox="1">
            <a:spLocks noChangeArrowheads="1"/>
          </p:cNvSpPr>
          <p:nvPr/>
        </p:nvSpPr>
        <p:spPr bwMode="auto">
          <a:xfrm>
            <a:off x="5738813" y="2435225"/>
            <a:ext cx="357187" cy="460375"/>
          </a:xfrm>
          <a:prstGeom prst="rect">
            <a:avLst/>
          </a:prstGeom>
          <a:solidFill>
            <a:srgbClr val="55C2F9"/>
          </a:solidFill>
          <a:ln w="3175">
            <a:solidFill>
              <a:schemeClr val="tx1"/>
            </a:solidFill>
            <a:miter lim="800000"/>
            <a:headEnd/>
            <a:tailEnd/>
          </a:ln>
        </p:spPr>
        <p:txBody>
          <a:bodyPr wrap="none">
            <a:spAutoFit/>
          </a:bodyPr>
          <a:lstStyle/>
          <a:p>
            <a:r>
              <a:rPr lang="en-US" altLang="en-US" sz="2400" b="1" dirty="0">
                <a:solidFill>
                  <a:srgbClr val="FF0066"/>
                </a:solidFill>
                <a:latin typeface="VNI-Times" pitchFamily="2" charset="0"/>
                <a:cs typeface="Arial" charset="0"/>
              </a:rPr>
              <a:t>S</a:t>
            </a:r>
          </a:p>
        </p:txBody>
      </p:sp>
      <p:sp>
        <p:nvSpPr>
          <p:cNvPr id="27656" name="Text Box 8"/>
          <p:cNvSpPr txBox="1">
            <a:spLocks noChangeArrowheads="1"/>
          </p:cNvSpPr>
          <p:nvPr/>
        </p:nvSpPr>
        <p:spPr bwMode="auto">
          <a:xfrm>
            <a:off x="7543800" y="3197225"/>
            <a:ext cx="419100" cy="460375"/>
          </a:xfrm>
          <a:prstGeom prst="rect">
            <a:avLst/>
          </a:prstGeom>
          <a:solidFill>
            <a:srgbClr val="55C2F9"/>
          </a:solidFill>
          <a:ln w="3175">
            <a:solidFill>
              <a:schemeClr val="tx1"/>
            </a:solidFill>
            <a:miter lim="800000"/>
            <a:headEnd/>
            <a:tailEnd/>
          </a:ln>
        </p:spPr>
        <p:txBody>
          <a:bodyPr wrap="none">
            <a:spAutoFit/>
          </a:bodyPr>
          <a:lstStyle/>
          <a:p>
            <a:r>
              <a:rPr lang="en-US" altLang="en-US" sz="2400" b="1" dirty="0">
                <a:solidFill>
                  <a:srgbClr val="FEF08A"/>
                </a:solidFill>
                <a:latin typeface="VNI-Times" pitchFamily="2" charset="0"/>
                <a:cs typeface="Arial" charset="0"/>
              </a:rPr>
              <a:t>Ñ</a:t>
            </a:r>
          </a:p>
        </p:txBody>
      </p:sp>
      <p:sp>
        <p:nvSpPr>
          <p:cNvPr id="27657" name="Text Box 9"/>
          <p:cNvSpPr txBox="1">
            <a:spLocks noChangeArrowheads="1"/>
          </p:cNvSpPr>
          <p:nvPr/>
        </p:nvSpPr>
        <p:spPr bwMode="auto">
          <a:xfrm>
            <a:off x="8305800" y="3883025"/>
            <a:ext cx="419100" cy="460375"/>
          </a:xfrm>
          <a:prstGeom prst="rect">
            <a:avLst/>
          </a:prstGeom>
          <a:solidFill>
            <a:srgbClr val="55C2F9"/>
          </a:solidFill>
          <a:ln w="3175">
            <a:solidFill>
              <a:schemeClr val="tx1"/>
            </a:solidFill>
            <a:miter lim="800000"/>
            <a:headEnd/>
            <a:tailEnd/>
          </a:ln>
        </p:spPr>
        <p:txBody>
          <a:bodyPr wrap="none">
            <a:spAutoFit/>
          </a:bodyPr>
          <a:lstStyle/>
          <a:p>
            <a:r>
              <a:rPr lang="en-US" altLang="en-US" sz="2400" b="1">
                <a:solidFill>
                  <a:srgbClr val="FEF08A"/>
                </a:solidFill>
                <a:latin typeface="VNI-Times" pitchFamily="2" charset="0"/>
                <a:cs typeface="Arial" charset="0"/>
              </a:rPr>
              <a:t>Ñ</a:t>
            </a:r>
          </a:p>
        </p:txBody>
      </p:sp>
      <p:sp>
        <p:nvSpPr>
          <p:cNvPr id="27658" name="Text Box 10"/>
          <p:cNvSpPr txBox="1">
            <a:spLocks noChangeArrowheads="1"/>
          </p:cNvSpPr>
          <p:nvPr/>
        </p:nvSpPr>
        <p:spPr bwMode="auto">
          <a:xfrm>
            <a:off x="8077200" y="4648200"/>
            <a:ext cx="355600" cy="460375"/>
          </a:xfrm>
          <a:prstGeom prst="rect">
            <a:avLst/>
          </a:prstGeom>
          <a:solidFill>
            <a:srgbClr val="55C2F9"/>
          </a:solidFill>
          <a:ln w="3175">
            <a:solidFill>
              <a:schemeClr val="tx1"/>
            </a:solidFill>
            <a:miter lim="800000"/>
            <a:headEnd/>
            <a:tailEnd/>
          </a:ln>
        </p:spPr>
        <p:txBody>
          <a:bodyPr wrap="none">
            <a:spAutoFit/>
          </a:bodyPr>
          <a:lstStyle/>
          <a:p>
            <a:r>
              <a:rPr lang="en-US" altLang="en-US" sz="2400" b="1" dirty="0">
                <a:solidFill>
                  <a:srgbClr val="FF0066"/>
                </a:solidFill>
                <a:latin typeface="VNI-Times" pitchFamily="2" charset="0"/>
                <a:cs typeface="Arial" charset="0"/>
              </a:rPr>
              <a:t>S</a:t>
            </a:r>
          </a:p>
        </p:txBody>
      </p:sp>
      <p:sp>
        <p:nvSpPr>
          <p:cNvPr id="27659" name="Text Box 11"/>
          <p:cNvSpPr txBox="1">
            <a:spLocks noChangeArrowheads="1"/>
          </p:cNvSpPr>
          <p:nvPr/>
        </p:nvSpPr>
        <p:spPr bwMode="auto">
          <a:xfrm>
            <a:off x="7010400" y="5407025"/>
            <a:ext cx="355600" cy="460375"/>
          </a:xfrm>
          <a:prstGeom prst="rect">
            <a:avLst/>
          </a:prstGeom>
          <a:solidFill>
            <a:srgbClr val="55C2F9"/>
          </a:solidFill>
          <a:ln w="3175">
            <a:solidFill>
              <a:schemeClr val="tx1"/>
            </a:solidFill>
            <a:miter lim="800000"/>
            <a:headEnd/>
            <a:tailEnd/>
          </a:ln>
        </p:spPr>
        <p:txBody>
          <a:bodyPr wrap="none">
            <a:spAutoFit/>
          </a:bodyPr>
          <a:lstStyle/>
          <a:p>
            <a:r>
              <a:rPr lang="en-US" altLang="en-US" sz="2400" b="1" dirty="0">
                <a:solidFill>
                  <a:srgbClr val="FF0066"/>
                </a:solidFill>
                <a:latin typeface="VNI-Times" pitchFamily="2" charset="0"/>
                <a:cs typeface="Arial" charset="0"/>
              </a:rPr>
              <a:t>S</a:t>
            </a:r>
          </a:p>
        </p:txBody>
      </p:sp>
      <p:sp>
        <p:nvSpPr>
          <p:cNvPr id="27667" name="Text Box 19"/>
          <p:cNvSpPr txBox="1">
            <a:spLocks noChangeArrowheads="1"/>
          </p:cNvSpPr>
          <p:nvPr/>
        </p:nvSpPr>
        <p:spPr bwMode="auto">
          <a:xfrm>
            <a:off x="6781800" y="1738312"/>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27668" name="Text Box 20"/>
          <p:cNvSpPr txBox="1">
            <a:spLocks noChangeArrowheads="1"/>
          </p:cNvSpPr>
          <p:nvPr/>
        </p:nvSpPr>
        <p:spPr bwMode="auto">
          <a:xfrm>
            <a:off x="5715000" y="2438400"/>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27669" name="Text Box 21"/>
          <p:cNvSpPr txBox="1">
            <a:spLocks noChangeArrowheads="1"/>
          </p:cNvSpPr>
          <p:nvPr/>
        </p:nvSpPr>
        <p:spPr bwMode="auto">
          <a:xfrm>
            <a:off x="7543800" y="3186112"/>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27670" name="Text Box 22"/>
          <p:cNvSpPr txBox="1">
            <a:spLocks noChangeArrowheads="1"/>
          </p:cNvSpPr>
          <p:nvPr/>
        </p:nvSpPr>
        <p:spPr bwMode="auto">
          <a:xfrm>
            <a:off x="8305800" y="3871912"/>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27671" name="Text Box 23"/>
          <p:cNvSpPr txBox="1">
            <a:spLocks noChangeArrowheads="1"/>
          </p:cNvSpPr>
          <p:nvPr/>
        </p:nvSpPr>
        <p:spPr bwMode="auto">
          <a:xfrm>
            <a:off x="8077200" y="4633912"/>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27672" name="Text Box 24"/>
          <p:cNvSpPr txBox="1">
            <a:spLocks noChangeArrowheads="1"/>
          </p:cNvSpPr>
          <p:nvPr/>
        </p:nvSpPr>
        <p:spPr bwMode="auto">
          <a:xfrm>
            <a:off x="7010400" y="5395912"/>
            <a:ext cx="381000" cy="547688"/>
          </a:xfrm>
          <a:prstGeom prst="rect">
            <a:avLst/>
          </a:prstGeom>
          <a:noFill/>
          <a:ln w="28575">
            <a:solidFill>
              <a:srgbClr val="FF0066"/>
            </a:solidFill>
            <a:miter lim="800000"/>
            <a:headEnd/>
            <a:tailEnd/>
          </a:ln>
        </p:spPr>
        <p:txBody>
          <a:bodyPr>
            <a:spAutoFit/>
          </a:bodyPr>
          <a:lstStyle/>
          <a:p>
            <a:pPr eaLnBrk="0" hangingPunct="0">
              <a:spcBef>
                <a:spcPct val="50000"/>
              </a:spcBef>
            </a:pPr>
            <a:endParaRPr lang="vi-VN" altLang="en-US" sz="2800">
              <a:cs typeface="Arial" charset="0"/>
            </a:endParaRPr>
          </a:p>
        </p:txBody>
      </p:sp>
      <p:sp>
        <p:nvSpPr>
          <p:cNvPr id="16" name="Oval 5"/>
          <p:cNvSpPr>
            <a:spLocks noChangeArrowheads="1"/>
          </p:cNvSpPr>
          <p:nvPr/>
        </p:nvSpPr>
        <p:spPr bwMode="auto">
          <a:xfrm>
            <a:off x="152400" y="304800"/>
            <a:ext cx="1128713" cy="614363"/>
          </a:xfrm>
          <a:prstGeom prst="ellipse">
            <a:avLst/>
          </a:prstGeom>
          <a:solidFill>
            <a:srgbClr val="3366FF"/>
          </a:solidFill>
          <a:ln w="9525">
            <a:noFill/>
            <a:round/>
            <a:headEnd/>
            <a:tailEnd/>
          </a:ln>
        </p:spPr>
        <p:txBody>
          <a:bodyPr wrap="none" anchor="ctr"/>
          <a:lstStyle/>
          <a:p>
            <a:pPr algn="ctr"/>
            <a:r>
              <a:rPr lang="en-US" altLang="en-US" sz="2800" i="1" dirty="0" err="1">
                <a:solidFill>
                  <a:srgbClr val="FFFF00"/>
                </a:solidFill>
                <a:latin typeface="Times New Roman" pitchFamily="18" charset="0"/>
                <a:cs typeface="Arial" charset="0"/>
              </a:rPr>
              <a:t>Câu</a:t>
            </a:r>
            <a:r>
              <a:rPr lang="en-US" altLang="en-US" sz="2800" i="1" dirty="0">
                <a:solidFill>
                  <a:srgbClr val="FFFF00"/>
                </a:solidFill>
                <a:latin typeface="Times New Roman" pitchFamily="18" charset="0"/>
                <a:cs typeface="Arial" charset="0"/>
              </a:rPr>
              <a:t> 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checkerboard(across)">
                                      <p:cBhvr>
                                        <p:cTn id="10" dur="500"/>
                                        <p:tgtEl>
                                          <p:spTgt spid="5122"/>
                                        </p:tgtEl>
                                      </p:cBhvr>
                                    </p:animEffect>
                                  </p:childTnLst>
                                </p:cTn>
                              </p:par>
                            </p:childTnLst>
                          </p:cTn>
                        </p:par>
                        <p:par>
                          <p:cTn id="11" fill="hold">
                            <p:stCondLst>
                              <p:cond delay="500"/>
                            </p:stCondLst>
                            <p:childTnLst>
                              <p:par>
                                <p:cTn id="12" presetID="53" presetClass="entr" presetSubtype="0" fill="hold" grpId="0" nodeType="after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 calcmode="lin" valueType="num">
                                      <p:cBhvr>
                                        <p:cTn id="14" dur="500" fill="hold"/>
                                        <p:tgtEl>
                                          <p:spTgt spid="2765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7651">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7651">
                                            <p:txEl>
                                              <p:pRg st="0" end="0"/>
                                            </p:txEl>
                                          </p:spTgt>
                                        </p:tgtEl>
                                      </p:cBhvr>
                                    </p:animEffect>
                                  </p:childTnLst>
                                </p:cTn>
                              </p:par>
                            </p:childTnLst>
                          </p:cTn>
                        </p:par>
                        <p:par>
                          <p:cTn id="17" fill="hold">
                            <p:stCondLst>
                              <p:cond delay="1000"/>
                            </p:stCondLst>
                            <p:childTnLst>
                              <p:par>
                                <p:cTn id="18" presetID="53" presetClass="entr" presetSubtype="0" fill="hold" grpId="0" nodeType="afterEffect">
                                  <p:stCondLst>
                                    <p:cond delay="0"/>
                                  </p:stCondLst>
                                  <p:childTnLst>
                                    <p:set>
                                      <p:cBhvr>
                                        <p:cTn id="19" dur="1" fill="hold">
                                          <p:stCondLst>
                                            <p:cond delay="0"/>
                                          </p:stCondLst>
                                        </p:cTn>
                                        <p:tgtEl>
                                          <p:spTgt spid="27651">
                                            <p:txEl>
                                              <p:pRg st="1" end="1"/>
                                            </p:txEl>
                                          </p:spTgt>
                                        </p:tgtEl>
                                        <p:attrNameLst>
                                          <p:attrName>style.visibility</p:attrName>
                                        </p:attrNameLst>
                                      </p:cBhvr>
                                      <p:to>
                                        <p:strVal val="visible"/>
                                      </p:to>
                                    </p:set>
                                    <p:anim calcmode="lin" valueType="num">
                                      <p:cBhvr>
                                        <p:cTn id="20" dur="500" fill="hold"/>
                                        <p:tgtEl>
                                          <p:spTgt spid="27651">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27651">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27651">
                                            <p:txEl>
                                              <p:pRg st="1" end="1"/>
                                            </p:txEl>
                                          </p:spTgt>
                                        </p:tgtEl>
                                      </p:cBhvr>
                                    </p:animEffect>
                                  </p:childTnLst>
                                </p:cTn>
                              </p:par>
                            </p:childTnLst>
                          </p:cTn>
                        </p:par>
                        <p:par>
                          <p:cTn id="23" fill="hold">
                            <p:stCondLst>
                              <p:cond delay="1500"/>
                            </p:stCondLst>
                            <p:childTnLst>
                              <p:par>
                                <p:cTn id="24" presetID="53" presetClass="entr" presetSubtype="0" fill="hold" grpId="0" nodeType="afterEffect">
                                  <p:stCondLst>
                                    <p:cond delay="0"/>
                                  </p:stCondLst>
                                  <p:childTnLst>
                                    <p:set>
                                      <p:cBhvr>
                                        <p:cTn id="25" dur="1" fill="hold">
                                          <p:stCondLst>
                                            <p:cond delay="0"/>
                                          </p:stCondLst>
                                        </p:cTn>
                                        <p:tgtEl>
                                          <p:spTgt spid="27651">
                                            <p:txEl>
                                              <p:pRg st="2" end="2"/>
                                            </p:txEl>
                                          </p:spTgt>
                                        </p:tgtEl>
                                        <p:attrNameLst>
                                          <p:attrName>style.visibility</p:attrName>
                                        </p:attrNameLst>
                                      </p:cBhvr>
                                      <p:to>
                                        <p:strVal val="visible"/>
                                      </p:to>
                                    </p:set>
                                    <p:anim calcmode="lin" valueType="num">
                                      <p:cBhvr>
                                        <p:cTn id="26" dur="500" fill="hold"/>
                                        <p:tgtEl>
                                          <p:spTgt spid="27651">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27651">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27651">
                                            <p:txEl>
                                              <p:pRg st="2" end="2"/>
                                            </p:txEl>
                                          </p:spTgt>
                                        </p:tgtEl>
                                      </p:cBhvr>
                                    </p:animEffect>
                                  </p:childTnLst>
                                </p:cTn>
                              </p:par>
                            </p:childTnLst>
                          </p:cTn>
                        </p:par>
                        <p:par>
                          <p:cTn id="29" fill="hold">
                            <p:stCondLst>
                              <p:cond delay="2000"/>
                            </p:stCondLst>
                            <p:childTnLst>
                              <p:par>
                                <p:cTn id="30" presetID="53" presetClass="entr" presetSubtype="0" fill="hold" grpId="0" nodeType="afterEffect">
                                  <p:stCondLst>
                                    <p:cond delay="0"/>
                                  </p:stCondLst>
                                  <p:childTnLst>
                                    <p:set>
                                      <p:cBhvr>
                                        <p:cTn id="31" dur="1" fill="hold">
                                          <p:stCondLst>
                                            <p:cond delay="0"/>
                                          </p:stCondLst>
                                        </p:cTn>
                                        <p:tgtEl>
                                          <p:spTgt spid="27651">
                                            <p:txEl>
                                              <p:pRg st="3" end="3"/>
                                            </p:txEl>
                                          </p:spTgt>
                                        </p:tgtEl>
                                        <p:attrNameLst>
                                          <p:attrName>style.visibility</p:attrName>
                                        </p:attrNameLst>
                                      </p:cBhvr>
                                      <p:to>
                                        <p:strVal val="visible"/>
                                      </p:to>
                                    </p:set>
                                    <p:anim calcmode="lin" valueType="num">
                                      <p:cBhvr>
                                        <p:cTn id="32" dur="500" fill="hold"/>
                                        <p:tgtEl>
                                          <p:spTgt spid="27651">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27651">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27651">
                                            <p:txEl>
                                              <p:pRg st="3" end="3"/>
                                            </p:txEl>
                                          </p:spTgt>
                                        </p:tgtEl>
                                      </p:cBhvr>
                                    </p:animEffect>
                                  </p:childTnLst>
                                </p:cTn>
                              </p:par>
                            </p:childTnLst>
                          </p:cTn>
                        </p:par>
                        <p:par>
                          <p:cTn id="35" fill="hold">
                            <p:stCondLst>
                              <p:cond delay="2500"/>
                            </p:stCondLst>
                            <p:childTnLst>
                              <p:par>
                                <p:cTn id="36" presetID="53" presetClass="entr" presetSubtype="0" fill="hold" grpId="0" nodeType="afterEffect">
                                  <p:stCondLst>
                                    <p:cond delay="0"/>
                                  </p:stCondLst>
                                  <p:childTnLst>
                                    <p:set>
                                      <p:cBhvr>
                                        <p:cTn id="37" dur="1" fill="hold">
                                          <p:stCondLst>
                                            <p:cond delay="0"/>
                                          </p:stCondLst>
                                        </p:cTn>
                                        <p:tgtEl>
                                          <p:spTgt spid="27651">
                                            <p:txEl>
                                              <p:pRg st="4" end="4"/>
                                            </p:txEl>
                                          </p:spTgt>
                                        </p:tgtEl>
                                        <p:attrNameLst>
                                          <p:attrName>style.visibility</p:attrName>
                                        </p:attrNameLst>
                                      </p:cBhvr>
                                      <p:to>
                                        <p:strVal val="visible"/>
                                      </p:to>
                                    </p:set>
                                    <p:anim calcmode="lin" valueType="num">
                                      <p:cBhvr>
                                        <p:cTn id="38" dur="500" fill="hold"/>
                                        <p:tgtEl>
                                          <p:spTgt spid="27651">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27651">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27651">
                                            <p:txEl>
                                              <p:pRg st="4" end="4"/>
                                            </p:txEl>
                                          </p:spTgt>
                                        </p:tgtEl>
                                      </p:cBhvr>
                                    </p:animEffect>
                                  </p:childTnLst>
                                </p:cTn>
                              </p:par>
                            </p:childTnLst>
                          </p:cTn>
                        </p:par>
                        <p:par>
                          <p:cTn id="41" fill="hold">
                            <p:stCondLst>
                              <p:cond delay="3000"/>
                            </p:stCondLst>
                            <p:childTnLst>
                              <p:par>
                                <p:cTn id="42" presetID="53" presetClass="entr" presetSubtype="0" fill="hold" grpId="0" nodeType="afterEffect">
                                  <p:stCondLst>
                                    <p:cond delay="0"/>
                                  </p:stCondLst>
                                  <p:childTnLst>
                                    <p:set>
                                      <p:cBhvr>
                                        <p:cTn id="43" dur="1" fill="hold">
                                          <p:stCondLst>
                                            <p:cond delay="0"/>
                                          </p:stCondLst>
                                        </p:cTn>
                                        <p:tgtEl>
                                          <p:spTgt spid="27651">
                                            <p:txEl>
                                              <p:pRg st="5" end="5"/>
                                            </p:txEl>
                                          </p:spTgt>
                                        </p:tgtEl>
                                        <p:attrNameLst>
                                          <p:attrName>style.visibility</p:attrName>
                                        </p:attrNameLst>
                                      </p:cBhvr>
                                      <p:to>
                                        <p:strVal val="visible"/>
                                      </p:to>
                                    </p:set>
                                    <p:anim calcmode="lin" valueType="num">
                                      <p:cBhvr>
                                        <p:cTn id="44" dur="500" fill="hold"/>
                                        <p:tgtEl>
                                          <p:spTgt spid="27651">
                                            <p:txEl>
                                              <p:pRg st="5" end="5"/>
                                            </p:txEl>
                                          </p:spTgt>
                                        </p:tgtEl>
                                        <p:attrNameLst>
                                          <p:attrName>ppt_w</p:attrName>
                                        </p:attrNameLst>
                                      </p:cBhvr>
                                      <p:tavLst>
                                        <p:tav tm="0">
                                          <p:val>
                                            <p:fltVal val="0"/>
                                          </p:val>
                                        </p:tav>
                                        <p:tav tm="100000">
                                          <p:val>
                                            <p:strVal val="#ppt_w"/>
                                          </p:val>
                                        </p:tav>
                                      </p:tavLst>
                                    </p:anim>
                                    <p:anim calcmode="lin" valueType="num">
                                      <p:cBhvr>
                                        <p:cTn id="45" dur="500" fill="hold"/>
                                        <p:tgtEl>
                                          <p:spTgt spid="27651">
                                            <p:txEl>
                                              <p:pRg st="5" end="5"/>
                                            </p:txEl>
                                          </p:spTgt>
                                        </p:tgtEl>
                                        <p:attrNameLst>
                                          <p:attrName>ppt_h</p:attrName>
                                        </p:attrNameLst>
                                      </p:cBhvr>
                                      <p:tavLst>
                                        <p:tav tm="0">
                                          <p:val>
                                            <p:fltVal val="0"/>
                                          </p:val>
                                        </p:tav>
                                        <p:tav tm="100000">
                                          <p:val>
                                            <p:strVal val="#ppt_h"/>
                                          </p:val>
                                        </p:tav>
                                      </p:tavLst>
                                    </p:anim>
                                    <p:animEffect transition="in" filter="fade">
                                      <p:cBhvr>
                                        <p:cTn id="46" dur="500"/>
                                        <p:tgtEl>
                                          <p:spTgt spid="27651">
                                            <p:txEl>
                                              <p:pRg st="5" end="5"/>
                                            </p:txEl>
                                          </p:spTgt>
                                        </p:tgtEl>
                                      </p:cBhvr>
                                    </p:animEffect>
                                  </p:childTnLst>
                                </p:cTn>
                              </p:par>
                            </p:childTnLst>
                          </p:cTn>
                        </p:par>
                        <p:par>
                          <p:cTn id="47" fill="hold" nodeType="afterGroup">
                            <p:stCondLst>
                              <p:cond delay="3500"/>
                            </p:stCondLst>
                            <p:childTnLst>
                              <p:par>
                                <p:cTn id="48" presetID="34" presetClass="entr" presetSubtype="0" fill="hold" grpId="0" nodeType="afterEffect">
                                  <p:stCondLst>
                                    <p:cond delay="0"/>
                                  </p:stCondLst>
                                  <p:childTnLst>
                                    <p:set>
                                      <p:cBhvr>
                                        <p:cTn id="49" dur="1" fill="hold">
                                          <p:stCondLst>
                                            <p:cond delay="0"/>
                                          </p:stCondLst>
                                        </p:cTn>
                                        <p:tgtEl>
                                          <p:spTgt spid="27667"/>
                                        </p:tgtEl>
                                        <p:attrNameLst>
                                          <p:attrName>style.visibility</p:attrName>
                                        </p:attrNameLst>
                                      </p:cBhvr>
                                      <p:to>
                                        <p:strVal val="visible"/>
                                      </p:to>
                                    </p:set>
                                    <p:anim from="(-#ppt_w/2)" to="(#ppt_x)" calcmode="lin" valueType="num">
                                      <p:cBhvr>
                                        <p:cTn id="50" dur="600" fill="hold">
                                          <p:stCondLst>
                                            <p:cond delay="0"/>
                                          </p:stCondLst>
                                        </p:cTn>
                                        <p:tgtEl>
                                          <p:spTgt spid="27667"/>
                                        </p:tgtEl>
                                        <p:attrNameLst>
                                          <p:attrName>ppt_x</p:attrName>
                                        </p:attrNameLst>
                                      </p:cBhvr>
                                    </p:anim>
                                    <p:anim from="0" to="-1.0" calcmode="lin" valueType="num">
                                      <p:cBhvr>
                                        <p:cTn id="51" dur="200" decel="50000" autoRev="1" fill="hold">
                                          <p:stCondLst>
                                            <p:cond delay="600"/>
                                          </p:stCondLst>
                                        </p:cTn>
                                        <p:tgtEl>
                                          <p:spTgt spid="27667"/>
                                        </p:tgtEl>
                                        <p:attrNameLst>
                                          <p:attrName>xshear</p:attrName>
                                        </p:attrNameLst>
                                      </p:cBhvr>
                                    </p:anim>
                                    <p:animScale>
                                      <p:cBhvr>
                                        <p:cTn id="52" dur="200" decel="100000" autoRev="1" fill="hold">
                                          <p:stCondLst>
                                            <p:cond delay="600"/>
                                          </p:stCondLst>
                                        </p:cTn>
                                        <p:tgtEl>
                                          <p:spTgt spid="27667"/>
                                        </p:tgtEl>
                                      </p:cBhvr>
                                      <p:from x="100000" y="100000"/>
                                      <p:to x="80000" y="100000"/>
                                    </p:animScale>
                                    <p:anim by="(#ppt_h/3+#ppt_w*0.1)" calcmode="lin" valueType="num">
                                      <p:cBhvr additive="sum">
                                        <p:cTn id="53" dur="200" decel="100000" autoRev="1" fill="hold">
                                          <p:stCondLst>
                                            <p:cond delay="600"/>
                                          </p:stCondLst>
                                        </p:cTn>
                                        <p:tgtEl>
                                          <p:spTgt spid="27667"/>
                                        </p:tgtEl>
                                        <p:attrNameLst>
                                          <p:attrName>ppt_x</p:attrName>
                                        </p:attrNameLst>
                                      </p:cBhvr>
                                    </p:anim>
                                  </p:childTnLst>
                                </p:cTn>
                              </p:par>
                            </p:childTnLst>
                          </p:cTn>
                        </p:par>
                        <p:par>
                          <p:cTn id="54" fill="hold" nodeType="afterGroup">
                            <p:stCondLst>
                              <p:cond delay="4500"/>
                            </p:stCondLst>
                            <p:childTnLst>
                              <p:par>
                                <p:cTn id="55" presetID="39" presetClass="entr" presetSubtype="0" accel="100000" fill="hold" grpId="0" nodeType="afterEffect">
                                  <p:stCondLst>
                                    <p:cond delay="0"/>
                                  </p:stCondLst>
                                  <p:childTnLst>
                                    <p:set>
                                      <p:cBhvr>
                                        <p:cTn id="56" dur="1" fill="hold">
                                          <p:stCondLst>
                                            <p:cond delay="0"/>
                                          </p:stCondLst>
                                        </p:cTn>
                                        <p:tgtEl>
                                          <p:spTgt spid="27668"/>
                                        </p:tgtEl>
                                        <p:attrNameLst>
                                          <p:attrName>style.visibility</p:attrName>
                                        </p:attrNameLst>
                                      </p:cBhvr>
                                      <p:to>
                                        <p:strVal val="visible"/>
                                      </p:to>
                                    </p:set>
                                    <p:anim calcmode="lin" valueType="num">
                                      <p:cBhvr>
                                        <p:cTn id="57" dur="500" fill="hold"/>
                                        <p:tgtEl>
                                          <p:spTgt spid="27668"/>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27668"/>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27668"/>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27668"/>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5000"/>
                            </p:stCondLst>
                            <p:childTnLst>
                              <p:par>
                                <p:cTn id="62" presetID="39" presetClass="entr" presetSubtype="0" accel="100000" fill="hold" grpId="0" nodeType="afterEffect">
                                  <p:stCondLst>
                                    <p:cond delay="0"/>
                                  </p:stCondLst>
                                  <p:childTnLst>
                                    <p:set>
                                      <p:cBhvr>
                                        <p:cTn id="63" dur="1" fill="hold">
                                          <p:stCondLst>
                                            <p:cond delay="0"/>
                                          </p:stCondLst>
                                        </p:cTn>
                                        <p:tgtEl>
                                          <p:spTgt spid="27669"/>
                                        </p:tgtEl>
                                        <p:attrNameLst>
                                          <p:attrName>style.visibility</p:attrName>
                                        </p:attrNameLst>
                                      </p:cBhvr>
                                      <p:to>
                                        <p:strVal val="visible"/>
                                      </p:to>
                                    </p:set>
                                    <p:anim calcmode="lin" valueType="num">
                                      <p:cBhvr>
                                        <p:cTn id="64" dur="500" fill="hold"/>
                                        <p:tgtEl>
                                          <p:spTgt spid="27669"/>
                                        </p:tgtEl>
                                        <p:attrNameLst>
                                          <p:attrName>ppt_h</p:attrName>
                                        </p:attrNameLst>
                                      </p:cBhvr>
                                      <p:tavLst>
                                        <p:tav tm="0">
                                          <p:val>
                                            <p:strVal val="#ppt_h/20"/>
                                          </p:val>
                                        </p:tav>
                                        <p:tav tm="50000">
                                          <p:val>
                                            <p:strVal val="#ppt_h/20"/>
                                          </p:val>
                                        </p:tav>
                                        <p:tav tm="100000">
                                          <p:val>
                                            <p:strVal val="#ppt_h"/>
                                          </p:val>
                                        </p:tav>
                                      </p:tavLst>
                                    </p:anim>
                                    <p:anim calcmode="lin" valueType="num">
                                      <p:cBhvr>
                                        <p:cTn id="65" dur="500" fill="hold"/>
                                        <p:tgtEl>
                                          <p:spTgt spid="27669"/>
                                        </p:tgtEl>
                                        <p:attrNameLst>
                                          <p:attrName>ppt_w</p:attrName>
                                        </p:attrNameLst>
                                      </p:cBhvr>
                                      <p:tavLst>
                                        <p:tav tm="0">
                                          <p:val>
                                            <p:strVal val="#ppt_w+.3"/>
                                          </p:val>
                                        </p:tav>
                                        <p:tav tm="50000">
                                          <p:val>
                                            <p:strVal val="#ppt_w+.3"/>
                                          </p:val>
                                        </p:tav>
                                        <p:tav tm="100000">
                                          <p:val>
                                            <p:strVal val="#ppt_w"/>
                                          </p:val>
                                        </p:tav>
                                      </p:tavLst>
                                    </p:anim>
                                    <p:anim calcmode="lin" valueType="num">
                                      <p:cBhvr>
                                        <p:cTn id="66" dur="500" fill="hold"/>
                                        <p:tgtEl>
                                          <p:spTgt spid="27669"/>
                                        </p:tgtEl>
                                        <p:attrNameLst>
                                          <p:attrName>ppt_x</p:attrName>
                                        </p:attrNameLst>
                                      </p:cBhvr>
                                      <p:tavLst>
                                        <p:tav tm="0">
                                          <p:val>
                                            <p:strVal val="#ppt_x-.3"/>
                                          </p:val>
                                        </p:tav>
                                        <p:tav tm="50000">
                                          <p:val>
                                            <p:strVal val="#ppt_x"/>
                                          </p:val>
                                        </p:tav>
                                        <p:tav tm="100000">
                                          <p:val>
                                            <p:strVal val="#ppt_x"/>
                                          </p:val>
                                        </p:tav>
                                      </p:tavLst>
                                    </p:anim>
                                    <p:anim calcmode="lin" valueType="num">
                                      <p:cBhvr>
                                        <p:cTn id="67" dur="500" fill="hold"/>
                                        <p:tgtEl>
                                          <p:spTgt spid="27669"/>
                                        </p:tgtEl>
                                        <p:attrNameLst>
                                          <p:attrName>ppt_y</p:attrName>
                                        </p:attrNameLst>
                                      </p:cBhvr>
                                      <p:tavLst>
                                        <p:tav tm="0">
                                          <p:val>
                                            <p:strVal val="#ppt_y"/>
                                          </p:val>
                                        </p:tav>
                                        <p:tav tm="100000">
                                          <p:val>
                                            <p:strVal val="#ppt_y"/>
                                          </p:val>
                                        </p:tav>
                                      </p:tavLst>
                                    </p:anim>
                                  </p:childTnLst>
                                </p:cTn>
                              </p:par>
                            </p:childTnLst>
                          </p:cTn>
                        </p:par>
                        <p:par>
                          <p:cTn id="68" fill="hold" nodeType="afterGroup">
                            <p:stCondLst>
                              <p:cond delay="5500"/>
                            </p:stCondLst>
                            <p:childTnLst>
                              <p:par>
                                <p:cTn id="69" presetID="39" presetClass="entr" presetSubtype="0" accel="100000" fill="hold" grpId="0" nodeType="afterEffect">
                                  <p:stCondLst>
                                    <p:cond delay="0"/>
                                  </p:stCondLst>
                                  <p:childTnLst>
                                    <p:set>
                                      <p:cBhvr>
                                        <p:cTn id="70" dur="1" fill="hold">
                                          <p:stCondLst>
                                            <p:cond delay="0"/>
                                          </p:stCondLst>
                                        </p:cTn>
                                        <p:tgtEl>
                                          <p:spTgt spid="27670"/>
                                        </p:tgtEl>
                                        <p:attrNameLst>
                                          <p:attrName>style.visibility</p:attrName>
                                        </p:attrNameLst>
                                      </p:cBhvr>
                                      <p:to>
                                        <p:strVal val="visible"/>
                                      </p:to>
                                    </p:set>
                                    <p:anim calcmode="lin" valueType="num">
                                      <p:cBhvr>
                                        <p:cTn id="71" dur="500" fill="hold"/>
                                        <p:tgtEl>
                                          <p:spTgt spid="27670"/>
                                        </p:tgtEl>
                                        <p:attrNameLst>
                                          <p:attrName>ppt_h</p:attrName>
                                        </p:attrNameLst>
                                      </p:cBhvr>
                                      <p:tavLst>
                                        <p:tav tm="0">
                                          <p:val>
                                            <p:strVal val="#ppt_h/20"/>
                                          </p:val>
                                        </p:tav>
                                        <p:tav tm="50000">
                                          <p:val>
                                            <p:strVal val="#ppt_h/20"/>
                                          </p:val>
                                        </p:tav>
                                        <p:tav tm="100000">
                                          <p:val>
                                            <p:strVal val="#ppt_h"/>
                                          </p:val>
                                        </p:tav>
                                      </p:tavLst>
                                    </p:anim>
                                    <p:anim calcmode="lin" valueType="num">
                                      <p:cBhvr>
                                        <p:cTn id="72" dur="500" fill="hold"/>
                                        <p:tgtEl>
                                          <p:spTgt spid="27670"/>
                                        </p:tgtEl>
                                        <p:attrNameLst>
                                          <p:attrName>ppt_w</p:attrName>
                                        </p:attrNameLst>
                                      </p:cBhvr>
                                      <p:tavLst>
                                        <p:tav tm="0">
                                          <p:val>
                                            <p:strVal val="#ppt_w+.3"/>
                                          </p:val>
                                        </p:tav>
                                        <p:tav tm="50000">
                                          <p:val>
                                            <p:strVal val="#ppt_w+.3"/>
                                          </p:val>
                                        </p:tav>
                                        <p:tav tm="100000">
                                          <p:val>
                                            <p:strVal val="#ppt_w"/>
                                          </p:val>
                                        </p:tav>
                                      </p:tavLst>
                                    </p:anim>
                                    <p:anim calcmode="lin" valueType="num">
                                      <p:cBhvr>
                                        <p:cTn id="73" dur="500" fill="hold"/>
                                        <p:tgtEl>
                                          <p:spTgt spid="27670"/>
                                        </p:tgtEl>
                                        <p:attrNameLst>
                                          <p:attrName>ppt_x</p:attrName>
                                        </p:attrNameLst>
                                      </p:cBhvr>
                                      <p:tavLst>
                                        <p:tav tm="0">
                                          <p:val>
                                            <p:strVal val="#ppt_x-.3"/>
                                          </p:val>
                                        </p:tav>
                                        <p:tav tm="50000">
                                          <p:val>
                                            <p:strVal val="#ppt_x"/>
                                          </p:val>
                                        </p:tav>
                                        <p:tav tm="100000">
                                          <p:val>
                                            <p:strVal val="#ppt_x"/>
                                          </p:val>
                                        </p:tav>
                                      </p:tavLst>
                                    </p:anim>
                                    <p:anim calcmode="lin" valueType="num">
                                      <p:cBhvr>
                                        <p:cTn id="74" dur="500" fill="hold"/>
                                        <p:tgtEl>
                                          <p:spTgt spid="27670"/>
                                        </p:tgtEl>
                                        <p:attrNameLst>
                                          <p:attrName>ppt_y</p:attrName>
                                        </p:attrNameLst>
                                      </p:cBhvr>
                                      <p:tavLst>
                                        <p:tav tm="0">
                                          <p:val>
                                            <p:strVal val="#ppt_y"/>
                                          </p:val>
                                        </p:tav>
                                        <p:tav tm="100000">
                                          <p:val>
                                            <p:strVal val="#ppt_y"/>
                                          </p:val>
                                        </p:tav>
                                      </p:tavLst>
                                    </p:anim>
                                  </p:childTnLst>
                                </p:cTn>
                              </p:par>
                            </p:childTnLst>
                          </p:cTn>
                        </p:par>
                        <p:par>
                          <p:cTn id="75" fill="hold" nodeType="afterGroup">
                            <p:stCondLst>
                              <p:cond delay="6000"/>
                            </p:stCondLst>
                            <p:childTnLst>
                              <p:par>
                                <p:cTn id="76" presetID="39" presetClass="entr" presetSubtype="0" accel="100000" fill="hold" grpId="0" nodeType="afterEffect">
                                  <p:stCondLst>
                                    <p:cond delay="0"/>
                                  </p:stCondLst>
                                  <p:childTnLst>
                                    <p:set>
                                      <p:cBhvr>
                                        <p:cTn id="77" dur="1" fill="hold">
                                          <p:stCondLst>
                                            <p:cond delay="0"/>
                                          </p:stCondLst>
                                        </p:cTn>
                                        <p:tgtEl>
                                          <p:spTgt spid="27671"/>
                                        </p:tgtEl>
                                        <p:attrNameLst>
                                          <p:attrName>style.visibility</p:attrName>
                                        </p:attrNameLst>
                                      </p:cBhvr>
                                      <p:to>
                                        <p:strVal val="visible"/>
                                      </p:to>
                                    </p:set>
                                    <p:anim calcmode="lin" valueType="num">
                                      <p:cBhvr>
                                        <p:cTn id="78" dur="500" fill="hold"/>
                                        <p:tgtEl>
                                          <p:spTgt spid="27671"/>
                                        </p:tgtEl>
                                        <p:attrNameLst>
                                          <p:attrName>ppt_h</p:attrName>
                                        </p:attrNameLst>
                                      </p:cBhvr>
                                      <p:tavLst>
                                        <p:tav tm="0">
                                          <p:val>
                                            <p:strVal val="#ppt_h/20"/>
                                          </p:val>
                                        </p:tav>
                                        <p:tav tm="50000">
                                          <p:val>
                                            <p:strVal val="#ppt_h/20"/>
                                          </p:val>
                                        </p:tav>
                                        <p:tav tm="100000">
                                          <p:val>
                                            <p:strVal val="#ppt_h"/>
                                          </p:val>
                                        </p:tav>
                                      </p:tavLst>
                                    </p:anim>
                                    <p:anim calcmode="lin" valueType="num">
                                      <p:cBhvr>
                                        <p:cTn id="79" dur="500" fill="hold"/>
                                        <p:tgtEl>
                                          <p:spTgt spid="27671"/>
                                        </p:tgtEl>
                                        <p:attrNameLst>
                                          <p:attrName>ppt_w</p:attrName>
                                        </p:attrNameLst>
                                      </p:cBhvr>
                                      <p:tavLst>
                                        <p:tav tm="0">
                                          <p:val>
                                            <p:strVal val="#ppt_w+.3"/>
                                          </p:val>
                                        </p:tav>
                                        <p:tav tm="50000">
                                          <p:val>
                                            <p:strVal val="#ppt_w+.3"/>
                                          </p:val>
                                        </p:tav>
                                        <p:tav tm="100000">
                                          <p:val>
                                            <p:strVal val="#ppt_w"/>
                                          </p:val>
                                        </p:tav>
                                      </p:tavLst>
                                    </p:anim>
                                    <p:anim calcmode="lin" valueType="num">
                                      <p:cBhvr>
                                        <p:cTn id="80" dur="500" fill="hold"/>
                                        <p:tgtEl>
                                          <p:spTgt spid="27671"/>
                                        </p:tgtEl>
                                        <p:attrNameLst>
                                          <p:attrName>ppt_x</p:attrName>
                                        </p:attrNameLst>
                                      </p:cBhvr>
                                      <p:tavLst>
                                        <p:tav tm="0">
                                          <p:val>
                                            <p:strVal val="#ppt_x-.3"/>
                                          </p:val>
                                        </p:tav>
                                        <p:tav tm="50000">
                                          <p:val>
                                            <p:strVal val="#ppt_x"/>
                                          </p:val>
                                        </p:tav>
                                        <p:tav tm="100000">
                                          <p:val>
                                            <p:strVal val="#ppt_x"/>
                                          </p:val>
                                        </p:tav>
                                      </p:tavLst>
                                    </p:anim>
                                    <p:anim calcmode="lin" valueType="num">
                                      <p:cBhvr>
                                        <p:cTn id="81" dur="500" fill="hold"/>
                                        <p:tgtEl>
                                          <p:spTgt spid="27671"/>
                                        </p:tgtEl>
                                        <p:attrNameLst>
                                          <p:attrName>ppt_y</p:attrName>
                                        </p:attrNameLst>
                                      </p:cBhvr>
                                      <p:tavLst>
                                        <p:tav tm="0">
                                          <p:val>
                                            <p:strVal val="#ppt_y"/>
                                          </p:val>
                                        </p:tav>
                                        <p:tav tm="100000">
                                          <p:val>
                                            <p:strVal val="#ppt_y"/>
                                          </p:val>
                                        </p:tav>
                                      </p:tavLst>
                                    </p:anim>
                                  </p:childTnLst>
                                </p:cTn>
                              </p:par>
                            </p:childTnLst>
                          </p:cTn>
                        </p:par>
                        <p:par>
                          <p:cTn id="82" fill="hold">
                            <p:stCondLst>
                              <p:cond delay="6500"/>
                            </p:stCondLst>
                            <p:childTnLst>
                              <p:par>
                                <p:cTn id="83" presetID="39" presetClass="entr" presetSubtype="0" accel="100000" fill="hold" grpId="0" nodeType="afterEffect">
                                  <p:stCondLst>
                                    <p:cond delay="0"/>
                                  </p:stCondLst>
                                  <p:childTnLst>
                                    <p:set>
                                      <p:cBhvr>
                                        <p:cTn id="84" dur="1" fill="hold">
                                          <p:stCondLst>
                                            <p:cond delay="0"/>
                                          </p:stCondLst>
                                        </p:cTn>
                                        <p:tgtEl>
                                          <p:spTgt spid="27672"/>
                                        </p:tgtEl>
                                        <p:attrNameLst>
                                          <p:attrName>style.visibility</p:attrName>
                                        </p:attrNameLst>
                                      </p:cBhvr>
                                      <p:to>
                                        <p:strVal val="visible"/>
                                      </p:to>
                                    </p:set>
                                    <p:anim calcmode="lin" valueType="num">
                                      <p:cBhvr>
                                        <p:cTn id="85" dur="500" fill="hold"/>
                                        <p:tgtEl>
                                          <p:spTgt spid="27672"/>
                                        </p:tgtEl>
                                        <p:attrNameLst>
                                          <p:attrName>ppt_h</p:attrName>
                                        </p:attrNameLst>
                                      </p:cBhvr>
                                      <p:tavLst>
                                        <p:tav tm="0">
                                          <p:val>
                                            <p:strVal val="#ppt_h/20"/>
                                          </p:val>
                                        </p:tav>
                                        <p:tav tm="50000">
                                          <p:val>
                                            <p:strVal val="#ppt_h/20"/>
                                          </p:val>
                                        </p:tav>
                                        <p:tav tm="100000">
                                          <p:val>
                                            <p:strVal val="#ppt_h"/>
                                          </p:val>
                                        </p:tav>
                                      </p:tavLst>
                                    </p:anim>
                                    <p:anim calcmode="lin" valueType="num">
                                      <p:cBhvr>
                                        <p:cTn id="86" dur="500" fill="hold"/>
                                        <p:tgtEl>
                                          <p:spTgt spid="27672"/>
                                        </p:tgtEl>
                                        <p:attrNameLst>
                                          <p:attrName>ppt_w</p:attrName>
                                        </p:attrNameLst>
                                      </p:cBhvr>
                                      <p:tavLst>
                                        <p:tav tm="0">
                                          <p:val>
                                            <p:strVal val="#ppt_w+.3"/>
                                          </p:val>
                                        </p:tav>
                                        <p:tav tm="50000">
                                          <p:val>
                                            <p:strVal val="#ppt_w+.3"/>
                                          </p:val>
                                        </p:tav>
                                        <p:tav tm="100000">
                                          <p:val>
                                            <p:strVal val="#ppt_w"/>
                                          </p:val>
                                        </p:tav>
                                      </p:tavLst>
                                    </p:anim>
                                    <p:anim calcmode="lin" valueType="num">
                                      <p:cBhvr>
                                        <p:cTn id="87" dur="500" fill="hold"/>
                                        <p:tgtEl>
                                          <p:spTgt spid="27672"/>
                                        </p:tgtEl>
                                        <p:attrNameLst>
                                          <p:attrName>ppt_x</p:attrName>
                                        </p:attrNameLst>
                                      </p:cBhvr>
                                      <p:tavLst>
                                        <p:tav tm="0">
                                          <p:val>
                                            <p:strVal val="#ppt_x-.3"/>
                                          </p:val>
                                        </p:tav>
                                        <p:tav tm="50000">
                                          <p:val>
                                            <p:strVal val="#ppt_x"/>
                                          </p:val>
                                        </p:tav>
                                        <p:tav tm="100000">
                                          <p:val>
                                            <p:strVal val="#ppt_x"/>
                                          </p:val>
                                        </p:tav>
                                      </p:tavLst>
                                    </p:anim>
                                    <p:anim calcmode="lin" valueType="num">
                                      <p:cBhvr>
                                        <p:cTn id="88" dur="500" fill="hold"/>
                                        <p:tgtEl>
                                          <p:spTgt spid="27672"/>
                                        </p:tgtEl>
                                        <p:attrNameLst>
                                          <p:attrName>ppt_y</p:attrName>
                                        </p:attrNameLst>
                                      </p:cBhvr>
                                      <p:tavLst>
                                        <p:tav tm="0">
                                          <p:val>
                                            <p:strVal val="#ppt_y"/>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9" presetClass="entr" presetSubtype="0" fill="hold" nodeType="clickEffect">
                                  <p:stCondLst>
                                    <p:cond delay="0"/>
                                  </p:stCondLst>
                                  <p:childTnLst>
                                    <p:set>
                                      <p:cBhvr>
                                        <p:cTn id="92" dur="1" fill="hold">
                                          <p:stCondLst>
                                            <p:cond delay="0"/>
                                          </p:stCondLst>
                                        </p:cTn>
                                        <p:tgtEl>
                                          <p:spTgt spid="27654"/>
                                        </p:tgtEl>
                                        <p:attrNameLst>
                                          <p:attrName>style.visibility</p:attrName>
                                        </p:attrNameLst>
                                      </p:cBhvr>
                                      <p:to>
                                        <p:strVal val="visible"/>
                                      </p:to>
                                    </p:set>
                                    <p:anim calcmode="lin" valueType="num">
                                      <p:cBhvr>
                                        <p:cTn id="93" dur="1000" fill="hold"/>
                                        <p:tgtEl>
                                          <p:spTgt spid="27654"/>
                                        </p:tgtEl>
                                        <p:attrNameLst>
                                          <p:attrName>ppt_x</p:attrName>
                                        </p:attrNameLst>
                                      </p:cBhvr>
                                      <p:tavLst>
                                        <p:tav tm="0">
                                          <p:val>
                                            <p:strVal val="#ppt_x-.2"/>
                                          </p:val>
                                        </p:tav>
                                        <p:tav tm="100000">
                                          <p:val>
                                            <p:strVal val="#ppt_x"/>
                                          </p:val>
                                        </p:tav>
                                      </p:tavLst>
                                    </p:anim>
                                    <p:anim calcmode="lin" valueType="num">
                                      <p:cBhvr>
                                        <p:cTn id="94" dur="1000" fill="hold"/>
                                        <p:tgtEl>
                                          <p:spTgt spid="27654"/>
                                        </p:tgtEl>
                                        <p:attrNameLst>
                                          <p:attrName>ppt_y</p:attrName>
                                        </p:attrNameLst>
                                      </p:cBhvr>
                                      <p:tavLst>
                                        <p:tav tm="0">
                                          <p:val>
                                            <p:strVal val="#ppt_y"/>
                                          </p:val>
                                        </p:tav>
                                        <p:tav tm="100000">
                                          <p:val>
                                            <p:strVal val="#ppt_y"/>
                                          </p:val>
                                        </p:tav>
                                      </p:tavLst>
                                    </p:anim>
                                    <p:animEffect transition="in" filter="wipe(right)" prLst="gradientSize: 0.1">
                                      <p:cBhvr>
                                        <p:cTn id="95" dur="1000"/>
                                        <p:tgtEl>
                                          <p:spTgt spid="27654"/>
                                        </p:tgtEl>
                                      </p:cBhvr>
                                    </p:animEffect>
                                  </p:childTnLst>
                                  <p:subTnLst>
                                    <p:audio>
                                      <p:cMediaNode>
                                        <p:cTn display="0" masterRel="sameClick">
                                          <p:stCondLst>
                                            <p:cond evt="begin" delay="0">
                                              <p:tn val="91"/>
                                            </p:cond>
                                          </p:stCondLst>
                                          <p:endCondLst>
                                            <p:cond evt="onStopAudio" delay="0">
                                              <p:tgtEl>
                                                <p:sldTgt/>
                                              </p:tgtEl>
                                            </p:cond>
                                          </p:endCondLst>
                                        </p:cTn>
                                        <p:tgtEl>
                                          <p:sndTgt r:embed="rId2" name="chimes.wav"/>
                                        </p:tgtEl>
                                      </p:cMediaNode>
                                    </p:audio>
                                  </p:subTnLst>
                                </p:cTn>
                              </p:par>
                              <p:par>
                                <p:cTn id="96" presetID="5" presetClass="exit" presetSubtype="10" fill="hold" grpId="1" nodeType="withEffect">
                                  <p:stCondLst>
                                    <p:cond delay="0"/>
                                  </p:stCondLst>
                                  <p:childTnLst>
                                    <p:animEffect transition="out" filter="checkerboard(across)">
                                      <p:cBhvr>
                                        <p:cTn id="97" dur="500"/>
                                        <p:tgtEl>
                                          <p:spTgt spid="27667"/>
                                        </p:tgtEl>
                                      </p:cBhvr>
                                    </p:animEffect>
                                    <p:set>
                                      <p:cBhvr>
                                        <p:cTn id="98" dur="1" fill="hold">
                                          <p:stCondLst>
                                            <p:cond delay="499"/>
                                          </p:stCondLst>
                                        </p:cTn>
                                        <p:tgtEl>
                                          <p:spTgt spid="27667"/>
                                        </p:tgtEl>
                                        <p:attrNameLst>
                                          <p:attrName>style.visibility</p:attrName>
                                        </p:attrNameLst>
                                      </p:cBhvr>
                                      <p:to>
                                        <p:strVal val="hidden"/>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9" presetClass="entr" presetSubtype="0" fill="hold" nodeType="clickEffect">
                                  <p:stCondLst>
                                    <p:cond delay="0"/>
                                  </p:stCondLst>
                                  <p:childTnLst>
                                    <p:set>
                                      <p:cBhvr>
                                        <p:cTn id="102" dur="1" fill="hold">
                                          <p:stCondLst>
                                            <p:cond delay="0"/>
                                          </p:stCondLst>
                                        </p:cTn>
                                        <p:tgtEl>
                                          <p:spTgt spid="27655"/>
                                        </p:tgtEl>
                                        <p:attrNameLst>
                                          <p:attrName>style.visibility</p:attrName>
                                        </p:attrNameLst>
                                      </p:cBhvr>
                                      <p:to>
                                        <p:strVal val="visible"/>
                                      </p:to>
                                    </p:set>
                                    <p:anim calcmode="lin" valueType="num">
                                      <p:cBhvr>
                                        <p:cTn id="103" dur="1000" fill="hold"/>
                                        <p:tgtEl>
                                          <p:spTgt spid="27655"/>
                                        </p:tgtEl>
                                        <p:attrNameLst>
                                          <p:attrName>ppt_x</p:attrName>
                                        </p:attrNameLst>
                                      </p:cBhvr>
                                      <p:tavLst>
                                        <p:tav tm="0">
                                          <p:val>
                                            <p:strVal val="#ppt_x-.2"/>
                                          </p:val>
                                        </p:tav>
                                        <p:tav tm="100000">
                                          <p:val>
                                            <p:strVal val="#ppt_x"/>
                                          </p:val>
                                        </p:tav>
                                      </p:tavLst>
                                    </p:anim>
                                    <p:anim calcmode="lin" valueType="num">
                                      <p:cBhvr>
                                        <p:cTn id="104" dur="1000" fill="hold"/>
                                        <p:tgtEl>
                                          <p:spTgt spid="27655"/>
                                        </p:tgtEl>
                                        <p:attrNameLst>
                                          <p:attrName>ppt_y</p:attrName>
                                        </p:attrNameLst>
                                      </p:cBhvr>
                                      <p:tavLst>
                                        <p:tav tm="0">
                                          <p:val>
                                            <p:strVal val="#ppt_y"/>
                                          </p:val>
                                        </p:tav>
                                        <p:tav tm="100000">
                                          <p:val>
                                            <p:strVal val="#ppt_y"/>
                                          </p:val>
                                        </p:tav>
                                      </p:tavLst>
                                    </p:anim>
                                    <p:animEffect transition="in" filter="wipe(right)" prLst="gradientSize: 0.1">
                                      <p:cBhvr>
                                        <p:cTn id="105" dur="1000"/>
                                        <p:tgtEl>
                                          <p:spTgt spid="27655"/>
                                        </p:tgtEl>
                                      </p:cBhvr>
                                    </p:animEffect>
                                  </p:childTnLst>
                                  <p:subTnLst>
                                    <p:audio>
                                      <p:cMediaNode>
                                        <p:cTn display="0" masterRel="sameClick">
                                          <p:stCondLst>
                                            <p:cond evt="begin" delay="0">
                                              <p:tn val="101"/>
                                            </p:cond>
                                          </p:stCondLst>
                                          <p:endCondLst>
                                            <p:cond evt="onStopAudio" delay="0">
                                              <p:tgtEl>
                                                <p:sldTgt/>
                                              </p:tgtEl>
                                            </p:cond>
                                          </p:endCondLst>
                                        </p:cTn>
                                        <p:tgtEl>
                                          <p:sndTgt r:embed="rId2" name="chimes.wav"/>
                                        </p:tgtEl>
                                      </p:cMediaNode>
                                    </p:audio>
                                  </p:subTnLst>
                                </p:cTn>
                              </p:par>
                              <p:par>
                                <p:cTn id="106" presetID="5" presetClass="exit" presetSubtype="10" fill="hold" grpId="1" nodeType="withEffect">
                                  <p:stCondLst>
                                    <p:cond delay="0"/>
                                  </p:stCondLst>
                                  <p:childTnLst>
                                    <p:animEffect transition="out" filter="checkerboard(across)">
                                      <p:cBhvr>
                                        <p:cTn id="107" dur="500"/>
                                        <p:tgtEl>
                                          <p:spTgt spid="27668"/>
                                        </p:tgtEl>
                                      </p:cBhvr>
                                    </p:animEffect>
                                    <p:set>
                                      <p:cBhvr>
                                        <p:cTn id="108" dur="1" fill="hold">
                                          <p:stCondLst>
                                            <p:cond delay="499"/>
                                          </p:stCondLst>
                                        </p:cTn>
                                        <p:tgtEl>
                                          <p:spTgt spid="27668"/>
                                        </p:tgtEl>
                                        <p:attrNameLst>
                                          <p:attrName>style.visibility</p:attrName>
                                        </p:attrNameLst>
                                      </p:cBhvr>
                                      <p:to>
                                        <p:strVal val="hidden"/>
                                      </p:to>
                                    </p:se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9" presetClass="entr" presetSubtype="0" fill="hold" nodeType="clickEffect">
                                  <p:stCondLst>
                                    <p:cond delay="0"/>
                                  </p:stCondLst>
                                  <p:childTnLst>
                                    <p:set>
                                      <p:cBhvr>
                                        <p:cTn id="112" dur="1" fill="hold">
                                          <p:stCondLst>
                                            <p:cond delay="0"/>
                                          </p:stCondLst>
                                        </p:cTn>
                                        <p:tgtEl>
                                          <p:spTgt spid="27656"/>
                                        </p:tgtEl>
                                        <p:attrNameLst>
                                          <p:attrName>style.visibility</p:attrName>
                                        </p:attrNameLst>
                                      </p:cBhvr>
                                      <p:to>
                                        <p:strVal val="visible"/>
                                      </p:to>
                                    </p:set>
                                    <p:anim calcmode="lin" valueType="num">
                                      <p:cBhvr>
                                        <p:cTn id="113" dur="1000" fill="hold"/>
                                        <p:tgtEl>
                                          <p:spTgt spid="27656"/>
                                        </p:tgtEl>
                                        <p:attrNameLst>
                                          <p:attrName>ppt_x</p:attrName>
                                        </p:attrNameLst>
                                      </p:cBhvr>
                                      <p:tavLst>
                                        <p:tav tm="0">
                                          <p:val>
                                            <p:strVal val="#ppt_x-.2"/>
                                          </p:val>
                                        </p:tav>
                                        <p:tav tm="100000">
                                          <p:val>
                                            <p:strVal val="#ppt_x"/>
                                          </p:val>
                                        </p:tav>
                                      </p:tavLst>
                                    </p:anim>
                                    <p:anim calcmode="lin" valueType="num">
                                      <p:cBhvr>
                                        <p:cTn id="114" dur="1000" fill="hold"/>
                                        <p:tgtEl>
                                          <p:spTgt spid="27656"/>
                                        </p:tgtEl>
                                        <p:attrNameLst>
                                          <p:attrName>ppt_y</p:attrName>
                                        </p:attrNameLst>
                                      </p:cBhvr>
                                      <p:tavLst>
                                        <p:tav tm="0">
                                          <p:val>
                                            <p:strVal val="#ppt_y"/>
                                          </p:val>
                                        </p:tav>
                                        <p:tav tm="100000">
                                          <p:val>
                                            <p:strVal val="#ppt_y"/>
                                          </p:val>
                                        </p:tav>
                                      </p:tavLst>
                                    </p:anim>
                                    <p:animEffect transition="in" filter="wipe(right)" prLst="gradientSize: 0.1">
                                      <p:cBhvr>
                                        <p:cTn id="115" dur="1000"/>
                                        <p:tgtEl>
                                          <p:spTgt spid="27656"/>
                                        </p:tgtEl>
                                      </p:cBhvr>
                                    </p:animEffect>
                                  </p:childTnLst>
                                  <p:subTnLst>
                                    <p:audio>
                                      <p:cMediaNode>
                                        <p:cTn display="0" masterRel="sameClick">
                                          <p:stCondLst>
                                            <p:cond evt="begin" delay="0">
                                              <p:tn val="111"/>
                                            </p:cond>
                                          </p:stCondLst>
                                          <p:endCondLst>
                                            <p:cond evt="onStopAudio" delay="0">
                                              <p:tgtEl>
                                                <p:sldTgt/>
                                              </p:tgtEl>
                                            </p:cond>
                                          </p:endCondLst>
                                        </p:cTn>
                                        <p:tgtEl>
                                          <p:sndTgt r:embed="rId2" name="chimes.wav"/>
                                        </p:tgtEl>
                                      </p:cMediaNode>
                                    </p:audio>
                                  </p:subTnLst>
                                </p:cTn>
                              </p:par>
                              <p:par>
                                <p:cTn id="116" presetID="5" presetClass="exit" presetSubtype="10" fill="hold" grpId="1" nodeType="withEffect">
                                  <p:stCondLst>
                                    <p:cond delay="0"/>
                                  </p:stCondLst>
                                  <p:childTnLst>
                                    <p:animEffect transition="out" filter="checkerboard(across)">
                                      <p:cBhvr>
                                        <p:cTn id="117" dur="500"/>
                                        <p:tgtEl>
                                          <p:spTgt spid="27669"/>
                                        </p:tgtEl>
                                      </p:cBhvr>
                                    </p:animEffect>
                                    <p:set>
                                      <p:cBhvr>
                                        <p:cTn id="118" dur="1" fill="hold">
                                          <p:stCondLst>
                                            <p:cond delay="499"/>
                                          </p:stCondLst>
                                        </p:cTn>
                                        <p:tgtEl>
                                          <p:spTgt spid="27669"/>
                                        </p:tgtEl>
                                        <p:attrNameLst>
                                          <p:attrName>style.visibility</p:attrName>
                                        </p:attrNameLst>
                                      </p:cBhvr>
                                      <p:to>
                                        <p:strVal val="hidden"/>
                                      </p:to>
                                    </p:se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9" presetClass="entr" presetSubtype="0" fill="hold" nodeType="clickEffect">
                                  <p:stCondLst>
                                    <p:cond delay="0"/>
                                  </p:stCondLst>
                                  <p:childTnLst>
                                    <p:set>
                                      <p:cBhvr>
                                        <p:cTn id="122" dur="1" fill="hold">
                                          <p:stCondLst>
                                            <p:cond delay="0"/>
                                          </p:stCondLst>
                                        </p:cTn>
                                        <p:tgtEl>
                                          <p:spTgt spid="27657"/>
                                        </p:tgtEl>
                                        <p:attrNameLst>
                                          <p:attrName>style.visibility</p:attrName>
                                        </p:attrNameLst>
                                      </p:cBhvr>
                                      <p:to>
                                        <p:strVal val="visible"/>
                                      </p:to>
                                    </p:set>
                                    <p:anim calcmode="lin" valueType="num">
                                      <p:cBhvr>
                                        <p:cTn id="123" dur="1000" fill="hold"/>
                                        <p:tgtEl>
                                          <p:spTgt spid="27657"/>
                                        </p:tgtEl>
                                        <p:attrNameLst>
                                          <p:attrName>ppt_x</p:attrName>
                                        </p:attrNameLst>
                                      </p:cBhvr>
                                      <p:tavLst>
                                        <p:tav tm="0">
                                          <p:val>
                                            <p:strVal val="#ppt_x-.2"/>
                                          </p:val>
                                        </p:tav>
                                        <p:tav tm="100000">
                                          <p:val>
                                            <p:strVal val="#ppt_x"/>
                                          </p:val>
                                        </p:tav>
                                      </p:tavLst>
                                    </p:anim>
                                    <p:anim calcmode="lin" valueType="num">
                                      <p:cBhvr>
                                        <p:cTn id="124" dur="1000" fill="hold"/>
                                        <p:tgtEl>
                                          <p:spTgt spid="27657"/>
                                        </p:tgtEl>
                                        <p:attrNameLst>
                                          <p:attrName>ppt_y</p:attrName>
                                        </p:attrNameLst>
                                      </p:cBhvr>
                                      <p:tavLst>
                                        <p:tav tm="0">
                                          <p:val>
                                            <p:strVal val="#ppt_y"/>
                                          </p:val>
                                        </p:tav>
                                        <p:tav tm="100000">
                                          <p:val>
                                            <p:strVal val="#ppt_y"/>
                                          </p:val>
                                        </p:tav>
                                      </p:tavLst>
                                    </p:anim>
                                    <p:animEffect transition="in" filter="wipe(right)" prLst="gradientSize: 0.1">
                                      <p:cBhvr>
                                        <p:cTn id="125" dur="1000"/>
                                        <p:tgtEl>
                                          <p:spTgt spid="27657"/>
                                        </p:tgtEl>
                                      </p:cBhvr>
                                    </p:animEffect>
                                  </p:childTnLst>
                                  <p:subTnLst>
                                    <p:audio>
                                      <p:cMediaNode>
                                        <p:cTn display="0" masterRel="sameClick">
                                          <p:stCondLst>
                                            <p:cond evt="begin" delay="0">
                                              <p:tn val="121"/>
                                            </p:cond>
                                          </p:stCondLst>
                                          <p:endCondLst>
                                            <p:cond evt="onStopAudio" delay="0">
                                              <p:tgtEl>
                                                <p:sldTgt/>
                                              </p:tgtEl>
                                            </p:cond>
                                          </p:endCondLst>
                                        </p:cTn>
                                        <p:tgtEl>
                                          <p:sndTgt r:embed="rId2" name="chimes.wav"/>
                                        </p:tgtEl>
                                      </p:cMediaNode>
                                    </p:audio>
                                  </p:subTnLst>
                                </p:cTn>
                              </p:par>
                              <p:par>
                                <p:cTn id="126" presetID="5" presetClass="exit" presetSubtype="10" fill="hold" grpId="1" nodeType="withEffect">
                                  <p:stCondLst>
                                    <p:cond delay="0"/>
                                  </p:stCondLst>
                                  <p:childTnLst>
                                    <p:animEffect transition="out" filter="checkerboard(across)">
                                      <p:cBhvr>
                                        <p:cTn id="127" dur="500"/>
                                        <p:tgtEl>
                                          <p:spTgt spid="27670"/>
                                        </p:tgtEl>
                                      </p:cBhvr>
                                    </p:animEffect>
                                    <p:set>
                                      <p:cBhvr>
                                        <p:cTn id="128" dur="1" fill="hold">
                                          <p:stCondLst>
                                            <p:cond delay="499"/>
                                          </p:stCondLst>
                                        </p:cTn>
                                        <p:tgtEl>
                                          <p:spTgt spid="27670"/>
                                        </p:tgtEl>
                                        <p:attrNameLst>
                                          <p:attrName>style.visibility</p:attrName>
                                        </p:attrNameLst>
                                      </p:cBhvr>
                                      <p:to>
                                        <p:strVal val="hidden"/>
                                      </p:to>
                                    </p:se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9" presetClass="entr" presetSubtype="0" fill="hold" nodeType="clickEffect">
                                  <p:stCondLst>
                                    <p:cond delay="0"/>
                                  </p:stCondLst>
                                  <p:childTnLst>
                                    <p:set>
                                      <p:cBhvr>
                                        <p:cTn id="132" dur="1" fill="hold">
                                          <p:stCondLst>
                                            <p:cond delay="0"/>
                                          </p:stCondLst>
                                        </p:cTn>
                                        <p:tgtEl>
                                          <p:spTgt spid="27658"/>
                                        </p:tgtEl>
                                        <p:attrNameLst>
                                          <p:attrName>style.visibility</p:attrName>
                                        </p:attrNameLst>
                                      </p:cBhvr>
                                      <p:to>
                                        <p:strVal val="visible"/>
                                      </p:to>
                                    </p:set>
                                    <p:anim calcmode="lin" valueType="num">
                                      <p:cBhvr>
                                        <p:cTn id="133" dur="1000" fill="hold"/>
                                        <p:tgtEl>
                                          <p:spTgt spid="27658"/>
                                        </p:tgtEl>
                                        <p:attrNameLst>
                                          <p:attrName>ppt_x</p:attrName>
                                        </p:attrNameLst>
                                      </p:cBhvr>
                                      <p:tavLst>
                                        <p:tav tm="0">
                                          <p:val>
                                            <p:strVal val="#ppt_x-.2"/>
                                          </p:val>
                                        </p:tav>
                                        <p:tav tm="100000">
                                          <p:val>
                                            <p:strVal val="#ppt_x"/>
                                          </p:val>
                                        </p:tav>
                                      </p:tavLst>
                                    </p:anim>
                                    <p:anim calcmode="lin" valueType="num">
                                      <p:cBhvr>
                                        <p:cTn id="134" dur="1000" fill="hold"/>
                                        <p:tgtEl>
                                          <p:spTgt spid="27658"/>
                                        </p:tgtEl>
                                        <p:attrNameLst>
                                          <p:attrName>ppt_y</p:attrName>
                                        </p:attrNameLst>
                                      </p:cBhvr>
                                      <p:tavLst>
                                        <p:tav tm="0">
                                          <p:val>
                                            <p:strVal val="#ppt_y"/>
                                          </p:val>
                                        </p:tav>
                                        <p:tav tm="100000">
                                          <p:val>
                                            <p:strVal val="#ppt_y"/>
                                          </p:val>
                                        </p:tav>
                                      </p:tavLst>
                                    </p:anim>
                                    <p:animEffect transition="in" filter="wipe(right)" prLst="gradientSize: 0.1">
                                      <p:cBhvr>
                                        <p:cTn id="135" dur="1000"/>
                                        <p:tgtEl>
                                          <p:spTgt spid="27658"/>
                                        </p:tgtEl>
                                      </p:cBhvr>
                                    </p:animEffect>
                                  </p:childTnLst>
                                  <p:subTnLst>
                                    <p:audio>
                                      <p:cMediaNode>
                                        <p:cTn display="0" masterRel="sameClick">
                                          <p:stCondLst>
                                            <p:cond evt="begin" delay="0">
                                              <p:tn val="131"/>
                                            </p:cond>
                                          </p:stCondLst>
                                          <p:endCondLst>
                                            <p:cond evt="onStopAudio" delay="0">
                                              <p:tgtEl>
                                                <p:sldTgt/>
                                              </p:tgtEl>
                                            </p:cond>
                                          </p:endCondLst>
                                        </p:cTn>
                                        <p:tgtEl>
                                          <p:sndTgt r:embed="rId2" name="chimes.wav"/>
                                        </p:tgtEl>
                                      </p:cMediaNode>
                                    </p:audio>
                                  </p:subTnLst>
                                </p:cTn>
                              </p:par>
                              <p:par>
                                <p:cTn id="136" presetID="5" presetClass="exit" presetSubtype="10" fill="hold" grpId="1" nodeType="withEffect">
                                  <p:stCondLst>
                                    <p:cond delay="0"/>
                                  </p:stCondLst>
                                  <p:childTnLst>
                                    <p:animEffect transition="out" filter="checkerboard(across)">
                                      <p:cBhvr>
                                        <p:cTn id="137" dur="500"/>
                                        <p:tgtEl>
                                          <p:spTgt spid="27671"/>
                                        </p:tgtEl>
                                      </p:cBhvr>
                                    </p:animEffect>
                                    <p:set>
                                      <p:cBhvr>
                                        <p:cTn id="138" dur="1" fill="hold">
                                          <p:stCondLst>
                                            <p:cond delay="499"/>
                                          </p:stCondLst>
                                        </p:cTn>
                                        <p:tgtEl>
                                          <p:spTgt spid="27671"/>
                                        </p:tgtEl>
                                        <p:attrNameLst>
                                          <p:attrName>style.visibility</p:attrName>
                                        </p:attrNameLst>
                                      </p:cBhvr>
                                      <p:to>
                                        <p:strVal val="hidden"/>
                                      </p:to>
                                    </p:se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29" presetClass="entr" presetSubtype="0" fill="hold" nodeType="clickEffect">
                                  <p:stCondLst>
                                    <p:cond delay="0"/>
                                  </p:stCondLst>
                                  <p:childTnLst>
                                    <p:set>
                                      <p:cBhvr>
                                        <p:cTn id="142" dur="1" fill="hold">
                                          <p:stCondLst>
                                            <p:cond delay="0"/>
                                          </p:stCondLst>
                                        </p:cTn>
                                        <p:tgtEl>
                                          <p:spTgt spid="27659"/>
                                        </p:tgtEl>
                                        <p:attrNameLst>
                                          <p:attrName>style.visibility</p:attrName>
                                        </p:attrNameLst>
                                      </p:cBhvr>
                                      <p:to>
                                        <p:strVal val="visible"/>
                                      </p:to>
                                    </p:set>
                                    <p:anim calcmode="lin" valueType="num">
                                      <p:cBhvr>
                                        <p:cTn id="143" dur="1000" fill="hold"/>
                                        <p:tgtEl>
                                          <p:spTgt spid="27659"/>
                                        </p:tgtEl>
                                        <p:attrNameLst>
                                          <p:attrName>ppt_x</p:attrName>
                                        </p:attrNameLst>
                                      </p:cBhvr>
                                      <p:tavLst>
                                        <p:tav tm="0">
                                          <p:val>
                                            <p:strVal val="#ppt_x-.2"/>
                                          </p:val>
                                        </p:tav>
                                        <p:tav tm="100000">
                                          <p:val>
                                            <p:strVal val="#ppt_x"/>
                                          </p:val>
                                        </p:tav>
                                      </p:tavLst>
                                    </p:anim>
                                    <p:anim calcmode="lin" valueType="num">
                                      <p:cBhvr>
                                        <p:cTn id="144" dur="1000" fill="hold"/>
                                        <p:tgtEl>
                                          <p:spTgt spid="27659"/>
                                        </p:tgtEl>
                                        <p:attrNameLst>
                                          <p:attrName>ppt_y</p:attrName>
                                        </p:attrNameLst>
                                      </p:cBhvr>
                                      <p:tavLst>
                                        <p:tav tm="0">
                                          <p:val>
                                            <p:strVal val="#ppt_y"/>
                                          </p:val>
                                        </p:tav>
                                        <p:tav tm="100000">
                                          <p:val>
                                            <p:strVal val="#ppt_y"/>
                                          </p:val>
                                        </p:tav>
                                      </p:tavLst>
                                    </p:anim>
                                    <p:animEffect transition="in" filter="wipe(right)" prLst="gradientSize: 0.1">
                                      <p:cBhvr>
                                        <p:cTn id="145" dur="1000"/>
                                        <p:tgtEl>
                                          <p:spTgt spid="27659"/>
                                        </p:tgtEl>
                                      </p:cBhvr>
                                    </p:animEffect>
                                  </p:childTnLst>
                                  <p:subTnLst>
                                    <p:audio>
                                      <p:cMediaNode>
                                        <p:cTn display="0" masterRel="sameClick">
                                          <p:stCondLst>
                                            <p:cond evt="begin" delay="0">
                                              <p:tn val="141"/>
                                            </p:cond>
                                          </p:stCondLst>
                                          <p:endCondLst>
                                            <p:cond evt="onStopAudio" delay="0">
                                              <p:tgtEl>
                                                <p:sldTgt/>
                                              </p:tgtEl>
                                            </p:cond>
                                          </p:endCondLst>
                                        </p:cTn>
                                        <p:tgtEl>
                                          <p:sndTgt r:embed="rId2" name="chimes.wav"/>
                                        </p:tgtEl>
                                      </p:cMediaNode>
                                    </p:audio>
                                  </p:subTnLst>
                                </p:cTn>
                              </p:par>
                              <p:par>
                                <p:cTn id="146" presetID="5" presetClass="exit" presetSubtype="10" fill="hold" grpId="1" nodeType="withEffect">
                                  <p:stCondLst>
                                    <p:cond delay="0"/>
                                  </p:stCondLst>
                                  <p:childTnLst>
                                    <p:animEffect transition="out" filter="checkerboard(across)">
                                      <p:cBhvr>
                                        <p:cTn id="147" dur="500"/>
                                        <p:tgtEl>
                                          <p:spTgt spid="27672"/>
                                        </p:tgtEl>
                                      </p:cBhvr>
                                    </p:animEffect>
                                    <p:set>
                                      <p:cBhvr>
                                        <p:cTn id="148" dur="1" fill="hold">
                                          <p:stCondLst>
                                            <p:cond delay="499"/>
                                          </p:stCondLst>
                                        </p:cTn>
                                        <p:tgtEl>
                                          <p:spTgt spid="276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27651" grpId="0" build="p"/>
      <p:bldP spid="27667" grpId="0" animBg="1"/>
      <p:bldP spid="27667" grpId="1" animBg="1"/>
      <p:bldP spid="27668" grpId="0" animBg="1"/>
      <p:bldP spid="27668" grpId="1" animBg="1"/>
      <p:bldP spid="27669" grpId="0" animBg="1"/>
      <p:bldP spid="27669" grpId="1" animBg="1"/>
      <p:bldP spid="27670" grpId="0" animBg="1"/>
      <p:bldP spid="27670" grpId="1" animBg="1"/>
      <p:bldP spid="27671" grpId="0" animBg="1"/>
      <p:bldP spid="27671" grpId="1" animBg="1"/>
      <p:bldP spid="27672" grpId="0" animBg="1"/>
      <p:bldP spid="27672" grpId="1"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AutoShape 4"/>
          <p:cNvSpPr>
            <a:spLocks noChangeArrowheads="1"/>
          </p:cNvSpPr>
          <p:nvPr/>
        </p:nvSpPr>
        <p:spPr bwMode="auto">
          <a:xfrm>
            <a:off x="838200" y="1143000"/>
            <a:ext cx="7620000" cy="4343400"/>
          </a:xfrm>
          <a:prstGeom prst="cloudCallout">
            <a:avLst>
              <a:gd name="adj1" fmla="val -59708"/>
              <a:gd name="adj2" fmla="val 80519"/>
            </a:avLst>
          </a:prstGeom>
          <a:solidFill>
            <a:srgbClr val="00FFFF"/>
          </a:solidFill>
          <a:ln w="9525">
            <a:solidFill>
              <a:srgbClr val="3333FF"/>
            </a:solidFill>
            <a:round/>
            <a:headEnd/>
            <a:tailEnd/>
          </a:ln>
        </p:spPr>
        <p:txBody>
          <a:bodyPr/>
          <a:lstStyle/>
          <a:p>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Sử</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dụng</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điện</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là</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rất</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cần</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thiết</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nhưng</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nếu</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không</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biết</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cách</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sử</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dụng</a:t>
            </a:r>
            <a:r>
              <a:rPr lang="en-US" altLang="en-US" sz="2800" b="1" i="1" dirty="0">
                <a:solidFill>
                  <a:srgbClr val="FF0000"/>
                </a:solidFill>
                <a:latin typeface="Times New Roman" pitchFamily="18" charset="0"/>
                <a:cs typeface="Arial" charset="0"/>
              </a:rPr>
              <a:t> an </a:t>
            </a:r>
            <a:r>
              <a:rPr lang="en-US" altLang="en-US" sz="2800" b="1" i="1" dirty="0" err="1">
                <a:solidFill>
                  <a:srgbClr val="FF0000"/>
                </a:solidFill>
                <a:latin typeface="Times New Roman" pitchFamily="18" charset="0"/>
                <a:cs typeface="Arial" charset="0"/>
              </a:rPr>
              <a:t>toàn</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có</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thể</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gây</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nguy</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hiểm</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đến</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tính</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mạng</a:t>
            </a:r>
            <a:r>
              <a:rPr lang="en-US" altLang="en-US" sz="2800" b="1" i="1" dirty="0">
                <a:solidFill>
                  <a:srgbClr val="FF0000"/>
                </a:solidFill>
                <a:latin typeface="Times New Roman" pitchFamily="18" charset="0"/>
                <a:cs typeface="Arial" charset="0"/>
              </a:rPr>
              <a:t> con </a:t>
            </a:r>
            <a:r>
              <a:rPr lang="en-US" altLang="en-US" sz="2800" b="1" i="1" dirty="0" err="1">
                <a:solidFill>
                  <a:srgbClr val="FF0000"/>
                </a:solidFill>
                <a:latin typeface="Times New Roman" pitchFamily="18" charset="0"/>
                <a:cs typeface="Arial" charset="0"/>
              </a:rPr>
              <a:t>người</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Hôm</a:t>
            </a:r>
            <a:r>
              <a:rPr lang="en-US" altLang="en-US" sz="2800" b="1" i="1" dirty="0">
                <a:solidFill>
                  <a:srgbClr val="FF0000"/>
                </a:solidFill>
                <a:latin typeface="Times New Roman" pitchFamily="18" charset="0"/>
                <a:cs typeface="Arial" charset="0"/>
              </a:rPr>
              <a:t> nay </a:t>
            </a:r>
            <a:r>
              <a:rPr lang="en-US" altLang="en-US" sz="2800" b="1" i="1" dirty="0" err="1">
                <a:solidFill>
                  <a:srgbClr val="FF0000"/>
                </a:solidFill>
                <a:latin typeface="Times New Roman" pitchFamily="18" charset="0"/>
                <a:cs typeface="Arial" charset="0"/>
              </a:rPr>
              <a:t>ta</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sẽ</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tìm</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hiểu</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cách</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sử</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dụng</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bảo</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vệ</a:t>
            </a:r>
            <a:r>
              <a:rPr lang="en-US" altLang="en-US" sz="2800" b="1" i="1" dirty="0">
                <a:solidFill>
                  <a:srgbClr val="FF0000"/>
                </a:solidFill>
                <a:latin typeface="Times New Roman" pitchFamily="18" charset="0"/>
                <a:cs typeface="Arial" charset="0"/>
              </a:rPr>
              <a:t> an </a:t>
            </a:r>
            <a:r>
              <a:rPr lang="en-US" altLang="en-US" sz="2800" b="1" i="1" dirty="0" err="1">
                <a:solidFill>
                  <a:srgbClr val="FF0000"/>
                </a:solidFill>
                <a:latin typeface="Times New Roman" pitchFamily="18" charset="0"/>
                <a:cs typeface="Arial" charset="0"/>
              </a:rPr>
              <a:t>toàn</a:t>
            </a:r>
            <a:r>
              <a:rPr lang="en-US" altLang="en-US" sz="2800" b="1" i="1" dirty="0">
                <a:solidFill>
                  <a:srgbClr val="FF0000"/>
                </a:solidFill>
                <a:latin typeface="Times New Roman" pitchFamily="18" charset="0"/>
                <a:cs typeface="Arial" charset="0"/>
              </a:rPr>
              <a:t> </a:t>
            </a:r>
            <a:r>
              <a:rPr lang="en-US" altLang="en-US" sz="2800" b="1" i="1" dirty="0" err="1">
                <a:solidFill>
                  <a:srgbClr val="FF0000"/>
                </a:solidFill>
                <a:latin typeface="Times New Roman" pitchFamily="18" charset="0"/>
                <a:cs typeface="Arial" charset="0"/>
              </a:rPr>
              <a:t>điện</a:t>
            </a:r>
            <a:r>
              <a:rPr lang="en-US" altLang="en-US" sz="2800" b="1" i="1" dirty="0">
                <a:solidFill>
                  <a:srgbClr val="FF0000"/>
                </a:solidFill>
                <a:latin typeface="Times New Roman" pitchFamily="18" charset="0"/>
                <a:cs typeface="Arial" charset="0"/>
              </a:rPr>
              <a:t>.</a:t>
            </a:r>
            <a:endParaRPr lang="en-US" altLang="en-US" sz="2800" b="1" dirty="0">
              <a:solidFill>
                <a:srgbClr val="FF000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116740"/>
                                        </p:tgtEl>
                                        <p:attrNameLst>
                                          <p:attrName>style.visibility</p:attrName>
                                        </p:attrNameLst>
                                      </p:cBhvr>
                                      <p:to>
                                        <p:strVal val="visible"/>
                                      </p:to>
                                    </p:set>
                                    <p:animEffect transition="in" filter="wipe(down)">
                                      <p:cBhvr>
                                        <p:cTn id="7" dur="500"/>
                                        <p:tgtEl>
                                          <p:spTgt spid="116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p:cNvPicPr>
            <a:picLocks noChangeAspect="1"/>
          </p:cNvPicPr>
          <p:nvPr/>
        </p:nvPicPr>
        <p:blipFill>
          <a:blip r:embed="rId2"/>
          <a:srcRect/>
          <a:stretch>
            <a:fillRect/>
          </a:stretch>
        </p:blipFill>
        <p:spPr bwMode="auto">
          <a:xfrm>
            <a:off x="0" y="34925"/>
            <a:ext cx="9144000" cy="6858000"/>
          </a:xfrm>
          <a:prstGeom prst="rect">
            <a:avLst/>
          </a:prstGeom>
          <a:noFill/>
          <a:ln w="9525">
            <a:noFill/>
            <a:miter lim="800000"/>
            <a:headEnd/>
            <a:tailEnd/>
          </a:ln>
        </p:spPr>
      </p:pic>
      <p:sp>
        <p:nvSpPr>
          <p:cNvPr id="7" name="Rectangle 6"/>
          <p:cNvSpPr/>
          <p:nvPr/>
        </p:nvSpPr>
        <p:spPr>
          <a:xfrm>
            <a:off x="762000" y="1670671"/>
            <a:ext cx="7772400" cy="3416320"/>
          </a:xfrm>
          <a:prstGeom prst="rect">
            <a:avLst/>
          </a:prstGeom>
          <a:noFill/>
        </p:spPr>
        <p:txBody>
          <a:bodyPr wrap="square">
            <a:spAutoFit/>
            <a:scene3d>
              <a:camera prst="isometricOffAxis1Right"/>
              <a:lightRig rig="threePt" dir="t"/>
            </a:scene3d>
          </a:bodyPr>
          <a:lstStyle/>
          <a:p>
            <a:pPr algn="ctr">
              <a:defRPr/>
            </a:pP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TIẾT 31.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34:</a:t>
            </a:r>
          </a:p>
          <a:p>
            <a:pPr algn="ctr">
              <a:defRPr/>
            </a:pP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Thực</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hành</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p>
          <a:p>
            <a:pPr algn="ctr">
              <a:defRPr/>
            </a:pP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Dụng</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cụ</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bảo</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vệ</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an </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toàn</a:t>
            </a:r>
            <a:r>
              <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vi-VN"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đ</a:t>
            </a:r>
            <a:r>
              <a:rPr lang="en-US" sz="5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iện</a:t>
            </a:r>
            <a:endParaRPr lang="en-U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3076" name="AutoShape 5" descr="LUYỆN THI ĐẠI HỌC ĐA MINH"/>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1" name="Text Box 5"/>
          <p:cNvSpPr txBox="1">
            <a:spLocks noChangeArrowheads="1"/>
          </p:cNvSpPr>
          <p:nvPr/>
        </p:nvSpPr>
        <p:spPr bwMode="auto">
          <a:xfrm>
            <a:off x="171450" y="609600"/>
            <a:ext cx="7400925" cy="523875"/>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1. </a:t>
            </a:r>
            <a:r>
              <a:rPr lang="en-US" altLang="en-US" sz="2800" b="1" dirty="0" err="1">
                <a:solidFill>
                  <a:schemeClr val="accent1"/>
                </a:solidFill>
                <a:latin typeface="Times New Roman" pitchFamily="18" charset="0"/>
                <a:cs typeface="Times New Roman" pitchFamily="18" charset="0"/>
              </a:rPr>
              <a:t>Tìm</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hiểu</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các</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dụng</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cụ</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bảo</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vệ</a:t>
            </a:r>
            <a:r>
              <a:rPr lang="en-US" altLang="en-US" sz="2800" b="1" dirty="0">
                <a:solidFill>
                  <a:schemeClr val="accent1"/>
                </a:solidFill>
                <a:latin typeface="Times New Roman" pitchFamily="18" charset="0"/>
                <a:cs typeface="Times New Roman" pitchFamily="18" charset="0"/>
              </a:rPr>
              <a:t> an </a:t>
            </a:r>
            <a:r>
              <a:rPr lang="en-US" altLang="en-US" sz="2800" b="1" dirty="0" err="1">
                <a:solidFill>
                  <a:schemeClr val="accent1"/>
                </a:solidFill>
                <a:latin typeface="Times New Roman" pitchFamily="18" charset="0"/>
                <a:cs typeface="Times New Roman" pitchFamily="18" charset="0"/>
              </a:rPr>
              <a:t>toàn</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điện</a:t>
            </a:r>
            <a:endParaRPr lang="en-US" altLang="en-US" sz="2800" b="1" dirty="0">
              <a:solidFill>
                <a:schemeClr val="accent1"/>
              </a:solidFill>
              <a:latin typeface="Times New Roman" pitchFamily="18" charset="0"/>
              <a:cs typeface="Times New Roman" pitchFamily="18" charset="0"/>
            </a:endParaRPr>
          </a:p>
        </p:txBody>
      </p:sp>
      <p:grpSp>
        <p:nvGrpSpPr>
          <p:cNvPr id="2" name="Group 35"/>
          <p:cNvGrpSpPr>
            <a:grpSpLocks/>
          </p:cNvGrpSpPr>
          <p:nvPr/>
        </p:nvGrpSpPr>
        <p:grpSpPr bwMode="auto">
          <a:xfrm>
            <a:off x="3352800" y="1219200"/>
            <a:ext cx="2667000" cy="1714500"/>
            <a:chOff x="2112" y="768"/>
            <a:chExt cx="1680" cy="1080"/>
          </a:xfrm>
        </p:grpSpPr>
        <p:pic>
          <p:nvPicPr>
            <p:cNvPr id="8213" name="Picture 20" descr="images"/>
            <p:cNvPicPr>
              <a:picLocks noChangeAspect="1" noChangeArrowheads="1"/>
            </p:cNvPicPr>
            <p:nvPr/>
          </p:nvPicPr>
          <p:blipFill>
            <a:blip r:embed="rId2"/>
            <a:srcRect/>
            <a:stretch>
              <a:fillRect/>
            </a:stretch>
          </p:blipFill>
          <p:spPr bwMode="auto">
            <a:xfrm>
              <a:off x="2112" y="768"/>
              <a:ext cx="1680" cy="1080"/>
            </a:xfrm>
            <a:prstGeom prst="rect">
              <a:avLst/>
            </a:prstGeom>
            <a:noFill/>
            <a:ln w="9525">
              <a:noFill/>
              <a:miter lim="800000"/>
              <a:headEnd/>
              <a:tailEnd/>
            </a:ln>
          </p:spPr>
        </p:pic>
        <p:sp>
          <p:nvSpPr>
            <p:cNvPr id="8214" name="Oval 27"/>
            <p:cNvSpPr>
              <a:spLocks noChangeArrowheads="1"/>
            </p:cNvSpPr>
            <p:nvPr/>
          </p:nvSpPr>
          <p:spPr bwMode="auto">
            <a:xfrm>
              <a:off x="2928" y="1632"/>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1</a:t>
              </a:r>
            </a:p>
          </p:txBody>
        </p:sp>
      </p:grpSp>
      <p:grpSp>
        <p:nvGrpSpPr>
          <p:cNvPr id="3" name="Group 38"/>
          <p:cNvGrpSpPr>
            <a:grpSpLocks/>
          </p:cNvGrpSpPr>
          <p:nvPr/>
        </p:nvGrpSpPr>
        <p:grpSpPr bwMode="auto">
          <a:xfrm>
            <a:off x="0" y="1447800"/>
            <a:ext cx="2933700" cy="1562100"/>
            <a:chOff x="2256" y="2064"/>
            <a:chExt cx="1848" cy="984"/>
          </a:xfrm>
        </p:grpSpPr>
        <p:pic>
          <p:nvPicPr>
            <p:cNvPr id="8211" name="Picture 21" descr="kiềm điện"/>
            <p:cNvPicPr>
              <a:picLocks noChangeAspect="1" noChangeArrowheads="1"/>
            </p:cNvPicPr>
            <p:nvPr/>
          </p:nvPicPr>
          <p:blipFill>
            <a:blip r:embed="rId3"/>
            <a:srcRect/>
            <a:stretch>
              <a:fillRect/>
            </a:stretch>
          </p:blipFill>
          <p:spPr bwMode="auto">
            <a:xfrm>
              <a:off x="2256" y="2064"/>
              <a:ext cx="1848" cy="984"/>
            </a:xfrm>
            <a:prstGeom prst="rect">
              <a:avLst/>
            </a:prstGeom>
            <a:noFill/>
            <a:ln w="9525">
              <a:noFill/>
              <a:miter lim="800000"/>
              <a:headEnd/>
              <a:tailEnd/>
            </a:ln>
          </p:spPr>
        </p:pic>
        <p:sp>
          <p:nvSpPr>
            <p:cNvPr id="8212" name="Oval 30"/>
            <p:cNvSpPr>
              <a:spLocks noChangeArrowheads="1"/>
            </p:cNvSpPr>
            <p:nvPr/>
          </p:nvSpPr>
          <p:spPr bwMode="auto">
            <a:xfrm>
              <a:off x="2880" y="2784"/>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4</a:t>
              </a:r>
            </a:p>
          </p:txBody>
        </p:sp>
      </p:grpSp>
      <p:grpSp>
        <p:nvGrpSpPr>
          <p:cNvPr id="4" name="Group 41"/>
          <p:cNvGrpSpPr>
            <a:grpSpLocks/>
          </p:cNvGrpSpPr>
          <p:nvPr/>
        </p:nvGrpSpPr>
        <p:grpSpPr bwMode="auto">
          <a:xfrm>
            <a:off x="1905000" y="3429000"/>
            <a:ext cx="3048000" cy="1371600"/>
            <a:chOff x="192" y="2304"/>
            <a:chExt cx="1920" cy="864"/>
          </a:xfrm>
        </p:grpSpPr>
        <p:pic>
          <p:nvPicPr>
            <p:cNvPr id="8209" name="Picture 18" descr="tham cao su"/>
            <p:cNvPicPr>
              <a:picLocks noChangeAspect="1" noChangeArrowheads="1"/>
            </p:cNvPicPr>
            <p:nvPr/>
          </p:nvPicPr>
          <p:blipFill>
            <a:blip r:embed="rId4"/>
            <a:srcRect/>
            <a:stretch>
              <a:fillRect/>
            </a:stretch>
          </p:blipFill>
          <p:spPr bwMode="auto">
            <a:xfrm>
              <a:off x="192" y="2304"/>
              <a:ext cx="1920" cy="864"/>
            </a:xfrm>
            <a:prstGeom prst="rect">
              <a:avLst/>
            </a:prstGeom>
            <a:noFill/>
            <a:ln w="9525">
              <a:noFill/>
              <a:miter lim="800000"/>
              <a:headEnd/>
              <a:tailEnd/>
            </a:ln>
          </p:spPr>
        </p:pic>
        <p:sp>
          <p:nvSpPr>
            <p:cNvPr id="8210" name="Oval 31"/>
            <p:cNvSpPr>
              <a:spLocks noChangeArrowheads="1"/>
            </p:cNvSpPr>
            <p:nvPr/>
          </p:nvSpPr>
          <p:spPr bwMode="auto">
            <a:xfrm>
              <a:off x="1056" y="2928"/>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3</a:t>
              </a:r>
            </a:p>
          </p:txBody>
        </p:sp>
      </p:grpSp>
      <p:grpSp>
        <p:nvGrpSpPr>
          <p:cNvPr id="5" name="Group 40"/>
          <p:cNvGrpSpPr>
            <a:grpSpLocks/>
          </p:cNvGrpSpPr>
          <p:nvPr/>
        </p:nvGrpSpPr>
        <p:grpSpPr bwMode="auto">
          <a:xfrm>
            <a:off x="4724400" y="2743200"/>
            <a:ext cx="3309938" cy="3851275"/>
            <a:chOff x="3408" y="1872"/>
            <a:chExt cx="2085" cy="2618"/>
          </a:xfrm>
        </p:grpSpPr>
        <p:pic>
          <p:nvPicPr>
            <p:cNvPr id="8204" name="Picture 17" descr="but thu dien"/>
            <p:cNvPicPr>
              <a:picLocks noChangeAspect="1" noChangeArrowheads="1"/>
            </p:cNvPicPr>
            <p:nvPr/>
          </p:nvPicPr>
          <p:blipFill>
            <a:blip r:embed="rId5"/>
            <a:srcRect/>
            <a:stretch>
              <a:fillRect/>
            </a:stretch>
          </p:blipFill>
          <p:spPr bwMode="auto">
            <a:xfrm rot="-3786904">
              <a:off x="3644" y="2932"/>
              <a:ext cx="1322" cy="1793"/>
            </a:xfrm>
            <a:prstGeom prst="rect">
              <a:avLst/>
            </a:prstGeom>
            <a:noFill/>
            <a:ln w="9525">
              <a:noFill/>
              <a:miter lim="800000"/>
              <a:headEnd/>
              <a:tailEnd/>
            </a:ln>
          </p:spPr>
        </p:pic>
        <p:grpSp>
          <p:nvGrpSpPr>
            <p:cNvPr id="6" name="Group 39"/>
            <p:cNvGrpSpPr>
              <a:grpSpLocks/>
            </p:cNvGrpSpPr>
            <p:nvPr/>
          </p:nvGrpSpPr>
          <p:grpSpPr bwMode="auto">
            <a:xfrm>
              <a:off x="4416" y="1872"/>
              <a:ext cx="1077" cy="1696"/>
              <a:chOff x="4416" y="1872"/>
              <a:chExt cx="1077" cy="1696"/>
            </a:xfrm>
          </p:grpSpPr>
          <p:pic>
            <p:nvPicPr>
              <p:cNvPr id="8207" name="Picture 22" descr="kìm mỏ nhọn"/>
              <p:cNvPicPr>
                <a:picLocks noChangeAspect="1" noChangeArrowheads="1"/>
              </p:cNvPicPr>
              <p:nvPr/>
            </p:nvPicPr>
            <p:blipFill>
              <a:blip r:embed="rId6"/>
              <a:srcRect/>
              <a:stretch>
                <a:fillRect/>
              </a:stretch>
            </p:blipFill>
            <p:spPr bwMode="auto">
              <a:xfrm>
                <a:off x="4416" y="1872"/>
                <a:ext cx="1077" cy="1696"/>
              </a:xfrm>
              <a:prstGeom prst="rect">
                <a:avLst/>
              </a:prstGeom>
              <a:noFill/>
              <a:ln w="9525">
                <a:noFill/>
                <a:miter lim="800000"/>
                <a:headEnd/>
                <a:tailEnd/>
              </a:ln>
            </p:spPr>
          </p:pic>
          <p:sp>
            <p:nvSpPr>
              <p:cNvPr id="8208" name="Oval 32"/>
              <p:cNvSpPr>
                <a:spLocks noChangeArrowheads="1"/>
              </p:cNvSpPr>
              <p:nvPr/>
            </p:nvSpPr>
            <p:spPr bwMode="auto">
              <a:xfrm>
                <a:off x="5136" y="2592"/>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5</a:t>
                </a:r>
              </a:p>
            </p:txBody>
          </p:sp>
        </p:grpSp>
        <p:sp>
          <p:nvSpPr>
            <p:cNvPr id="8206" name="Oval 33"/>
            <p:cNvSpPr>
              <a:spLocks noChangeArrowheads="1"/>
            </p:cNvSpPr>
            <p:nvPr/>
          </p:nvSpPr>
          <p:spPr bwMode="auto">
            <a:xfrm>
              <a:off x="3936" y="4032"/>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7</a:t>
              </a:r>
            </a:p>
          </p:txBody>
        </p:sp>
      </p:grpSp>
      <p:grpSp>
        <p:nvGrpSpPr>
          <p:cNvPr id="7" name="Group 37"/>
          <p:cNvGrpSpPr>
            <a:grpSpLocks/>
          </p:cNvGrpSpPr>
          <p:nvPr/>
        </p:nvGrpSpPr>
        <p:grpSpPr bwMode="auto">
          <a:xfrm>
            <a:off x="0" y="4800600"/>
            <a:ext cx="4114800" cy="1676400"/>
            <a:chOff x="240" y="3216"/>
            <a:chExt cx="2592" cy="1056"/>
          </a:xfrm>
        </p:grpSpPr>
        <p:pic>
          <p:nvPicPr>
            <p:cNvPr id="8202" name="Picture 25" descr="untitled"/>
            <p:cNvPicPr>
              <a:picLocks noChangeAspect="1" noChangeArrowheads="1"/>
            </p:cNvPicPr>
            <p:nvPr/>
          </p:nvPicPr>
          <p:blipFill>
            <a:blip r:embed="rId7"/>
            <a:srcRect/>
            <a:stretch>
              <a:fillRect/>
            </a:stretch>
          </p:blipFill>
          <p:spPr bwMode="auto">
            <a:xfrm>
              <a:off x="240" y="3216"/>
              <a:ext cx="2592" cy="984"/>
            </a:xfrm>
            <a:prstGeom prst="rect">
              <a:avLst/>
            </a:prstGeom>
            <a:noFill/>
            <a:ln w="9525">
              <a:noFill/>
              <a:miter lim="800000"/>
              <a:headEnd/>
              <a:tailEnd/>
            </a:ln>
          </p:spPr>
        </p:pic>
        <p:sp>
          <p:nvSpPr>
            <p:cNvPr id="8203" name="Oval 34"/>
            <p:cNvSpPr>
              <a:spLocks noChangeArrowheads="1"/>
            </p:cNvSpPr>
            <p:nvPr/>
          </p:nvSpPr>
          <p:spPr bwMode="auto">
            <a:xfrm>
              <a:off x="1536" y="4080"/>
              <a:ext cx="288" cy="192"/>
            </a:xfrm>
            <a:prstGeom prst="ellipse">
              <a:avLst/>
            </a:prstGeom>
            <a:solidFill>
              <a:schemeClr val="accent1"/>
            </a:solidFill>
            <a:ln w="9525">
              <a:solidFill>
                <a:schemeClr val="tx1"/>
              </a:solidFill>
              <a:round/>
              <a:headEnd/>
              <a:tailEnd/>
            </a:ln>
          </p:spPr>
          <p:txBody>
            <a:bodyPr wrap="none" anchor="ctr"/>
            <a:lstStyle/>
            <a:p>
              <a:pPr algn="ctr"/>
              <a:r>
                <a:rPr lang="en-US" altLang="en-US" sz="1800"/>
                <a:t>6</a:t>
              </a:r>
            </a:p>
          </p:txBody>
        </p:sp>
      </p:grpSp>
      <p:pic>
        <p:nvPicPr>
          <p:cNvPr id="6171" name="Picture 27" descr="tải xuống"/>
          <p:cNvPicPr>
            <a:picLocks noChangeAspect="1" noChangeArrowheads="1"/>
          </p:cNvPicPr>
          <p:nvPr/>
        </p:nvPicPr>
        <p:blipFill>
          <a:blip r:embed="rId8"/>
          <a:srcRect/>
          <a:stretch>
            <a:fillRect/>
          </a:stretch>
        </p:blipFill>
        <p:spPr bwMode="auto">
          <a:xfrm>
            <a:off x="6334125" y="1257300"/>
            <a:ext cx="2552700" cy="1790700"/>
          </a:xfrm>
          <a:prstGeom prst="rect">
            <a:avLst/>
          </a:prstGeom>
          <a:noFill/>
          <a:ln w="9525">
            <a:noFill/>
            <a:miter lim="800000"/>
            <a:headEnd/>
            <a:tailEnd/>
          </a:ln>
        </p:spPr>
      </p:pic>
      <p:sp>
        <p:nvSpPr>
          <p:cNvPr id="24" name="Oval 23"/>
          <p:cNvSpPr/>
          <p:nvPr/>
        </p:nvSpPr>
        <p:spPr>
          <a:xfrm>
            <a:off x="8077200" y="2895600"/>
            <a:ext cx="5334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0901"/>
                                        </p:tgtEl>
                                        <p:attrNameLst>
                                          <p:attrName>style.visibility</p:attrName>
                                        </p:attrNameLst>
                                      </p:cBhvr>
                                      <p:to>
                                        <p:strVal val="visible"/>
                                      </p:to>
                                    </p:set>
                                    <p:animEffect transition="in" filter="checkerboard(across)">
                                      <p:cBhvr>
                                        <p:cTn id="7" dur="500"/>
                                        <p:tgtEl>
                                          <p:spTgt spid="809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par>
                                <p:cTn id="13" presetID="8"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amond(in)">
                                      <p:cBhvr>
                                        <p:cTn id="15" dur="2000"/>
                                        <p:tgtEl>
                                          <p:spTgt spid="4"/>
                                        </p:tgtEl>
                                      </p:cBhvr>
                                    </p:animEffect>
                                  </p:childTnLst>
                                </p:cTn>
                              </p:par>
                              <p:par>
                                <p:cTn id="16" presetID="8"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2000"/>
                                        <p:tgtEl>
                                          <p:spTgt spid="3"/>
                                        </p:tgtEl>
                                      </p:cBhvr>
                                    </p:animEffect>
                                  </p:childTnLst>
                                </p:cTn>
                              </p:par>
                              <p:par>
                                <p:cTn id="19" presetID="8"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amond(in)">
                                      <p:cBhvr>
                                        <p:cTn id="21" dur="2000"/>
                                        <p:tgtEl>
                                          <p:spTgt spid="7"/>
                                        </p:tgtEl>
                                      </p:cBhvr>
                                    </p:animEffect>
                                  </p:childTnLst>
                                </p:cTn>
                              </p:par>
                              <p:par>
                                <p:cTn id="22" presetID="8"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amond(in)">
                                      <p:cBhvr>
                                        <p:cTn id="24" dur="2000"/>
                                        <p:tgtEl>
                                          <p:spTgt spid="5"/>
                                        </p:tgtEl>
                                      </p:cBhvr>
                                    </p:animEffect>
                                  </p:childTnLst>
                                </p:cTn>
                              </p:par>
                              <p:par>
                                <p:cTn id="25" presetID="18" presetClass="entr" presetSubtype="12" fill="hold" nodeType="withEffect">
                                  <p:stCondLst>
                                    <p:cond delay="0"/>
                                  </p:stCondLst>
                                  <p:childTnLst>
                                    <p:set>
                                      <p:cBhvr>
                                        <p:cTn id="26" dur="1" fill="hold">
                                          <p:stCondLst>
                                            <p:cond delay="0"/>
                                          </p:stCondLst>
                                        </p:cTn>
                                        <p:tgtEl>
                                          <p:spTgt spid="6171"/>
                                        </p:tgtEl>
                                        <p:attrNameLst>
                                          <p:attrName>style.visibility</p:attrName>
                                        </p:attrNameLst>
                                      </p:cBhvr>
                                      <p:to>
                                        <p:strVal val="visible"/>
                                      </p:to>
                                    </p:set>
                                    <p:animEffect transition="in" filter="strips(downLeft)">
                                      <p:cBhvr>
                                        <p:cTn id="27" dur="500"/>
                                        <p:tgtEl>
                                          <p:spTgt spid="6171"/>
                                        </p:tgtEl>
                                      </p:cBhvr>
                                    </p:animEffect>
                                  </p:childTnLst>
                                </p:cTn>
                              </p:par>
                              <p:par>
                                <p:cTn id="28" presetID="53"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fltVal val="0"/>
                                          </p:val>
                                        </p:tav>
                                        <p:tav tm="100000">
                                          <p:val>
                                            <p:strVal val="#ppt_w"/>
                                          </p:val>
                                        </p:tav>
                                      </p:tavLst>
                                    </p:anim>
                                    <p:anim calcmode="lin" valueType="num">
                                      <p:cBhvr>
                                        <p:cTn id="31" dur="500" fill="hold"/>
                                        <p:tgtEl>
                                          <p:spTgt spid="24"/>
                                        </p:tgtEl>
                                        <p:attrNameLst>
                                          <p:attrName>ppt_h</p:attrName>
                                        </p:attrNameLst>
                                      </p:cBhvr>
                                      <p:tavLst>
                                        <p:tav tm="0">
                                          <p:val>
                                            <p:fltVal val="0"/>
                                          </p:val>
                                        </p:tav>
                                        <p:tav tm="100000">
                                          <p:val>
                                            <p:strVal val="#ppt_h"/>
                                          </p:val>
                                        </p:tav>
                                      </p:tavLst>
                                    </p:anim>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2" name="Group 104"/>
          <p:cNvGraphicFramePr>
            <a:graphicFrameLocks noGrp="1"/>
          </p:cNvGraphicFramePr>
          <p:nvPr/>
        </p:nvGraphicFramePr>
        <p:xfrm>
          <a:off x="3352800" y="1257300"/>
          <a:ext cx="5486400" cy="4876803"/>
        </p:xfrm>
        <a:graphic>
          <a:graphicData uri="http://schemas.openxmlformats.org/drawingml/2006/table">
            <a:tbl>
              <a:tblPr/>
              <a:tblGrid>
                <a:gridCol w="6096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909638">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Times New Roman" pitchFamily="18" charset="0"/>
                        </a:rPr>
                        <a:t>TT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tx1"/>
                          </a:solidFill>
                          <a:effectLst/>
                          <a:latin typeface="Times New Roman" pitchFamily="18" charset="0"/>
                        </a:rPr>
                        <a:t>Tên</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dụng</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cụ</a:t>
                      </a:r>
                      <a:endParaRPr kumimoji="0" lang="en-US" altLang="en-US" sz="20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tx1"/>
                          </a:solidFill>
                          <a:effectLst/>
                          <a:latin typeface="Times New Roman" pitchFamily="18" charset="0"/>
                        </a:rPr>
                        <a:t>Đặc</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điểm</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cấu</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tạo</a:t>
                      </a:r>
                      <a:endParaRPr kumimoji="0" lang="en-US" altLang="en-US" sz="20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tx1"/>
                          </a:solidFill>
                          <a:effectLst/>
                          <a:latin typeface="Times New Roman" pitchFamily="18" charset="0"/>
                        </a:rPr>
                        <a:t>Bộ</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phận</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cách</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điện</a:t>
                      </a:r>
                      <a:r>
                        <a:rPr kumimoji="0" lang="en-US" altLang="en-US" sz="2000" b="1" i="0" u="none" strike="noStrike" cap="none" normalizeH="0" baseline="0" dirty="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5463">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tx1"/>
                          </a:solidFill>
                          <a:effectLst/>
                          <a:latin typeface="Times New Roman" pitchFamily="18" charset="0"/>
                        </a:rPr>
                        <a:t>Giày</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cao</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su</a:t>
                      </a:r>
                      <a:endParaRPr kumimoji="0" lang="en-US" altLang="en-US" sz="2000" b="1"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1488">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Găng tay cao 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1488">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Thảm cao 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7838">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Kìm điện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1488">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Kìm mỏ nhọn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1175">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Cờ lê</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038225">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7</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Bút thử điện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85124" name="Text Box 132"/>
          <p:cNvSpPr txBox="1">
            <a:spLocks noChangeArrowheads="1"/>
          </p:cNvSpPr>
          <p:nvPr/>
        </p:nvSpPr>
        <p:spPr bwMode="auto">
          <a:xfrm>
            <a:off x="1333500" y="685800"/>
            <a:ext cx="6210300" cy="457200"/>
          </a:xfrm>
          <a:prstGeom prst="rect">
            <a:avLst/>
          </a:prstGeom>
          <a:noFill/>
          <a:ln w="9525">
            <a:noFill/>
            <a:miter lim="800000"/>
            <a:headEnd/>
            <a:tailEnd/>
          </a:ln>
        </p:spPr>
        <p:txBody>
          <a:bodyPr>
            <a:spAutoFit/>
          </a:bodyPr>
          <a:lstStyle/>
          <a:p>
            <a:pPr>
              <a:spcBef>
                <a:spcPct val="50000"/>
              </a:spcBef>
            </a:pPr>
            <a:r>
              <a:rPr lang="en-US" altLang="en-US" sz="2400" dirty="0" err="1">
                <a:solidFill>
                  <a:srgbClr val="000066"/>
                </a:solidFill>
                <a:latin typeface="Times New Roman" pitchFamily="18" charset="0"/>
                <a:cs typeface="Times New Roman" pitchFamily="18" charset="0"/>
              </a:rPr>
              <a:t>Bảng</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cấu</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tạo</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những</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dụng</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cụ</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bảo</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vệ</a:t>
            </a:r>
            <a:r>
              <a:rPr lang="en-US" altLang="en-US" sz="2400" dirty="0">
                <a:solidFill>
                  <a:srgbClr val="000066"/>
                </a:solidFill>
                <a:latin typeface="Times New Roman" pitchFamily="18" charset="0"/>
                <a:cs typeface="Times New Roman" pitchFamily="18" charset="0"/>
              </a:rPr>
              <a:t> an </a:t>
            </a:r>
            <a:r>
              <a:rPr lang="en-US" altLang="en-US" sz="2400" dirty="0" err="1">
                <a:solidFill>
                  <a:srgbClr val="000066"/>
                </a:solidFill>
                <a:latin typeface="Times New Roman" pitchFamily="18" charset="0"/>
                <a:cs typeface="Times New Roman" pitchFamily="18" charset="0"/>
              </a:rPr>
              <a:t>toàn</a:t>
            </a:r>
            <a:r>
              <a:rPr lang="en-US" altLang="en-US" sz="2400" dirty="0">
                <a:solidFill>
                  <a:srgbClr val="000066"/>
                </a:solidFill>
                <a:latin typeface="Times New Roman" pitchFamily="18" charset="0"/>
                <a:cs typeface="Times New Roman" pitchFamily="18" charset="0"/>
              </a:rPr>
              <a:t> </a:t>
            </a:r>
            <a:r>
              <a:rPr lang="en-US" altLang="en-US" sz="2400" dirty="0" err="1">
                <a:solidFill>
                  <a:srgbClr val="000066"/>
                </a:solidFill>
                <a:latin typeface="Times New Roman" pitchFamily="18" charset="0"/>
                <a:cs typeface="Times New Roman" pitchFamily="18" charset="0"/>
              </a:rPr>
              <a:t>điện</a:t>
            </a:r>
            <a:r>
              <a:rPr lang="en-US" altLang="en-US" sz="2400" dirty="0">
                <a:solidFill>
                  <a:srgbClr val="000066"/>
                </a:solidFill>
                <a:latin typeface="Times New Roman" pitchFamily="18" charset="0"/>
                <a:cs typeface="Times New Roman" pitchFamily="18" charset="0"/>
              </a:rPr>
              <a:t>:</a:t>
            </a:r>
          </a:p>
        </p:txBody>
      </p:sp>
      <p:pic>
        <p:nvPicPr>
          <p:cNvPr id="1026" name="Picture 2" descr="C:\Users\Windows 10\Music\Screenshot 2021-12-18 211301.jpg"/>
          <p:cNvPicPr>
            <a:picLocks noChangeAspect="1" noChangeArrowheads="1"/>
          </p:cNvPicPr>
          <p:nvPr/>
        </p:nvPicPr>
        <p:blipFill>
          <a:blip r:embed="rId2"/>
          <a:srcRect/>
          <a:stretch>
            <a:fillRect/>
          </a:stretch>
        </p:blipFill>
        <p:spPr bwMode="auto">
          <a:xfrm>
            <a:off x="76200" y="1257300"/>
            <a:ext cx="3124200" cy="4876800"/>
          </a:xfrm>
          <a:prstGeom prst="rect">
            <a:avLst/>
          </a:prstGeom>
          <a:noFill/>
        </p:spPr>
      </p:pic>
      <p:sp>
        <p:nvSpPr>
          <p:cNvPr id="9" name="Oval 8"/>
          <p:cNvSpPr/>
          <p:nvPr/>
        </p:nvSpPr>
        <p:spPr>
          <a:xfrm>
            <a:off x="1828800" y="5829300"/>
            <a:ext cx="304800" cy="228600"/>
          </a:xfrm>
          <a:prstGeom prst="ellipse">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7272"/>
                                        </p:tgtEl>
                                        <p:attrNameLst>
                                          <p:attrName>style.visibility</p:attrName>
                                        </p:attrNameLst>
                                      </p:cBhvr>
                                      <p:to>
                                        <p:strVal val="visible"/>
                                      </p:to>
                                    </p:set>
                                    <p:animEffect transition="in" filter="blinds(horizontal)">
                                      <p:cBhvr>
                                        <p:cTn id="7" dur="500"/>
                                        <p:tgtEl>
                                          <p:spTgt spid="727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124"/>
                                        </p:tgtEl>
                                        <p:attrNameLst>
                                          <p:attrName>style.visibility</p:attrName>
                                        </p:attrNameLst>
                                      </p:cBhvr>
                                      <p:to>
                                        <p:strVal val="visible"/>
                                      </p:to>
                                    </p:set>
                                    <p:animEffect transition="in" filter="blinds(horizontal)">
                                      <p:cBhvr>
                                        <p:cTn id="10" dur="500"/>
                                        <p:tgtEl>
                                          <p:spTgt spid="8512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grpId="1"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124" grpId="0"/>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381000" y="1600200"/>
          <a:ext cx="8458200" cy="4194810"/>
        </p:xfrm>
        <a:graphic>
          <a:graphicData uri="http://schemas.openxmlformats.org/drawingml/2006/table">
            <a:tbl>
              <a:tblPr/>
              <a:tblGrid>
                <a:gridCol w="557213">
                  <a:extLst>
                    <a:ext uri="{9D8B030D-6E8A-4147-A177-3AD203B41FA5}">
                      <a16:colId xmlns:a16="http://schemas.microsoft.com/office/drawing/2014/main" val="20000"/>
                    </a:ext>
                  </a:extLst>
                </a:gridCol>
                <a:gridCol w="2892425">
                  <a:extLst>
                    <a:ext uri="{9D8B030D-6E8A-4147-A177-3AD203B41FA5}">
                      <a16:colId xmlns:a16="http://schemas.microsoft.com/office/drawing/2014/main" val="20001"/>
                    </a:ext>
                  </a:extLst>
                </a:gridCol>
                <a:gridCol w="2513012">
                  <a:extLst>
                    <a:ext uri="{9D8B030D-6E8A-4147-A177-3AD203B41FA5}">
                      <a16:colId xmlns:a16="http://schemas.microsoft.com/office/drawing/2014/main" val="20002"/>
                    </a:ext>
                  </a:extLst>
                </a:gridCol>
                <a:gridCol w="2495550">
                  <a:extLst>
                    <a:ext uri="{9D8B030D-6E8A-4147-A177-3AD203B41FA5}">
                      <a16:colId xmlns:a16="http://schemas.microsoft.com/office/drawing/2014/main" val="20003"/>
                    </a:ext>
                  </a:extLst>
                </a:gridCol>
              </a:tblGrid>
              <a:tr h="86614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Times New Roman" pitchFamily="18" charset="0"/>
                        </a:rPr>
                        <a:t>TT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Tên dụng cụ</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Đặc điểm cấu tạo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err="1">
                          <a:ln>
                            <a:noFill/>
                          </a:ln>
                          <a:solidFill>
                            <a:schemeClr val="tx1"/>
                          </a:solidFill>
                          <a:effectLst/>
                          <a:latin typeface="Times New Roman" pitchFamily="18" charset="0"/>
                        </a:rPr>
                        <a:t>Bộ</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phận</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cách</a:t>
                      </a:r>
                      <a:r>
                        <a:rPr kumimoji="0" lang="en-US" altLang="en-US" sz="2000" b="1" i="0" u="none" strike="noStrike" cap="none" normalizeH="0" baseline="0" dirty="0">
                          <a:ln>
                            <a:noFill/>
                          </a:ln>
                          <a:solidFill>
                            <a:schemeClr val="tx1"/>
                          </a:solidFill>
                          <a:effectLst/>
                          <a:latin typeface="Times New Roman" pitchFamily="18" charset="0"/>
                        </a:rPr>
                        <a:t> </a:t>
                      </a:r>
                      <a:r>
                        <a:rPr kumimoji="0" lang="en-US" altLang="en-US" sz="2000" b="1" i="0" u="none" strike="noStrike" cap="none" normalizeH="0" baseline="0" dirty="0" err="1">
                          <a:ln>
                            <a:noFill/>
                          </a:ln>
                          <a:solidFill>
                            <a:schemeClr val="tx1"/>
                          </a:solidFill>
                          <a:effectLst/>
                          <a:latin typeface="Times New Roman" pitchFamily="18" charset="0"/>
                        </a:rPr>
                        <a:t>điện</a:t>
                      </a:r>
                      <a:r>
                        <a:rPr kumimoji="0" lang="en-US" altLang="en-US" sz="2000" b="1" i="0" u="none" strike="noStrike" cap="none" normalizeH="0" baseline="0" dirty="0">
                          <a:ln>
                            <a:noFill/>
                          </a:ln>
                          <a:solidFill>
                            <a:schemeClr val="tx1"/>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1325">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Giày cao 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2425">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Găng tay cao 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6713">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Thảm cao su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005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Kìm điện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100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Kìm mỏ nhọn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8625">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Cờ lê</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6995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itchFamily="18" charset="0"/>
                        </a:rPr>
                        <a:t>7</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Times New Roman" pitchFamily="18" charset="0"/>
                        </a:rPr>
                        <a:t>Bút thử điện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85050" name="Text Box 58"/>
          <p:cNvSpPr txBox="1">
            <a:spLocks noChangeArrowheads="1"/>
          </p:cNvSpPr>
          <p:nvPr/>
        </p:nvSpPr>
        <p:spPr bwMode="auto">
          <a:xfrm>
            <a:off x="3886200" y="2451100"/>
            <a:ext cx="2133600" cy="366713"/>
          </a:xfrm>
          <a:prstGeom prst="rect">
            <a:avLst/>
          </a:prstGeom>
          <a:noFill/>
          <a:ln w="9525">
            <a:noFill/>
            <a:miter lim="800000"/>
            <a:headEnd/>
            <a:tailEnd/>
          </a:ln>
        </p:spPr>
        <p:txBody>
          <a:bodyPr>
            <a:spAutoFit/>
          </a:bodyPr>
          <a:lstStyle/>
          <a:p>
            <a:pPr algn="ctr">
              <a:spcBef>
                <a:spcPct val="50000"/>
              </a:spcBef>
            </a:pPr>
            <a:r>
              <a:rPr lang="en-US" altLang="en-US" sz="1800" b="1" dirty="0">
                <a:latin typeface="Times New Roman" pitchFamily="18" charset="0"/>
              </a:rPr>
              <a:t>Cao </a:t>
            </a:r>
            <a:r>
              <a:rPr lang="en-US" altLang="en-US" sz="1800" b="1" dirty="0" err="1">
                <a:latin typeface="Times New Roman" pitchFamily="18" charset="0"/>
              </a:rPr>
              <a:t>su</a:t>
            </a:r>
            <a:endParaRPr lang="en-US" altLang="en-US" sz="1800" b="1" dirty="0">
              <a:latin typeface="Times New Roman" pitchFamily="18" charset="0"/>
            </a:endParaRPr>
          </a:p>
        </p:txBody>
      </p:sp>
      <p:sp>
        <p:nvSpPr>
          <p:cNvPr id="85051" name="Text Box 59"/>
          <p:cNvSpPr txBox="1">
            <a:spLocks noChangeArrowheads="1"/>
          </p:cNvSpPr>
          <p:nvPr/>
        </p:nvSpPr>
        <p:spPr bwMode="auto">
          <a:xfrm>
            <a:off x="6629400" y="2465388"/>
            <a:ext cx="1752600" cy="366712"/>
          </a:xfrm>
          <a:prstGeom prst="rect">
            <a:avLst/>
          </a:prstGeom>
          <a:noFill/>
          <a:ln w="9525">
            <a:noFill/>
            <a:miter lim="800000"/>
            <a:headEnd/>
            <a:tailEnd/>
          </a:ln>
        </p:spPr>
        <p:txBody>
          <a:bodyPr>
            <a:spAutoFit/>
          </a:bodyPr>
          <a:lstStyle/>
          <a:p>
            <a:pPr algn="ctr">
              <a:spcBef>
                <a:spcPct val="50000"/>
              </a:spcBef>
            </a:pPr>
            <a:r>
              <a:rPr lang="en-US" altLang="en-US" sz="1800" b="1" dirty="0" err="1">
                <a:latin typeface="Times New Roman" pitchFamily="18" charset="0"/>
              </a:rPr>
              <a:t>Thân</a:t>
            </a:r>
            <a:r>
              <a:rPr lang="en-US" altLang="en-US" sz="1800" b="1" dirty="0">
                <a:latin typeface="Times New Roman" pitchFamily="18" charset="0"/>
              </a:rPr>
              <a:t> </a:t>
            </a:r>
            <a:r>
              <a:rPr lang="en-US" altLang="en-US" sz="1800" b="1" dirty="0" err="1">
                <a:latin typeface="Times New Roman" pitchFamily="18" charset="0"/>
              </a:rPr>
              <a:t>và</a:t>
            </a:r>
            <a:r>
              <a:rPr lang="en-US" altLang="en-US" sz="1800" b="1" dirty="0">
                <a:latin typeface="Times New Roman" pitchFamily="18" charset="0"/>
              </a:rPr>
              <a:t> </a:t>
            </a:r>
            <a:r>
              <a:rPr lang="en-US" altLang="en-US" sz="1800" b="1" dirty="0" err="1">
                <a:latin typeface="Times New Roman" pitchFamily="18" charset="0"/>
              </a:rPr>
              <a:t>đế</a:t>
            </a:r>
            <a:endParaRPr lang="en-US" altLang="en-US" sz="1800" b="1" dirty="0">
              <a:latin typeface="Times New Roman" pitchFamily="18" charset="0"/>
            </a:endParaRPr>
          </a:p>
        </p:txBody>
      </p:sp>
      <p:sp>
        <p:nvSpPr>
          <p:cNvPr id="85052" name="Text Box 60"/>
          <p:cNvSpPr txBox="1">
            <a:spLocks noChangeArrowheads="1"/>
          </p:cNvSpPr>
          <p:nvPr/>
        </p:nvSpPr>
        <p:spPr bwMode="auto">
          <a:xfrm>
            <a:off x="3854450" y="3308350"/>
            <a:ext cx="22098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Cao su</a:t>
            </a:r>
          </a:p>
        </p:txBody>
      </p:sp>
      <p:sp>
        <p:nvSpPr>
          <p:cNvPr id="85053" name="Text Box 61"/>
          <p:cNvSpPr txBox="1">
            <a:spLocks noChangeArrowheads="1"/>
          </p:cNvSpPr>
          <p:nvPr/>
        </p:nvSpPr>
        <p:spPr bwMode="auto">
          <a:xfrm>
            <a:off x="6705600" y="2984500"/>
            <a:ext cx="17526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Cả găng tay</a:t>
            </a:r>
          </a:p>
        </p:txBody>
      </p:sp>
      <p:sp>
        <p:nvSpPr>
          <p:cNvPr id="85057" name="Text Box 65"/>
          <p:cNvSpPr txBox="1">
            <a:spLocks noChangeArrowheads="1"/>
          </p:cNvSpPr>
          <p:nvPr/>
        </p:nvSpPr>
        <p:spPr bwMode="auto">
          <a:xfrm>
            <a:off x="6705600" y="3289300"/>
            <a:ext cx="1752600" cy="366713"/>
          </a:xfrm>
          <a:prstGeom prst="rect">
            <a:avLst/>
          </a:prstGeom>
          <a:noFill/>
          <a:ln w="9525">
            <a:noFill/>
            <a:miter lim="800000"/>
            <a:headEnd/>
            <a:tailEnd/>
          </a:ln>
        </p:spPr>
        <p:txBody>
          <a:bodyPr>
            <a:spAutoFit/>
          </a:bodyPr>
          <a:lstStyle/>
          <a:p>
            <a:pPr algn="ctr">
              <a:spcBef>
                <a:spcPct val="50000"/>
              </a:spcBef>
            </a:pPr>
            <a:r>
              <a:rPr lang="en-US" altLang="en-US" sz="1800" b="1" dirty="0" err="1">
                <a:latin typeface="Times New Roman" pitchFamily="18" charset="0"/>
              </a:rPr>
              <a:t>Toàn</a:t>
            </a:r>
            <a:r>
              <a:rPr lang="en-US" altLang="en-US" sz="1800" b="1" dirty="0">
                <a:latin typeface="Times New Roman" pitchFamily="18" charset="0"/>
              </a:rPr>
              <a:t> </a:t>
            </a:r>
            <a:r>
              <a:rPr lang="en-US" altLang="en-US" sz="1800" b="1" dirty="0" err="1">
                <a:latin typeface="Times New Roman" pitchFamily="18" charset="0"/>
              </a:rPr>
              <a:t>bộ</a:t>
            </a:r>
            <a:r>
              <a:rPr lang="en-US" altLang="en-US" sz="1800" b="1" dirty="0">
                <a:latin typeface="Times New Roman" pitchFamily="18" charset="0"/>
              </a:rPr>
              <a:t> </a:t>
            </a:r>
            <a:r>
              <a:rPr lang="en-US" altLang="en-US" sz="1800" b="1" dirty="0" err="1">
                <a:latin typeface="Times New Roman" pitchFamily="18" charset="0"/>
              </a:rPr>
              <a:t>thảm</a:t>
            </a:r>
            <a:endParaRPr lang="en-US" altLang="en-US" sz="1800" b="1" dirty="0">
              <a:latin typeface="Times New Roman" pitchFamily="18" charset="0"/>
            </a:endParaRPr>
          </a:p>
        </p:txBody>
      </p:sp>
      <p:sp>
        <p:nvSpPr>
          <p:cNvPr id="85058" name="Text Box 66"/>
          <p:cNvSpPr txBox="1">
            <a:spLocks noChangeArrowheads="1"/>
          </p:cNvSpPr>
          <p:nvPr/>
        </p:nvSpPr>
        <p:spPr bwMode="auto">
          <a:xfrm>
            <a:off x="3930650" y="3689350"/>
            <a:ext cx="23622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Cao su, kim loại</a:t>
            </a:r>
            <a:endParaRPr lang="en-US" altLang="en-US" sz="1800">
              <a:latin typeface="Times New Roman" pitchFamily="18" charset="0"/>
            </a:endParaRPr>
          </a:p>
        </p:txBody>
      </p:sp>
      <p:sp>
        <p:nvSpPr>
          <p:cNvPr id="85059" name="Text Box 67"/>
          <p:cNvSpPr txBox="1">
            <a:spLocks noChangeArrowheads="1"/>
          </p:cNvSpPr>
          <p:nvPr/>
        </p:nvSpPr>
        <p:spPr bwMode="auto">
          <a:xfrm>
            <a:off x="6781800" y="3670300"/>
            <a:ext cx="1676400" cy="366713"/>
          </a:xfrm>
          <a:prstGeom prst="rect">
            <a:avLst/>
          </a:prstGeom>
          <a:noFill/>
          <a:ln w="9525">
            <a:noFill/>
            <a:miter lim="800000"/>
            <a:headEnd/>
            <a:tailEnd/>
          </a:ln>
        </p:spPr>
        <p:txBody>
          <a:bodyPr>
            <a:spAutoFit/>
          </a:bodyPr>
          <a:lstStyle/>
          <a:p>
            <a:pPr algn="ctr">
              <a:spcBef>
                <a:spcPct val="50000"/>
              </a:spcBef>
            </a:pPr>
            <a:r>
              <a:rPr lang="en-US" altLang="en-US" sz="1800" b="1" dirty="0" err="1">
                <a:latin typeface="Times New Roman" pitchFamily="18" charset="0"/>
              </a:rPr>
              <a:t>Vị</a:t>
            </a:r>
            <a:r>
              <a:rPr lang="en-US" altLang="en-US" sz="1800" b="1" dirty="0">
                <a:latin typeface="Times New Roman" pitchFamily="18" charset="0"/>
              </a:rPr>
              <a:t> </a:t>
            </a:r>
            <a:r>
              <a:rPr lang="en-US" altLang="en-US" sz="1800" b="1" dirty="0" err="1">
                <a:latin typeface="Times New Roman" pitchFamily="18" charset="0"/>
              </a:rPr>
              <a:t>trí</a:t>
            </a:r>
            <a:r>
              <a:rPr lang="en-US" altLang="en-US" sz="1800" b="1" dirty="0">
                <a:latin typeface="Times New Roman" pitchFamily="18" charset="0"/>
              </a:rPr>
              <a:t> </a:t>
            </a:r>
            <a:r>
              <a:rPr lang="en-US" altLang="en-US" sz="1800" b="1" dirty="0" err="1">
                <a:latin typeface="Times New Roman" pitchFamily="18" charset="0"/>
              </a:rPr>
              <a:t>tay</a:t>
            </a:r>
            <a:r>
              <a:rPr lang="en-US" altLang="en-US" sz="1800" b="1" dirty="0">
                <a:latin typeface="Times New Roman" pitchFamily="18" charset="0"/>
              </a:rPr>
              <a:t> </a:t>
            </a:r>
            <a:r>
              <a:rPr lang="en-US" altLang="en-US" sz="1800" b="1" dirty="0" err="1">
                <a:latin typeface="Times New Roman" pitchFamily="18" charset="0"/>
              </a:rPr>
              <a:t>nắm</a:t>
            </a:r>
            <a:endParaRPr lang="en-US" altLang="en-US" sz="1800" b="1" dirty="0">
              <a:latin typeface="Times New Roman" pitchFamily="18" charset="0"/>
            </a:endParaRPr>
          </a:p>
        </p:txBody>
      </p:sp>
      <p:sp>
        <p:nvSpPr>
          <p:cNvPr id="85060" name="Text Box 68"/>
          <p:cNvSpPr txBox="1">
            <a:spLocks noChangeArrowheads="1"/>
          </p:cNvSpPr>
          <p:nvPr/>
        </p:nvSpPr>
        <p:spPr bwMode="auto">
          <a:xfrm>
            <a:off x="3854450" y="4070350"/>
            <a:ext cx="24384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Cao su, kim loại</a:t>
            </a:r>
            <a:endParaRPr lang="en-US" altLang="en-US" sz="1800">
              <a:latin typeface="Times New Roman" pitchFamily="18" charset="0"/>
            </a:endParaRPr>
          </a:p>
        </p:txBody>
      </p:sp>
      <p:sp>
        <p:nvSpPr>
          <p:cNvPr id="85061" name="Text Box 69"/>
          <p:cNvSpPr txBox="1">
            <a:spLocks noChangeArrowheads="1"/>
          </p:cNvSpPr>
          <p:nvPr/>
        </p:nvSpPr>
        <p:spPr bwMode="auto">
          <a:xfrm>
            <a:off x="6781800" y="4051300"/>
            <a:ext cx="1676400" cy="366713"/>
          </a:xfrm>
          <a:prstGeom prst="rect">
            <a:avLst/>
          </a:prstGeom>
          <a:noFill/>
          <a:ln w="9525">
            <a:noFill/>
            <a:miter lim="800000"/>
            <a:headEnd/>
            <a:tailEnd/>
          </a:ln>
        </p:spPr>
        <p:txBody>
          <a:bodyPr>
            <a:spAutoFit/>
          </a:bodyPr>
          <a:lstStyle/>
          <a:p>
            <a:pPr algn="ctr">
              <a:spcBef>
                <a:spcPct val="50000"/>
              </a:spcBef>
            </a:pPr>
            <a:r>
              <a:rPr lang="en-US" altLang="en-US" sz="1800" b="1" dirty="0" err="1">
                <a:latin typeface="Times New Roman" pitchFamily="18" charset="0"/>
              </a:rPr>
              <a:t>Vị</a:t>
            </a:r>
            <a:r>
              <a:rPr lang="en-US" altLang="en-US" sz="1800" b="1" dirty="0">
                <a:latin typeface="Times New Roman" pitchFamily="18" charset="0"/>
              </a:rPr>
              <a:t> </a:t>
            </a:r>
            <a:r>
              <a:rPr lang="en-US" altLang="en-US" sz="1800" b="1" dirty="0" err="1">
                <a:latin typeface="Times New Roman" pitchFamily="18" charset="0"/>
              </a:rPr>
              <a:t>trí</a:t>
            </a:r>
            <a:r>
              <a:rPr lang="en-US" altLang="en-US" sz="1800" b="1" dirty="0">
                <a:latin typeface="Times New Roman" pitchFamily="18" charset="0"/>
              </a:rPr>
              <a:t> </a:t>
            </a:r>
            <a:r>
              <a:rPr lang="en-US" altLang="en-US" sz="1800" b="1" dirty="0" err="1">
                <a:latin typeface="Times New Roman" pitchFamily="18" charset="0"/>
              </a:rPr>
              <a:t>tay</a:t>
            </a:r>
            <a:r>
              <a:rPr lang="en-US" altLang="en-US" sz="1800" b="1" dirty="0">
                <a:latin typeface="Times New Roman" pitchFamily="18" charset="0"/>
              </a:rPr>
              <a:t> </a:t>
            </a:r>
            <a:r>
              <a:rPr lang="en-US" altLang="en-US" sz="1800" b="1" dirty="0" err="1">
                <a:latin typeface="Times New Roman" pitchFamily="18" charset="0"/>
              </a:rPr>
              <a:t>nắm</a:t>
            </a:r>
            <a:endParaRPr lang="en-US" altLang="en-US" sz="1800" b="1" dirty="0">
              <a:latin typeface="Times New Roman" pitchFamily="18" charset="0"/>
            </a:endParaRPr>
          </a:p>
        </p:txBody>
      </p:sp>
      <p:sp>
        <p:nvSpPr>
          <p:cNvPr id="85062" name="Text Box 70"/>
          <p:cNvSpPr txBox="1">
            <a:spLocks noChangeArrowheads="1"/>
          </p:cNvSpPr>
          <p:nvPr/>
        </p:nvSpPr>
        <p:spPr bwMode="auto">
          <a:xfrm>
            <a:off x="3889375" y="4527550"/>
            <a:ext cx="24384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Cao su, kim loại</a:t>
            </a:r>
            <a:endParaRPr lang="en-US" altLang="en-US" sz="1800">
              <a:latin typeface="Times New Roman" pitchFamily="18" charset="0"/>
            </a:endParaRPr>
          </a:p>
        </p:txBody>
      </p:sp>
      <p:sp>
        <p:nvSpPr>
          <p:cNvPr id="85063" name="Text Box 71"/>
          <p:cNvSpPr txBox="1">
            <a:spLocks noChangeArrowheads="1"/>
          </p:cNvSpPr>
          <p:nvPr/>
        </p:nvSpPr>
        <p:spPr bwMode="auto">
          <a:xfrm>
            <a:off x="6781800" y="4508500"/>
            <a:ext cx="1676400" cy="366713"/>
          </a:xfrm>
          <a:prstGeom prst="rect">
            <a:avLst/>
          </a:prstGeom>
          <a:noFill/>
          <a:ln w="9525">
            <a:noFill/>
            <a:miter lim="800000"/>
            <a:headEnd/>
            <a:tailEnd/>
          </a:ln>
        </p:spPr>
        <p:txBody>
          <a:bodyPr>
            <a:spAutoFit/>
          </a:bodyPr>
          <a:lstStyle/>
          <a:p>
            <a:pPr algn="ctr">
              <a:spcBef>
                <a:spcPct val="50000"/>
              </a:spcBef>
            </a:pPr>
            <a:r>
              <a:rPr lang="en-US" altLang="en-US" sz="1800" b="1" dirty="0" err="1">
                <a:latin typeface="Times New Roman" pitchFamily="18" charset="0"/>
              </a:rPr>
              <a:t>Vị</a:t>
            </a:r>
            <a:r>
              <a:rPr lang="en-US" altLang="en-US" sz="1800" b="1" dirty="0">
                <a:latin typeface="Times New Roman" pitchFamily="18" charset="0"/>
              </a:rPr>
              <a:t> </a:t>
            </a:r>
            <a:r>
              <a:rPr lang="en-US" altLang="en-US" sz="1800" b="1" dirty="0" err="1">
                <a:latin typeface="Times New Roman" pitchFamily="18" charset="0"/>
              </a:rPr>
              <a:t>trí</a:t>
            </a:r>
            <a:r>
              <a:rPr lang="en-US" altLang="en-US" sz="1800" b="1" dirty="0">
                <a:latin typeface="Times New Roman" pitchFamily="18" charset="0"/>
              </a:rPr>
              <a:t> </a:t>
            </a:r>
            <a:r>
              <a:rPr lang="en-US" altLang="en-US" sz="1800" b="1" dirty="0" err="1">
                <a:latin typeface="Times New Roman" pitchFamily="18" charset="0"/>
              </a:rPr>
              <a:t>tay</a:t>
            </a:r>
            <a:r>
              <a:rPr lang="en-US" altLang="en-US" sz="1800" b="1" dirty="0">
                <a:latin typeface="Times New Roman" pitchFamily="18" charset="0"/>
              </a:rPr>
              <a:t> </a:t>
            </a:r>
            <a:r>
              <a:rPr lang="en-US" altLang="en-US" sz="1800" b="1" dirty="0" err="1">
                <a:latin typeface="Times New Roman" pitchFamily="18" charset="0"/>
              </a:rPr>
              <a:t>nắm</a:t>
            </a:r>
            <a:endParaRPr lang="en-US" altLang="en-US" sz="1800" b="1" dirty="0">
              <a:latin typeface="Times New Roman" pitchFamily="18" charset="0"/>
            </a:endParaRPr>
          </a:p>
        </p:txBody>
      </p:sp>
      <p:sp>
        <p:nvSpPr>
          <p:cNvPr id="85064" name="Text Box 72"/>
          <p:cNvSpPr txBox="1">
            <a:spLocks noChangeArrowheads="1"/>
          </p:cNvSpPr>
          <p:nvPr/>
        </p:nvSpPr>
        <p:spPr bwMode="auto">
          <a:xfrm>
            <a:off x="3930650" y="4984750"/>
            <a:ext cx="2301875" cy="77946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Nhựa cứng ,</a:t>
            </a:r>
          </a:p>
          <a:p>
            <a:pPr algn="ctr">
              <a:spcBef>
                <a:spcPct val="50000"/>
              </a:spcBef>
            </a:pPr>
            <a:r>
              <a:rPr lang="en-US" altLang="en-US" sz="1800" b="1">
                <a:latin typeface="Times New Roman" pitchFamily="18" charset="0"/>
              </a:rPr>
              <a:t> kim loại</a:t>
            </a:r>
            <a:r>
              <a:rPr lang="en-US" altLang="en-US" sz="1800">
                <a:latin typeface="Times New Roman" pitchFamily="18" charset="0"/>
              </a:rPr>
              <a:t>	</a:t>
            </a:r>
          </a:p>
        </p:txBody>
      </p:sp>
      <p:sp>
        <p:nvSpPr>
          <p:cNvPr id="85065" name="Text Box 73"/>
          <p:cNvSpPr txBox="1">
            <a:spLocks noChangeArrowheads="1"/>
          </p:cNvSpPr>
          <p:nvPr/>
        </p:nvSpPr>
        <p:spPr bwMode="auto">
          <a:xfrm>
            <a:off x="6705600" y="5118100"/>
            <a:ext cx="17526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Nắp và vỏ bút</a:t>
            </a:r>
          </a:p>
        </p:txBody>
      </p:sp>
      <p:sp>
        <p:nvSpPr>
          <p:cNvPr id="85101" name="Text Box 109"/>
          <p:cNvSpPr txBox="1">
            <a:spLocks noChangeArrowheads="1"/>
          </p:cNvSpPr>
          <p:nvPr/>
        </p:nvSpPr>
        <p:spPr bwMode="auto">
          <a:xfrm>
            <a:off x="3854450" y="2927350"/>
            <a:ext cx="2209800" cy="366713"/>
          </a:xfrm>
          <a:prstGeom prst="rect">
            <a:avLst/>
          </a:prstGeom>
          <a:noFill/>
          <a:ln w="9525">
            <a:noFill/>
            <a:miter lim="800000"/>
            <a:headEnd/>
            <a:tailEnd/>
          </a:ln>
        </p:spPr>
        <p:txBody>
          <a:bodyPr>
            <a:spAutoFit/>
          </a:bodyPr>
          <a:lstStyle/>
          <a:p>
            <a:pPr algn="ctr">
              <a:spcBef>
                <a:spcPct val="50000"/>
              </a:spcBef>
            </a:pPr>
            <a:r>
              <a:rPr lang="en-US" altLang="en-US" sz="1800" b="1">
                <a:latin typeface="Times New Roman" pitchFamily="18" charset="0"/>
              </a:rPr>
              <a:t>Cao su</a:t>
            </a:r>
          </a:p>
        </p:txBody>
      </p:sp>
      <p:sp>
        <p:nvSpPr>
          <p:cNvPr id="85124" name="Text Box 132"/>
          <p:cNvSpPr txBox="1">
            <a:spLocks noChangeArrowheads="1"/>
          </p:cNvSpPr>
          <p:nvPr/>
        </p:nvSpPr>
        <p:spPr bwMode="auto">
          <a:xfrm>
            <a:off x="990600" y="990600"/>
            <a:ext cx="7772400" cy="457200"/>
          </a:xfrm>
          <a:prstGeom prst="rect">
            <a:avLst/>
          </a:prstGeom>
          <a:noFill/>
          <a:ln w="9525">
            <a:noFill/>
            <a:miter lim="800000"/>
            <a:headEnd/>
            <a:tailEnd/>
          </a:ln>
        </p:spPr>
        <p:txBody>
          <a:bodyPr>
            <a:spAutoFit/>
          </a:bodyPr>
          <a:lstStyle/>
          <a:p>
            <a:pPr>
              <a:spcBef>
                <a:spcPct val="50000"/>
              </a:spcBef>
            </a:pPr>
            <a:r>
              <a:rPr lang="en-US" altLang="en-US" sz="2400" b="1" dirty="0" err="1">
                <a:latin typeface="Times New Roman" pitchFamily="18" charset="0"/>
                <a:cs typeface="Times New Roman" pitchFamily="18" charset="0"/>
              </a:rPr>
              <a:t>Bảng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cấu</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tạo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những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dụng</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cụ</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bảo</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vệ</a:t>
            </a:r>
            <a:r>
              <a:rPr lang="en-US" altLang="en-US" sz="2400" b="1" dirty="0">
                <a:latin typeface="Times New Roman" pitchFamily="18" charset="0"/>
                <a:cs typeface="Times New Roman" pitchFamily="18" charset="0"/>
              </a:rPr>
              <a:t> an </a:t>
            </a:r>
            <a:r>
              <a:rPr lang="en-US" altLang="en-US" sz="2400" b="1" dirty="0" err="1">
                <a:latin typeface="Times New Roman" pitchFamily="18" charset="0"/>
                <a:cs typeface="Times New Roman" pitchFamily="18" charset="0"/>
              </a:rPr>
              <a:t>toàn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điện</a:t>
            </a:r>
            <a:r>
              <a:rPr lang="en-US" altLang="en-US" sz="2400" b="1"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blinds(horizontal)">
                                      <p:cBhvr>
                                        <p:cTn id="7" dur="500"/>
                                        <p:tgtEl>
                                          <p:spTgt spid="389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124"/>
                                        </p:tgtEl>
                                        <p:attrNameLst>
                                          <p:attrName>style.visibility</p:attrName>
                                        </p:attrNameLst>
                                      </p:cBhvr>
                                      <p:to>
                                        <p:strVal val="visible"/>
                                      </p:to>
                                    </p:set>
                                    <p:animEffect transition="in" filter="blinds(horizontal)">
                                      <p:cBhvr>
                                        <p:cTn id="10" dur="500"/>
                                        <p:tgtEl>
                                          <p:spTgt spid="851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85050"/>
                                        </p:tgtEl>
                                        <p:attrNameLst>
                                          <p:attrName>style.visibility</p:attrName>
                                        </p:attrNameLst>
                                      </p:cBhvr>
                                      <p:to>
                                        <p:strVal val="visible"/>
                                      </p:to>
                                    </p:set>
                                    <p:anim calcmode="discrete" valueType="clr">
                                      <p:cBhvr override="childStyle">
                                        <p:cTn id="15" dur="80"/>
                                        <p:tgtEl>
                                          <p:spTgt spid="85050"/>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85050"/>
                                        </p:tgtEl>
                                        <p:attrNameLst>
                                          <p:attrName>fillcolor</p:attrName>
                                        </p:attrNameLst>
                                      </p:cBhvr>
                                      <p:tavLst>
                                        <p:tav tm="0">
                                          <p:val>
                                            <p:clrVal>
                                              <a:schemeClr val="accent2"/>
                                            </p:clrVal>
                                          </p:val>
                                        </p:tav>
                                        <p:tav tm="50000">
                                          <p:val>
                                            <p:clrVal>
                                              <a:schemeClr val="hlink"/>
                                            </p:clrVal>
                                          </p:val>
                                        </p:tav>
                                      </p:tavLst>
                                    </p:anim>
                                    <p:set>
                                      <p:cBhvr>
                                        <p:cTn id="17" dur="80"/>
                                        <p:tgtEl>
                                          <p:spTgt spid="85050"/>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85051"/>
                                        </p:tgtEl>
                                        <p:attrNameLst>
                                          <p:attrName>style.visibility</p:attrName>
                                        </p:attrNameLst>
                                      </p:cBhvr>
                                      <p:to>
                                        <p:strVal val="visible"/>
                                      </p:to>
                                    </p:set>
                                    <p:anim calcmode="discrete" valueType="clr">
                                      <p:cBhvr override="childStyle">
                                        <p:cTn id="22" dur="80"/>
                                        <p:tgtEl>
                                          <p:spTgt spid="85051"/>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85051"/>
                                        </p:tgtEl>
                                        <p:attrNameLst>
                                          <p:attrName>fillcolor</p:attrName>
                                        </p:attrNameLst>
                                      </p:cBhvr>
                                      <p:tavLst>
                                        <p:tav tm="0">
                                          <p:val>
                                            <p:clrVal>
                                              <a:schemeClr val="accent2"/>
                                            </p:clrVal>
                                          </p:val>
                                        </p:tav>
                                        <p:tav tm="50000">
                                          <p:val>
                                            <p:clrVal>
                                              <a:schemeClr val="hlink"/>
                                            </p:clrVal>
                                          </p:val>
                                        </p:tav>
                                      </p:tavLst>
                                    </p:anim>
                                    <p:set>
                                      <p:cBhvr>
                                        <p:cTn id="24" dur="80"/>
                                        <p:tgtEl>
                                          <p:spTgt spid="85051"/>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85101"/>
                                        </p:tgtEl>
                                        <p:attrNameLst>
                                          <p:attrName>style.visibility</p:attrName>
                                        </p:attrNameLst>
                                      </p:cBhvr>
                                      <p:to>
                                        <p:strVal val="visible"/>
                                      </p:to>
                                    </p:set>
                                    <p:anim calcmode="discrete" valueType="clr">
                                      <p:cBhvr override="childStyle">
                                        <p:cTn id="29" dur="80"/>
                                        <p:tgtEl>
                                          <p:spTgt spid="8510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85101"/>
                                        </p:tgtEl>
                                        <p:attrNameLst>
                                          <p:attrName>fillcolor</p:attrName>
                                        </p:attrNameLst>
                                      </p:cBhvr>
                                      <p:tavLst>
                                        <p:tav tm="0">
                                          <p:val>
                                            <p:clrVal>
                                              <a:schemeClr val="accent2"/>
                                            </p:clrVal>
                                          </p:val>
                                        </p:tav>
                                        <p:tav tm="50000">
                                          <p:val>
                                            <p:clrVal>
                                              <a:schemeClr val="hlink"/>
                                            </p:clrVal>
                                          </p:val>
                                        </p:tav>
                                      </p:tavLst>
                                    </p:anim>
                                    <p:set>
                                      <p:cBhvr>
                                        <p:cTn id="31" dur="80"/>
                                        <p:tgtEl>
                                          <p:spTgt spid="85101"/>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85053"/>
                                        </p:tgtEl>
                                        <p:attrNameLst>
                                          <p:attrName>style.visibility</p:attrName>
                                        </p:attrNameLst>
                                      </p:cBhvr>
                                      <p:to>
                                        <p:strVal val="visible"/>
                                      </p:to>
                                    </p:set>
                                    <p:anim calcmode="discrete" valueType="clr">
                                      <p:cBhvr override="childStyle">
                                        <p:cTn id="36" dur="80"/>
                                        <p:tgtEl>
                                          <p:spTgt spid="85053"/>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85053"/>
                                        </p:tgtEl>
                                        <p:attrNameLst>
                                          <p:attrName>fillcolor</p:attrName>
                                        </p:attrNameLst>
                                      </p:cBhvr>
                                      <p:tavLst>
                                        <p:tav tm="0">
                                          <p:val>
                                            <p:clrVal>
                                              <a:schemeClr val="accent2"/>
                                            </p:clrVal>
                                          </p:val>
                                        </p:tav>
                                        <p:tav tm="50000">
                                          <p:val>
                                            <p:clrVal>
                                              <a:schemeClr val="hlink"/>
                                            </p:clrVal>
                                          </p:val>
                                        </p:tav>
                                      </p:tavLst>
                                    </p:anim>
                                    <p:set>
                                      <p:cBhvr>
                                        <p:cTn id="38" dur="80"/>
                                        <p:tgtEl>
                                          <p:spTgt spid="85053"/>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85052"/>
                                        </p:tgtEl>
                                        <p:attrNameLst>
                                          <p:attrName>style.visibility</p:attrName>
                                        </p:attrNameLst>
                                      </p:cBhvr>
                                      <p:to>
                                        <p:strVal val="visible"/>
                                      </p:to>
                                    </p:set>
                                    <p:anim calcmode="discrete" valueType="clr">
                                      <p:cBhvr override="childStyle">
                                        <p:cTn id="43" dur="80"/>
                                        <p:tgtEl>
                                          <p:spTgt spid="85052"/>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85052"/>
                                        </p:tgtEl>
                                        <p:attrNameLst>
                                          <p:attrName>fillcolor</p:attrName>
                                        </p:attrNameLst>
                                      </p:cBhvr>
                                      <p:tavLst>
                                        <p:tav tm="0">
                                          <p:val>
                                            <p:clrVal>
                                              <a:schemeClr val="accent2"/>
                                            </p:clrVal>
                                          </p:val>
                                        </p:tav>
                                        <p:tav tm="50000">
                                          <p:val>
                                            <p:clrVal>
                                              <a:schemeClr val="hlink"/>
                                            </p:clrVal>
                                          </p:val>
                                        </p:tav>
                                      </p:tavLst>
                                    </p:anim>
                                    <p:set>
                                      <p:cBhvr>
                                        <p:cTn id="45" dur="80"/>
                                        <p:tgtEl>
                                          <p:spTgt spid="85052"/>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7" presetClass="entr" presetSubtype="0" fill="hold" grpId="0" nodeType="clickEffect">
                                  <p:stCondLst>
                                    <p:cond delay="0"/>
                                  </p:stCondLst>
                                  <p:iterate type="lt">
                                    <p:tmPct val="50000"/>
                                  </p:iterate>
                                  <p:childTnLst>
                                    <p:set>
                                      <p:cBhvr>
                                        <p:cTn id="49" dur="1" fill="hold">
                                          <p:stCondLst>
                                            <p:cond delay="0"/>
                                          </p:stCondLst>
                                        </p:cTn>
                                        <p:tgtEl>
                                          <p:spTgt spid="85057"/>
                                        </p:tgtEl>
                                        <p:attrNameLst>
                                          <p:attrName>style.visibility</p:attrName>
                                        </p:attrNameLst>
                                      </p:cBhvr>
                                      <p:to>
                                        <p:strVal val="visible"/>
                                      </p:to>
                                    </p:set>
                                    <p:anim calcmode="discrete" valueType="clr">
                                      <p:cBhvr override="childStyle">
                                        <p:cTn id="50" dur="80"/>
                                        <p:tgtEl>
                                          <p:spTgt spid="85057"/>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85057"/>
                                        </p:tgtEl>
                                        <p:attrNameLst>
                                          <p:attrName>fillcolor</p:attrName>
                                        </p:attrNameLst>
                                      </p:cBhvr>
                                      <p:tavLst>
                                        <p:tav tm="0">
                                          <p:val>
                                            <p:clrVal>
                                              <a:schemeClr val="accent2"/>
                                            </p:clrVal>
                                          </p:val>
                                        </p:tav>
                                        <p:tav tm="50000">
                                          <p:val>
                                            <p:clrVal>
                                              <a:schemeClr val="hlink"/>
                                            </p:clrVal>
                                          </p:val>
                                        </p:tav>
                                      </p:tavLst>
                                    </p:anim>
                                    <p:set>
                                      <p:cBhvr>
                                        <p:cTn id="52" dur="80"/>
                                        <p:tgtEl>
                                          <p:spTgt spid="85057"/>
                                        </p:tgtEl>
                                        <p:attrNameLst>
                                          <p:attrName>fill.type</p:attrName>
                                        </p:attrNameLst>
                                      </p:cBhvr>
                                      <p:to>
                                        <p:strVal val="solid"/>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7" presetClass="entr" presetSubtype="0" fill="hold" grpId="0" nodeType="clickEffect">
                                  <p:stCondLst>
                                    <p:cond delay="0"/>
                                  </p:stCondLst>
                                  <p:iterate type="lt">
                                    <p:tmPct val="50000"/>
                                  </p:iterate>
                                  <p:childTnLst>
                                    <p:set>
                                      <p:cBhvr>
                                        <p:cTn id="56" dur="1" fill="hold">
                                          <p:stCondLst>
                                            <p:cond delay="0"/>
                                          </p:stCondLst>
                                        </p:cTn>
                                        <p:tgtEl>
                                          <p:spTgt spid="85058"/>
                                        </p:tgtEl>
                                        <p:attrNameLst>
                                          <p:attrName>style.visibility</p:attrName>
                                        </p:attrNameLst>
                                      </p:cBhvr>
                                      <p:to>
                                        <p:strVal val="visible"/>
                                      </p:to>
                                    </p:set>
                                    <p:anim calcmode="discrete" valueType="clr">
                                      <p:cBhvr override="childStyle">
                                        <p:cTn id="57" dur="80"/>
                                        <p:tgtEl>
                                          <p:spTgt spid="85058"/>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85058"/>
                                        </p:tgtEl>
                                        <p:attrNameLst>
                                          <p:attrName>fillcolor</p:attrName>
                                        </p:attrNameLst>
                                      </p:cBhvr>
                                      <p:tavLst>
                                        <p:tav tm="0">
                                          <p:val>
                                            <p:clrVal>
                                              <a:schemeClr val="accent2"/>
                                            </p:clrVal>
                                          </p:val>
                                        </p:tav>
                                        <p:tav tm="50000">
                                          <p:val>
                                            <p:clrVal>
                                              <a:schemeClr val="hlink"/>
                                            </p:clrVal>
                                          </p:val>
                                        </p:tav>
                                      </p:tavLst>
                                    </p:anim>
                                    <p:set>
                                      <p:cBhvr>
                                        <p:cTn id="59" dur="80"/>
                                        <p:tgtEl>
                                          <p:spTgt spid="85058"/>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7" presetClass="entr" presetSubtype="0" fill="hold" grpId="0" nodeType="clickEffect">
                                  <p:stCondLst>
                                    <p:cond delay="0"/>
                                  </p:stCondLst>
                                  <p:iterate type="lt">
                                    <p:tmPct val="50000"/>
                                  </p:iterate>
                                  <p:childTnLst>
                                    <p:set>
                                      <p:cBhvr>
                                        <p:cTn id="63" dur="1" fill="hold">
                                          <p:stCondLst>
                                            <p:cond delay="0"/>
                                          </p:stCondLst>
                                        </p:cTn>
                                        <p:tgtEl>
                                          <p:spTgt spid="85059"/>
                                        </p:tgtEl>
                                        <p:attrNameLst>
                                          <p:attrName>style.visibility</p:attrName>
                                        </p:attrNameLst>
                                      </p:cBhvr>
                                      <p:to>
                                        <p:strVal val="visible"/>
                                      </p:to>
                                    </p:set>
                                    <p:anim calcmode="discrete" valueType="clr">
                                      <p:cBhvr override="childStyle">
                                        <p:cTn id="64" dur="80"/>
                                        <p:tgtEl>
                                          <p:spTgt spid="85059"/>
                                        </p:tgtEl>
                                        <p:attrNameLst>
                                          <p:attrName>style.color</p:attrName>
                                        </p:attrNameLst>
                                      </p:cBhvr>
                                      <p:tavLst>
                                        <p:tav tm="0">
                                          <p:val>
                                            <p:clrVal>
                                              <a:schemeClr val="accent2"/>
                                            </p:clrVal>
                                          </p:val>
                                        </p:tav>
                                        <p:tav tm="50000">
                                          <p:val>
                                            <p:clrVal>
                                              <a:schemeClr val="hlink"/>
                                            </p:clrVal>
                                          </p:val>
                                        </p:tav>
                                      </p:tavLst>
                                    </p:anim>
                                    <p:anim calcmode="discrete" valueType="clr">
                                      <p:cBhvr>
                                        <p:cTn id="65" dur="80"/>
                                        <p:tgtEl>
                                          <p:spTgt spid="85059"/>
                                        </p:tgtEl>
                                        <p:attrNameLst>
                                          <p:attrName>fillcolor</p:attrName>
                                        </p:attrNameLst>
                                      </p:cBhvr>
                                      <p:tavLst>
                                        <p:tav tm="0">
                                          <p:val>
                                            <p:clrVal>
                                              <a:schemeClr val="accent2"/>
                                            </p:clrVal>
                                          </p:val>
                                        </p:tav>
                                        <p:tav tm="50000">
                                          <p:val>
                                            <p:clrVal>
                                              <a:schemeClr val="hlink"/>
                                            </p:clrVal>
                                          </p:val>
                                        </p:tav>
                                      </p:tavLst>
                                    </p:anim>
                                    <p:set>
                                      <p:cBhvr>
                                        <p:cTn id="66" dur="80"/>
                                        <p:tgtEl>
                                          <p:spTgt spid="85059"/>
                                        </p:tgtEl>
                                        <p:attrNameLst>
                                          <p:attrName>fill.type</p:attrName>
                                        </p:attrNameLst>
                                      </p:cBhvr>
                                      <p:to>
                                        <p:strVal val="solid"/>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27" presetClass="entr" presetSubtype="0" fill="hold" grpId="0" nodeType="clickEffect">
                                  <p:stCondLst>
                                    <p:cond delay="0"/>
                                  </p:stCondLst>
                                  <p:iterate type="lt">
                                    <p:tmPct val="50000"/>
                                  </p:iterate>
                                  <p:childTnLst>
                                    <p:set>
                                      <p:cBhvr>
                                        <p:cTn id="70" dur="1" fill="hold">
                                          <p:stCondLst>
                                            <p:cond delay="0"/>
                                          </p:stCondLst>
                                        </p:cTn>
                                        <p:tgtEl>
                                          <p:spTgt spid="85060"/>
                                        </p:tgtEl>
                                        <p:attrNameLst>
                                          <p:attrName>style.visibility</p:attrName>
                                        </p:attrNameLst>
                                      </p:cBhvr>
                                      <p:to>
                                        <p:strVal val="visible"/>
                                      </p:to>
                                    </p:set>
                                    <p:anim calcmode="discrete" valueType="clr">
                                      <p:cBhvr override="childStyle">
                                        <p:cTn id="71" dur="80"/>
                                        <p:tgtEl>
                                          <p:spTgt spid="85060"/>
                                        </p:tgtEl>
                                        <p:attrNameLst>
                                          <p:attrName>style.color</p:attrName>
                                        </p:attrNameLst>
                                      </p:cBhvr>
                                      <p:tavLst>
                                        <p:tav tm="0">
                                          <p:val>
                                            <p:clrVal>
                                              <a:schemeClr val="accent2"/>
                                            </p:clrVal>
                                          </p:val>
                                        </p:tav>
                                        <p:tav tm="50000">
                                          <p:val>
                                            <p:clrVal>
                                              <a:schemeClr val="hlink"/>
                                            </p:clrVal>
                                          </p:val>
                                        </p:tav>
                                      </p:tavLst>
                                    </p:anim>
                                    <p:anim calcmode="discrete" valueType="clr">
                                      <p:cBhvr>
                                        <p:cTn id="72" dur="80"/>
                                        <p:tgtEl>
                                          <p:spTgt spid="85060"/>
                                        </p:tgtEl>
                                        <p:attrNameLst>
                                          <p:attrName>fillcolor</p:attrName>
                                        </p:attrNameLst>
                                      </p:cBhvr>
                                      <p:tavLst>
                                        <p:tav tm="0">
                                          <p:val>
                                            <p:clrVal>
                                              <a:schemeClr val="accent2"/>
                                            </p:clrVal>
                                          </p:val>
                                        </p:tav>
                                        <p:tav tm="50000">
                                          <p:val>
                                            <p:clrVal>
                                              <a:schemeClr val="hlink"/>
                                            </p:clrVal>
                                          </p:val>
                                        </p:tav>
                                      </p:tavLst>
                                    </p:anim>
                                    <p:set>
                                      <p:cBhvr>
                                        <p:cTn id="73" dur="80"/>
                                        <p:tgtEl>
                                          <p:spTgt spid="85060"/>
                                        </p:tgtEl>
                                        <p:attrNameLst>
                                          <p:attrName>fill.type</p:attrName>
                                        </p:attrNameLst>
                                      </p:cBhvr>
                                      <p:to>
                                        <p:strVal val="solid"/>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27" presetClass="entr" presetSubtype="0" fill="hold" grpId="0" nodeType="clickEffect">
                                  <p:stCondLst>
                                    <p:cond delay="0"/>
                                  </p:stCondLst>
                                  <p:iterate type="lt">
                                    <p:tmPct val="50000"/>
                                  </p:iterate>
                                  <p:childTnLst>
                                    <p:set>
                                      <p:cBhvr>
                                        <p:cTn id="77" dur="1" fill="hold">
                                          <p:stCondLst>
                                            <p:cond delay="0"/>
                                          </p:stCondLst>
                                        </p:cTn>
                                        <p:tgtEl>
                                          <p:spTgt spid="85061"/>
                                        </p:tgtEl>
                                        <p:attrNameLst>
                                          <p:attrName>style.visibility</p:attrName>
                                        </p:attrNameLst>
                                      </p:cBhvr>
                                      <p:to>
                                        <p:strVal val="visible"/>
                                      </p:to>
                                    </p:set>
                                    <p:anim calcmode="discrete" valueType="clr">
                                      <p:cBhvr override="childStyle">
                                        <p:cTn id="78" dur="80"/>
                                        <p:tgtEl>
                                          <p:spTgt spid="85061"/>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85061"/>
                                        </p:tgtEl>
                                        <p:attrNameLst>
                                          <p:attrName>fillcolor</p:attrName>
                                        </p:attrNameLst>
                                      </p:cBhvr>
                                      <p:tavLst>
                                        <p:tav tm="0">
                                          <p:val>
                                            <p:clrVal>
                                              <a:schemeClr val="accent2"/>
                                            </p:clrVal>
                                          </p:val>
                                        </p:tav>
                                        <p:tav tm="50000">
                                          <p:val>
                                            <p:clrVal>
                                              <a:schemeClr val="hlink"/>
                                            </p:clrVal>
                                          </p:val>
                                        </p:tav>
                                      </p:tavLst>
                                    </p:anim>
                                    <p:set>
                                      <p:cBhvr>
                                        <p:cTn id="80" dur="80"/>
                                        <p:tgtEl>
                                          <p:spTgt spid="85061"/>
                                        </p:tgtEl>
                                        <p:attrNameLst>
                                          <p:attrName>fill.type</p:attrName>
                                        </p:attrNameLst>
                                      </p:cBhvr>
                                      <p:to>
                                        <p:strVal val="solid"/>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27" presetClass="entr" presetSubtype="0" fill="hold" grpId="0" nodeType="clickEffect">
                                  <p:stCondLst>
                                    <p:cond delay="0"/>
                                  </p:stCondLst>
                                  <p:iterate type="lt">
                                    <p:tmPct val="50000"/>
                                  </p:iterate>
                                  <p:childTnLst>
                                    <p:set>
                                      <p:cBhvr>
                                        <p:cTn id="84" dur="1" fill="hold">
                                          <p:stCondLst>
                                            <p:cond delay="0"/>
                                          </p:stCondLst>
                                        </p:cTn>
                                        <p:tgtEl>
                                          <p:spTgt spid="85062"/>
                                        </p:tgtEl>
                                        <p:attrNameLst>
                                          <p:attrName>style.visibility</p:attrName>
                                        </p:attrNameLst>
                                      </p:cBhvr>
                                      <p:to>
                                        <p:strVal val="visible"/>
                                      </p:to>
                                    </p:set>
                                    <p:anim calcmode="discrete" valueType="clr">
                                      <p:cBhvr override="childStyle">
                                        <p:cTn id="85" dur="80"/>
                                        <p:tgtEl>
                                          <p:spTgt spid="85062"/>
                                        </p:tgtEl>
                                        <p:attrNameLst>
                                          <p:attrName>style.color</p:attrName>
                                        </p:attrNameLst>
                                      </p:cBhvr>
                                      <p:tavLst>
                                        <p:tav tm="0">
                                          <p:val>
                                            <p:clrVal>
                                              <a:schemeClr val="accent2"/>
                                            </p:clrVal>
                                          </p:val>
                                        </p:tav>
                                        <p:tav tm="50000">
                                          <p:val>
                                            <p:clrVal>
                                              <a:schemeClr val="hlink"/>
                                            </p:clrVal>
                                          </p:val>
                                        </p:tav>
                                      </p:tavLst>
                                    </p:anim>
                                    <p:anim calcmode="discrete" valueType="clr">
                                      <p:cBhvr>
                                        <p:cTn id="86" dur="80"/>
                                        <p:tgtEl>
                                          <p:spTgt spid="85062"/>
                                        </p:tgtEl>
                                        <p:attrNameLst>
                                          <p:attrName>fillcolor</p:attrName>
                                        </p:attrNameLst>
                                      </p:cBhvr>
                                      <p:tavLst>
                                        <p:tav tm="0">
                                          <p:val>
                                            <p:clrVal>
                                              <a:schemeClr val="accent2"/>
                                            </p:clrVal>
                                          </p:val>
                                        </p:tav>
                                        <p:tav tm="50000">
                                          <p:val>
                                            <p:clrVal>
                                              <a:schemeClr val="hlink"/>
                                            </p:clrVal>
                                          </p:val>
                                        </p:tav>
                                      </p:tavLst>
                                    </p:anim>
                                    <p:set>
                                      <p:cBhvr>
                                        <p:cTn id="87" dur="80"/>
                                        <p:tgtEl>
                                          <p:spTgt spid="85062"/>
                                        </p:tgtEl>
                                        <p:attrNameLst>
                                          <p:attrName>fill.type</p:attrName>
                                        </p:attrNameLst>
                                      </p:cBhvr>
                                      <p:to>
                                        <p:strVal val="solid"/>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27" presetClass="entr" presetSubtype="0" fill="hold" grpId="0" nodeType="clickEffect">
                                  <p:stCondLst>
                                    <p:cond delay="0"/>
                                  </p:stCondLst>
                                  <p:iterate type="lt">
                                    <p:tmPct val="50000"/>
                                  </p:iterate>
                                  <p:childTnLst>
                                    <p:set>
                                      <p:cBhvr>
                                        <p:cTn id="91" dur="1" fill="hold">
                                          <p:stCondLst>
                                            <p:cond delay="0"/>
                                          </p:stCondLst>
                                        </p:cTn>
                                        <p:tgtEl>
                                          <p:spTgt spid="85063"/>
                                        </p:tgtEl>
                                        <p:attrNameLst>
                                          <p:attrName>style.visibility</p:attrName>
                                        </p:attrNameLst>
                                      </p:cBhvr>
                                      <p:to>
                                        <p:strVal val="visible"/>
                                      </p:to>
                                    </p:set>
                                    <p:anim calcmode="discrete" valueType="clr">
                                      <p:cBhvr override="childStyle">
                                        <p:cTn id="92" dur="80"/>
                                        <p:tgtEl>
                                          <p:spTgt spid="85063"/>
                                        </p:tgtEl>
                                        <p:attrNameLst>
                                          <p:attrName>style.color</p:attrName>
                                        </p:attrNameLst>
                                      </p:cBhvr>
                                      <p:tavLst>
                                        <p:tav tm="0">
                                          <p:val>
                                            <p:clrVal>
                                              <a:schemeClr val="accent2"/>
                                            </p:clrVal>
                                          </p:val>
                                        </p:tav>
                                        <p:tav tm="50000">
                                          <p:val>
                                            <p:clrVal>
                                              <a:schemeClr val="hlink"/>
                                            </p:clrVal>
                                          </p:val>
                                        </p:tav>
                                      </p:tavLst>
                                    </p:anim>
                                    <p:anim calcmode="discrete" valueType="clr">
                                      <p:cBhvr>
                                        <p:cTn id="93" dur="80"/>
                                        <p:tgtEl>
                                          <p:spTgt spid="85063"/>
                                        </p:tgtEl>
                                        <p:attrNameLst>
                                          <p:attrName>fillcolor</p:attrName>
                                        </p:attrNameLst>
                                      </p:cBhvr>
                                      <p:tavLst>
                                        <p:tav tm="0">
                                          <p:val>
                                            <p:clrVal>
                                              <a:schemeClr val="accent2"/>
                                            </p:clrVal>
                                          </p:val>
                                        </p:tav>
                                        <p:tav tm="50000">
                                          <p:val>
                                            <p:clrVal>
                                              <a:schemeClr val="hlink"/>
                                            </p:clrVal>
                                          </p:val>
                                        </p:tav>
                                      </p:tavLst>
                                    </p:anim>
                                    <p:set>
                                      <p:cBhvr>
                                        <p:cTn id="94" dur="80"/>
                                        <p:tgtEl>
                                          <p:spTgt spid="85063"/>
                                        </p:tgtEl>
                                        <p:attrNameLst>
                                          <p:attrName>fill.type</p:attrName>
                                        </p:attrNameLst>
                                      </p:cBhvr>
                                      <p:to>
                                        <p:strVal val="solid"/>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27" presetClass="entr" presetSubtype="0" fill="hold" grpId="0" nodeType="clickEffect">
                                  <p:stCondLst>
                                    <p:cond delay="0"/>
                                  </p:stCondLst>
                                  <p:iterate type="lt">
                                    <p:tmPct val="50000"/>
                                  </p:iterate>
                                  <p:childTnLst>
                                    <p:set>
                                      <p:cBhvr>
                                        <p:cTn id="98" dur="1" fill="hold">
                                          <p:stCondLst>
                                            <p:cond delay="0"/>
                                          </p:stCondLst>
                                        </p:cTn>
                                        <p:tgtEl>
                                          <p:spTgt spid="85064"/>
                                        </p:tgtEl>
                                        <p:attrNameLst>
                                          <p:attrName>style.visibility</p:attrName>
                                        </p:attrNameLst>
                                      </p:cBhvr>
                                      <p:to>
                                        <p:strVal val="visible"/>
                                      </p:to>
                                    </p:set>
                                    <p:anim calcmode="discrete" valueType="clr">
                                      <p:cBhvr override="childStyle">
                                        <p:cTn id="99" dur="80"/>
                                        <p:tgtEl>
                                          <p:spTgt spid="85064"/>
                                        </p:tgtEl>
                                        <p:attrNameLst>
                                          <p:attrName>style.color</p:attrName>
                                        </p:attrNameLst>
                                      </p:cBhvr>
                                      <p:tavLst>
                                        <p:tav tm="0">
                                          <p:val>
                                            <p:clrVal>
                                              <a:schemeClr val="accent2"/>
                                            </p:clrVal>
                                          </p:val>
                                        </p:tav>
                                        <p:tav tm="50000">
                                          <p:val>
                                            <p:clrVal>
                                              <a:schemeClr val="hlink"/>
                                            </p:clrVal>
                                          </p:val>
                                        </p:tav>
                                      </p:tavLst>
                                    </p:anim>
                                    <p:anim calcmode="discrete" valueType="clr">
                                      <p:cBhvr>
                                        <p:cTn id="100" dur="80"/>
                                        <p:tgtEl>
                                          <p:spTgt spid="85064"/>
                                        </p:tgtEl>
                                        <p:attrNameLst>
                                          <p:attrName>fillcolor</p:attrName>
                                        </p:attrNameLst>
                                      </p:cBhvr>
                                      <p:tavLst>
                                        <p:tav tm="0">
                                          <p:val>
                                            <p:clrVal>
                                              <a:schemeClr val="accent2"/>
                                            </p:clrVal>
                                          </p:val>
                                        </p:tav>
                                        <p:tav tm="50000">
                                          <p:val>
                                            <p:clrVal>
                                              <a:schemeClr val="hlink"/>
                                            </p:clrVal>
                                          </p:val>
                                        </p:tav>
                                      </p:tavLst>
                                    </p:anim>
                                    <p:set>
                                      <p:cBhvr>
                                        <p:cTn id="101" dur="80"/>
                                        <p:tgtEl>
                                          <p:spTgt spid="85064"/>
                                        </p:tgtEl>
                                        <p:attrNameLst>
                                          <p:attrName>fill.type</p:attrName>
                                        </p:attrNameLst>
                                      </p:cBhvr>
                                      <p:to>
                                        <p:strVal val="solid"/>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7" presetClass="entr" presetSubtype="0" fill="hold" grpId="0" nodeType="clickEffect">
                                  <p:stCondLst>
                                    <p:cond delay="0"/>
                                  </p:stCondLst>
                                  <p:iterate type="lt">
                                    <p:tmPct val="50000"/>
                                  </p:iterate>
                                  <p:childTnLst>
                                    <p:set>
                                      <p:cBhvr>
                                        <p:cTn id="105" dur="1" fill="hold">
                                          <p:stCondLst>
                                            <p:cond delay="0"/>
                                          </p:stCondLst>
                                        </p:cTn>
                                        <p:tgtEl>
                                          <p:spTgt spid="85065"/>
                                        </p:tgtEl>
                                        <p:attrNameLst>
                                          <p:attrName>style.visibility</p:attrName>
                                        </p:attrNameLst>
                                      </p:cBhvr>
                                      <p:to>
                                        <p:strVal val="visible"/>
                                      </p:to>
                                    </p:set>
                                    <p:anim calcmode="discrete" valueType="clr">
                                      <p:cBhvr override="childStyle">
                                        <p:cTn id="106" dur="80"/>
                                        <p:tgtEl>
                                          <p:spTgt spid="85065"/>
                                        </p:tgtEl>
                                        <p:attrNameLst>
                                          <p:attrName>style.color</p:attrName>
                                        </p:attrNameLst>
                                      </p:cBhvr>
                                      <p:tavLst>
                                        <p:tav tm="0">
                                          <p:val>
                                            <p:clrVal>
                                              <a:schemeClr val="accent2"/>
                                            </p:clrVal>
                                          </p:val>
                                        </p:tav>
                                        <p:tav tm="50000">
                                          <p:val>
                                            <p:clrVal>
                                              <a:schemeClr val="hlink"/>
                                            </p:clrVal>
                                          </p:val>
                                        </p:tav>
                                      </p:tavLst>
                                    </p:anim>
                                    <p:anim calcmode="discrete" valueType="clr">
                                      <p:cBhvr>
                                        <p:cTn id="107" dur="80"/>
                                        <p:tgtEl>
                                          <p:spTgt spid="85065"/>
                                        </p:tgtEl>
                                        <p:attrNameLst>
                                          <p:attrName>fillcolor</p:attrName>
                                        </p:attrNameLst>
                                      </p:cBhvr>
                                      <p:tavLst>
                                        <p:tav tm="0">
                                          <p:val>
                                            <p:clrVal>
                                              <a:schemeClr val="accent2"/>
                                            </p:clrVal>
                                          </p:val>
                                        </p:tav>
                                        <p:tav tm="50000">
                                          <p:val>
                                            <p:clrVal>
                                              <a:schemeClr val="hlink"/>
                                            </p:clrVal>
                                          </p:val>
                                        </p:tav>
                                      </p:tavLst>
                                    </p:anim>
                                    <p:set>
                                      <p:cBhvr>
                                        <p:cTn id="108" dur="80"/>
                                        <p:tgtEl>
                                          <p:spTgt spid="8506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50" grpId="0"/>
      <p:bldP spid="85051" grpId="0"/>
      <p:bldP spid="85052" grpId="0"/>
      <p:bldP spid="85053" grpId="0"/>
      <p:bldP spid="85057" grpId="0"/>
      <p:bldP spid="85058" grpId="0"/>
      <p:bldP spid="85059" grpId="0"/>
      <p:bldP spid="85060" grpId="0"/>
      <p:bldP spid="85061" grpId="0"/>
      <p:bldP spid="85062" grpId="0"/>
      <p:bldP spid="85063" grpId="0"/>
      <p:bldP spid="85064" grpId="0"/>
      <p:bldP spid="85065" grpId="0"/>
      <p:bldP spid="85101" grpId="0"/>
      <p:bldP spid="851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1" name="Picture 5" descr="http://farm4.staticflickr.com/3771/9320292170_d6fcf56800_o.jpg"/>
          <p:cNvPicPr>
            <a:picLocks noChangeAspect="1" noChangeArrowheads="1"/>
          </p:cNvPicPr>
          <p:nvPr/>
        </p:nvPicPr>
        <p:blipFill>
          <a:blip r:embed="rId2" r:link="rId3"/>
          <a:srcRect/>
          <a:stretch>
            <a:fillRect/>
          </a:stretch>
        </p:blipFill>
        <p:spPr bwMode="auto">
          <a:xfrm>
            <a:off x="457200" y="4067175"/>
            <a:ext cx="2068513" cy="2790825"/>
          </a:xfrm>
          <a:prstGeom prst="rect">
            <a:avLst/>
          </a:prstGeom>
          <a:noFill/>
          <a:ln w="9525">
            <a:noFill/>
            <a:miter lim="800000"/>
            <a:headEnd/>
            <a:tailEnd/>
          </a:ln>
        </p:spPr>
      </p:pic>
      <p:sp>
        <p:nvSpPr>
          <p:cNvPr id="11267" name="Rectangle 6"/>
          <p:cNvSpPr>
            <a:spLocks noChangeArrowheads="1"/>
          </p:cNvSpPr>
          <p:nvPr/>
        </p:nvSpPr>
        <p:spPr bwMode="auto">
          <a:xfrm>
            <a:off x="-44450" y="1743075"/>
            <a:ext cx="9144000" cy="0"/>
          </a:xfrm>
          <a:prstGeom prst="rect">
            <a:avLst/>
          </a:prstGeom>
          <a:noFill/>
          <a:ln w="9525">
            <a:noFill/>
            <a:miter lim="800000"/>
            <a:headEnd/>
            <a:tailEnd/>
          </a:ln>
        </p:spPr>
        <p:txBody>
          <a:bodyPr wrap="none" anchor="ctr">
            <a:spAutoFit/>
          </a:bodyPr>
          <a:lstStyle/>
          <a:p>
            <a:endParaRPr lang="en-US" altLang="en-US"/>
          </a:p>
        </p:txBody>
      </p:sp>
      <p:sp>
        <p:nvSpPr>
          <p:cNvPr id="11268" name="Rectangle 7"/>
          <p:cNvSpPr>
            <a:spLocks noChangeArrowheads="1"/>
          </p:cNvSpPr>
          <p:nvPr/>
        </p:nvSpPr>
        <p:spPr bwMode="auto">
          <a:xfrm>
            <a:off x="46038" y="5114925"/>
            <a:ext cx="9144000" cy="0"/>
          </a:xfrm>
          <a:prstGeom prst="rect">
            <a:avLst/>
          </a:prstGeom>
          <a:solidFill>
            <a:srgbClr val="FFFFFF"/>
          </a:solidFill>
          <a:ln w="9525">
            <a:noFill/>
            <a:miter lim="800000"/>
            <a:headEnd/>
            <a:tailEnd/>
          </a:ln>
        </p:spPr>
        <p:txBody>
          <a:bodyPr wrap="none" anchor="ctr">
            <a:spAutoFit/>
          </a:bodyPr>
          <a:lstStyle/>
          <a:p>
            <a:endParaRPr lang="en-US" altLang="en-US" sz="1800"/>
          </a:p>
        </p:txBody>
      </p:sp>
      <p:sp>
        <p:nvSpPr>
          <p:cNvPr id="121865" name="Text Box 9"/>
          <p:cNvSpPr txBox="1">
            <a:spLocks noChangeArrowheads="1"/>
          </p:cNvSpPr>
          <p:nvPr/>
        </p:nvSpPr>
        <p:spPr bwMode="auto">
          <a:xfrm>
            <a:off x="381000" y="1143000"/>
            <a:ext cx="7543800" cy="523875"/>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2. </a:t>
            </a:r>
            <a:r>
              <a:rPr lang="en-US" altLang="en-US" sz="2800" b="1" dirty="0" err="1">
                <a:solidFill>
                  <a:schemeClr val="accent1"/>
                </a:solidFill>
                <a:latin typeface="Times New Roman" pitchFamily="18" charset="0"/>
                <a:cs typeface="Times New Roman" pitchFamily="18" charset="0"/>
              </a:rPr>
              <a:t>Tìm</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hiểu</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bút</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thử</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điện</a:t>
            </a:r>
            <a:endParaRPr lang="en-US" altLang="en-US" sz="2800" b="1" dirty="0">
              <a:solidFill>
                <a:schemeClr val="accent1"/>
              </a:solidFill>
              <a:latin typeface="Times New Roman" pitchFamily="18" charset="0"/>
              <a:cs typeface="Times New Roman" pitchFamily="18" charset="0"/>
            </a:endParaRPr>
          </a:p>
        </p:txBody>
      </p:sp>
      <p:sp>
        <p:nvSpPr>
          <p:cNvPr id="121867" name="Text Box 11"/>
          <p:cNvSpPr txBox="1">
            <a:spLocks noChangeArrowheads="1"/>
          </p:cNvSpPr>
          <p:nvPr/>
        </p:nvSpPr>
        <p:spPr bwMode="auto">
          <a:xfrm>
            <a:off x="685800" y="1752600"/>
            <a:ext cx="8077200" cy="2462213"/>
          </a:xfrm>
          <a:prstGeom prst="rect">
            <a:avLst/>
          </a:prstGeom>
          <a:noFill/>
          <a:ln w="9525">
            <a:noFill/>
            <a:miter lim="800000"/>
            <a:headEnd/>
            <a:tailEnd/>
          </a:ln>
        </p:spPr>
        <p:txBody>
          <a:bodyPr>
            <a:spAutoFit/>
          </a:bodyPr>
          <a:lstStyle/>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là</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dụng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cụ</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kiểm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đơn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giản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nhất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mà</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mỗi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gia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đình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cần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kiểm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hoặc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đồ</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dùng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bị</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rò</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ra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vỏ</a:t>
            </a:r>
            <a:r>
              <a:rPr lang="en-US" altLang="en-US" sz="2800" dirty="0">
                <a:latin typeface="Times New Roman" pitchFamily="18" charset="0"/>
                <a:cs typeface="Times New Roman" pitchFamily="18" charset="0"/>
              </a:rPr>
              <a:t> hay </a:t>
            </a:r>
            <a:r>
              <a:rPr lang="en-US" altLang="en-US" sz="2800" dirty="0" err="1">
                <a:latin typeface="Times New Roman" pitchFamily="18" charset="0"/>
                <a:cs typeface="Times New Roman" pitchFamily="18" charset="0"/>
              </a:rPr>
              <a:t>không</a:t>
            </a:r>
            <a:r>
              <a:rPr lang="en-US" altLang="en-US" sz="2800" dirty="0">
                <a:latin typeface="Times New Roman" pitchFamily="18" charset="0"/>
                <a:cs typeface="Times New Roman" pitchFamily="18" charset="0"/>
              </a:rPr>
              <a:t>.</a:t>
            </a:r>
          </a:p>
          <a:p>
            <a:pPr>
              <a:spcBef>
                <a:spcPct val="50000"/>
              </a:spcBef>
              <a:buFontTx/>
              <a:buChar char="-"/>
            </a:pP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Bút</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thử</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dùng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để</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kiểm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mạch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điện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áp</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dưới</a:t>
            </a:r>
            <a:r>
              <a:rPr lang="en-US" altLang="en-US" sz="2800" dirty="0">
                <a:latin typeface="Times New Roman" pitchFamily="18" charset="0"/>
                <a:cs typeface="Times New Roman" pitchFamily="18" charset="0"/>
              </a:rPr>
              <a:t> 1000V.</a:t>
            </a:r>
          </a:p>
        </p:txBody>
      </p:sp>
      <p:sp>
        <p:nvSpPr>
          <p:cNvPr id="121868" name="AutoShape 12"/>
          <p:cNvSpPr>
            <a:spLocks noChangeArrowheads="1"/>
          </p:cNvSpPr>
          <p:nvPr/>
        </p:nvSpPr>
        <p:spPr bwMode="auto">
          <a:xfrm>
            <a:off x="2590800" y="1752600"/>
            <a:ext cx="3962400" cy="1828800"/>
          </a:xfrm>
          <a:prstGeom prst="wedgeRoundRectCallout">
            <a:avLst>
              <a:gd name="adj1" fmla="val -47634"/>
              <a:gd name="adj2" fmla="val 74218"/>
              <a:gd name="adj3" fmla="val 16667"/>
            </a:avLst>
          </a:prstGeom>
          <a:solidFill>
            <a:schemeClr val="accent5">
              <a:lumMod val="40000"/>
              <a:lumOff val="60000"/>
            </a:schemeClr>
          </a:solidFill>
          <a:ln w="9525">
            <a:solidFill>
              <a:schemeClr val="tx1"/>
            </a:solidFill>
            <a:miter lim="800000"/>
            <a:headEnd/>
            <a:tailEnd/>
          </a:ln>
        </p:spPr>
        <p:txBody>
          <a:bodyPr/>
          <a:lstStyle/>
          <a:p>
            <a:pPr algn="ctr"/>
            <a:r>
              <a:rPr lang="en-US" altLang="en-US" sz="2800">
                <a:latin typeface="Times New Roman" pitchFamily="18" charset="0"/>
                <a:cs typeface="Times New Roman" pitchFamily="18" charset="0"/>
              </a:rPr>
              <a:t>Em hãy cho biết tại sao mỗi gia đình nên có một bút thử điện?</a:t>
            </a:r>
          </a:p>
        </p:txBody>
      </p:sp>
      <p:pic>
        <p:nvPicPr>
          <p:cNvPr id="8205" name="Picture 13" descr="but-thu-dien-hien-thi-so-asaki-ak-9059"/>
          <p:cNvPicPr>
            <a:picLocks noChangeAspect="1" noChangeArrowheads="1"/>
          </p:cNvPicPr>
          <p:nvPr/>
        </p:nvPicPr>
        <p:blipFill>
          <a:blip r:embed="rId4"/>
          <a:srcRect/>
          <a:stretch>
            <a:fillRect/>
          </a:stretch>
        </p:blipFill>
        <p:spPr bwMode="auto">
          <a:xfrm>
            <a:off x="2514600" y="4038600"/>
            <a:ext cx="3276600" cy="2667000"/>
          </a:xfrm>
          <a:prstGeom prst="rect">
            <a:avLst/>
          </a:prstGeom>
          <a:noFill/>
          <a:ln w="9525">
            <a:noFill/>
            <a:miter lim="800000"/>
            <a:headEnd/>
            <a:tailEnd/>
          </a:ln>
        </p:spPr>
      </p:pic>
      <p:pic>
        <p:nvPicPr>
          <p:cNvPr id="8206" name="Picture 14" descr="Extech381676A_tn"/>
          <p:cNvPicPr>
            <a:picLocks noChangeAspect="1" noChangeArrowheads="1"/>
          </p:cNvPicPr>
          <p:nvPr/>
        </p:nvPicPr>
        <p:blipFill>
          <a:blip r:embed="rId5"/>
          <a:srcRect/>
          <a:stretch>
            <a:fillRect/>
          </a:stretch>
        </p:blipFill>
        <p:spPr bwMode="auto">
          <a:xfrm>
            <a:off x="5715000" y="3810000"/>
            <a:ext cx="3200400"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21865"/>
                                        </p:tgtEl>
                                        <p:attrNameLst>
                                          <p:attrName>style.visibility</p:attrName>
                                        </p:attrNameLst>
                                      </p:cBhvr>
                                      <p:to>
                                        <p:strVal val="visible"/>
                                      </p:to>
                                    </p:set>
                                    <p:animEffect transition="in" filter="checkerboard(across)">
                                      <p:cBhvr>
                                        <p:cTn id="7" dur="500"/>
                                        <p:tgtEl>
                                          <p:spTgt spid="1218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21861"/>
                                        </p:tgtEl>
                                        <p:attrNameLst>
                                          <p:attrName>style.visibility</p:attrName>
                                        </p:attrNameLst>
                                      </p:cBhvr>
                                      <p:to>
                                        <p:strVal val="visible"/>
                                      </p:to>
                                    </p:set>
                                    <p:animEffect transition="in" filter="checkerboard(across)">
                                      <p:cBhvr>
                                        <p:cTn id="12" dur="500"/>
                                        <p:tgtEl>
                                          <p:spTgt spid="121861"/>
                                        </p:tgtEl>
                                      </p:cBhvr>
                                    </p:animEffect>
                                  </p:childTnLst>
                                </p:cTn>
                              </p:par>
                              <p:par>
                                <p:cTn id="13" presetID="42" presetClass="entr" presetSubtype="0" fill="hold" nodeType="withEffect">
                                  <p:stCondLst>
                                    <p:cond delay="0"/>
                                  </p:stCondLst>
                                  <p:childTnLst>
                                    <p:set>
                                      <p:cBhvr>
                                        <p:cTn id="14" dur="1" fill="hold">
                                          <p:stCondLst>
                                            <p:cond delay="0"/>
                                          </p:stCondLst>
                                        </p:cTn>
                                        <p:tgtEl>
                                          <p:spTgt spid="8205"/>
                                        </p:tgtEl>
                                        <p:attrNameLst>
                                          <p:attrName>style.visibility</p:attrName>
                                        </p:attrNameLst>
                                      </p:cBhvr>
                                      <p:to>
                                        <p:strVal val="visible"/>
                                      </p:to>
                                    </p:set>
                                    <p:animEffect transition="in" filter="fade">
                                      <p:cBhvr>
                                        <p:cTn id="15" dur="1000"/>
                                        <p:tgtEl>
                                          <p:spTgt spid="8205"/>
                                        </p:tgtEl>
                                      </p:cBhvr>
                                    </p:animEffect>
                                    <p:anim calcmode="lin" valueType="num">
                                      <p:cBhvr>
                                        <p:cTn id="16" dur="1000" fill="hold"/>
                                        <p:tgtEl>
                                          <p:spTgt spid="8205"/>
                                        </p:tgtEl>
                                        <p:attrNameLst>
                                          <p:attrName>ppt_x</p:attrName>
                                        </p:attrNameLst>
                                      </p:cBhvr>
                                      <p:tavLst>
                                        <p:tav tm="0">
                                          <p:val>
                                            <p:strVal val="#ppt_x"/>
                                          </p:val>
                                        </p:tav>
                                        <p:tav tm="100000">
                                          <p:val>
                                            <p:strVal val="#ppt_x"/>
                                          </p:val>
                                        </p:tav>
                                      </p:tavLst>
                                    </p:anim>
                                    <p:anim calcmode="lin" valueType="num">
                                      <p:cBhvr>
                                        <p:cTn id="17" dur="1000" fill="hold"/>
                                        <p:tgtEl>
                                          <p:spTgt spid="820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206"/>
                                        </p:tgtEl>
                                        <p:attrNameLst>
                                          <p:attrName>style.visibility</p:attrName>
                                        </p:attrNameLst>
                                      </p:cBhvr>
                                      <p:to>
                                        <p:strVal val="visible"/>
                                      </p:to>
                                    </p:set>
                                    <p:animEffect transition="in" filter="fade">
                                      <p:cBhvr>
                                        <p:cTn id="20" dur="1000"/>
                                        <p:tgtEl>
                                          <p:spTgt spid="8206"/>
                                        </p:tgtEl>
                                      </p:cBhvr>
                                    </p:animEffect>
                                    <p:anim calcmode="lin" valueType="num">
                                      <p:cBhvr>
                                        <p:cTn id="21" dur="1000" fill="hold"/>
                                        <p:tgtEl>
                                          <p:spTgt spid="8206"/>
                                        </p:tgtEl>
                                        <p:attrNameLst>
                                          <p:attrName>ppt_x</p:attrName>
                                        </p:attrNameLst>
                                      </p:cBhvr>
                                      <p:tavLst>
                                        <p:tav tm="0">
                                          <p:val>
                                            <p:strVal val="#ppt_x"/>
                                          </p:val>
                                        </p:tav>
                                        <p:tav tm="100000">
                                          <p:val>
                                            <p:strVal val="#ppt_x"/>
                                          </p:val>
                                        </p:tav>
                                      </p:tavLst>
                                    </p:anim>
                                    <p:anim calcmode="lin" valueType="num">
                                      <p:cBhvr>
                                        <p:cTn id="22" dur="1000" fill="hold"/>
                                        <p:tgtEl>
                                          <p:spTgt spid="820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1868"/>
                                        </p:tgtEl>
                                        <p:attrNameLst>
                                          <p:attrName>style.visibility</p:attrName>
                                        </p:attrNameLst>
                                      </p:cBhvr>
                                      <p:to>
                                        <p:strVal val="visible"/>
                                      </p:to>
                                    </p:set>
                                    <p:anim calcmode="lin" valueType="num">
                                      <p:cBhvr additive="base">
                                        <p:cTn id="27" dur="500" fill="hold"/>
                                        <p:tgtEl>
                                          <p:spTgt spid="121868"/>
                                        </p:tgtEl>
                                        <p:attrNameLst>
                                          <p:attrName>ppt_x</p:attrName>
                                        </p:attrNameLst>
                                      </p:cBhvr>
                                      <p:tavLst>
                                        <p:tav tm="0">
                                          <p:val>
                                            <p:strVal val="#ppt_x"/>
                                          </p:val>
                                        </p:tav>
                                        <p:tav tm="100000">
                                          <p:val>
                                            <p:strVal val="#ppt_x"/>
                                          </p:val>
                                        </p:tav>
                                      </p:tavLst>
                                    </p:anim>
                                    <p:anim calcmode="lin" valueType="num">
                                      <p:cBhvr additive="base">
                                        <p:cTn id="28" dur="500" fill="hold"/>
                                        <p:tgtEl>
                                          <p:spTgt spid="121868"/>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xit" presetSubtype="10" fill="hold" grpId="1" nodeType="clickEffect">
                                  <p:stCondLst>
                                    <p:cond delay="0"/>
                                  </p:stCondLst>
                                  <p:childTnLst>
                                    <p:animEffect transition="out" filter="checkerboard(across)">
                                      <p:cBhvr>
                                        <p:cTn id="32" dur="500"/>
                                        <p:tgtEl>
                                          <p:spTgt spid="121868"/>
                                        </p:tgtEl>
                                      </p:cBhvr>
                                    </p:animEffect>
                                    <p:set>
                                      <p:cBhvr>
                                        <p:cTn id="33" dur="1" fill="hold">
                                          <p:stCondLst>
                                            <p:cond delay="499"/>
                                          </p:stCondLst>
                                        </p:cTn>
                                        <p:tgtEl>
                                          <p:spTgt spid="121868"/>
                                        </p:tgtEl>
                                        <p:attrNameLst>
                                          <p:attrName>style.visibility</p:attrName>
                                        </p:attrNameLst>
                                      </p:cBhvr>
                                      <p:to>
                                        <p:strVal val="hidden"/>
                                      </p:to>
                                    </p:set>
                                  </p:childTnLst>
                                </p:cTn>
                              </p:par>
                              <p:par>
                                <p:cTn id="34" presetID="3" presetClass="entr" presetSubtype="10" fill="hold" nodeType="withEffect">
                                  <p:stCondLst>
                                    <p:cond delay="0"/>
                                  </p:stCondLst>
                                  <p:childTnLst>
                                    <p:set>
                                      <p:cBhvr>
                                        <p:cTn id="35" dur="1" fill="hold">
                                          <p:stCondLst>
                                            <p:cond delay="0"/>
                                          </p:stCondLst>
                                        </p:cTn>
                                        <p:tgtEl>
                                          <p:spTgt spid="121867">
                                            <p:txEl>
                                              <p:pRg st="0" end="0"/>
                                            </p:txEl>
                                          </p:spTgt>
                                        </p:tgtEl>
                                        <p:attrNameLst>
                                          <p:attrName>style.visibility</p:attrName>
                                        </p:attrNameLst>
                                      </p:cBhvr>
                                      <p:to>
                                        <p:strVal val="visible"/>
                                      </p:to>
                                    </p:set>
                                    <p:animEffect transition="in" filter="blinds(horizontal)">
                                      <p:cBhvr>
                                        <p:cTn id="36" dur="500"/>
                                        <p:tgtEl>
                                          <p:spTgt spid="121867">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nodeType="clickEffect">
                                  <p:stCondLst>
                                    <p:cond delay="0"/>
                                  </p:stCondLst>
                                  <p:childTnLst>
                                    <p:set>
                                      <p:cBhvr>
                                        <p:cTn id="40" dur="1" fill="hold">
                                          <p:stCondLst>
                                            <p:cond delay="0"/>
                                          </p:stCondLst>
                                        </p:cTn>
                                        <p:tgtEl>
                                          <p:spTgt spid="121867">
                                            <p:txEl>
                                              <p:pRg st="1" end="1"/>
                                            </p:txEl>
                                          </p:spTgt>
                                        </p:tgtEl>
                                        <p:attrNameLst>
                                          <p:attrName>style.visibility</p:attrName>
                                        </p:attrNameLst>
                                      </p:cBhvr>
                                      <p:to>
                                        <p:strVal val="visible"/>
                                      </p:to>
                                    </p:set>
                                    <p:animEffect transition="in" filter="diamond(in)">
                                      <p:cBhvr>
                                        <p:cTn id="41" dur="2000"/>
                                        <p:tgtEl>
                                          <p:spTgt spid="121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5" grpId="0"/>
      <p:bldP spid="121868" grpId="0" animBg="1"/>
      <p:bldP spid="12186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2" name="Text Box 96"/>
          <p:cNvSpPr txBox="1">
            <a:spLocks noChangeArrowheads="1"/>
          </p:cNvSpPr>
          <p:nvPr/>
        </p:nvSpPr>
        <p:spPr bwMode="auto">
          <a:xfrm>
            <a:off x="381000" y="1524000"/>
            <a:ext cx="5029200" cy="523875"/>
          </a:xfrm>
          <a:prstGeom prst="rect">
            <a:avLst/>
          </a:prstGeom>
          <a:noFill/>
          <a:ln w="9525">
            <a:noFill/>
            <a:miter lim="800000"/>
            <a:headEnd/>
            <a:tailEnd/>
          </a:ln>
        </p:spPr>
        <p:txBody>
          <a:bodyPr>
            <a:spAutoFit/>
          </a:bodyPr>
          <a:lstStyle/>
          <a:p>
            <a:pPr>
              <a:spcBef>
                <a:spcPct val="50000"/>
              </a:spcBef>
            </a:pPr>
            <a:r>
              <a:rPr lang="en-US" altLang="en-US" sz="2800" b="1" dirty="0">
                <a:solidFill>
                  <a:schemeClr val="accent1"/>
                </a:solidFill>
                <a:latin typeface="Times New Roman" pitchFamily="18" charset="0"/>
                <a:cs typeface="Times New Roman" pitchFamily="18" charset="0"/>
              </a:rPr>
              <a:t>a. </a:t>
            </a:r>
            <a:r>
              <a:rPr lang="en-US" altLang="en-US" sz="2800" b="1" dirty="0" err="1">
                <a:solidFill>
                  <a:schemeClr val="accent1"/>
                </a:solidFill>
                <a:latin typeface="Times New Roman" pitchFamily="18" charset="0"/>
                <a:cs typeface="Times New Roman" pitchFamily="18" charset="0"/>
              </a:rPr>
              <a:t>Quan</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sát</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và</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mô</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tả</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cấu</a:t>
            </a:r>
            <a:r>
              <a:rPr lang="en-US" altLang="en-US" sz="2800" b="1" dirty="0">
                <a:solidFill>
                  <a:schemeClr val="accent1"/>
                </a:solidFill>
                <a:latin typeface="Times New Roman" pitchFamily="18" charset="0"/>
                <a:cs typeface="Times New Roman" pitchFamily="18" charset="0"/>
              </a:rPr>
              <a:t> </a:t>
            </a:r>
            <a:r>
              <a:rPr lang="en-US" altLang="en-US" sz="2800" b="1" dirty="0" err="1">
                <a:solidFill>
                  <a:schemeClr val="accent1"/>
                </a:solidFill>
                <a:latin typeface="Times New Roman" pitchFamily="18" charset="0"/>
                <a:cs typeface="Times New Roman" pitchFamily="18" charset="0"/>
              </a:rPr>
              <a:t>tạo</a:t>
            </a:r>
            <a:r>
              <a:rPr lang="en-US" altLang="en-US" sz="2800" b="1" dirty="0">
                <a:solidFill>
                  <a:schemeClr val="accent1"/>
                </a:solidFill>
                <a:latin typeface="Times New Roman" pitchFamily="18" charset="0"/>
                <a:cs typeface="Times New Roman" pitchFamily="18" charset="0"/>
              </a:rPr>
              <a:t>:</a:t>
            </a:r>
          </a:p>
        </p:txBody>
      </p:sp>
      <p:pic>
        <p:nvPicPr>
          <p:cNvPr id="86113" name="Picture 97" descr="28117_but-thu-dien-100-500v-420105"/>
          <p:cNvPicPr>
            <a:picLocks noChangeAspect="1" noChangeArrowheads="1"/>
          </p:cNvPicPr>
          <p:nvPr/>
        </p:nvPicPr>
        <p:blipFill>
          <a:blip r:embed="rId2"/>
          <a:srcRect/>
          <a:stretch>
            <a:fillRect/>
          </a:stretch>
        </p:blipFill>
        <p:spPr bwMode="auto">
          <a:xfrm>
            <a:off x="1066800" y="3810000"/>
            <a:ext cx="7467600" cy="1216025"/>
          </a:xfrm>
          <a:prstGeom prst="rect">
            <a:avLst/>
          </a:prstGeom>
          <a:noFill/>
          <a:ln w="9525">
            <a:noFill/>
            <a:miter lim="800000"/>
            <a:headEnd/>
            <a:tailEnd/>
          </a:ln>
        </p:spPr>
      </p:pic>
      <p:grpSp>
        <p:nvGrpSpPr>
          <p:cNvPr id="2" name="Group 117"/>
          <p:cNvGrpSpPr>
            <a:grpSpLocks/>
          </p:cNvGrpSpPr>
          <p:nvPr/>
        </p:nvGrpSpPr>
        <p:grpSpPr bwMode="auto">
          <a:xfrm>
            <a:off x="4267200" y="3187700"/>
            <a:ext cx="2286000" cy="1231900"/>
            <a:chOff x="2736" y="1200"/>
            <a:chExt cx="1440" cy="776"/>
          </a:xfrm>
        </p:grpSpPr>
        <p:sp>
          <p:nvSpPr>
            <p:cNvPr id="12316" name="Text Box 99"/>
            <p:cNvSpPr txBox="1">
              <a:spLocks noChangeArrowheads="1"/>
            </p:cNvSpPr>
            <p:nvPr/>
          </p:nvSpPr>
          <p:spPr bwMode="auto">
            <a:xfrm>
              <a:off x="3264" y="1200"/>
              <a:ext cx="912" cy="288"/>
            </a:xfrm>
            <a:prstGeom prst="rect">
              <a:avLst/>
            </a:prstGeom>
            <a:noFill/>
            <a:ln w="9525">
              <a:noFill/>
              <a:miter lim="800000"/>
              <a:headEnd/>
              <a:tailEnd/>
            </a:ln>
          </p:spPr>
          <p:txBody>
            <a:bodyPr>
              <a:spAutoFit/>
            </a:bodyPr>
            <a:lstStyle/>
            <a:p>
              <a:pPr>
                <a:spcBef>
                  <a:spcPct val="50000"/>
                </a:spcBef>
              </a:pPr>
              <a:r>
                <a:rPr lang="en-US" altLang="en-US" sz="2400"/>
                <a:t>Điện trở</a:t>
              </a:r>
            </a:p>
          </p:txBody>
        </p:sp>
        <p:sp>
          <p:nvSpPr>
            <p:cNvPr id="12317" name="Line 105"/>
            <p:cNvSpPr>
              <a:spLocks noChangeShapeType="1"/>
            </p:cNvSpPr>
            <p:nvPr/>
          </p:nvSpPr>
          <p:spPr bwMode="auto">
            <a:xfrm flipH="1">
              <a:off x="2736" y="1525"/>
              <a:ext cx="768" cy="451"/>
            </a:xfrm>
            <a:prstGeom prst="line">
              <a:avLst/>
            </a:prstGeom>
            <a:noFill/>
            <a:ln w="9525">
              <a:solidFill>
                <a:schemeClr val="tx1"/>
              </a:solidFill>
              <a:round/>
              <a:headEnd/>
              <a:tailEnd type="triangle" w="med" len="med"/>
            </a:ln>
          </p:spPr>
          <p:txBody>
            <a:bodyPr/>
            <a:lstStyle/>
            <a:p>
              <a:endParaRPr lang="en-US"/>
            </a:p>
          </p:txBody>
        </p:sp>
      </p:grpSp>
      <p:grpSp>
        <p:nvGrpSpPr>
          <p:cNvPr id="3" name="Group 116"/>
          <p:cNvGrpSpPr>
            <a:grpSpLocks/>
          </p:cNvGrpSpPr>
          <p:nvPr/>
        </p:nvGrpSpPr>
        <p:grpSpPr bwMode="auto">
          <a:xfrm>
            <a:off x="3505200" y="3222625"/>
            <a:ext cx="1676400" cy="739775"/>
            <a:chOff x="2208" y="1248"/>
            <a:chExt cx="1056" cy="466"/>
          </a:xfrm>
        </p:grpSpPr>
        <p:sp>
          <p:nvSpPr>
            <p:cNvPr id="12314" name="Text Box 104"/>
            <p:cNvSpPr txBox="1">
              <a:spLocks noChangeArrowheads="1"/>
            </p:cNvSpPr>
            <p:nvPr/>
          </p:nvSpPr>
          <p:spPr bwMode="auto">
            <a:xfrm>
              <a:off x="2208" y="1248"/>
              <a:ext cx="1056" cy="288"/>
            </a:xfrm>
            <a:prstGeom prst="rect">
              <a:avLst/>
            </a:prstGeom>
            <a:noFill/>
            <a:ln w="9525">
              <a:noFill/>
              <a:miter lim="800000"/>
              <a:headEnd/>
              <a:tailEnd/>
            </a:ln>
          </p:spPr>
          <p:txBody>
            <a:bodyPr>
              <a:spAutoFit/>
            </a:bodyPr>
            <a:lstStyle/>
            <a:p>
              <a:pPr>
                <a:spcBef>
                  <a:spcPct val="50000"/>
                </a:spcBef>
              </a:pPr>
              <a:r>
                <a:rPr lang="en-US" altLang="en-US" sz="2400"/>
                <a:t>Thân bút</a:t>
              </a:r>
            </a:p>
          </p:txBody>
        </p:sp>
        <p:sp>
          <p:nvSpPr>
            <p:cNvPr id="12315" name="Line 106"/>
            <p:cNvSpPr>
              <a:spLocks noChangeShapeType="1"/>
            </p:cNvSpPr>
            <p:nvPr/>
          </p:nvSpPr>
          <p:spPr bwMode="auto">
            <a:xfrm flipH="1">
              <a:off x="2256" y="1488"/>
              <a:ext cx="384" cy="226"/>
            </a:xfrm>
            <a:prstGeom prst="line">
              <a:avLst/>
            </a:prstGeom>
            <a:noFill/>
            <a:ln w="9525">
              <a:solidFill>
                <a:schemeClr val="tx1"/>
              </a:solidFill>
              <a:round/>
              <a:headEnd/>
              <a:tailEnd type="triangle" w="med" len="med"/>
            </a:ln>
          </p:spPr>
          <p:txBody>
            <a:bodyPr/>
            <a:lstStyle/>
            <a:p>
              <a:endParaRPr lang="en-US"/>
            </a:p>
          </p:txBody>
        </p:sp>
      </p:grpSp>
      <p:grpSp>
        <p:nvGrpSpPr>
          <p:cNvPr id="4" name="Group 114"/>
          <p:cNvGrpSpPr>
            <a:grpSpLocks/>
          </p:cNvGrpSpPr>
          <p:nvPr/>
        </p:nvGrpSpPr>
        <p:grpSpPr bwMode="auto">
          <a:xfrm>
            <a:off x="1600200" y="3149600"/>
            <a:ext cx="1143000" cy="1041400"/>
            <a:chOff x="1008" y="1248"/>
            <a:chExt cx="720" cy="656"/>
          </a:xfrm>
        </p:grpSpPr>
        <p:sp>
          <p:nvSpPr>
            <p:cNvPr id="12312" name="Text Box 101"/>
            <p:cNvSpPr txBox="1">
              <a:spLocks noChangeArrowheads="1"/>
            </p:cNvSpPr>
            <p:nvPr/>
          </p:nvSpPr>
          <p:spPr bwMode="auto">
            <a:xfrm>
              <a:off x="1008" y="1248"/>
              <a:ext cx="720" cy="288"/>
            </a:xfrm>
            <a:prstGeom prst="rect">
              <a:avLst/>
            </a:prstGeom>
            <a:noFill/>
            <a:ln w="9525">
              <a:noFill/>
              <a:miter lim="800000"/>
              <a:headEnd/>
              <a:tailEnd/>
            </a:ln>
          </p:spPr>
          <p:txBody>
            <a:bodyPr>
              <a:spAutoFit/>
            </a:bodyPr>
            <a:lstStyle/>
            <a:p>
              <a:pPr>
                <a:spcBef>
                  <a:spcPct val="50000"/>
                </a:spcBef>
              </a:pPr>
              <a:r>
                <a:rPr lang="en-US" altLang="en-US" sz="2400"/>
                <a:t>Lò xo </a:t>
              </a:r>
            </a:p>
          </p:txBody>
        </p:sp>
        <p:sp>
          <p:nvSpPr>
            <p:cNvPr id="12313" name="Line 107"/>
            <p:cNvSpPr>
              <a:spLocks noChangeShapeType="1"/>
            </p:cNvSpPr>
            <p:nvPr/>
          </p:nvSpPr>
          <p:spPr bwMode="auto">
            <a:xfrm>
              <a:off x="1200" y="1536"/>
              <a:ext cx="192" cy="368"/>
            </a:xfrm>
            <a:prstGeom prst="line">
              <a:avLst/>
            </a:prstGeom>
            <a:noFill/>
            <a:ln w="9525">
              <a:solidFill>
                <a:schemeClr val="tx1"/>
              </a:solidFill>
              <a:round/>
              <a:headEnd/>
              <a:tailEnd type="triangle" w="med" len="med"/>
            </a:ln>
          </p:spPr>
          <p:txBody>
            <a:bodyPr/>
            <a:lstStyle/>
            <a:p>
              <a:endParaRPr lang="en-US"/>
            </a:p>
          </p:txBody>
        </p:sp>
      </p:grpSp>
      <p:grpSp>
        <p:nvGrpSpPr>
          <p:cNvPr id="5" name="Group 113"/>
          <p:cNvGrpSpPr>
            <a:grpSpLocks/>
          </p:cNvGrpSpPr>
          <p:nvPr/>
        </p:nvGrpSpPr>
        <p:grpSpPr bwMode="auto">
          <a:xfrm>
            <a:off x="76200" y="3225800"/>
            <a:ext cx="1524000" cy="965200"/>
            <a:chOff x="0" y="1344"/>
            <a:chExt cx="960" cy="608"/>
          </a:xfrm>
        </p:grpSpPr>
        <p:sp>
          <p:nvSpPr>
            <p:cNvPr id="12310" name="Text Box 103"/>
            <p:cNvSpPr txBox="1">
              <a:spLocks noChangeArrowheads="1"/>
            </p:cNvSpPr>
            <p:nvPr/>
          </p:nvSpPr>
          <p:spPr bwMode="auto">
            <a:xfrm>
              <a:off x="0" y="1344"/>
              <a:ext cx="960" cy="288"/>
            </a:xfrm>
            <a:prstGeom prst="rect">
              <a:avLst/>
            </a:prstGeom>
            <a:noFill/>
            <a:ln w="9525">
              <a:noFill/>
              <a:miter lim="800000"/>
              <a:headEnd/>
              <a:tailEnd/>
            </a:ln>
          </p:spPr>
          <p:txBody>
            <a:bodyPr>
              <a:spAutoFit/>
            </a:bodyPr>
            <a:lstStyle/>
            <a:p>
              <a:pPr>
                <a:spcBef>
                  <a:spcPct val="50000"/>
                </a:spcBef>
              </a:pPr>
              <a:r>
                <a:rPr lang="en-US" altLang="en-US" sz="2400"/>
                <a:t>Nắp bút </a:t>
              </a:r>
            </a:p>
          </p:txBody>
        </p:sp>
        <p:sp>
          <p:nvSpPr>
            <p:cNvPr id="12311" name="Line 108"/>
            <p:cNvSpPr>
              <a:spLocks noChangeShapeType="1"/>
            </p:cNvSpPr>
            <p:nvPr/>
          </p:nvSpPr>
          <p:spPr bwMode="auto">
            <a:xfrm>
              <a:off x="480" y="1584"/>
              <a:ext cx="192" cy="368"/>
            </a:xfrm>
            <a:prstGeom prst="line">
              <a:avLst/>
            </a:prstGeom>
            <a:noFill/>
            <a:ln w="9525">
              <a:solidFill>
                <a:schemeClr val="tx1"/>
              </a:solidFill>
              <a:round/>
              <a:headEnd/>
              <a:tailEnd type="triangle" w="med" len="med"/>
            </a:ln>
          </p:spPr>
          <p:txBody>
            <a:bodyPr/>
            <a:lstStyle/>
            <a:p>
              <a:endParaRPr lang="en-US"/>
            </a:p>
          </p:txBody>
        </p:sp>
      </p:grpSp>
      <p:grpSp>
        <p:nvGrpSpPr>
          <p:cNvPr id="6" name="Group 112"/>
          <p:cNvGrpSpPr>
            <a:grpSpLocks/>
          </p:cNvGrpSpPr>
          <p:nvPr/>
        </p:nvGrpSpPr>
        <p:grpSpPr bwMode="auto">
          <a:xfrm>
            <a:off x="304800" y="4953000"/>
            <a:ext cx="1981200" cy="762000"/>
            <a:chOff x="192" y="2304"/>
            <a:chExt cx="1248" cy="480"/>
          </a:xfrm>
        </p:grpSpPr>
        <p:sp>
          <p:nvSpPr>
            <p:cNvPr id="12308" name="Text Box 102"/>
            <p:cNvSpPr txBox="1">
              <a:spLocks noChangeArrowheads="1"/>
            </p:cNvSpPr>
            <p:nvPr/>
          </p:nvSpPr>
          <p:spPr bwMode="auto">
            <a:xfrm>
              <a:off x="192" y="2496"/>
              <a:ext cx="1200" cy="288"/>
            </a:xfrm>
            <a:prstGeom prst="rect">
              <a:avLst/>
            </a:prstGeom>
            <a:noFill/>
            <a:ln w="9525">
              <a:noFill/>
              <a:miter lim="800000"/>
              <a:headEnd/>
              <a:tailEnd/>
            </a:ln>
          </p:spPr>
          <p:txBody>
            <a:bodyPr>
              <a:spAutoFit/>
            </a:bodyPr>
            <a:lstStyle/>
            <a:p>
              <a:pPr>
                <a:spcBef>
                  <a:spcPct val="50000"/>
                </a:spcBef>
              </a:pPr>
              <a:r>
                <a:rPr lang="en-US" altLang="en-US" sz="2400"/>
                <a:t>Kẹp kim loại </a:t>
              </a:r>
            </a:p>
          </p:txBody>
        </p:sp>
        <p:sp>
          <p:nvSpPr>
            <p:cNvPr id="12309" name="Line 109"/>
            <p:cNvSpPr>
              <a:spLocks noChangeShapeType="1"/>
            </p:cNvSpPr>
            <p:nvPr/>
          </p:nvSpPr>
          <p:spPr bwMode="auto">
            <a:xfrm flipV="1">
              <a:off x="864" y="2304"/>
              <a:ext cx="576" cy="240"/>
            </a:xfrm>
            <a:prstGeom prst="line">
              <a:avLst/>
            </a:prstGeom>
            <a:noFill/>
            <a:ln w="9525">
              <a:solidFill>
                <a:schemeClr val="tx1"/>
              </a:solidFill>
              <a:round/>
              <a:headEnd/>
              <a:tailEnd type="triangle" w="med" len="med"/>
            </a:ln>
          </p:spPr>
          <p:txBody>
            <a:bodyPr/>
            <a:lstStyle/>
            <a:p>
              <a:endParaRPr lang="en-US"/>
            </a:p>
          </p:txBody>
        </p:sp>
      </p:grpSp>
      <p:grpSp>
        <p:nvGrpSpPr>
          <p:cNvPr id="7" name="Group 115"/>
          <p:cNvGrpSpPr>
            <a:grpSpLocks/>
          </p:cNvGrpSpPr>
          <p:nvPr/>
        </p:nvGrpSpPr>
        <p:grpSpPr bwMode="auto">
          <a:xfrm>
            <a:off x="2743200" y="4419600"/>
            <a:ext cx="3962400" cy="930275"/>
            <a:chOff x="1776" y="2016"/>
            <a:chExt cx="2496" cy="586"/>
          </a:xfrm>
        </p:grpSpPr>
        <p:sp>
          <p:nvSpPr>
            <p:cNvPr id="12306" name="Text Box 100"/>
            <p:cNvSpPr txBox="1">
              <a:spLocks noChangeArrowheads="1"/>
            </p:cNvSpPr>
            <p:nvPr/>
          </p:nvSpPr>
          <p:spPr bwMode="auto">
            <a:xfrm>
              <a:off x="1968" y="2314"/>
              <a:ext cx="2304" cy="288"/>
            </a:xfrm>
            <a:prstGeom prst="rect">
              <a:avLst/>
            </a:prstGeom>
            <a:noFill/>
            <a:ln w="9525">
              <a:noFill/>
              <a:miter lim="800000"/>
              <a:headEnd/>
              <a:tailEnd/>
            </a:ln>
          </p:spPr>
          <p:txBody>
            <a:bodyPr>
              <a:spAutoFit/>
            </a:bodyPr>
            <a:lstStyle/>
            <a:p>
              <a:pPr>
                <a:spcBef>
                  <a:spcPct val="50000"/>
                </a:spcBef>
              </a:pPr>
              <a:r>
                <a:rPr lang="en-US" altLang="en-US" sz="2400"/>
                <a:t>Đèn báo (bóng nê- on)</a:t>
              </a:r>
            </a:p>
          </p:txBody>
        </p:sp>
        <p:sp>
          <p:nvSpPr>
            <p:cNvPr id="12307" name="Line 110"/>
            <p:cNvSpPr>
              <a:spLocks noChangeShapeType="1"/>
            </p:cNvSpPr>
            <p:nvPr/>
          </p:nvSpPr>
          <p:spPr bwMode="auto">
            <a:xfrm flipH="1" flipV="1">
              <a:off x="1776" y="2016"/>
              <a:ext cx="624" cy="336"/>
            </a:xfrm>
            <a:prstGeom prst="line">
              <a:avLst/>
            </a:prstGeom>
            <a:noFill/>
            <a:ln w="9525">
              <a:solidFill>
                <a:schemeClr val="tx1"/>
              </a:solidFill>
              <a:round/>
              <a:headEnd/>
              <a:tailEnd type="triangle" w="med" len="med"/>
            </a:ln>
          </p:spPr>
          <p:txBody>
            <a:bodyPr/>
            <a:lstStyle/>
            <a:p>
              <a:endParaRPr lang="en-US"/>
            </a:p>
          </p:txBody>
        </p:sp>
      </p:grpSp>
      <p:grpSp>
        <p:nvGrpSpPr>
          <p:cNvPr id="8" name="Group 118"/>
          <p:cNvGrpSpPr>
            <a:grpSpLocks/>
          </p:cNvGrpSpPr>
          <p:nvPr/>
        </p:nvGrpSpPr>
        <p:grpSpPr bwMode="auto">
          <a:xfrm>
            <a:off x="7239000" y="2971800"/>
            <a:ext cx="1447800" cy="1295400"/>
            <a:chOff x="4560" y="1104"/>
            <a:chExt cx="912" cy="816"/>
          </a:xfrm>
        </p:grpSpPr>
        <p:sp>
          <p:nvSpPr>
            <p:cNvPr id="12304" name="Text Box 98"/>
            <p:cNvSpPr txBox="1">
              <a:spLocks noChangeArrowheads="1"/>
            </p:cNvSpPr>
            <p:nvPr/>
          </p:nvSpPr>
          <p:spPr bwMode="auto">
            <a:xfrm>
              <a:off x="4560" y="1104"/>
              <a:ext cx="912" cy="518"/>
            </a:xfrm>
            <a:prstGeom prst="rect">
              <a:avLst/>
            </a:prstGeom>
            <a:noFill/>
            <a:ln w="9525">
              <a:noFill/>
              <a:miter lim="800000"/>
              <a:headEnd/>
              <a:tailEnd/>
            </a:ln>
          </p:spPr>
          <p:txBody>
            <a:bodyPr>
              <a:spAutoFit/>
            </a:bodyPr>
            <a:lstStyle/>
            <a:p>
              <a:pPr>
                <a:spcBef>
                  <a:spcPct val="50000"/>
                </a:spcBef>
              </a:pPr>
              <a:r>
                <a:rPr lang="en-US" altLang="en-US" sz="2400"/>
                <a:t>Đầu bút thử điện</a:t>
              </a:r>
            </a:p>
          </p:txBody>
        </p:sp>
        <p:sp>
          <p:nvSpPr>
            <p:cNvPr id="12305" name="Line 111"/>
            <p:cNvSpPr>
              <a:spLocks noChangeShapeType="1"/>
            </p:cNvSpPr>
            <p:nvPr/>
          </p:nvSpPr>
          <p:spPr bwMode="auto">
            <a:xfrm flipH="1">
              <a:off x="4896" y="1584"/>
              <a:ext cx="0" cy="336"/>
            </a:xfrm>
            <a:prstGeom prst="line">
              <a:avLst/>
            </a:prstGeom>
            <a:noFill/>
            <a:ln w="9525">
              <a:solidFill>
                <a:schemeClr val="tx1"/>
              </a:solidFill>
              <a:round/>
              <a:headEnd/>
              <a:tailEnd type="triangle" w="med" len="med"/>
            </a:ln>
          </p:spPr>
          <p:txBody>
            <a:bodyPr/>
            <a:lstStyle/>
            <a:p>
              <a:endParaRPr lang="en-US"/>
            </a:p>
          </p:txBody>
        </p:sp>
      </p:grpSp>
      <p:sp>
        <p:nvSpPr>
          <p:cNvPr id="86135" name="Text Box 119"/>
          <p:cNvSpPr txBox="1">
            <a:spLocks noChangeArrowheads="1"/>
          </p:cNvSpPr>
          <p:nvPr/>
        </p:nvSpPr>
        <p:spPr bwMode="auto">
          <a:xfrm>
            <a:off x="381000" y="2057400"/>
            <a:ext cx="8763000" cy="492125"/>
          </a:xfrm>
          <a:prstGeom prst="rect">
            <a:avLst/>
          </a:prstGeom>
          <a:noFill/>
          <a:ln w="9525">
            <a:noFill/>
            <a:miter lim="800000"/>
            <a:headEnd/>
            <a:tailEnd/>
          </a:ln>
        </p:spPr>
        <p:txBody>
          <a:bodyPr>
            <a:spAutoFit/>
          </a:bodyPr>
          <a:lstStyle/>
          <a:p>
            <a:pPr>
              <a:spcBef>
                <a:spcPct val="50000"/>
              </a:spcBef>
            </a:pPr>
            <a:r>
              <a:rPr lang="en-US" altLang="en-US" sz="2600" dirty="0">
                <a:latin typeface="Times New Roman" pitchFamily="18" charset="0"/>
                <a:cs typeface="Times New Roman" pitchFamily="18" charset="0"/>
              </a:rPr>
              <a:t>*</a:t>
            </a:r>
            <a:r>
              <a:rPr lang="en-US" altLang="en-US" sz="2600" dirty="0" err="1">
                <a:latin typeface="Times New Roman" pitchFamily="18" charset="0"/>
                <a:cs typeface="Times New Roman" pitchFamily="18" charset="0"/>
              </a:rPr>
              <a:t>Quan</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sát</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và</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mô</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tả</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bút</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thử</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điện</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khi</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chưa</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tháo</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rời</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từng</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bộ</a:t>
            </a:r>
            <a:r>
              <a:rPr lang="en-US" altLang="en-US" sz="2600" dirty="0">
                <a:latin typeface="Times New Roman" pitchFamily="18" charset="0"/>
                <a:cs typeface="Times New Roman" pitchFamily="18" charset="0"/>
              </a:rPr>
              <a:t> </a:t>
            </a:r>
            <a:r>
              <a:rPr lang="en-US" altLang="en-US" sz="2600" dirty="0" err="1">
                <a:latin typeface="Times New Roman" pitchFamily="18" charset="0"/>
                <a:cs typeface="Times New Roman" pitchFamily="18" charset="0"/>
              </a:rPr>
              <a:t>phận</a:t>
            </a:r>
            <a:r>
              <a:rPr lang="en-US" altLang="en-US" sz="26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6112"/>
                                        </p:tgtEl>
                                        <p:attrNameLst>
                                          <p:attrName>style.visibility</p:attrName>
                                        </p:attrNameLst>
                                      </p:cBhvr>
                                      <p:to>
                                        <p:strVal val="visible"/>
                                      </p:to>
                                    </p:set>
                                    <p:animEffect transition="in" filter="box(in)">
                                      <p:cBhvr>
                                        <p:cTn id="7" dur="500"/>
                                        <p:tgtEl>
                                          <p:spTgt spid="861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6135"/>
                                        </p:tgtEl>
                                        <p:attrNameLst>
                                          <p:attrName>style.visibility</p:attrName>
                                        </p:attrNameLst>
                                      </p:cBhvr>
                                      <p:to>
                                        <p:strVal val="visible"/>
                                      </p:to>
                                    </p:set>
                                    <p:animEffect transition="in" filter="box(in)">
                                      <p:cBhvr>
                                        <p:cTn id="12" dur="500"/>
                                        <p:tgtEl>
                                          <p:spTgt spid="86135"/>
                                        </p:tgtEl>
                                      </p:cBhvr>
                                    </p:animEffect>
                                  </p:childTnLst>
                                </p:cTn>
                              </p:par>
                              <p:par>
                                <p:cTn id="13" presetID="4" presetClass="entr" presetSubtype="16" fill="hold" nodeType="withEffect">
                                  <p:stCondLst>
                                    <p:cond delay="0"/>
                                  </p:stCondLst>
                                  <p:childTnLst>
                                    <p:set>
                                      <p:cBhvr>
                                        <p:cTn id="14" dur="1" fill="hold">
                                          <p:stCondLst>
                                            <p:cond delay="0"/>
                                          </p:stCondLst>
                                        </p:cTn>
                                        <p:tgtEl>
                                          <p:spTgt spid="86113"/>
                                        </p:tgtEl>
                                        <p:attrNameLst>
                                          <p:attrName>style.visibility</p:attrName>
                                        </p:attrNameLst>
                                      </p:cBhvr>
                                      <p:to>
                                        <p:strVal val="visible"/>
                                      </p:to>
                                    </p:set>
                                    <p:animEffect transition="in" filter="box(in)">
                                      <p:cBhvr>
                                        <p:cTn id="15" dur="500"/>
                                        <p:tgtEl>
                                          <p:spTgt spid="8611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2000"/>
                                        <p:tgtEl>
                                          <p:spTgt spid="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heckerboard(across)">
                                      <p:cBhvr>
                                        <p:cTn id="25" dur="500"/>
                                        <p:tgtEl>
                                          <p:spTgt spid="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in)">
                                      <p:cBhvr>
                                        <p:cTn id="30" dur="500"/>
                                        <p:tgtEl>
                                          <p:spTgt spid="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ox(in)">
                                      <p:cBhvr>
                                        <p:cTn id="35" dur="500"/>
                                        <p:tgtEl>
                                          <p:spTgt spid="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ox(in)">
                                      <p:cBhvr>
                                        <p:cTn id="40" dur="500"/>
                                        <p:tgtEl>
                                          <p:spTgt spid="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checkerboard(across)">
                                      <p:cBhvr>
                                        <p:cTn id="45" dur="500"/>
                                        <p:tgtEl>
                                          <p:spTgt spid="5"/>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ntr" presetSubtype="1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checkerboard(across)">
                                      <p:cBhvr>
                                        <p:cTn id="5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112" grpId="0"/>
      <p:bldP spid="861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1131</Words>
  <Application>Microsoft Office PowerPoint</Application>
  <PresentationFormat>On-screen Show (4:3)</PresentationFormat>
  <Paragraphs>135</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VNI-Times</vt:lpstr>
      <vt:lpstr>Wingdings</vt:lpstr>
      <vt:lpstr>Office Theme</vt:lpstr>
      <vt:lpstr>PowerPoint Presentation</vt:lpstr>
      <vt:lpstr> Những hành động sau đây hành động nào đúng, hành động nào sai?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Trả lời câu hỏi thực hành: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10</dc:creator>
  <cp:lastModifiedBy>Hoàng Trung Dương</cp:lastModifiedBy>
  <cp:revision>24</cp:revision>
  <dcterms:created xsi:type="dcterms:W3CDTF">2021-12-18T10:18:35Z</dcterms:created>
  <dcterms:modified xsi:type="dcterms:W3CDTF">2022-03-06T13:10:37Z</dcterms:modified>
</cp:coreProperties>
</file>