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6F927-825A-409F-93FF-A4D851953B5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AD271B-FCD2-4271-A55D-33857A3E3EEB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59AE1CC-57DD-4C14-AC3E-A73B772399AC}" type="parTrans" cxnId="{68FA1C25-4B9C-4077-A2AA-73D97AA8908C}">
      <dgm:prSet/>
      <dgm:spPr/>
      <dgm:t>
        <a:bodyPr/>
        <a:lstStyle/>
        <a:p>
          <a:endParaRPr lang="en-US"/>
        </a:p>
      </dgm:t>
    </dgm:pt>
    <dgm:pt modelId="{B77D6FA8-B5FB-44B5-A788-F78D8FEABC56}" type="sibTrans" cxnId="{68FA1C25-4B9C-4077-A2AA-73D97AA8908C}">
      <dgm:prSet/>
      <dgm:spPr/>
      <dgm:t>
        <a:bodyPr/>
        <a:lstStyle/>
        <a:p>
          <a:endParaRPr lang="en-US"/>
        </a:p>
      </dgm:t>
    </dgm:pt>
    <dgm:pt modelId="{6AECF321-BAEB-4434-A6B0-D0FD8A701E0C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công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0AD8A46-6942-45B0-90ED-5E50C9B82885}" type="parTrans" cxnId="{4C33304A-314B-4509-BE0E-DFEA216A4442}">
      <dgm:prSet/>
      <dgm:spPr/>
      <dgm:t>
        <a:bodyPr/>
        <a:lstStyle/>
        <a:p>
          <a:endParaRPr lang="en-US"/>
        </a:p>
      </dgm:t>
    </dgm:pt>
    <dgm:pt modelId="{59BD9C59-A5A8-46B0-94A5-784E4440F4BB}" type="sibTrans" cxnId="{4C33304A-314B-4509-BE0E-DFEA216A4442}">
      <dgm:prSet/>
      <dgm:spPr/>
      <dgm:t>
        <a:bodyPr/>
        <a:lstStyle/>
        <a:p>
          <a:endParaRPr lang="en-US"/>
        </a:p>
      </dgm:t>
    </dgm:pt>
    <dgm:pt modelId="{C79BA4AC-CD42-47C7-A414-C65053582D9A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3AC518F5-ED98-4916-877B-D83769415F56}" type="parTrans" cxnId="{BABEC037-B028-4D4A-ADB0-3BE5664B13DC}">
      <dgm:prSet/>
      <dgm:spPr/>
      <dgm:t>
        <a:bodyPr/>
        <a:lstStyle/>
        <a:p>
          <a:endParaRPr lang="en-US"/>
        </a:p>
      </dgm:t>
    </dgm:pt>
    <dgm:pt modelId="{DC816804-9939-4EF3-A5E0-B886E6D0E0A4}" type="sibTrans" cxnId="{BABEC037-B028-4D4A-ADB0-3BE5664B13DC}">
      <dgm:prSet/>
      <dgm:spPr/>
      <dgm:t>
        <a:bodyPr/>
        <a:lstStyle/>
        <a:p>
          <a:endParaRPr lang="en-US"/>
        </a:p>
      </dgm:t>
    </dgm:pt>
    <dgm:pt modelId="{6547D9A3-FA45-4355-BA83-0704E51DB836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Chi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tiết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máy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1A63105-C03F-4ACE-9F90-A6E7BA7772E1}" type="parTrans" cxnId="{15BD53C6-69B3-4B6C-8583-70E31D10A298}">
      <dgm:prSet/>
      <dgm:spPr/>
      <dgm:t>
        <a:bodyPr/>
        <a:lstStyle/>
        <a:p>
          <a:endParaRPr lang="en-US"/>
        </a:p>
      </dgm:t>
    </dgm:pt>
    <dgm:pt modelId="{F86CFF4C-E152-4E59-8792-D1F1A61D3B30}" type="sibTrans" cxnId="{15BD53C6-69B3-4B6C-8583-70E31D10A298}">
      <dgm:prSet/>
      <dgm:spPr/>
      <dgm:t>
        <a:bodyPr/>
        <a:lstStyle/>
        <a:p>
          <a:endParaRPr lang="en-US"/>
        </a:p>
      </dgm:t>
    </dgm:pt>
    <dgm:pt modelId="{790B1C23-464E-4D2F-B7F8-C476A95C9671}" type="pres">
      <dgm:prSet presAssocID="{6E76F927-825A-409F-93FF-A4D851953B5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A9AFB71-0B46-4143-9127-0F640026C909}" type="pres">
      <dgm:prSet presAssocID="{53AD271B-FCD2-4271-A55D-33857A3E3EEB}" presName="root1" presStyleCnt="0"/>
      <dgm:spPr/>
    </dgm:pt>
    <dgm:pt modelId="{16EBA1EF-E081-4FEA-8088-7CD0E86510C7}" type="pres">
      <dgm:prSet presAssocID="{53AD271B-FCD2-4271-A55D-33857A3E3EEB}" presName="LevelOneTextNode" presStyleLbl="node0" presStyleIdx="0" presStyleCnt="1">
        <dgm:presLayoutVars>
          <dgm:chPref val="3"/>
        </dgm:presLayoutVars>
      </dgm:prSet>
      <dgm:spPr>
        <a:prstGeom prst="ellipse">
          <a:avLst/>
        </a:prstGeom>
      </dgm:spPr>
    </dgm:pt>
    <dgm:pt modelId="{25689BEA-A171-4880-A00B-6F4FFFACA041}" type="pres">
      <dgm:prSet presAssocID="{53AD271B-FCD2-4271-A55D-33857A3E3EEB}" presName="level2hierChild" presStyleCnt="0"/>
      <dgm:spPr/>
    </dgm:pt>
    <dgm:pt modelId="{6B6AAFAC-582B-422B-BA0E-7DF3481AFED5}" type="pres">
      <dgm:prSet presAssocID="{80AD8A46-6942-45B0-90ED-5E50C9B82885}" presName="conn2-1" presStyleLbl="parChTrans1D2" presStyleIdx="0" presStyleCnt="3"/>
      <dgm:spPr/>
    </dgm:pt>
    <dgm:pt modelId="{7BE6DBB3-F353-4FEF-A5C7-87CD8C42AC48}" type="pres">
      <dgm:prSet presAssocID="{80AD8A46-6942-45B0-90ED-5E50C9B82885}" presName="connTx" presStyleLbl="parChTrans1D2" presStyleIdx="0" presStyleCnt="3"/>
      <dgm:spPr/>
    </dgm:pt>
    <dgm:pt modelId="{25F0CDF5-6B20-404C-8869-DBD870394C1A}" type="pres">
      <dgm:prSet presAssocID="{6AECF321-BAEB-4434-A6B0-D0FD8A701E0C}" presName="root2" presStyleCnt="0"/>
      <dgm:spPr/>
    </dgm:pt>
    <dgm:pt modelId="{22ABE555-D58C-492A-B87F-940F4BD87FEE}" type="pres">
      <dgm:prSet presAssocID="{6AECF321-BAEB-4434-A6B0-D0FD8A701E0C}" presName="LevelTwoTextNode" presStyleLbl="node2" presStyleIdx="0" presStyleCnt="3">
        <dgm:presLayoutVars>
          <dgm:chPref val="3"/>
        </dgm:presLayoutVars>
      </dgm:prSet>
      <dgm:spPr>
        <a:prstGeom prst="flowChartOnlineStorage">
          <a:avLst/>
        </a:prstGeom>
      </dgm:spPr>
    </dgm:pt>
    <dgm:pt modelId="{34B7F166-3902-4779-8788-52EB48EDF636}" type="pres">
      <dgm:prSet presAssocID="{6AECF321-BAEB-4434-A6B0-D0FD8A701E0C}" presName="level3hierChild" presStyleCnt="0"/>
      <dgm:spPr/>
    </dgm:pt>
    <dgm:pt modelId="{9E45A262-019C-42C7-AAB0-EFCA00B04E4C}" type="pres">
      <dgm:prSet presAssocID="{41A63105-C03F-4ACE-9F90-A6E7BA7772E1}" presName="conn2-1" presStyleLbl="parChTrans1D2" presStyleIdx="1" presStyleCnt="3"/>
      <dgm:spPr/>
    </dgm:pt>
    <dgm:pt modelId="{8BB8AC11-8266-42F8-8A0D-C5F00B8BE6E5}" type="pres">
      <dgm:prSet presAssocID="{41A63105-C03F-4ACE-9F90-A6E7BA7772E1}" presName="connTx" presStyleLbl="parChTrans1D2" presStyleIdx="1" presStyleCnt="3"/>
      <dgm:spPr/>
    </dgm:pt>
    <dgm:pt modelId="{53286705-BEBD-4436-8419-CE8DB00A5BA9}" type="pres">
      <dgm:prSet presAssocID="{6547D9A3-FA45-4355-BA83-0704E51DB836}" presName="root2" presStyleCnt="0"/>
      <dgm:spPr/>
    </dgm:pt>
    <dgm:pt modelId="{0EA2D6A1-C81D-4A4B-A309-86512AFCB4D2}" type="pres">
      <dgm:prSet presAssocID="{6547D9A3-FA45-4355-BA83-0704E51DB836}" presName="LevelTwoTextNode" presStyleLbl="node2" presStyleIdx="1" presStyleCnt="3">
        <dgm:presLayoutVars>
          <dgm:chPref val="3"/>
        </dgm:presLayoutVars>
      </dgm:prSet>
      <dgm:spPr>
        <a:prstGeom prst="flowChartOnlineStorage">
          <a:avLst/>
        </a:prstGeom>
      </dgm:spPr>
    </dgm:pt>
    <dgm:pt modelId="{68F90EA0-76E5-4008-9BB4-BCEE26802229}" type="pres">
      <dgm:prSet presAssocID="{6547D9A3-FA45-4355-BA83-0704E51DB836}" presName="level3hierChild" presStyleCnt="0"/>
      <dgm:spPr/>
    </dgm:pt>
    <dgm:pt modelId="{070CA2D7-E7E8-4D3B-86E1-70709E5EF4EF}" type="pres">
      <dgm:prSet presAssocID="{3AC518F5-ED98-4916-877B-D83769415F56}" presName="conn2-1" presStyleLbl="parChTrans1D2" presStyleIdx="2" presStyleCnt="3"/>
      <dgm:spPr/>
    </dgm:pt>
    <dgm:pt modelId="{CB5929F1-18FB-4D30-94B2-254EB6088F48}" type="pres">
      <dgm:prSet presAssocID="{3AC518F5-ED98-4916-877B-D83769415F56}" presName="connTx" presStyleLbl="parChTrans1D2" presStyleIdx="2" presStyleCnt="3"/>
      <dgm:spPr/>
    </dgm:pt>
    <dgm:pt modelId="{40EC61CC-D184-401A-B08C-817282483EC1}" type="pres">
      <dgm:prSet presAssocID="{C79BA4AC-CD42-47C7-A414-C65053582D9A}" presName="root2" presStyleCnt="0"/>
      <dgm:spPr/>
    </dgm:pt>
    <dgm:pt modelId="{E2E63170-02A0-4765-931B-253BBE257BE0}" type="pres">
      <dgm:prSet presAssocID="{C79BA4AC-CD42-47C7-A414-C65053582D9A}" presName="LevelTwoTextNode" presStyleLbl="node2" presStyleIdx="2" presStyleCnt="3">
        <dgm:presLayoutVars>
          <dgm:chPref val="3"/>
        </dgm:presLayoutVars>
      </dgm:prSet>
      <dgm:spPr>
        <a:prstGeom prst="flowChartOnlineStorage">
          <a:avLst/>
        </a:prstGeom>
      </dgm:spPr>
    </dgm:pt>
    <dgm:pt modelId="{AC2264C5-C007-486E-9074-D713CC353EAE}" type="pres">
      <dgm:prSet presAssocID="{C79BA4AC-CD42-47C7-A414-C65053582D9A}" presName="level3hierChild" presStyleCnt="0"/>
      <dgm:spPr/>
    </dgm:pt>
  </dgm:ptLst>
  <dgm:cxnLst>
    <dgm:cxn modelId="{1FF1BE23-8BAA-45E2-AC1A-144708D75137}" type="presOf" srcId="{80AD8A46-6942-45B0-90ED-5E50C9B82885}" destId="{7BE6DBB3-F353-4FEF-A5C7-87CD8C42AC48}" srcOrd="1" destOrd="0" presId="urn:microsoft.com/office/officeart/2005/8/layout/hierarchy2"/>
    <dgm:cxn modelId="{68FA1C25-4B9C-4077-A2AA-73D97AA8908C}" srcId="{6E76F927-825A-409F-93FF-A4D851953B52}" destId="{53AD271B-FCD2-4271-A55D-33857A3E3EEB}" srcOrd="0" destOrd="0" parTransId="{B59AE1CC-57DD-4C14-AC3E-A73B772399AC}" sibTransId="{B77D6FA8-B5FB-44B5-A788-F78D8FEABC56}"/>
    <dgm:cxn modelId="{B6EE7725-D17F-48A4-A14F-6F31656615A2}" type="presOf" srcId="{3AC518F5-ED98-4916-877B-D83769415F56}" destId="{CB5929F1-18FB-4D30-94B2-254EB6088F48}" srcOrd="1" destOrd="0" presId="urn:microsoft.com/office/officeart/2005/8/layout/hierarchy2"/>
    <dgm:cxn modelId="{BABEC037-B028-4D4A-ADB0-3BE5664B13DC}" srcId="{53AD271B-FCD2-4271-A55D-33857A3E3EEB}" destId="{C79BA4AC-CD42-47C7-A414-C65053582D9A}" srcOrd="2" destOrd="0" parTransId="{3AC518F5-ED98-4916-877B-D83769415F56}" sibTransId="{DC816804-9939-4EF3-A5E0-B886E6D0E0A4}"/>
    <dgm:cxn modelId="{6BAB015F-DCF7-4099-BCAD-757A76F203FC}" type="presOf" srcId="{3AC518F5-ED98-4916-877B-D83769415F56}" destId="{070CA2D7-E7E8-4D3B-86E1-70709E5EF4EF}" srcOrd="0" destOrd="0" presId="urn:microsoft.com/office/officeart/2005/8/layout/hierarchy2"/>
    <dgm:cxn modelId="{3A83B368-9467-444D-81EF-D7B8AB1EB253}" type="presOf" srcId="{6547D9A3-FA45-4355-BA83-0704E51DB836}" destId="{0EA2D6A1-C81D-4A4B-A309-86512AFCB4D2}" srcOrd="0" destOrd="0" presId="urn:microsoft.com/office/officeart/2005/8/layout/hierarchy2"/>
    <dgm:cxn modelId="{4C33304A-314B-4509-BE0E-DFEA216A4442}" srcId="{53AD271B-FCD2-4271-A55D-33857A3E3EEB}" destId="{6AECF321-BAEB-4434-A6B0-D0FD8A701E0C}" srcOrd="0" destOrd="0" parTransId="{80AD8A46-6942-45B0-90ED-5E50C9B82885}" sibTransId="{59BD9C59-A5A8-46B0-94A5-784E4440F4BB}"/>
    <dgm:cxn modelId="{C077716B-1376-4B8B-BFF0-CE7DA7B56873}" type="presOf" srcId="{6AECF321-BAEB-4434-A6B0-D0FD8A701E0C}" destId="{22ABE555-D58C-492A-B87F-940F4BD87FEE}" srcOrd="0" destOrd="0" presId="urn:microsoft.com/office/officeart/2005/8/layout/hierarchy2"/>
    <dgm:cxn modelId="{98EFCC71-E5B2-49E8-B522-609795A60D4B}" type="presOf" srcId="{80AD8A46-6942-45B0-90ED-5E50C9B82885}" destId="{6B6AAFAC-582B-422B-BA0E-7DF3481AFED5}" srcOrd="0" destOrd="0" presId="urn:microsoft.com/office/officeart/2005/8/layout/hierarchy2"/>
    <dgm:cxn modelId="{72AF4CAA-623D-41C9-A680-84E5D5BD7932}" type="presOf" srcId="{53AD271B-FCD2-4271-A55D-33857A3E3EEB}" destId="{16EBA1EF-E081-4FEA-8088-7CD0E86510C7}" srcOrd="0" destOrd="0" presId="urn:microsoft.com/office/officeart/2005/8/layout/hierarchy2"/>
    <dgm:cxn modelId="{15BD53C6-69B3-4B6C-8583-70E31D10A298}" srcId="{53AD271B-FCD2-4271-A55D-33857A3E3EEB}" destId="{6547D9A3-FA45-4355-BA83-0704E51DB836}" srcOrd="1" destOrd="0" parTransId="{41A63105-C03F-4ACE-9F90-A6E7BA7772E1}" sibTransId="{F86CFF4C-E152-4E59-8792-D1F1A61D3B30}"/>
    <dgm:cxn modelId="{12A9A8C9-13DA-4ED8-8CEE-4D2E09732573}" type="presOf" srcId="{41A63105-C03F-4ACE-9F90-A6E7BA7772E1}" destId="{9E45A262-019C-42C7-AAB0-EFCA00B04E4C}" srcOrd="0" destOrd="0" presId="urn:microsoft.com/office/officeart/2005/8/layout/hierarchy2"/>
    <dgm:cxn modelId="{6D228AE3-3D28-4AB5-BE1D-EACEC2A5D7B3}" type="presOf" srcId="{C79BA4AC-CD42-47C7-A414-C65053582D9A}" destId="{E2E63170-02A0-4765-931B-253BBE257BE0}" srcOrd="0" destOrd="0" presId="urn:microsoft.com/office/officeart/2005/8/layout/hierarchy2"/>
    <dgm:cxn modelId="{307D35F2-9B77-49CF-9002-D64554E87097}" type="presOf" srcId="{6E76F927-825A-409F-93FF-A4D851953B52}" destId="{790B1C23-464E-4D2F-B7F8-C476A95C9671}" srcOrd="0" destOrd="0" presId="urn:microsoft.com/office/officeart/2005/8/layout/hierarchy2"/>
    <dgm:cxn modelId="{6CCB03F6-1D86-4951-B357-3EFDF84F26EC}" type="presOf" srcId="{41A63105-C03F-4ACE-9F90-A6E7BA7772E1}" destId="{8BB8AC11-8266-42F8-8A0D-C5F00B8BE6E5}" srcOrd="1" destOrd="0" presId="urn:microsoft.com/office/officeart/2005/8/layout/hierarchy2"/>
    <dgm:cxn modelId="{014E9F54-169B-4012-8452-72B2AEB7A459}" type="presParOf" srcId="{790B1C23-464E-4D2F-B7F8-C476A95C9671}" destId="{EA9AFB71-0B46-4143-9127-0F640026C909}" srcOrd="0" destOrd="0" presId="urn:microsoft.com/office/officeart/2005/8/layout/hierarchy2"/>
    <dgm:cxn modelId="{06B115F1-8A57-47D8-B405-44F1C6C9AE87}" type="presParOf" srcId="{EA9AFB71-0B46-4143-9127-0F640026C909}" destId="{16EBA1EF-E081-4FEA-8088-7CD0E86510C7}" srcOrd="0" destOrd="0" presId="urn:microsoft.com/office/officeart/2005/8/layout/hierarchy2"/>
    <dgm:cxn modelId="{78B73AB8-DFFE-4E0F-AAB2-11E34E6007B9}" type="presParOf" srcId="{EA9AFB71-0B46-4143-9127-0F640026C909}" destId="{25689BEA-A171-4880-A00B-6F4FFFACA041}" srcOrd="1" destOrd="0" presId="urn:microsoft.com/office/officeart/2005/8/layout/hierarchy2"/>
    <dgm:cxn modelId="{A1AFC423-B05C-4E2C-8815-54C1A30060AC}" type="presParOf" srcId="{25689BEA-A171-4880-A00B-6F4FFFACA041}" destId="{6B6AAFAC-582B-422B-BA0E-7DF3481AFED5}" srcOrd="0" destOrd="0" presId="urn:microsoft.com/office/officeart/2005/8/layout/hierarchy2"/>
    <dgm:cxn modelId="{E5FC5F1C-9EE6-476D-960D-4CFA8A578657}" type="presParOf" srcId="{6B6AAFAC-582B-422B-BA0E-7DF3481AFED5}" destId="{7BE6DBB3-F353-4FEF-A5C7-87CD8C42AC48}" srcOrd="0" destOrd="0" presId="urn:microsoft.com/office/officeart/2005/8/layout/hierarchy2"/>
    <dgm:cxn modelId="{F216F2E6-AFAA-4686-8070-DE2691028DB1}" type="presParOf" srcId="{25689BEA-A171-4880-A00B-6F4FFFACA041}" destId="{25F0CDF5-6B20-404C-8869-DBD870394C1A}" srcOrd="1" destOrd="0" presId="urn:microsoft.com/office/officeart/2005/8/layout/hierarchy2"/>
    <dgm:cxn modelId="{7AED17F3-3841-4F2C-A0A2-CE035F3360EA}" type="presParOf" srcId="{25F0CDF5-6B20-404C-8869-DBD870394C1A}" destId="{22ABE555-D58C-492A-B87F-940F4BD87FEE}" srcOrd="0" destOrd="0" presId="urn:microsoft.com/office/officeart/2005/8/layout/hierarchy2"/>
    <dgm:cxn modelId="{EB3ED1AB-F758-4A83-B53F-52B732AA3D31}" type="presParOf" srcId="{25F0CDF5-6B20-404C-8869-DBD870394C1A}" destId="{34B7F166-3902-4779-8788-52EB48EDF636}" srcOrd="1" destOrd="0" presId="urn:microsoft.com/office/officeart/2005/8/layout/hierarchy2"/>
    <dgm:cxn modelId="{9784325E-C582-4FA6-A533-D8F276E8D98B}" type="presParOf" srcId="{25689BEA-A171-4880-A00B-6F4FFFACA041}" destId="{9E45A262-019C-42C7-AAB0-EFCA00B04E4C}" srcOrd="2" destOrd="0" presId="urn:microsoft.com/office/officeart/2005/8/layout/hierarchy2"/>
    <dgm:cxn modelId="{0BDEDC4A-137D-43C6-BEA1-1110A8B3CE71}" type="presParOf" srcId="{9E45A262-019C-42C7-AAB0-EFCA00B04E4C}" destId="{8BB8AC11-8266-42F8-8A0D-C5F00B8BE6E5}" srcOrd="0" destOrd="0" presId="urn:microsoft.com/office/officeart/2005/8/layout/hierarchy2"/>
    <dgm:cxn modelId="{C8C4A905-D44C-4A68-BB68-8C4436700DDB}" type="presParOf" srcId="{25689BEA-A171-4880-A00B-6F4FFFACA041}" destId="{53286705-BEBD-4436-8419-CE8DB00A5BA9}" srcOrd="3" destOrd="0" presId="urn:microsoft.com/office/officeart/2005/8/layout/hierarchy2"/>
    <dgm:cxn modelId="{1E3D2D76-3AAF-40C7-838C-C3B5E519030B}" type="presParOf" srcId="{53286705-BEBD-4436-8419-CE8DB00A5BA9}" destId="{0EA2D6A1-C81D-4A4B-A309-86512AFCB4D2}" srcOrd="0" destOrd="0" presId="urn:microsoft.com/office/officeart/2005/8/layout/hierarchy2"/>
    <dgm:cxn modelId="{94F6ED8D-80C9-4F9B-A226-203219E42632}" type="presParOf" srcId="{53286705-BEBD-4436-8419-CE8DB00A5BA9}" destId="{68F90EA0-76E5-4008-9BB4-BCEE26802229}" srcOrd="1" destOrd="0" presId="urn:microsoft.com/office/officeart/2005/8/layout/hierarchy2"/>
    <dgm:cxn modelId="{8ABA5F22-66DB-411B-B88F-6780DB879E03}" type="presParOf" srcId="{25689BEA-A171-4880-A00B-6F4FFFACA041}" destId="{070CA2D7-E7E8-4D3B-86E1-70709E5EF4EF}" srcOrd="4" destOrd="0" presId="urn:microsoft.com/office/officeart/2005/8/layout/hierarchy2"/>
    <dgm:cxn modelId="{C38968BF-2D97-468F-9525-4B30ABBA99CA}" type="presParOf" srcId="{070CA2D7-E7E8-4D3B-86E1-70709E5EF4EF}" destId="{CB5929F1-18FB-4D30-94B2-254EB6088F48}" srcOrd="0" destOrd="0" presId="urn:microsoft.com/office/officeart/2005/8/layout/hierarchy2"/>
    <dgm:cxn modelId="{04B58517-DAD2-4D0C-B398-29ED540F9761}" type="presParOf" srcId="{25689BEA-A171-4880-A00B-6F4FFFACA041}" destId="{40EC61CC-D184-401A-B08C-817282483EC1}" srcOrd="5" destOrd="0" presId="urn:microsoft.com/office/officeart/2005/8/layout/hierarchy2"/>
    <dgm:cxn modelId="{753EE77C-AABD-40C0-8B60-D37B27129F0E}" type="presParOf" srcId="{40EC61CC-D184-401A-B08C-817282483EC1}" destId="{E2E63170-02A0-4765-931B-253BBE257BE0}" srcOrd="0" destOrd="0" presId="urn:microsoft.com/office/officeart/2005/8/layout/hierarchy2"/>
    <dgm:cxn modelId="{BF5CDA75-0276-4DD2-B93E-F65176A327A2}" type="presParOf" srcId="{40EC61CC-D184-401A-B08C-817282483EC1}" destId="{AC2264C5-C007-486E-9074-D713CC353EA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8E25DC-FF5D-4E25-B696-B35DE41C92C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7718DE-709E-4DF3-8ECD-853D6CE4F9EE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công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EA88FBD6-0A4B-4165-825C-09D1F98F96E3}" type="parTrans" cxnId="{5F6957A2-0E2D-4532-96EF-0621EBBAF787}">
      <dgm:prSet/>
      <dgm:spPr/>
      <dgm:t>
        <a:bodyPr/>
        <a:lstStyle/>
        <a:p>
          <a:endParaRPr lang="en-US"/>
        </a:p>
      </dgm:t>
    </dgm:pt>
    <dgm:pt modelId="{9D0493E9-9A69-4EF1-A6B5-C327B3955BCA}" type="sibTrans" cxnId="{5F6957A2-0E2D-4532-96EF-0621EBBAF787}">
      <dgm:prSet/>
      <dgm:spPr/>
      <dgm:t>
        <a:bodyPr/>
        <a:lstStyle/>
        <a:p>
          <a:endParaRPr lang="en-US"/>
        </a:p>
      </dgm:t>
    </dgm:pt>
    <dgm:pt modelId="{B4F34750-EC34-429A-9796-481F5FB09099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05C0948-1923-4467-9BBA-69A5ADA4D361}" type="parTrans" cxnId="{2ECAAD43-8EE7-468C-BE21-B0B4E64002A7}">
      <dgm:prSet/>
      <dgm:spPr/>
      <dgm:t>
        <a:bodyPr/>
        <a:lstStyle/>
        <a:p>
          <a:endParaRPr lang="en-US"/>
        </a:p>
      </dgm:t>
    </dgm:pt>
    <dgm:pt modelId="{7E94BB75-37A4-475E-B151-2B662196DBE9}" type="sibTrans" cxnId="{2ECAAD43-8EE7-468C-BE21-B0B4E64002A7}">
      <dgm:prSet/>
      <dgm:spPr/>
      <dgm:t>
        <a:bodyPr/>
        <a:lstStyle/>
        <a:p>
          <a:endParaRPr lang="en-US"/>
        </a:p>
      </dgm:t>
    </dgm:pt>
    <dgm:pt modelId="{73C979E0-F724-46DB-8EC0-5770162BA7DF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2A8C3ED-B09A-43DF-B0F4-CE8E10843D2D}" type="parTrans" cxnId="{D8761001-BA3C-46CD-B854-A4E69AD99FD7}">
      <dgm:prSet/>
      <dgm:spPr/>
      <dgm:t>
        <a:bodyPr/>
        <a:lstStyle/>
        <a:p>
          <a:endParaRPr lang="en-US"/>
        </a:p>
      </dgm:t>
    </dgm:pt>
    <dgm:pt modelId="{09881C61-0823-49B1-B696-D36BFCF06731}" type="sibTrans" cxnId="{D8761001-BA3C-46CD-B854-A4E69AD99FD7}">
      <dgm:prSet/>
      <dgm:spPr/>
      <dgm:t>
        <a:bodyPr/>
        <a:lstStyle/>
        <a:p>
          <a:endParaRPr lang="en-US"/>
        </a:p>
      </dgm:t>
    </dgm:pt>
    <dgm:pt modelId="{C362B803-2EAE-4880-9004-85F8CBF35CDF}" type="pres">
      <dgm:prSet presAssocID="{FF8E25DC-FF5D-4E25-B696-B35DE41C92C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F4A2941-D0E9-418E-9140-829D0B635D88}" type="pres">
      <dgm:prSet presAssocID="{187718DE-709E-4DF3-8ECD-853D6CE4F9EE}" presName="root1" presStyleCnt="0"/>
      <dgm:spPr/>
    </dgm:pt>
    <dgm:pt modelId="{01D6F8D5-64F7-444A-AC1D-3E7CFBB0D888}" type="pres">
      <dgm:prSet presAssocID="{187718DE-709E-4DF3-8ECD-853D6CE4F9EE}" presName="LevelOneTextNode" presStyleLbl="node0" presStyleIdx="0" presStyleCnt="1">
        <dgm:presLayoutVars>
          <dgm:chPref val="3"/>
        </dgm:presLayoutVars>
      </dgm:prSet>
      <dgm:spPr>
        <a:prstGeom prst="ellipse">
          <a:avLst/>
        </a:prstGeom>
      </dgm:spPr>
    </dgm:pt>
    <dgm:pt modelId="{CEA6B82E-315D-4C42-A9BD-7CEBF19FF648}" type="pres">
      <dgm:prSet presAssocID="{187718DE-709E-4DF3-8ECD-853D6CE4F9EE}" presName="level2hierChild" presStyleCnt="0"/>
      <dgm:spPr/>
    </dgm:pt>
    <dgm:pt modelId="{AB446D33-E06D-494F-B4DD-C21CB4D21450}" type="pres">
      <dgm:prSet presAssocID="{505C0948-1923-4467-9BBA-69A5ADA4D361}" presName="conn2-1" presStyleLbl="parChTrans1D2" presStyleIdx="0" presStyleCnt="2"/>
      <dgm:spPr/>
    </dgm:pt>
    <dgm:pt modelId="{A163BC45-6A24-4FE4-9EA5-AA13B3940F49}" type="pres">
      <dgm:prSet presAssocID="{505C0948-1923-4467-9BBA-69A5ADA4D361}" presName="connTx" presStyleLbl="parChTrans1D2" presStyleIdx="0" presStyleCnt="2"/>
      <dgm:spPr/>
    </dgm:pt>
    <dgm:pt modelId="{47F8987D-EE16-44AC-AF62-17C15A25F403}" type="pres">
      <dgm:prSet presAssocID="{B4F34750-EC34-429A-9796-481F5FB09099}" presName="root2" presStyleCnt="0"/>
      <dgm:spPr/>
    </dgm:pt>
    <dgm:pt modelId="{289063BC-77B6-45B3-84B1-17C54F4BDAD4}" type="pres">
      <dgm:prSet presAssocID="{B4F34750-EC34-429A-9796-481F5FB09099}" presName="LevelTwoTextNode" presStyleLbl="node2" presStyleIdx="0" presStyleCnt="2">
        <dgm:presLayoutVars>
          <dgm:chPref val="3"/>
        </dgm:presLayoutVars>
      </dgm:prSet>
      <dgm:spPr>
        <a:prstGeom prst="flowChartOnlineStorage">
          <a:avLst/>
        </a:prstGeom>
      </dgm:spPr>
    </dgm:pt>
    <dgm:pt modelId="{AF719D06-E889-4BDD-8FBD-E7D334866EFA}" type="pres">
      <dgm:prSet presAssocID="{B4F34750-EC34-429A-9796-481F5FB09099}" presName="level3hierChild" presStyleCnt="0"/>
      <dgm:spPr/>
    </dgm:pt>
    <dgm:pt modelId="{EBA29CA3-C486-4105-9CF1-66B665DDFE6B}" type="pres">
      <dgm:prSet presAssocID="{D2A8C3ED-B09A-43DF-B0F4-CE8E10843D2D}" presName="conn2-1" presStyleLbl="parChTrans1D2" presStyleIdx="1" presStyleCnt="2"/>
      <dgm:spPr/>
    </dgm:pt>
    <dgm:pt modelId="{8078B530-4DE3-4548-AA47-06A12B858BF8}" type="pres">
      <dgm:prSet presAssocID="{D2A8C3ED-B09A-43DF-B0F4-CE8E10843D2D}" presName="connTx" presStyleLbl="parChTrans1D2" presStyleIdx="1" presStyleCnt="2"/>
      <dgm:spPr/>
    </dgm:pt>
    <dgm:pt modelId="{C105B09F-69F0-4A1B-9FD8-D7727A22C1D8}" type="pres">
      <dgm:prSet presAssocID="{73C979E0-F724-46DB-8EC0-5770162BA7DF}" presName="root2" presStyleCnt="0"/>
      <dgm:spPr/>
    </dgm:pt>
    <dgm:pt modelId="{302AC3C3-B7D7-45DD-A62C-66417E77D1D1}" type="pres">
      <dgm:prSet presAssocID="{73C979E0-F724-46DB-8EC0-5770162BA7DF}" presName="LevelTwoTextNode" presStyleLbl="node2" presStyleIdx="1" presStyleCnt="2">
        <dgm:presLayoutVars>
          <dgm:chPref val="3"/>
        </dgm:presLayoutVars>
      </dgm:prSet>
      <dgm:spPr>
        <a:prstGeom prst="flowChartOnlineStorage">
          <a:avLst/>
        </a:prstGeom>
      </dgm:spPr>
    </dgm:pt>
    <dgm:pt modelId="{CDDB8D76-EFBE-49DA-B9FA-910709D571B3}" type="pres">
      <dgm:prSet presAssocID="{73C979E0-F724-46DB-8EC0-5770162BA7DF}" presName="level3hierChild" presStyleCnt="0"/>
      <dgm:spPr/>
    </dgm:pt>
  </dgm:ptLst>
  <dgm:cxnLst>
    <dgm:cxn modelId="{D8761001-BA3C-46CD-B854-A4E69AD99FD7}" srcId="{187718DE-709E-4DF3-8ECD-853D6CE4F9EE}" destId="{73C979E0-F724-46DB-8EC0-5770162BA7DF}" srcOrd="1" destOrd="0" parTransId="{D2A8C3ED-B09A-43DF-B0F4-CE8E10843D2D}" sibTransId="{09881C61-0823-49B1-B696-D36BFCF06731}"/>
    <dgm:cxn modelId="{CB7EE71F-BFE8-4A5C-838C-01594110DECF}" type="presOf" srcId="{73C979E0-F724-46DB-8EC0-5770162BA7DF}" destId="{302AC3C3-B7D7-45DD-A62C-66417E77D1D1}" srcOrd="0" destOrd="0" presId="urn:microsoft.com/office/officeart/2005/8/layout/hierarchy2"/>
    <dgm:cxn modelId="{432D7121-3894-48CF-9A35-6C342772E1D7}" type="presOf" srcId="{505C0948-1923-4467-9BBA-69A5ADA4D361}" destId="{AB446D33-E06D-494F-B4DD-C21CB4D21450}" srcOrd="0" destOrd="0" presId="urn:microsoft.com/office/officeart/2005/8/layout/hierarchy2"/>
    <dgm:cxn modelId="{A2D3E13E-C822-49DB-ACA4-99AB19359BA8}" type="presOf" srcId="{187718DE-709E-4DF3-8ECD-853D6CE4F9EE}" destId="{01D6F8D5-64F7-444A-AC1D-3E7CFBB0D888}" srcOrd="0" destOrd="0" presId="urn:microsoft.com/office/officeart/2005/8/layout/hierarchy2"/>
    <dgm:cxn modelId="{0B1C6E5C-EE21-4399-87DB-61D8415F394F}" type="presOf" srcId="{B4F34750-EC34-429A-9796-481F5FB09099}" destId="{289063BC-77B6-45B3-84B1-17C54F4BDAD4}" srcOrd="0" destOrd="0" presId="urn:microsoft.com/office/officeart/2005/8/layout/hierarchy2"/>
    <dgm:cxn modelId="{2ECAAD43-8EE7-468C-BE21-B0B4E64002A7}" srcId="{187718DE-709E-4DF3-8ECD-853D6CE4F9EE}" destId="{B4F34750-EC34-429A-9796-481F5FB09099}" srcOrd="0" destOrd="0" parTransId="{505C0948-1923-4467-9BBA-69A5ADA4D361}" sibTransId="{7E94BB75-37A4-475E-B151-2B662196DBE9}"/>
    <dgm:cxn modelId="{1639284D-8C6B-45CA-A3D0-51488A1CC049}" type="presOf" srcId="{D2A8C3ED-B09A-43DF-B0F4-CE8E10843D2D}" destId="{EBA29CA3-C486-4105-9CF1-66B665DDFE6B}" srcOrd="0" destOrd="0" presId="urn:microsoft.com/office/officeart/2005/8/layout/hierarchy2"/>
    <dgm:cxn modelId="{1B6BDB59-0FAB-453E-B144-67E8A3342D03}" type="presOf" srcId="{505C0948-1923-4467-9BBA-69A5ADA4D361}" destId="{A163BC45-6A24-4FE4-9EA5-AA13B3940F49}" srcOrd="1" destOrd="0" presId="urn:microsoft.com/office/officeart/2005/8/layout/hierarchy2"/>
    <dgm:cxn modelId="{1BB5469A-EAF7-4DCA-AEF0-7022FB594B98}" type="presOf" srcId="{FF8E25DC-FF5D-4E25-B696-B35DE41C92C6}" destId="{C362B803-2EAE-4880-9004-85F8CBF35CDF}" srcOrd="0" destOrd="0" presId="urn:microsoft.com/office/officeart/2005/8/layout/hierarchy2"/>
    <dgm:cxn modelId="{5F6957A2-0E2D-4532-96EF-0621EBBAF787}" srcId="{FF8E25DC-FF5D-4E25-B696-B35DE41C92C6}" destId="{187718DE-709E-4DF3-8ECD-853D6CE4F9EE}" srcOrd="0" destOrd="0" parTransId="{EA88FBD6-0A4B-4165-825C-09D1F98F96E3}" sibTransId="{9D0493E9-9A69-4EF1-A6B5-C327B3955BCA}"/>
    <dgm:cxn modelId="{3886CDD7-1C24-49BA-B146-77A1CB4E64F6}" type="presOf" srcId="{D2A8C3ED-B09A-43DF-B0F4-CE8E10843D2D}" destId="{8078B530-4DE3-4548-AA47-06A12B858BF8}" srcOrd="1" destOrd="0" presId="urn:microsoft.com/office/officeart/2005/8/layout/hierarchy2"/>
    <dgm:cxn modelId="{51992DB9-D6D0-4C2E-A28D-CD91C8AC797F}" type="presParOf" srcId="{C362B803-2EAE-4880-9004-85F8CBF35CDF}" destId="{0F4A2941-D0E9-418E-9140-829D0B635D88}" srcOrd="0" destOrd="0" presId="urn:microsoft.com/office/officeart/2005/8/layout/hierarchy2"/>
    <dgm:cxn modelId="{0B78EB14-C983-4080-9824-FE8EE4855252}" type="presParOf" srcId="{0F4A2941-D0E9-418E-9140-829D0B635D88}" destId="{01D6F8D5-64F7-444A-AC1D-3E7CFBB0D888}" srcOrd="0" destOrd="0" presId="urn:microsoft.com/office/officeart/2005/8/layout/hierarchy2"/>
    <dgm:cxn modelId="{EEEAF6F4-D2A4-46B8-81AF-502B66EDA4DF}" type="presParOf" srcId="{0F4A2941-D0E9-418E-9140-829D0B635D88}" destId="{CEA6B82E-315D-4C42-A9BD-7CEBF19FF648}" srcOrd="1" destOrd="0" presId="urn:microsoft.com/office/officeart/2005/8/layout/hierarchy2"/>
    <dgm:cxn modelId="{27E7BFBC-67ED-4772-A78B-0BBC0FB03860}" type="presParOf" srcId="{CEA6B82E-315D-4C42-A9BD-7CEBF19FF648}" destId="{AB446D33-E06D-494F-B4DD-C21CB4D21450}" srcOrd="0" destOrd="0" presId="urn:microsoft.com/office/officeart/2005/8/layout/hierarchy2"/>
    <dgm:cxn modelId="{3FB2CCC8-98F7-49A2-B0D5-EEE8F1281A45}" type="presParOf" srcId="{AB446D33-E06D-494F-B4DD-C21CB4D21450}" destId="{A163BC45-6A24-4FE4-9EA5-AA13B3940F49}" srcOrd="0" destOrd="0" presId="urn:microsoft.com/office/officeart/2005/8/layout/hierarchy2"/>
    <dgm:cxn modelId="{048AD55D-54D5-4D95-BCC1-45FF48EA3C07}" type="presParOf" srcId="{CEA6B82E-315D-4C42-A9BD-7CEBF19FF648}" destId="{47F8987D-EE16-44AC-AF62-17C15A25F403}" srcOrd="1" destOrd="0" presId="urn:microsoft.com/office/officeart/2005/8/layout/hierarchy2"/>
    <dgm:cxn modelId="{C57BAA29-1581-486A-B71F-9B5F3EC3008C}" type="presParOf" srcId="{47F8987D-EE16-44AC-AF62-17C15A25F403}" destId="{289063BC-77B6-45B3-84B1-17C54F4BDAD4}" srcOrd="0" destOrd="0" presId="urn:microsoft.com/office/officeart/2005/8/layout/hierarchy2"/>
    <dgm:cxn modelId="{D7062DF2-E763-4E0D-A6AA-5D1797126326}" type="presParOf" srcId="{47F8987D-EE16-44AC-AF62-17C15A25F403}" destId="{AF719D06-E889-4BDD-8FBD-E7D334866EFA}" srcOrd="1" destOrd="0" presId="urn:microsoft.com/office/officeart/2005/8/layout/hierarchy2"/>
    <dgm:cxn modelId="{FFE10737-05AC-4BA0-9B47-9084598E8FD1}" type="presParOf" srcId="{CEA6B82E-315D-4C42-A9BD-7CEBF19FF648}" destId="{EBA29CA3-C486-4105-9CF1-66B665DDFE6B}" srcOrd="2" destOrd="0" presId="urn:microsoft.com/office/officeart/2005/8/layout/hierarchy2"/>
    <dgm:cxn modelId="{4CD20339-1D42-451F-A5C3-9B6B2A983F8B}" type="presParOf" srcId="{EBA29CA3-C486-4105-9CF1-66B665DDFE6B}" destId="{8078B530-4DE3-4548-AA47-06A12B858BF8}" srcOrd="0" destOrd="0" presId="urn:microsoft.com/office/officeart/2005/8/layout/hierarchy2"/>
    <dgm:cxn modelId="{4E8BBA0E-0B62-444D-8C37-F81E39851FA0}" type="presParOf" srcId="{CEA6B82E-315D-4C42-A9BD-7CEBF19FF648}" destId="{C105B09F-69F0-4A1B-9FD8-D7727A22C1D8}" srcOrd="3" destOrd="0" presId="urn:microsoft.com/office/officeart/2005/8/layout/hierarchy2"/>
    <dgm:cxn modelId="{7EAE6A00-B2DF-46A5-AB38-61EDB76392DD}" type="presParOf" srcId="{C105B09F-69F0-4A1B-9FD8-D7727A22C1D8}" destId="{302AC3C3-B7D7-45DD-A62C-66417E77D1D1}" srcOrd="0" destOrd="0" presId="urn:microsoft.com/office/officeart/2005/8/layout/hierarchy2"/>
    <dgm:cxn modelId="{8D767F01-80D1-4953-9269-2592895DB5F0}" type="presParOf" srcId="{C105B09F-69F0-4A1B-9FD8-D7727A22C1D8}" destId="{CDDB8D76-EFBE-49DA-B9FA-910709D571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F7E2F3-1D09-4B97-9112-70A232FA455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68E53E-DF21-47CB-A396-07B717A0F41B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C2E9BBA9-C580-40DE-96B1-854B000D97C6}" type="parTrans" cxnId="{C46A4AC4-CB26-428D-A1EA-DE832C1A00A0}">
      <dgm:prSet/>
      <dgm:spPr/>
      <dgm:t>
        <a:bodyPr/>
        <a:lstStyle/>
        <a:p>
          <a:endParaRPr lang="en-US"/>
        </a:p>
      </dgm:t>
    </dgm:pt>
    <dgm:pt modelId="{EE4D4391-BF12-49D6-B024-6ACCCBD6A234}" type="sibTrans" cxnId="{C46A4AC4-CB26-428D-A1EA-DE832C1A00A0}">
      <dgm:prSet/>
      <dgm:spPr/>
      <dgm:t>
        <a:bodyPr/>
        <a:lstStyle/>
        <a:p>
          <a:endParaRPr lang="en-US"/>
        </a:p>
      </dgm:t>
    </dgm:pt>
    <dgm:pt modelId="{9BFA84A3-C55F-4601-8F85-03F0E46A79CC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loại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2BBFC522-CA3D-42E1-B357-0B3D151FE3AF}" type="parTrans" cxnId="{253973EE-A5BB-4E32-B372-83A75A689588}">
      <dgm:prSet/>
      <dgm:spPr/>
      <dgm:t>
        <a:bodyPr/>
        <a:lstStyle/>
        <a:p>
          <a:endParaRPr lang="en-US"/>
        </a:p>
      </dgm:t>
    </dgm:pt>
    <dgm:pt modelId="{8CD21227-B377-4A67-B2C8-50A57026D268}" type="sibTrans" cxnId="{253973EE-A5BB-4E32-B372-83A75A689588}">
      <dgm:prSet/>
      <dgm:spPr/>
      <dgm:t>
        <a:bodyPr/>
        <a:lstStyle/>
        <a:p>
          <a:endParaRPr lang="en-US"/>
        </a:p>
      </dgm:t>
    </dgm:pt>
    <dgm:pt modelId="{C556CEB7-2A5D-41BC-96C3-A77C224CEC90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Kim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loại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đen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phần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Fe + C)</a:t>
          </a:r>
        </a:p>
      </dgm:t>
    </dgm:pt>
    <dgm:pt modelId="{ACC08564-4DC2-4FA0-9ABE-D8A544FEDE7D}" type="parTrans" cxnId="{D9045C4D-39F5-488C-97F1-56C790A20124}">
      <dgm:prSet/>
      <dgm:spPr/>
      <dgm:t>
        <a:bodyPr/>
        <a:lstStyle/>
        <a:p>
          <a:endParaRPr lang="en-US"/>
        </a:p>
      </dgm:t>
    </dgm:pt>
    <dgm:pt modelId="{71FE359B-10CE-4764-903C-992A4DDA9B59}" type="sibTrans" cxnId="{D9045C4D-39F5-488C-97F1-56C790A20124}">
      <dgm:prSet/>
      <dgm:spPr/>
      <dgm:t>
        <a:bodyPr/>
        <a:lstStyle/>
        <a:p>
          <a:endParaRPr lang="en-US"/>
        </a:p>
      </dgm:t>
    </dgm:pt>
    <dgm:pt modelId="{F24EC466-40EE-46A2-B3D0-572B45F16E5B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Kim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loại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màu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608A22F7-DAE6-4BAB-B664-5FD6609C1363}" type="parTrans" cxnId="{7562A087-22C2-4FFD-96C9-92FE466DDA7C}">
      <dgm:prSet/>
      <dgm:spPr/>
      <dgm:t>
        <a:bodyPr/>
        <a:lstStyle/>
        <a:p>
          <a:endParaRPr lang="en-US"/>
        </a:p>
      </dgm:t>
    </dgm:pt>
    <dgm:pt modelId="{79E329C6-8F12-4F05-B015-65AC1BE5EB35}" type="sibTrans" cxnId="{7562A087-22C2-4FFD-96C9-92FE466DDA7C}">
      <dgm:prSet/>
      <dgm:spPr/>
      <dgm:t>
        <a:bodyPr/>
        <a:lstStyle/>
        <a:p>
          <a:endParaRPr lang="en-US"/>
        </a:p>
      </dgm:t>
    </dgm:pt>
    <dgm:pt modelId="{2C3483E6-A153-48CA-A1AB-2C52AEEDA99B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phi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loại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5147527-79A0-4B12-959F-082C3129215E}" type="parTrans" cxnId="{C9A6C4A2-830E-4DF8-905B-C12230922E34}">
      <dgm:prSet/>
      <dgm:spPr/>
      <dgm:t>
        <a:bodyPr/>
        <a:lstStyle/>
        <a:p>
          <a:endParaRPr lang="en-US"/>
        </a:p>
      </dgm:t>
    </dgm:pt>
    <dgm:pt modelId="{EBD75189-2228-434B-A800-B79FBBE78098}" type="sibTrans" cxnId="{C9A6C4A2-830E-4DF8-905B-C12230922E34}">
      <dgm:prSet/>
      <dgm:spPr/>
      <dgm:t>
        <a:bodyPr/>
        <a:lstStyle/>
        <a:p>
          <a:endParaRPr lang="en-US"/>
        </a:p>
      </dgm:t>
    </dgm:pt>
    <dgm:pt modelId="{CB72BA33-61C9-4C26-A053-29EC12212956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dẻo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CCA5F4B5-5709-4389-83A2-DFC9D53DE0C3}" type="parTrans" cxnId="{AA4F0FA8-A618-407C-96CD-171AFA9A77DB}">
      <dgm:prSet/>
      <dgm:spPr/>
      <dgm:t>
        <a:bodyPr/>
        <a:lstStyle/>
        <a:p>
          <a:endParaRPr lang="en-US"/>
        </a:p>
      </dgm:t>
    </dgm:pt>
    <dgm:pt modelId="{14C9E546-4D61-4471-B29D-C5B69B6EE2D9}" type="sibTrans" cxnId="{AA4F0FA8-A618-407C-96CD-171AFA9A77DB}">
      <dgm:prSet/>
      <dgm:spPr/>
      <dgm:t>
        <a:bodyPr/>
        <a:lstStyle/>
        <a:p>
          <a:endParaRPr lang="en-US"/>
        </a:p>
      </dgm:t>
    </dgm:pt>
    <dgm:pt modelId="{E1902C55-9A41-4225-A914-1657E64D3FED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Gang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tỉ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lệ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C &gt; 2,14%)</a:t>
          </a:r>
        </a:p>
      </dgm:t>
    </dgm:pt>
    <dgm:pt modelId="{9BB27337-4580-48ED-BE07-89E3C7856DB9}" type="parTrans" cxnId="{1BB31771-F3BF-4F61-8FBA-0DE0A97CE2B4}">
      <dgm:prSet/>
      <dgm:spPr/>
      <dgm:t>
        <a:bodyPr/>
        <a:lstStyle/>
        <a:p>
          <a:endParaRPr lang="en-US"/>
        </a:p>
      </dgm:t>
    </dgm:pt>
    <dgm:pt modelId="{2B658D96-2E09-4E67-89DF-10C06D4B2CA8}" type="sibTrans" cxnId="{1BB31771-F3BF-4F61-8FBA-0DE0A97CE2B4}">
      <dgm:prSet/>
      <dgm:spPr/>
      <dgm:t>
        <a:bodyPr/>
        <a:lstStyle/>
        <a:p>
          <a:endParaRPr lang="en-US"/>
        </a:p>
      </dgm:t>
    </dgm:pt>
    <dgm:pt modelId="{A784750C-E352-4EF2-A5CC-4531BD6AA334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tỉ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lệ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C ≤ 2,14%) </a:t>
          </a:r>
        </a:p>
      </dgm:t>
    </dgm:pt>
    <dgm:pt modelId="{85EAAC22-5218-4F94-9C6F-291249212B1E}" type="parTrans" cxnId="{8EA50360-A59B-47A2-A2C4-12ECF3D9ECE5}">
      <dgm:prSet/>
      <dgm:spPr/>
      <dgm:t>
        <a:bodyPr/>
        <a:lstStyle/>
        <a:p>
          <a:endParaRPr lang="en-US"/>
        </a:p>
      </dgm:t>
    </dgm:pt>
    <dgm:pt modelId="{36B3F276-9FE1-4496-90C6-67680295CC42}" type="sibTrans" cxnId="{8EA50360-A59B-47A2-A2C4-12ECF3D9ECE5}">
      <dgm:prSet/>
      <dgm:spPr/>
      <dgm:t>
        <a:bodyPr/>
        <a:lstStyle/>
        <a:p>
          <a:endParaRPr lang="en-US"/>
        </a:p>
      </dgm:t>
    </dgm:pt>
    <dgm:pt modelId="{450FB185-3DD0-43CA-9B50-1E3BFE2977F0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Đồng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đồng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3141A213-14AB-4F22-9864-25C7780E8D27}" type="parTrans" cxnId="{4136AE78-6B3D-4FC9-A5E8-F66AF334182A}">
      <dgm:prSet/>
      <dgm:spPr/>
      <dgm:t>
        <a:bodyPr/>
        <a:lstStyle/>
        <a:p>
          <a:endParaRPr lang="en-US"/>
        </a:p>
      </dgm:t>
    </dgm:pt>
    <dgm:pt modelId="{D9E8F7D8-24D3-46AB-8DE5-36974FE7718D}" type="sibTrans" cxnId="{4136AE78-6B3D-4FC9-A5E8-F66AF334182A}">
      <dgm:prSet/>
      <dgm:spPr/>
      <dgm:t>
        <a:bodyPr/>
        <a:lstStyle/>
        <a:p>
          <a:endParaRPr lang="en-US"/>
        </a:p>
      </dgm:t>
    </dgm:pt>
    <dgm:pt modelId="{DA27153C-E136-4DF7-B86D-81D3EF7E9740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Nhôm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nhôm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4795C8D-D3DA-4ECF-903D-3648161227A6}" type="parTrans" cxnId="{E5B4FA03-6260-4E8D-A3C9-45F48C7DEB79}">
      <dgm:prSet/>
      <dgm:spPr/>
      <dgm:t>
        <a:bodyPr/>
        <a:lstStyle/>
        <a:p>
          <a:endParaRPr lang="en-US"/>
        </a:p>
      </dgm:t>
    </dgm:pt>
    <dgm:pt modelId="{DDBCC381-9313-4DDC-A86A-203673872253}" type="sibTrans" cxnId="{E5B4FA03-6260-4E8D-A3C9-45F48C7DEB79}">
      <dgm:prSet/>
      <dgm:spPr/>
      <dgm:t>
        <a:bodyPr/>
        <a:lstStyle/>
        <a:p>
          <a:endParaRPr lang="en-US"/>
        </a:p>
      </dgm:t>
    </dgm:pt>
    <dgm:pt modelId="{49565924-BE1C-441F-A18E-6D6532D21BF9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su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5860F1A-0096-43BC-87CC-D04CD290CDE4}" type="parTrans" cxnId="{D8BA8F3A-F06F-4DD7-AFA5-8C5FB88AC748}">
      <dgm:prSet/>
      <dgm:spPr/>
      <dgm:t>
        <a:bodyPr/>
        <a:lstStyle/>
        <a:p>
          <a:endParaRPr lang="en-US"/>
        </a:p>
      </dgm:t>
    </dgm:pt>
    <dgm:pt modelId="{C16838E6-FB18-41AD-9DDB-CCCCFA36EFDB}" type="sibTrans" cxnId="{D8BA8F3A-F06F-4DD7-AFA5-8C5FB88AC748}">
      <dgm:prSet/>
      <dgm:spPr/>
      <dgm:t>
        <a:bodyPr/>
        <a:lstStyle/>
        <a:p>
          <a:endParaRPr lang="en-US"/>
        </a:p>
      </dgm:t>
    </dgm:pt>
    <dgm:pt modelId="{8F279DDE-8168-4D87-9E1E-B9865ED5DA40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dẻo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nhiệt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A8697BF-96A0-4AB6-AC8C-FCAFCEFF476F}" type="parTrans" cxnId="{2DAFA51B-DB94-4A2E-A75B-5261B4254B1A}">
      <dgm:prSet/>
      <dgm:spPr/>
      <dgm:t>
        <a:bodyPr/>
        <a:lstStyle/>
        <a:p>
          <a:endParaRPr lang="en-US"/>
        </a:p>
      </dgm:t>
    </dgm:pt>
    <dgm:pt modelId="{32CB75C6-E197-49A2-B2D5-7BD4685E8F47}" type="sibTrans" cxnId="{2DAFA51B-DB94-4A2E-A75B-5261B4254B1A}">
      <dgm:prSet/>
      <dgm:spPr/>
      <dgm:t>
        <a:bodyPr/>
        <a:lstStyle/>
        <a:p>
          <a:endParaRPr lang="en-US"/>
        </a:p>
      </dgm:t>
    </dgm:pt>
    <dgm:pt modelId="{4A4E3A40-E3CF-431D-BA32-2027654D9498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dẻo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nhiệt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rắn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F07DA76-7437-4E36-98F0-848AF8B4B58A}" type="parTrans" cxnId="{9BDDC893-DF7B-46B7-A437-B96CFAF7D393}">
      <dgm:prSet/>
      <dgm:spPr/>
      <dgm:t>
        <a:bodyPr/>
        <a:lstStyle/>
        <a:p>
          <a:endParaRPr lang="en-US"/>
        </a:p>
      </dgm:t>
    </dgm:pt>
    <dgm:pt modelId="{FAFD703D-52FA-4D7A-AD80-799D70DD918A}" type="sibTrans" cxnId="{9BDDC893-DF7B-46B7-A437-B96CFAF7D393}">
      <dgm:prSet/>
      <dgm:spPr/>
      <dgm:t>
        <a:bodyPr/>
        <a:lstStyle/>
        <a:p>
          <a:endParaRPr lang="en-US"/>
        </a:p>
      </dgm:t>
    </dgm:pt>
    <dgm:pt modelId="{F585FE22-630F-469D-811A-B94DB3577844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tự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nhiên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F0D85B6-8902-477B-B842-52D68DDC9E69}" type="parTrans" cxnId="{8F9E2392-ABE0-48E4-A213-C3888392A692}">
      <dgm:prSet/>
      <dgm:spPr/>
      <dgm:t>
        <a:bodyPr/>
        <a:lstStyle/>
        <a:p>
          <a:endParaRPr lang="en-US"/>
        </a:p>
      </dgm:t>
    </dgm:pt>
    <dgm:pt modelId="{DD0B95D4-3ECF-4FBC-A963-520CF3B25511}" type="sibTrans" cxnId="{8F9E2392-ABE0-48E4-A213-C3888392A692}">
      <dgm:prSet/>
      <dgm:spPr/>
      <dgm:t>
        <a:bodyPr/>
        <a:lstStyle/>
        <a:p>
          <a:endParaRPr lang="en-US"/>
        </a:p>
      </dgm:t>
    </dgm:pt>
    <dgm:pt modelId="{940C2862-4CD9-4968-9FB4-D010C6B16BB9}">
      <dgm:prSet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nhân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tạo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A6883F4-1834-4763-85AB-8003D87D2A05}" type="parTrans" cxnId="{081F1F16-8A48-4290-BE92-9FD9DDF3ACB9}">
      <dgm:prSet/>
      <dgm:spPr/>
      <dgm:t>
        <a:bodyPr/>
        <a:lstStyle/>
        <a:p>
          <a:endParaRPr lang="en-US"/>
        </a:p>
      </dgm:t>
    </dgm:pt>
    <dgm:pt modelId="{B6E9944E-C3CC-468B-B754-90A6996A5181}" type="sibTrans" cxnId="{081F1F16-8A48-4290-BE92-9FD9DDF3ACB9}">
      <dgm:prSet/>
      <dgm:spPr/>
      <dgm:t>
        <a:bodyPr/>
        <a:lstStyle/>
        <a:p>
          <a:endParaRPr lang="en-US"/>
        </a:p>
      </dgm:t>
    </dgm:pt>
    <dgm:pt modelId="{5F596002-CAC1-4203-BC2D-C3213A6FD315}" type="pres">
      <dgm:prSet presAssocID="{41F7E2F3-1D09-4B97-9112-70A232FA455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F6F42B6-91F2-4338-8B0E-798FD8A2D3E8}" type="pres">
      <dgm:prSet presAssocID="{4C68E53E-DF21-47CB-A396-07B717A0F41B}" presName="root1" presStyleCnt="0"/>
      <dgm:spPr/>
    </dgm:pt>
    <dgm:pt modelId="{F30B7D46-6044-40A4-AF55-6A9B4B0B2C30}" type="pres">
      <dgm:prSet presAssocID="{4C68E53E-DF21-47CB-A396-07B717A0F41B}" presName="LevelOneTextNode" presStyleLbl="node0" presStyleIdx="0" presStyleCnt="1">
        <dgm:presLayoutVars>
          <dgm:chPref val="3"/>
        </dgm:presLayoutVars>
      </dgm:prSet>
      <dgm:spPr>
        <a:prstGeom prst="flowChartAlternateProcess">
          <a:avLst/>
        </a:prstGeom>
      </dgm:spPr>
    </dgm:pt>
    <dgm:pt modelId="{C96E0473-C407-4792-8AEE-D0834FB48545}" type="pres">
      <dgm:prSet presAssocID="{4C68E53E-DF21-47CB-A396-07B717A0F41B}" presName="level2hierChild" presStyleCnt="0"/>
      <dgm:spPr/>
    </dgm:pt>
    <dgm:pt modelId="{5EFB52E9-C5E3-4CB0-885B-4348D6235E78}" type="pres">
      <dgm:prSet presAssocID="{2BBFC522-CA3D-42E1-B357-0B3D151FE3AF}" presName="conn2-1" presStyleLbl="parChTrans1D2" presStyleIdx="0" presStyleCnt="2"/>
      <dgm:spPr/>
    </dgm:pt>
    <dgm:pt modelId="{6101415A-B2E1-47E2-83F2-4A4F30A6E3F5}" type="pres">
      <dgm:prSet presAssocID="{2BBFC522-CA3D-42E1-B357-0B3D151FE3AF}" presName="connTx" presStyleLbl="parChTrans1D2" presStyleIdx="0" presStyleCnt="2"/>
      <dgm:spPr/>
    </dgm:pt>
    <dgm:pt modelId="{ECA269C1-12F8-4417-9A70-A7E4429B6BEF}" type="pres">
      <dgm:prSet presAssocID="{9BFA84A3-C55F-4601-8F85-03F0E46A79CC}" presName="root2" presStyleCnt="0"/>
      <dgm:spPr/>
    </dgm:pt>
    <dgm:pt modelId="{C409FA47-5F80-41BE-A860-026F4DF351D5}" type="pres">
      <dgm:prSet presAssocID="{9BFA84A3-C55F-4601-8F85-03F0E46A79CC}" presName="LevelTwoTextNode" presStyleLbl="node2" presStyleIdx="0" presStyleCnt="2">
        <dgm:presLayoutVars>
          <dgm:chPref val="3"/>
        </dgm:presLayoutVars>
      </dgm:prSet>
      <dgm:spPr/>
    </dgm:pt>
    <dgm:pt modelId="{FFEFE5F4-A6B4-49AB-803E-B26005ABA80D}" type="pres">
      <dgm:prSet presAssocID="{9BFA84A3-C55F-4601-8F85-03F0E46A79CC}" presName="level3hierChild" presStyleCnt="0"/>
      <dgm:spPr/>
    </dgm:pt>
    <dgm:pt modelId="{A3AC7E34-B513-4EBD-8E65-53A97FA85388}" type="pres">
      <dgm:prSet presAssocID="{ACC08564-4DC2-4FA0-9ABE-D8A544FEDE7D}" presName="conn2-1" presStyleLbl="parChTrans1D3" presStyleIdx="0" presStyleCnt="4"/>
      <dgm:spPr/>
    </dgm:pt>
    <dgm:pt modelId="{517E0DE9-FECC-4AF4-8D1E-F561C01C5CEE}" type="pres">
      <dgm:prSet presAssocID="{ACC08564-4DC2-4FA0-9ABE-D8A544FEDE7D}" presName="connTx" presStyleLbl="parChTrans1D3" presStyleIdx="0" presStyleCnt="4"/>
      <dgm:spPr/>
    </dgm:pt>
    <dgm:pt modelId="{A1C73486-1736-4756-A28C-DC18EE978E9F}" type="pres">
      <dgm:prSet presAssocID="{C556CEB7-2A5D-41BC-96C3-A77C224CEC90}" presName="root2" presStyleCnt="0"/>
      <dgm:spPr/>
    </dgm:pt>
    <dgm:pt modelId="{50C01EDB-0F6D-4434-9362-F6248818228C}" type="pres">
      <dgm:prSet presAssocID="{C556CEB7-2A5D-41BC-96C3-A77C224CEC90}" presName="LevelTwoTextNode" presStyleLbl="node3" presStyleIdx="0" presStyleCnt="4">
        <dgm:presLayoutVars>
          <dgm:chPref val="3"/>
        </dgm:presLayoutVars>
      </dgm:prSet>
      <dgm:spPr/>
    </dgm:pt>
    <dgm:pt modelId="{57E13D56-630B-4DC8-9FE1-D515D55DC6D4}" type="pres">
      <dgm:prSet presAssocID="{C556CEB7-2A5D-41BC-96C3-A77C224CEC90}" presName="level3hierChild" presStyleCnt="0"/>
      <dgm:spPr/>
    </dgm:pt>
    <dgm:pt modelId="{FD722207-4D3A-494F-BFE3-774D8C9BE7FD}" type="pres">
      <dgm:prSet presAssocID="{9BB27337-4580-48ED-BE07-89E3C7856DB9}" presName="conn2-1" presStyleLbl="parChTrans1D4" presStyleIdx="0" presStyleCnt="8"/>
      <dgm:spPr/>
    </dgm:pt>
    <dgm:pt modelId="{1342404A-F2CE-4A39-BCA9-AA786140F0D6}" type="pres">
      <dgm:prSet presAssocID="{9BB27337-4580-48ED-BE07-89E3C7856DB9}" presName="connTx" presStyleLbl="parChTrans1D4" presStyleIdx="0" presStyleCnt="8"/>
      <dgm:spPr/>
    </dgm:pt>
    <dgm:pt modelId="{7EBA8351-655F-4B1D-8083-A363BA73B604}" type="pres">
      <dgm:prSet presAssocID="{E1902C55-9A41-4225-A914-1657E64D3FED}" presName="root2" presStyleCnt="0"/>
      <dgm:spPr/>
    </dgm:pt>
    <dgm:pt modelId="{24843AC2-48B0-456F-B787-1B8670ED958E}" type="pres">
      <dgm:prSet presAssocID="{E1902C55-9A41-4225-A914-1657E64D3FED}" presName="LevelTwoTextNode" presStyleLbl="node4" presStyleIdx="0" presStyleCnt="8">
        <dgm:presLayoutVars>
          <dgm:chPref val="3"/>
        </dgm:presLayoutVars>
      </dgm:prSet>
      <dgm:spPr/>
    </dgm:pt>
    <dgm:pt modelId="{E82B6F6C-FE51-4383-959B-D4025D2319E4}" type="pres">
      <dgm:prSet presAssocID="{E1902C55-9A41-4225-A914-1657E64D3FED}" presName="level3hierChild" presStyleCnt="0"/>
      <dgm:spPr/>
    </dgm:pt>
    <dgm:pt modelId="{155DED1F-8514-42F2-B81C-C6E6F8A6DD01}" type="pres">
      <dgm:prSet presAssocID="{85EAAC22-5218-4F94-9C6F-291249212B1E}" presName="conn2-1" presStyleLbl="parChTrans1D4" presStyleIdx="1" presStyleCnt="8"/>
      <dgm:spPr/>
    </dgm:pt>
    <dgm:pt modelId="{0340AD16-3788-4EAE-AF32-C85ECAA1E859}" type="pres">
      <dgm:prSet presAssocID="{85EAAC22-5218-4F94-9C6F-291249212B1E}" presName="connTx" presStyleLbl="parChTrans1D4" presStyleIdx="1" presStyleCnt="8"/>
      <dgm:spPr/>
    </dgm:pt>
    <dgm:pt modelId="{4BB1448F-FF27-4C6C-B0C2-6407431A6D86}" type="pres">
      <dgm:prSet presAssocID="{A784750C-E352-4EF2-A5CC-4531BD6AA334}" presName="root2" presStyleCnt="0"/>
      <dgm:spPr/>
    </dgm:pt>
    <dgm:pt modelId="{0778EAF3-8484-472A-8E8F-1B93694F849F}" type="pres">
      <dgm:prSet presAssocID="{A784750C-E352-4EF2-A5CC-4531BD6AA334}" presName="LevelTwoTextNode" presStyleLbl="node4" presStyleIdx="1" presStyleCnt="8">
        <dgm:presLayoutVars>
          <dgm:chPref val="3"/>
        </dgm:presLayoutVars>
      </dgm:prSet>
      <dgm:spPr/>
    </dgm:pt>
    <dgm:pt modelId="{3C04B5FC-6488-4BED-A39E-E2319C90D048}" type="pres">
      <dgm:prSet presAssocID="{A784750C-E352-4EF2-A5CC-4531BD6AA334}" presName="level3hierChild" presStyleCnt="0"/>
      <dgm:spPr/>
    </dgm:pt>
    <dgm:pt modelId="{154B8536-C798-41BE-9928-59A0F32F7E58}" type="pres">
      <dgm:prSet presAssocID="{608A22F7-DAE6-4BAB-B664-5FD6609C1363}" presName="conn2-1" presStyleLbl="parChTrans1D3" presStyleIdx="1" presStyleCnt="4"/>
      <dgm:spPr/>
    </dgm:pt>
    <dgm:pt modelId="{075DE21A-B0F9-4871-A198-F57DDA02913A}" type="pres">
      <dgm:prSet presAssocID="{608A22F7-DAE6-4BAB-B664-5FD6609C1363}" presName="connTx" presStyleLbl="parChTrans1D3" presStyleIdx="1" presStyleCnt="4"/>
      <dgm:spPr/>
    </dgm:pt>
    <dgm:pt modelId="{649821A8-4CEC-476C-9440-E32D4E5905C8}" type="pres">
      <dgm:prSet presAssocID="{F24EC466-40EE-46A2-B3D0-572B45F16E5B}" presName="root2" presStyleCnt="0"/>
      <dgm:spPr/>
    </dgm:pt>
    <dgm:pt modelId="{B99DCEBB-FD59-494E-9956-8F2FFAFC6532}" type="pres">
      <dgm:prSet presAssocID="{F24EC466-40EE-46A2-B3D0-572B45F16E5B}" presName="LevelTwoTextNode" presStyleLbl="node3" presStyleIdx="1" presStyleCnt="4">
        <dgm:presLayoutVars>
          <dgm:chPref val="3"/>
        </dgm:presLayoutVars>
      </dgm:prSet>
      <dgm:spPr/>
    </dgm:pt>
    <dgm:pt modelId="{EA07FB6C-2B5F-4802-A89E-C4B68A799884}" type="pres">
      <dgm:prSet presAssocID="{F24EC466-40EE-46A2-B3D0-572B45F16E5B}" presName="level3hierChild" presStyleCnt="0"/>
      <dgm:spPr/>
    </dgm:pt>
    <dgm:pt modelId="{2C9C15B0-A152-42B4-BA02-167734C0B4AE}" type="pres">
      <dgm:prSet presAssocID="{3141A213-14AB-4F22-9864-25C7780E8D27}" presName="conn2-1" presStyleLbl="parChTrans1D4" presStyleIdx="2" presStyleCnt="8"/>
      <dgm:spPr/>
    </dgm:pt>
    <dgm:pt modelId="{628FE33A-CC74-4313-B96A-A8B5579005C0}" type="pres">
      <dgm:prSet presAssocID="{3141A213-14AB-4F22-9864-25C7780E8D27}" presName="connTx" presStyleLbl="parChTrans1D4" presStyleIdx="2" presStyleCnt="8"/>
      <dgm:spPr/>
    </dgm:pt>
    <dgm:pt modelId="{B1FD1672-3C57-40D3-9FA6-069563FA58C5}" type="pres">
      <dgm:prSet presAssocID="{450FB185-3DD0-43CA-9B50-1E3BFE2977F0}" presName="root2" presStyleCnt="0"/>
      <dgm:spPr/>
    </dgm:pt>
    <dgm:pt modelId="{508971F9-1732-454A-B0CC-B677EFB9C434}" type="pres">
      <dgm:prSet presAssocID="{450FB185-3DD0-43CA-9B50-1E3BFE2977F0}" presName="LevelTwoTextNode" presStyleLbl="node4" presStyleIdx="2" presStyleCnt="8">
        <dgm:presLayoutVars>
          <dgm:chPref val="3"/>
        </dgm:presLayoutVars>
      </dgm:prSet>
      <dgm:spPr/>
    </dgm:pt>
    <dgm:pt modelId="{2B0FF3BE-7C51-451F-9122-039BDD746BB0}" type="pres">
      <dgm:prSet presAssocID="{450FB185-3DD0-43CA-9B50-1E3BFE2977F0}" presName="level3hierChild" presStyleCnt="0"/>
      <dgm:spPr/>
    </dgm:pt>
    <dgm:pt modelId="{8E8E6F06-DBA9-4FBE-B615-1EB6B7BB2C25}" type="pres">
      <dgm:prSet presAssocID="{44795C8D-D3DA-4ECF-903D-3648161227A6}" presName="conn2-1" presStyleLbl="parChTrans1D4" presStyleIdx="3" presStyleCnt="8"/>
      <dgm:spPr/>
    </dgm:pt>
    <dgm:pt modelId="{19D82F3C-87A6-45CF-998E-89095B65A9D9}" type="pres">
      <dgm:prSet presAssocID="{44795C8D-D3DA-4ECF-903D-3648161227A6}" presName="connTx" presStyleLbl="parChTrans1D4" presStyleIdx="3" presStyleCnt="8"/>
      <dgm:spPr/>
    </dgm:pt>
    <dgm:pt modelId="{6EFEE3A6-EC44-4F76-979A-CECEA07F9B60}" type="pres">
      <dgm:prSet presAssocID="{DA27153C-E136-4DF7-B86D-81D3EF7E9740}" presName="root2" presStyleCnt="0"/>
      <dgm:spPr/>
    </dgm:pt>
    <dgm:pt modelId="{5A881696-4F34-49EC-9A9D-A4BD6E695FF5}" type="pres">
      <dgm:prSet presAssocID="{DA27153C-E136-4DF7-B86D-81D3EF7E9740}" presName="LevelTwoTextNode" presStyleLbl="node4" presStyleIdx="3" presStyleCnt="8">
        <dgm:presLayoutVars>
          <dgm:chPref val="3"/>
        </dgm:presLayoutVars>
      </dgm:prSet>
      <dgm:spPr/>
    </dgm:pt>
    <dgm:pt modelId="{9FD21A35-942A-4A56-BE54-3B5FA61BC3C0}" type="pres">
      <dgm:prSet presAssocID="{DA27153C-E136-4DF7-B86D-81D3EF7E9740}" presName="level3hierChild" presStyleCnt="0"/>
      <dgm:spPr/>
    </dgm:pt>
    <dgm:pt modelId="{2F47CA84-A1C2-4501-A935-2521B8C22976}" type="pres">
      <dgm:prSet presAssocID="{B5147527-79A0-4B12-959F-082C3129215E}" presName="conn2-1" presStyleLbl="parChTrans1D2" presStyleIdx="1" presStyleCnt="2"/>
      <dgm:spPr/>
    </dgm:pt>
    <dgm:pt modelId="{E11614F5-E342-40E1-B4D5-E4D6476C0167}" type="pres">
      <dgm:prSet presAssocID="{B5147527-79A0-4B12-959F-082C3129215E}" presName="connTx" presStyleLbl="parChTrans1D2" presStyleIdx="1" presStyleCnt="2"/>
      <dgm:spPr/>
    </dgm:pt>
    <dgm:pt modelId="{1672B677-E757-45AC-AB50-D27A7569F5F4}" type="pres">
      <dgm:prSet presAssocID="{2C3483E6-A153-48CA-A1AB-2C52AEEDA99B}" presName="root2" presStyleCnt="0"/>
      <dgm:spPr/>
    </dgm:pt>
    <dgm:pt modelId="{3BD638CF-53E0-4E94-89ED-08FDD2E9C09E}" type="pres">
      <dgm:prSet presAssocID="{2C3483E6-A153-48CA-A1AB-2C52AEEDA99B}" presName="LevelTwoTextNode" presStyleLbl="node2" presStyleIdx="1" presStyleCnt="2">
        <dgm:presLayoutVars>
          <dgm:chPref val="3"/>
        </dgm:presLayoutVars>
      </dgm:prSet>
      <dgm:spPr/>
    </dgm:pt>
    <dgm:pt modelId="{D443A555-B38B-4B4A-8C16-039452BE411E}" type="pres">
      <dgm:prSet presAssocID="{2C3483E6-A153-48CA-A1AB-2C52AEEDA99B}" presName="level3hierChild" presStyleCnt="0"/>
      <dgm:spPr/>
    </dgm:pt>
    <dgm:pt modelId="{0C89C66C-6B04-4592-85FD-98363D53895C}" type="pres">
      <dgm:prSet presAssocID="{CCA5F4B5-5709-4389-83A2-DFC9D53DE0C3}" presName="conn2-1" presStyleLbl="parChTrans1D3" presStyleIdx="2" presStyleCnt="4"/>
      <dgm:spPr/>
    </dgm:pt>
    <dgm:pt modelId="{3DA134A1-54C8-4C79-9F8F-817564D96DA6}" type="pres">
      <dgm:prSet presAssocID="{CCA5F4B5-5709-4389-83A2-DFC9D53DE0C3}" presName="connTx" presStyleLbl="parChTrans1D3" presStyleIdx="2" presStyleCnt="4"/>
      <dgm:spPr/>
    </dgm:pt>
    <dgm:pt modelId="{9D00895A-4C88-40AE-94B0-E65D5CE2F082}" type="pres">
      <dgm:prSet presAssocID="{CB72BA33-61C9-4C26-A053-29EC12212956}" presName="root2" presStyleCnt="0"/>
      <dgm:spPr/>
    </dgm:pt>
    <dgm:pt modelId="{E20A814D-5BE6-4FEC-8DAD-564A6C5378AC}" type="pres">
      <dgm:prSet presAssocID="{CB72BA33-61C9-4C26-A053-29EC12212956}" presName="LevelTwoTextNode" presStyleLbl="node3" presStyleIdx="2" presStyleCnt="4">
        <dgm:presLayoutVars>
          <dgm:chPref val="3"/>
        </dgm:presLayoutVars>
      </dgm:prSet>
      <dgm:spPr/>
    </dgm:pt>
    <dgm:pt modelId="{6555F7C0-EE9B-4320-A201-34DB39A24476}" type="pres">
      <dgm:prSet presAssocID="{CB72BA33-61C9-4C26-A053-29EC12212956}" presName="level3hierChild" presStyleCnt="0"/>
      <dgm:spPr/>
    </dgm:pt>
    <dgm:pt modelId="{4FB9996F-A035-44C8-9088-62A667B17912}" type="pres">
      <dgm:prSet presAssocID="{BA8697BF-96A0-4AB6-AC8C-FCAFCEFF476F}" presName="conn2-1" presStyleLbl="parChTrans1D4" presStyleIdx="4" presStyleCnt="8"/>
      <dgm:spPr/>
    </dgm:pt>
    <dgm:pt modelId="{A6F5D58F-E4A8-4EAA-B136-7A2F6EA1BB48}" type="pres">
      <dgm:prSet presAssocID="{BA8697BF-96A0-4AB6-AC8C-FCAFCEFF476F}" presName="connTx" presStyleLbl="parChTrans1D4" presStyleIdx="4" presStyleCnt="8"/>
      <dgm:spPr/>
    </dgm:pt>
    <dgm:pt modelId="{3C85517D-C15A-4A88-8AA4-580A4F706616}" type="pres">
      <dgm:prSet presAssocID="{8F279DDE-8168-4D87-9E1E-B9865ED5DA40}" presName="root2" presStyleCnt="0"/>
      <dgm:spPr/>
    </dgm:pt>
    <dgm:pt modelId="{3DE37B27-ECD4-419E-BDA7-0D880944F616}" type="pres">
      <dgm:prSet presAssocID="{8F279DDE-8168-4D87-9E1E-B9865ED5DA40}" presName="LevelTwoTextNode" presStyleLbl="node4" presStyleIdx="4" presStyleCnt="8">
        <dgm:presLayoutVars>
          <dgm:chPref val="3"/>
        </dgm:presLayoutVars>
      </dgm:prSet>
      <dgm:spPr/>
    </dgm:pt>
    <dgm:pt modelId="{1A82316F-79E3-4ECC-9688-9A2206B4D83D}" type="pres">
      <dgm:prSet presAssocID="{8F279DDE-8168-4D87-9E1E-B9865ED5DA40}" presName="level3hierChild" presStyleCnt="0"/>
      <dgm:spPr/>
    </dgm:pt>
    <dgm:pt modelId="{E5DC3657-EE77-4BB5-AD40-9A63ACF489B4}" type="pres">
      <dgm:prSet presAssocID="{0F07DA76-7437-4E36-98F0-848AF8B4B58A}" presName="conn2-1" presStyleLbl="parChTrans1D4" presStyleIdx="5" presStyleCnt="8"/>
      <dgm:spPr/>
    </dgm:pt>
    <dgm:pt modelId="{C4B13688-5091-428C-B622-3967E69EE578}" type="pres">
      <dgm:prSet presAssocID="{0F07DA76-7437-4E36-98F0-848AF8B4B58A}" presName="connTx" presStyleLbl="parChTrans1D4" presStyleIdx="5" presStyleCnt="8"/>
      <dgm:spPr/>
    </dgm:pt>
    <dgm:pt modelId="{075CF2CA-E152-49B3-9800-8B981616A3B9}" type="pres">
      <dgm:prSet presAssocID="{4A4E3A40-E3CF-431D-BA32-2027654D9498}" presName="root2" presStyleCnt="0"/>
      <dgm:spPr/>
    </dgm:pt>
    <dgm:pt modelId="{64F17178-B0B0-4634-AA64-8EFB73BBA5DA}" type="pres">
      <dgm:prSet presAssocID="{4A4E3A40-E3CF-431D-BA32-2027654D9498}" presName="LevelTwoTextNode" presStyleLbl="node4" presStyleIdx="5" presStyleCnt="8">
        <dgm:presLayoutVars>
          <dgm:chPref val="3"/>
        </dgm:presLayoutVars>
      </dgm:prSet>
      <dgm:spPr/>
    </dgm:pt>
    <dgm:pt modelId="{5706B502-C4AB-4D9B-869E-DD43B9B90A75}" type="pres">
      <dgm:prSet presAssocID="{4A4E3A40-E3CF-431D-BA32-2027654D9498}" presName="level3hierChild" presStyleCnt="0"/>
      <dgm:spPr/>
    </dgm:pt>
    <dgm:pt modelId="{53B74F94-6397-47E8-9D69-AAC3AED9B909}" type="pres">
      <dgm:prSet presAssocID="{D5860F1A-0096-43BC-87CC-D04CD290CDE4}" presName="conn2-1" presStyleLbl="parChTrans1D3" presStyleIdx="3" presStyleCnt="4"/>
      <dgm:spPr/>
    </dgm:pt>
    <dgm:pt modelId="{99B9D8F7-6C84-4F25-A717-7AF79D46A063}" type="pres">
      <dgm:prSet presAssocID="{D5860F1A-0096-43BC-87CC-D04CD290CDE4}" presName="connTx" presStyleLbl="parChTrans1D3" presStyleIdx="3" presStyleCnt="4"/>
      <dgm:spPr/>
    </dgm:pt>
    <dgm:pt modelId="{B6581955-6477-46CC-8F3E-50B7FE271F70}" type="pres">
      <dgm:prSet presAssocID="{49565924-BE1C-441F-A18E-6D6532D21BF9}" presName="root2" presStyleCnt="0"/>
      <dgm:spPr/>
    </dgm:pt>
    <dgm:pt modelId="{60B2ECE4-5AA1-47EC-BD3B-07CD485B9D2C}" type="pres">
      <dgm:prSet presAssocID="{49565924-BE1C-441F-A18E-6D6532D21BF9}" presName="LevelTwoTextNode" presStyleLbl="node3" presStyleIdx="3" presStyleCnt="4" custLinFactNeighborX="-2662" custLinFactNeighborY="-699">
        <dgm:presLayoutVars>
          <dgm:chPref val="3"/>
        </dgm:presLayoutVars>
      </dgm:prSet>
      <dgm:spPr/>
    </dgm:pt>
    <dgm:pt modelId="{FA726B01-69C5-43CC-95FA-75D2F357E542}" type="pres">
      <dgm:prSet presAssocID="{49565924-BE1C-441F-A18E-6D6532D21BF9}" presName="level3hierChild" presStyleCnt="0"/>
      <dgm:spPr/>
    </dgm:pt>
    <dgm:pt modelId="{668A219F-0011-466B-AFAA-5AB8261D7676}" type="pres">
      <dgm:prSet presAssocID="{4F0D85B6-8902-477B-B842-52D68DDC9E69}" presName="conn2-1" presStyleLbl="parChTrans1D4" presStyleIdx="6" presStyleCnt="8"/>
      <dgm:spPr/>
    </dgm:pt>
    <dgm:pt modelId="{9A25008D-DA5C-4E99-9FEB-479F8C1CA75F}" type="pres">
      <dgm:prSet presAssocID="{4F0D85B6-8902-477B-B842-52D68DDC9E69}" presName="connTx" presStyleLbl="parChTrans1D4" presStyleIdx="6" presStyleCnt="8"/>
      <dgm:spPr/>
    </dgm:pt>
    <dgm:pt modelId="{84C5F14E-F735-41FC-92A8-78707C7925A9}" type="pres">
      <dgm:prSet presAssocID="{F585FE22-630F-469D-811A-B94DB3577844}" presName="root2" presStyleCnt="0"/>
      <dgm:spPr/>
    </dgm:pt>
    <dgm:pt modelId="{E81F9746-A85A-4B91-B0C3-540ABCC0BF76}" type="pres">
      <dgm:prSet presAssocID="{F585FE22-630F-469D-811A-B94DB3577844}" presName="LevelTwoTextNode" presStyleLbl="node4" presStyleIdx="6" presStyleCnt="8">
        <dgm:presLayoutVars>
          <dgm:chPref val="3"/>
        </dgm:presLayoutVars>
      </dgm:prSet>
      <dgm:spPr/>
    </dgm:pt>
    <dgm:pt modelId="{C9947BBF-AEC3-451B-9247-F19AA4DBBD09}" type="pres">
      <dgm:prSet presAssocID="{F585FE22-630F-469D-811A-B94DB3577844}" presName="level3hierChild" presStyleCnt="0"/>
      <dgm:spPr/>
    </dgm:pt>
    <dgm:pt modelId="{FA546C0F-EBED-4AC5-9C5D-5B5CAC482E61}" type="pres">
      <dgm:prSet presAssocID="{8A6883F4-1834-4763-85AB-8003D87D2A05}" presName="conn2-1" presStyleLbl="parChTrans1D4" presStyleIdx="7" presStyleCnt="8"/>
      <dgm:spPr/>
    </dgm:pt>
    <dgm:pt modelId="{D93B6FC0-4262-4BEA-83A6-4886393F3E9D}" type="pres">
      <dgm:prSet presAssocID="{8A6883F4-1834-4763-85AB-8003D87D2A05}" presName="connTx" presStyleLbl="parChTrans1D4" presStyleIdx="7" presStyleCnt="8"/>
      <dgm:spPr/>
    </dgm:pt>
    <dgm:pt modelId="{BD277571-FF98-4656-A2A5-B63E93C1218A}" type="pres">
      <dgm:prSet presAssocID="{940C2862-4CD9-4968-9FB4-D010C6B16BB9}" presName="root2" presStyleCnt="0"/>
      <dgm:spPr/>
    </dgm:pt>
    <dgm:pt modelId="{FC69780C-AC83-458E-954A-231863C0C788}" type="pres">
      <dgm:prSet presAssocID="{940C2862-4CD9-4968-9FB4-D010C6B16BB9}" presName="LevelTwoTextNode" presStyleLbl="node4" presStyleIdx="7" presStyleCnt="8">
        <dgm:presLayoutVars>
          <dgm:chPref val="3"/>
        </dgm:presLayoutVars>
      </dgm:prSet>
      <dgm:spPr/>
    </dgm:pt>
    <dgm:pt modelId="{753181FE-0D4C-48B6-A48D-44083C8A4966}" type="pres">
      <dgm:prSet presAssocID="{940C2862-4CD9-4968-9FB4-D010C6B16BB9}" presName="level3hierChild" presStyleCnt="0"/>
      <dgm:spPr/>
    </dgm:pt>
  </dgm:ptLst>
  <dgm:cxnLst>
    <dgm:cxn modelId="{E5B4FA03-6260-4E8D-A3C9-45F48C7DEB79}" srcId="{F24EC466-40EE-46A2-B3D0-572B45F16E5B}" destId="{DA27153C-E136-4DF7-B86D-81D3EF7E9740}" srcOrd="1" destOrd="0" parTransId="{44795C8D-D3DA-4ECF-903D-3648161227A6}" sibTransId="{DDBCC381-9313-4DDC-A86A-203673872253}"/>
    <dgm:cxn modelId="{875D9809-A01A-489C-A262-3C332E8883C7}" type="presOf" srcId="{B5147527-79A0-4B12-959F-082C3129215E}" destId="{E11614F5-E342-40E1-B4D5-E4D6476C0167}" srcOrd="1" destOrd="0" presId="urn:microsoft.com/office/officeart/2005/8/layout/hierarchy2"/>
    <dgm:cxn modelId="{081F1F16-8A48-4290-BE92-9FD9DDF3ACB9}" srcId="{49565924-BE1C-441F-A18E-6D6532D21BF9}" destId="{940C2862-4CD9-4968-9FB4-D010C6B16BB9}" srcOrd="1" destOrd="0" parTransId="{8A6883F4-1834-4763-85AB-8003D87D2A05}" sibTransId="{B6E9944E-C3CC-468B-B754-90A6996A5181}"/>
    <dgm:cxn modelId="{B0591E18-4598-43B2-8850-5B15B755E30D}" type="presOf" srcId="{85EAAC22-5218-4F94-9C6F-291249212B1E}" destId="{155DED1F-8514-42F2-B81C-C6E6F8A6DD01}" srcOrd="0" destOrd="0" presId="urn:microsoft.com/office/officeart/2005/8/layout/hierarchy2"/>
    <dgm:cxn modelId="{7CC02E1B-55F9-4AA6-98E4-FB535820F042}" type="presOf" srcId="{ACC08564-4DC2-4FA0-9ABE-D8A544FEDE7D}" destId="{A3AC7E34-B513-4EBD-8E65-53A97FA85388}" srcOrd="0" destOrd="0" presId="urn:microsoft.com/office/officeart/2005/8/layout/hierarchy2"/>
    <dgm:cxn modelId="{2DAFA51B-DB94-4A2E-A75B-5261B4254B1A}" srcId="{CB72BA33-61C9-4C26-A053-29EC12212956}" destId="{8F279DDE-8168-4D87-9E1E-B9865ED5DA40}" srcOrd="0" destOrd="0" parTransId="{BA8697BF-96A0-4AB6-AC8C-FCAFCEFF476F}" sibTransId="{32CB75C6-E197-49A2-B2D5-7BD4685E8F47}"/>
    <dgm:cxn modelId="{8828061D-9172-466F-BD9E-8DD8208F4378}" type="presOf" srcId="{8A6883F4-1834-4763-85AB-8003D87D2A05}" destId="{FA546C0F-EBED-4AC5-9C5D-5B5CAC482E61}" srcOrd="0" destOrd="0" presId="urn:microsoft.com/office/officeart/2005/8/layout/hierarchy2"/>
    <dgm:cxn modelId="{47D0DF2A-1F02-4E08-8CB3-164493FABBAB}" type="presOf" srcId="{D5860F1A-0096-43BC-87CC-D04CD290CDE4}" destId="{99B9D8F7-6C84-4F25-A717-7AF79D46A063}" srcOrd="1" destOrd="0" presId="urn:microsoft.com/office/officeart/2005/8/layout/hierarchy2"/>
    <dgm:cxn modelId="{B4348135-2C54-4F1A-8F64-3B1552D92149}" type="presOf" srcId="{41F7E2F3-1D09-4B97-9112-70A232FA455B}" destId="{5F596002-CAC1-4203-BC2D-C3213A6FD315}" srcOrd="0" destOrd="0" presId="urn:microsoft.com/office/officeart/2005/8/layout/hierarchy2"/>
    <dgm:cxn modelId="{559DA438-E64B-461F-B3F0-D8D5BF9C1D53}" type="presOf" srcId="{85EAAC22-5218-4F94-9C6F-291249212B1E}" destId="{0340AD16-3788-4EAE-AF32-C85ECAA1E859}" srcOrd="1" destOrd="0" presId="urn:microsoft.com/office/officeart/2005/8/layout/hierarchy2"/>
    <dgm:cxn modelId="{D8BA8F3A-F06F-4DD7-AFA5-8C5FB88AC748}" srcId="{2C3483E6-A153-48CA-A1AB-2C52AEEDA99B}" destId="{49565924-BE1C-441F-A18E-6D6532D21BF9}" srcOrd="1" destOrd="0" parTransId="{D5860F1A-0096-43BC-87CC-D04CD290CDE4}" sibTransId="{C16838E6-FB18-41AD-9DDB-CCCCFA36EFDB}"/>
    <dgm:cxn modelId="{C9C1B13E-1E08-49E5-8B0F-80BEDB49F87C}" type="presOf" srcId="{44795C8D-D3DA-4ECF-903D-3648161227A6}" destId="{19D82F3C-87A6-45CF-998E-89095B65A9D9}" srcOrd="1" destOrd="0" presId="urn:microsoft.com/office/officeart/2005/8/layout/hierarchy2"/>
    <dgm:cxn modelId="{B8A8D93F-38B1-4A64-BE82-A99AA5CEBD53}" type="presOf" srcId="{0F07DA76-7437-4E36-98F0-848AF8B4B58A}" destId="{E5DC3657-EE77-4BB5-AD40-9A63ACF489B4}" srcOrd="0" destOrd="0" presId="urn:microsoft.com/office/officeart/2005/8/layout/hierarchy2"/>
    <dgm:cxn modelId="{8EA50360-A59B-47A2-A2C4-12ECF3D9ECE5}" srcId="{C556CEB7-2A5D-41BC-96C3-A77C224CEC90}" destId="{A784750C-E352-4EF2-A5CC-4531BD6AA334}" srcOrd="1" destOrd="0" parTransId="{85EAAC22-5218-4F94-9C6F-291249212B1E}" sibTransId="{36B3F276-9FE1-4496-90C6-67680295CC42}"/>
    <dgm:cxn modelId="{A8B1ED41-F238-464E-862B-D240CC9061AD}" type="presOf" srcId="{2BBFC522-CA3D-42E1-B357-0B3D151FE3AF}" destId="{5EFB52E9-C5E3-4CB0-885B-4348D6235E78}" srcOrd="0" destOrd="0" presId="urn:microsoft.com/office/officeart/2005/8/layout/hierarchy2"/>
    <dgm:cxn modelId="{64F8BD64-81B6-4A5F-9D27-0567C9E72733}" type="presOf" srcId="{BA8697BF-96A0-4AB6-AC8C-FCAFCEFF476F}" destId="{4FB9996F-A035-44C8-9088-62A667B17912}" srcOrd="0" destOrd="0" presId="urn:microsoft.com/office/officeart/2005/8/layout/hierarchy2"/>
    <dgm:cxn modelId="{AFF11265-7667-461A-B668-F5E1F0BB6928}" type="presOf" srcId="{BA8697BF-96A0-4AB6-AC8C-FCAFCEFF476F}" destId="{A6F5D58F-E4A8-4EAA-B136-7A2F6EA1BB48}" srcOrd="1" destOrd="0" presId="urn:microsoft.com/office/officeart/2005/8/layout/hierarchy2"/>
    <dgm:cxn modelId="{ABF69B66-C592-4EF6-BD4A-7ED996A516D5}" type="presOf" srcId="{A784750C-E352-4EF2-A5CC-4531BD6AA334}" destId="{0778EAF3-8484-472A-8E8F-1B93694F849F}" srcOrd="0" destOrd="0" presId="urn:microsoft.com/office/officeart/2005/8/layout/hierarchy2"/>
    <dgm:cxn modelId="{F4601048-F066-452F-B92A-8F108B73EC6D}" type="presOf" srcId="{CCA5F4B5-5709-4389-83A2-DFC9D53DE0C3}" destId="{3DA134A1-54C8-4C79-9F8F-817564D96DA6}" srcOrd="1" destOrd="0" presId="urn:microsoft.com/office/officeart/2005/8/layout/hierarchy2"/>
    <dgm:cxn modelId="{D9045C4D-39F5-488C-97F1-56C790A20124}" srcId="{9BFA84A3-C55F-4601-8F85-03F0E46A79CC}" destId="{C556CEB7-2A5D-41BC-96C3-A77C224CEC90}" srcOrd="0" destOrd="0" parTransId="{ACC08564-4DC2-4FA0-9ABE-D8A544FEDE7D}" sibTransId="{71FE359B-10CE-4764-903C-992A4DDA9B59}"/>
    <dgm:cxn modelId="{CF2C0D6F-B632-4B5C-89DB-FF784C9FA06E}" type="presOf" srcId="{E1902C55-9A41-4225-A914-1657E64D3FED}" destId="{24843AC2-48B0-456F-B787-1B8670ED958E}" srcOrd="0" destOrd="0" presId="urn:microsoft.com/office/officeart/2005/8/layout/hierarchy2"/>
    <dgm:cxn modelId="{20D31970-3D7D-4625-81BD-ECE01CFCF75E}" type="presOf" srcId="{ACC08564-4DC2-4FA0-9ABE-D8A544FEDE7D}" destId="{517E0DE9-FECC-4AF4-8D1E-F561C01C5CEE}" srcOrd="1" destOrd="0" presId="urn:microsoft.com/office/officeart/2005/8/layout/hierarchy2"/>
    <dgm:cxn modelId="{1BB31771-F3BF-4F61-8FBA-0DE0A97CE2B4}" srcId="{C556CEB7-2A5D-41BC-96C3-A77C224CEC90}" destId="{E1902C55-9A41-4225-A914-1657E64D3FED}" srcOrd="0" destOrd="0" parTransId="{9BB27337-4580-48ED-BE07-89E3C7856DB9}" sibTransId="{2B658D96-2E09-4E67-89DF-10C06D4B2CA8}"/>
    <dgm:cxn modelId="{219F6F72-23CE-45B6-89C4-8D67CFBD68B3}" type="presOf" srcId="{F24EC466-40EE-46A2-B3D0-572B45F16E5B}" destId="{B99DCEBB-FD59-494E-9956-8F2FFAFC6532}" srcOrd="0" destOrd="0" presId="urn:microsoft.com/office/officeart/2005/8/layout/hierarchy2"/>
    <dgm:cxn modelId="{39F92955-F060-403C-BE5E-C591B9BC0A18}" type="presOf" srcId="{B5147527-79A0-4B12-959F-082C3129215E}" destId="{2F47CA84-A1C2-4501-A935-2521B8C22976}" srcOrd="0" destOrd="0" presId="urn:microsoft.com/office/officeart/2005/8/layout/hierarchy2"/>
    <dgm:cxn modelId="{40B19655-EC33-4EA6-9A57-0E9A4055CCD6}" type="presOf" srcId="{608A22F7-DAE6-4BAB-B664-5FD6609C1363}" destId="{154B8536-C798-41BE-9928-59A0F32F7E58}" srcOrd="0" destOrd="0" presId="urn:microsoft.com/office/officeart/2005/8/layout/hierarchy2"/>
    <dgm:cxn modelId="{4136AE78-6B3D-4FC9-A5E8-F66AF334182A}" srcId="{F24EC466-40EE-46A2-B3D0-572B45F16E5B}" destId="{450FB185-3DD0-43CA-9B50-1E3BFE2977F0}" srcOrd="0" destOrd="0" parTransId="{3141A213-14AB-4F22-9864-25C7780E8D27}" sibTransId="{D9E8F7D8-24D3-46AB-8DE5-36974FE7718D}"/>
    <dgm:cxn modelId="{2974D37A-34E1-45E9-86B6-D2FB3CAA6AC1}" type="presOf" srcId="{DA27153C-E136-4DF7-B86D-81D3EF7E9740}" destId="{5A881696-4F34-49EC-9A9D-A4BD6E695FF5}" srcOrd="0" destOrd="0" presId="urn:microsoft.com/office/officeart/2005/8/layout/hierarchy2"/>
    <dgm:cxn modelId="{10A90981-3D1F-4ACA-A8F5-A5E829E7330C}" type="presOf" srcId="{8A6883F4-1834-4763-85AB-8003D87D2A05}" destId="{D93B6FC0-4262-4BEA-83A6-4886393F3E9D}" srcOrd="1" destOrd="0" presId="urn:microsoft.com/office/officeart/2005/8/layout/hierarchy2"/>
    <dgm:cxn modelId="{8A649E85-23B0-4479-BB8C-A7E65B411E67}" type="presOf" srcId="{9BFA84A3-C55F-4601-8F85-03F0E46A79CC}" destId="{C409FA47-5F80-41BE-A860-026F4DF351D5}" srcOrd="0" destOrd="0" presId="urn:microsoft.com/office/officeart/2005/8/layout/hierarchy2"/>
    <dgm:cxn modelId="{7562A087-22C2-4FFD-96C9-92FE466DDA7C}" srcId="{9BFA84A3-C55F-4601-8F85-03F0E46A79CC}" destId="{F24EC466-40EE-46A2-B3D0-572B45F16E5B}" srcOrd="1" destOrd="0" parTransId="{608A22F7-DAE6-4BAB-B664-5FD6609C1363}" sibTransId="{79E329C6-8F12-4F05-B015-65AC1BE5EB35}"/>
    <dgm:cxn modelId="{8F9E2392-ABE0-48E4-A213-C3888392A692}" srcId="{49565924-BE1C-441F-A18E-6D6532D21BF9}" destId="{F585FE22-630F-469D-811A-B94DB3577844}" srcOrd="0" destOrd="0" parTransId="{4F0D85B6-8902-477B-B842-52D68DDC9E69}" sibTransId="{DD0B95D4-3ECF-4FBC-A963-520CF3B25511}"/>
    <dgm:cxn modelId="{9BDDC893-DF7B-46B7-A437-B96CFAF7D393}" srcId="{CB72BA33-61C9-4C26-A053-29EC12212956}" destId="{4A4E3A40-E3CF-431D-BA32-2027654D9498}" srcOrd="1" destOrd="0" parTransId="{0F07DA76-7437-4E36-98F0-848AF8B4B58A}" sibTransId="{FAFD703D-52FA-4D7A-AD80-799D70DD918A}"/>
    <dgm:cxn modelId="{60F96094-8D71-4C02-880F-8106D658319B}" type="presOf" srcId="{0F07DA76-7437-4E36-98F0-848AF8B4B58A}" destId="{C4B13688-5091-428C-B622-3967E69EE578}" srcOrd="1" destOrd="0" presId="urn:microsoft.com/office/officeart/2005/8/layout/hierarchy2"/>
    <dgm:cxn modelId="{00B4E994-8393-4984-933C-1F4FCFCDFB99}" type="presOf" srcId="{4F0D85B6-8902-477B-B842-52D68DDC9E69}" destId="{9A25008D-DA5C-4E99-9FEB-479F8C1CA75F}" srcOrd="1" destOrd="0" presId="urn:microsoft.com/office/officeart/2005/8/layout/hierarchy2"/>
    <dgm:cxn modelId="{30322699-D1FD-4EF3-8A2C-2CEB56BB47CE}" type="presOf" srcId="{F585FE22-630F-469D-811A-B94DB3577844}" destId="{E81F9746-A85A-4B91-B0C3-540ABCC0BF76}" srcOrd="0" destOrd="0" presId="urn:microsoft.com/office/officeart/2005/8/layout/hierarchy2"/>
    <dgm:cxn modelId="{60C3FD9B-469D-411C-BD27-CE158DEAACEB}" type="presOf" srcId="{2C3483E6-A153-48CA-A1AB-2C52AEEDA99B}" destId="{3BD638CF-53E0-4E94-89ED-08FDD2E9C09E}" srcOrd="0" destOrd="0" presId="urn:microsoft.com/office/officeart/2005/8/layout/hierarchy2"/>
    <dgm:cxn modelId="{BB4DBAA2-7218-4C6B-B260-48947F28FCF3}" type="presOf" srcId="{D5860F1A-0096-43BC-87CC-D04CD290CDE4}" destId="{53B74F94-6397-47E8-9D69-AAC3AED9B909}" srcOrd="0" destOrd="0" presId="urn:microsoft.com/office/officeart/2005/8/layout/hierarchy2"/>
    <dgm:cxn modelId="{C9A6C4A2-830E-4DF8-905B-C12230922E34}" srcId="{4C68E53E-DF21-47CB-A396-07B717A0F41B}" destId="{2C3483E6-A153-48CA-A1AB-2C52AEEDA99B}" srcOrd="1" destOrd="0" parTransId="{B5147527-79A0-4B12-959F-082C3129215E}" sibTransId="{EBD75189-2228-434B-A800-B79FBBE78098}"/>
    <dgm:cxn modelId="{80E50EA5-32FA-4F5E-8148-529C4C0F30D3}" type="presOf" srcId="{4C68E53E-DF21-47CB-A396-07B717A0F41B}" destId="{F30B7D46-6044-40A4-AF55-6A9B4B0B2C30}" srcOrd="0" destOrd="0" presId="urn:microsoft.com/office/officeart/2005/8/layout/hierarchy2"/>
    <dgm:cxn modelId="{AA4F0FA8-A618-407C-96CD-171AFA9A77DB}" srcId="{2C3483E6-A153-48CA-A1AB-2C52AEEDA99B}" destId="{CB72BA33-61C9-4C26-A053-29EC12212956}" srcOrd="0" destOrd="0" parTransId="{CCA5F4B5-5709-4389-83A2-DFC9D53DE0C3}" sibTransId="{14C9E546-4D61-4471-B29D-C5B69B6EE2D9}"/>
    <dgm:cxn modelId="{BD2B16AC-19E1-414C-AD5F-193BBB4C7CB1}" type="presOf" srcId="{940C2862-4CD9-4968-9FB4-D010C6B16BB9}" destId="{FC69780C-AC83-458E-954A-231863C0C788}" srcOrd="0" destOrd="0" presId="urn:microsoft.com/office/officeart/2005/8/layout/hierarchy2"/>
    <dgm:cxn modelId="{36961FB0-5B01-4272-818F-846BBBFB4215}" type="presOf" srcId="{9BB27337-4580-48ED-BE07-89E3C7856DB9}" destId="{1342404A-F2CE-4A39-BCA9-AA786140F0D6}" srcOrd="1" destOrd="0" presId="urn:microsoft.com/office/officeart/2005/8/layout/hierarchy2"/>
    <dgm:cxn modelId="{5C1B9FB4-99D1-4500-A5C9-6FE2ECBB6F82}" type="presOf" srcId="{9BB27337-4580-48ED-BE07-89E3C7856DB9}" destId="{FD722207-4D3A-494F-BFE3-774D8C9BE7FD}" srcOrd="0" destOrd="0" presId="urn:microsoft.com/office/officeart/2005/8/layout/hierarchy2"/>
    <dgm:cxn modelId="{5F8DEEB9-25EF-465A-B06C-C9766A4F6FB4}" type="presOf" srcId="{4F0D85B6-8902-477B-B842-52D68DDC9E69}" destId="{668A219F-0011-466B-AFAA-5AB8261D7676}" srcOrd="0" destOrd="0" presId="urn:microsoft.com/office/officeart/2005/8/layout/hierarchy2"/>
    <dgm:cxn modelId="{D0780CC1-4E81-483A-971E-EC8C75AE85E9}" type="presOf" srcId="{450FB185-3DD0-43CA-9B50-1E3BFE2977F0}" destId="{508971F9-1732-454A-B0CC-B677EFB9C434}" srcOrd="0" destOrd="0" presId="urn:microsoft.com/office/officeart/2005/8/layout/hierarchy2"/>
    <dgm:cxn modelId="{C46A4AC4-CB26-428D-A1EA-DE832C1A00A0}" srcId="{41F7E2F3-1D09-4B97-9112-70A232FA455B}" destId="{4C68E53E-DF21-47CB-A396-07B717A0F41B}" srcOrd="0" destOrd="0" parTransId="{C2E9BBA9-C580-40DE-96B1-854B000D97C6}" sibTransId="{EE4D4391-BF12-49D6-B024-6ACCCBD6A234}"/>
    <dgm:cxn modelId="{CBE6A4CA-E066-4EA5-AEDC-39C3824C2D11}" type="presOf" srcId="{608A22F7-DAE6-4BAB-B664-5FD6609C1363}" destId="{075DE21A-B0F9-4871-A198-F57DDA02913A}" srcOrd="1" destOrd="0" presId="urn:microsoft.com/office/officeart/2005/8/layout/hierarchy2"/>
    <dgm:cxn modelId="{A3F266CB-097A-4622-B26F-6DA5A984058D}" type="presOf" srcId="{49565924-BE1C-441F-A18E-6D6532D21BF9}" destId="{60B2ECE4-5AA1-47EC-BD3B-07CD485B9D2C}" srcOrd="0" destOrd="0" presId="urn:microsoft.com/office/officeart/2005/8/layout/hierarchy2"/>
    <dgm:cxn modelId="{9A96B9CE-8295-4E4A-9718-43D1989B61D4}" type="presOf" srcId="{CB72BA33-61C9-4C26-A053-29EC12212956}" destId="{E20A814D-5BE6-4FEC-8DAD-564A6C5378AC}" srcOrd="0" destOrd="0" presId="urn:microsoft.com/office/officeart/2005/8/layout/hierarchy2"/>
    <dgm:cxn modelId="{E684CED9-B33B-47EF-B49F-EBEC102D1C61}" type="presOf" srcId="{C556CEB7-2A5D-41BC-96C3-A77C224CEC90}" destId="{50C01EDB-0F6D-4434-9362-F6248818228C}" srcOrd="0" destOrd="0" presId="urn:microsoft.com/office/officeart/2005/8/layout/hierarchy2"/>
    <dgm:cxn modelId="{A5F11AE3-0661-43ED-AEE8-067B8A974BBB}" type="presOf" srcId="{2BBFC522-CA3D-42E1-B357-0B3D151FE3AF}" destId="{6101415A-B2E1-47E2-83F2-4A4F30A6E3F5}" srcOrd="1" destOrd="0" presId="urn:microsoft.com/office/officeart/2005/8/layout/hierarchy2"/>
    <dgm:cxn modelId="{F74FCCE3-096C-4A93-A1B0-6AD8C356D673}" type="presOf" srcId="{3141A213-14AB-4F22-9864-25C7780E8D27}" destId="{2C9C15B0-A152-42B4-BA02-167734C0B4AE}" srcOrd="0" destOrd="0" presId="urn:microsoft.com/office/officeart/2005/8/layout/hierarchy2"/>
    <dgm:cxn modelId="{BB8902E6-EB5F-4C00-AC4D-0B0A03D156B9}" type="presOf" srcId="{8F279DDE-8168-4D87-9E1E-B9865ED5DA40}" destId="{3DE37B27-ECD4-419E-BDA7-0D880944F616}" srcOrd="0" destOrd="0" presId="urn:microsoft.com/office/officeart/2005/8/layout/hierarchy2"/>
    <dgm:cxn modelId="{253973EE-A5BB-4E32-B372-83A75A689588}" srcId="{4C68E53E-DF21-47CB-A396-07B717A0F41B}" destId="{9BFA84A3-C55F-4601-8F85-03F0E46A79CC}" srcOrd="0" destOrd="0" parTransId="{2BBFC522-CA3D-42E1-B357-0B3D151FE3AF}" sibTransId="{8CD21227-B377-4A67-B2C8-50A57026D268}"/>
    <dgm:cxn modelId="{C9853EF2-8F16-4AE2-93F4-A7159D8B6300}" type="presOf" srcId="{44795C8D-D3DA-4ECF-903D-3648161227A6}" destId="{8E8E6F06-DBA9-4FBE-B615-1EB6B7BB2C25}" srcOrd="0" destOrd="0" presId="urn:microsoft.com/office/officeart/2005/8/layout/hierarchy2"/>
    <dgm:cxn modelId="{65BD59F7-9321-4D74-89A0-DF1D708FC147}" type="presOf" srcId="{4A4E3A40-E3CF-431D-BA32-2027654D9498}" destId="{64F17178-B0B0-4634-AA64-8EFB73BBA5DA}" srcOrd="0" destOrd="0" presId="urn:microsoft.com/office/officeart/2005/8/layout/hierarchy2"/>
    <dgm:cxn modelId="{D7CD43F8-42F1-4AFA-BC01-707494981091}" type="presOf" srcId="{3141A213-14AB-4F22-9864-25C7780E8D27}" destId="{628FE33A-CC74-4313-B96A-A8B5579005C0}" srcOrd="1" destOrd="0" presId="urn:microsoft.com/office/officeart/2005/8/layout/hierarchy2"/>
    <dgm:cxn modelId="{A4880AFD-B3A1-496B-8F39-EC3D874015F8}" type="presOf" srcId="{CCA5F4B5-5709-4389-83A2-DFC9D53DE0C3}" destId="{0C89C66C-6B04-4592-85FD-98363D53895C}" srcOrd="0" destOrd="0" presId="urn:microsoft.com/office/officeart/2005/8/layout/hierarchy2"/>
    <dgm:cxn modelId="{97D8FD10-9223-4C23-A608-EC8EDDAA06EF}" type="presParOf" srcId="{5F596002-CAC1-4203-BC2D-C3213A6FD315}" destId="{CF6F42B6-91F2-4338-8B0E-798FD8A2D3E8}" srcOrd="0" destOrd="0" presId="urn:microsoft.com/office/officeart/2005/8/layout/hierarchy2"/>
    <dgm:cxn modelId="{45D18934-7A8E-46EC-AEBD-27BA295319BA}" type="presParOf" srcId="{CF6F42B6-91F2-4338-8B0E-798FD8A2D3E8}" destId="{F30B7D46-6044-40A4-AF55-6A9B4B0B2C30}" srcOrd="0" destOrd="0" presId="urn:microsoft.com/office/officeart/2005/8/layout/hierarchy2"/>
    <dgm:cxn modelId="{6EFFBBC7-AC45-4D92-8435-6B4D25EA2331}" type="presParOf" srcId="{CF6F42B6-91F2-4338-8B0E-798FD8A2D3E8}" destId="{C96E0473-C407-4792-8AEE-D0834FB48545}" srcOrd="1" destOrd="0" presId="urn:microsoft.com/office/officeart/2005/8/layout/hierarchy2"/>
    <dgm:cxn modelId="{68D867A9-EB09-40E7-AC2F-421CBCCB1A9A}" type="presParOf" srcId="{C96E0473-C407-4792-8AEE-D0834FB48545}" destId="{5EFB52E9-C5E3-4CB0-885B-4348D6235E78}" srcOrd="0" destOrd="0" presId="urn:microsoft.com/office/officeart/2005/8/layout/hierarchy2"/>
    <dgm:cxn modelId="{3395E885-D59C-4DD8-A2A7-1F5240F20BC8}" type="presParOf" srcId="{5EFB52E9-C5E3-4CB0-885B-4348D6235E78}" destId="{6101415A-B2E1-47E2-83F2-4A4F30A6E3F5}" srcOrd="0" destOrd="0" presId="urn:microsoft.com/office/officeart/2005/8/layout/hierarchy2"/>
    <dgm:cxn modelId="{71FF266E-0F1F-47A7-A650-83DA33C3CC6E}" type="presParOf" srcId="{C96E0473-C407-4792-8AEE-D0834FB48545}" destId="{ECA269C1-12F8-4417-9A70-A7E4429B6BEF}" srcOrd="1" destOrd="0" presId="urn:microsoft.com/office/officeart/2005/8/layout/hierarchy2"/>
    <dgm:cxn modelId="{CE44858E-E94A-4557-95DE-F09EE7130CFD}" type="presParOf" srcId="{ECA269C1-12F8-4417-9A70-A7E4429B6BEF}" destId="{C409FA47-5F80-41BE-A860-026F4DF351D5}" srcOrd="0" destOrd="0" presId="urn:microsoft.com/office/officeart/2005/8/layout/hierarchy2"/>
    <dgm:cxn modelId="{6F22CAFD-96BA-4F17-A134-76C7C33AB3B2}" type="presParOf" srcId="{ECA269C1-12F8-4417-9A70-A7E4429B6BEF}" destId="{FFEFE5F4-A6B4-49AB-803E-B26005ABA80D}" srcOrd="1" destOrd="0" presId="urn:microsoft.com/office/officeart/2005/8/layout/hierarchy2"/>
    <dgm:cxn modelId="{0C8E9106-37B8-4B0A-9606-1D1DFC7CA0DE}" type="presParOf" srcId="{FFEFE5F4-A6B4-49AB-803E-B26005ABA80D}" destId="{A3AC7E34-B513-4EBD-8E65-53A97FA85388}" srcOrd="0" destOrd="0" presId="urn:microsoft.com/office/officeart/2005/8/layout/hierarchy2"/>
    <dgm:cxn modelId="{0F16EDC7-64B7-4D02-8733-23AE9171736D}" type="presParOf" srcId="{A3AC7E34-B513-4EBD-8E65-53A97FA85388}" destId="{517E0DE9-FECC-4AF4-8D1E-F561C01C5CEE}" srcOrd="0" destOrd="0" presId="urn:microsoft.com/office/officeart/2005/8/layout/hierarchy2"/>
    <dgm:cxn modelId="{958996BE-7B88-4F26-95C4-EE68F3EFD8BC}" type="presParOf" srcId="{FFEFE5F4-A6B4-49AB-803E-B26005ABA80D}" destId="{A1C73486-1736-4756-A28C-DC18EE978E9F}" srcOrd="1" destOrd="0" presId="urn:microsoft.com/office/officeart/2005/8/layout/hierarchy2"/>
    <dgm:cxn modelId="{6E80335C-7190-48CE-8B43-B6E0D1D4CC22}" type="presParOf" srcId="{A1C73486-1736-4756-A28C-DC18EE978E9F}" destId="{50C01EDB-0F6D-4434-9362-F6248818228C}" srcOrd="0" destOrd="0" presId="urn:microsoft.com/office/officeart/2005/8/layout/hierarchy2"/>
    <dgm:cxn modelId="{E0876A35-B63E-4620-8BDB-6F60EE818E40}" type="presParOf" srcId="{A1C73486-1736-4756-A28C-DC18EE978E9F}" destId="{57E13D56-630B-4DC8-9FE1-D515D55DC6D4}" srcOrd="1" destOrd="0" presId="urn:microsoft.com/office/officeart/2005/8/layout/hierarchy2"/>
    <dgm:cxn modelId="{FD2FE904-5DA5-488E-9B69-2637467658BA}" type="presParOf" srcId="{57E13D56-630B-4DC8-9FE1-D515D55DC6D4}" destId="{FD722207-4D3A-494F-BFE3-774D8C9BE7FD}" srcOrd="0" destOrd="0" presId="urn:microsoft.com/office/officeart/2005/8/layout/hierarchy2"/>
    <dgm:cxn modelId="{1D5145C8-5F1D-4934-99CD-05153985E84C}" type="presParOf" srcId="{FD722207-4D3A-494F-BFE3-774D8C9BE7FD}" destId="{1342404A-F2CE-4A39-BCA9-AA786140F0D6}" srcOrd="0" destOrd="0" presId="urn:microsoft.com/office/officeart/2005/8/layout/hierarchy2"/>
    <dgm:cxn modelId="{08722985-1A4F-45BC-AE21-E63C5E35C3A4}" type="presParOf" srcId="{57E13D56-630B-4DC8-9FE1-D515D55DC6D4}" destId="{7EBA8351-655F-4B1D-8083-A363BA73B604}" srcOrd="1" destOrd="0" presId="urn:microsoft.com/office/officeart/2005/8/layout/hierarchy2"/>
    <dgm:cxn modelId="{BAB8A745-1E29-4D34-8E35-BEEC6688CD69}" type="presParOf" srcId="{7EBA8351-655F-4B1D-8083-A363BA73B604}" destId="{24843AC2-48B0-456F-B787-1B8670ED958E}" srcOrd="0" destOrd="0" presId="urn:microsoft.com/office/officeart/2005/8/layout/hierarchy2"/>
    <dgm:cxn modelId="{F6519799-4B27-46B7-AF2A-08FD480C0E47}" type="presParOf" srcId="{7EBA8351-655F-4B1D-8083-A363BA73B604}" destId="{E82B6F6C-FE51-4383-959B-D4025D2319E4}" srcOrd="1" destOrd="0" presId="urn:microsoft.com/office/officeart/2005/8/layout/hierarchy2"/>
    <dgm:cxn modelId="{6D11B697-7D5A-4071-8118-E59FD8E6E612}" type="presParOf" srcId="{57E13D56-630B-4DC8-9FE1-D515D55DC6D4}" destId="{155DED1F-8514-42F2-B81C-C6E6F8A6DD01}" srcOrd="2" destOrd="0" presId="urn:microsoft.com/office/officeart/2005/8/layout/hierarchy2"/>
    <dgm:cxn modelId="{74031096-0E08-47A8-8D98-D99635803A68}" type="presParOf" srcId="{155DED1F-8514-42F2-B81C-C6E6F8A6DD01}" destId="{0340AD16-3788-4EAE-AF32-C85ECAA1E859}" srcOrd="0" destOrd="0" presId="urn:microsoft.com/office/officeart/2005/8/layout/hierarchy2"/>
    <dgm:cxn modelId="{69DAD8B4-8E68-4A5B-8758-EBCF39029CA2}" type="presParOf" srcId="{57E13D56-630B-4DC8-9FE1-D515D55DC6D4}" destId="{4BB1448F-FF27-4C6C-B0C2-6407431A6D86}" srcOrd="3" destOrd="0" presId="urn:microsoft.com/office/officeart/2005/8/layout/hierarchy2"/>
    <dgm:cxn modelId="{13BB7436-2CD1-4D43-A297-7E86954409B2}" type="presParOf" srcId="{4BB1448F-FF27-4C6C-B0C2-6407431A6D86}" destId="{0778EAF3-8484-472A-8E8F-1B93694F849F}" srcOrd="0" destOrd="0" presId="urn:microsoft.com/office/officeart/2005/8/layout/hierarchy2"/>
    <dgm:cxn modelId="{3B9D01A6-67A8-43FB-980D-C7BB8EDF4BAE}" type="presParOf" srcId="{4BB1448F-FF27-4C6C-B0C2-6407431A6D86}" destId="{3C04B5FC-6488-4BED-A39E-E2319C90D048}" srcOrd="1" destOrd="0" presId="urn:microsoft.com/office/officeart/2005/8/layout/hierarchy2"/>
    <dgm:cxn modelId="{99963742-409A-42EB-8C6C-8452CEAED78B}" type="presParOf" srcId="{FFEFE5F4-A6B4-49AB-803E-B26005ABA80D}" destId="{154B8536-C798-41BE-9928-59A0F32F7E58}" srcOrd="2" destOrd="0" presId="urn:microsoft.com/office/officeart/2005/8/layout/hierarchy2"/>
    <dgm:cxn modelId="{16589E84-D510-46AE-9CBE-843D5561E4F2}" type="presParOf" srcId="{154B8536-C798-41BE-9928-59A0F32F7E58}" destId="{075DE21A-B0F9-4871-A198-F57DDA02913A}" srcOrd="0" destOrd="0" presId="urn:microsoft.com/office/officeart/2005/8/layout/hierarchy2"/>
    <dgm:cxn modelId="{E923EE11-B18D-411E-BC83-8DEC1A33AF29}" type="presParOf" srcId="{FFEFE5F4-A6B4-49AB-803E-B26005ABA80D}" destId="{649821A8-4CEC-476C-9440-E32D4E5905C8}" srcOrd="3" destOrd="0" presId="urn:microsoft.com/office/officeart/2005/8/layout/hierarchy2"/>
    <dgm:cxn modelId="{8095A46D-0BFC-4963-A5EB-CD0BC422E752}" type="presParOf" srcId="{649821A8-4CEC-476C-9440-E32D4E5905C8}" destId="{B99DCEBB-FD59-494E-9956-8F2FFAFC6532}" srcOrd="0" destOrd="0" presId="urn:microsoft.com/office/officeart/2005/8/layout/hierarchy2"/>
    <dgm:cxn modelId="{BD1E4EE3-B896-4BED-B692-B345897EE712}" type="presParOf" srcId="{649821A8-4CEC-476C-9440-E32D4E5905C8}" destId="{EA07FB6C-2B5F-4802-A89E-C4B68A799884}" srcOrd="1" destOrd="0" presId="urn:microsoft.com/office/officeart/2005/8/layout/hierarchy2"/>
    <dgm:cxn modelId="{CBF26467-DDE2-4734-BC7D-802D398DA914}" type="presParOf" srcId="{EA07FB6C-2B5F-4802-A89E-C4B68A799884}" destId="{2C9C15B0-A152-42B4-BA02-167734C0B4AE}" srcOrd="0" destOrd="0" presId="urn:microsoft.com/office/officeart/2005/8/layout/hierarchy2"/>
    <dgm:cxn modelId="{E808BFAF-45D7-43FA-8CFB-AF80630F3419}" type="presParOf" srcId="{2C9C15B0-A152-42B4-BA02-167734C0B4AE}" destId="{628FE33A-CC74-4313-B96A-A8B5579005C0}" srcOrd="0" destOrd="0" presId="urn:microsoft.com/office/officeart/2005/8/layout/hierarchy2"/>
    <dgm:cxn modelId="{2D31F6F3-2865-4A2B-984A-A0A996E8C4D9}" type="presParOf" srcId="{EA07FB6C-2B5F-4802-A89E-C4B68A799884}" destId="{B1FD1672-3C57-40D3-9FA6-069563FA58C5}" srcOrd="1" destOrd="0" presId="urn:microsoft.com/office/officeart/2005/8/layout/hierarchy2"/>
    <dgm:cxn modelId="{FE4DF08A-B4D6-45C5-AFB5-959E7609836E}" type="presParOf" srcId="{B1FD1672-3C57-40D3-9FA6-069563FA58C5}" destId="{508971F9-1732-454A-B0CC-B677EFB9C434}" srcOrd="0" destOrd="0" presId="urn:microsoft.com/office/officeart/2005/8/layout/hierarchy2"/>
    <dgm:cxn modelId="{54483AED-9D79-4B77-874E-F20D8FFCD9AA}" type="presParOf" srcId="{B1FD1672-3C57-40D3-9FA6-069563FA58C5}" destId="{2B0FF3BE-7C51-451F-9122-039BDD746BB0}" srcOrd="1" destOrd="0" presId="urn:microsoft.com/office/officeart/2005/8/layout/hierarchy2"/>
    <dgm:cxn modelId="{4FC9E59C-F0EF-465A-AA63-C185CAD28781}" type="presParOf" srcId="{EA07FB6C-2B5F-4802-A89E-C4B68A799884}" destId="{8E8E6F06-DBA9-4FBE-B615-1EB6B7BB2C25}" srcOrd="2" destOrd="0" presId="urn:microsoft.com/office/officeart/2005/8/layout/hierarchy2"/>
    <dgm:cxn modelId="{F9B91600-F4E2-4BAC-9CD2-E522BBFD83E8}" type="presParOf" srcId="{8E8E6F06-DBA9-4FBE-B615-1EB6B7BB2C25}" destId="{19D82F3C-87A6-45CF-998E-89095B65A9D9}" srcOrd="0" destOrd="0" presId="urn:microsoft.com/office/officeart/2005/8/layout/hierarchy2"/>
    <dgm:cxn modelId="{738C63F3-378F-44FE-988F-8AEE8B67992C}" type="presParOf" srcId="{EA07FB6C-2B5F-4802-A89E-C4B68A799884}" destId="{6EFEE3A6-EC44-4F76-979A-CECEA07F9B60}" srcOrd="3" destOrd="0" presId="urn:microsoft.com/office/officeart/2005/8/layout/hierarchy2"/>
    <dgm:cxn modelId="{15B51E90-2D36-4618-A0A2-0A13602D2468}" type="presParOf" srcId="{6EFEE3A6-EC44-4F76-979A-CECEA07F9B60}" destId="{5A881696-4F34-49EC-9A9D-A4BD6E695FF5}" srcOrd="0" destOrd="0" presId="urn:microsoft.com/office/officeart/2005/8/layout/hierarchy2"/>
    <dgm:cxn modelId="{6FD2343F-5CA6-494A-A264-0B9D893FCD87}" type="presParOf" srcId="{6EFEE3A6-EC44-4F76-979A-CECEA07F9B60}" destId="{9FD21A35-942A-4A56-BE54-3B5FA61BC3C0}" srcOrd="1" destOrd="0" presId="urn:microsoft.com/office/officeart/2005/8/layout/hierarchy2"/>
    <dgm:cxn modelId="{1F1068A6-D241-4C1A-A1A0-F71935103780}" type="presParOf" srcId="{C96E0473-C407-4792-8AEE-D0834FB48545}" destId="{2F47CA84-A1C2-4501-A935-2521B8C22976}" srcOrd="2" destOrd="0" presId="urn:microsoft.com/office/officeart/2005/8/layout/hierarchy2"/>
    <dgm:cxn modelId="{569268DB-73C6-442C-9E83-41694EDBD771}" type="presParOf" srcId="{2F47CA84-A1C2-4501-A935-2521B8C22976}" destId="{E11614F5-E342-40E1-B4D5-E4D6476C0167}" srcOrd="0" destOrd="0" presId="urn:microsoft.com/office/officeart/2005/8/layout/hierarchy2"/>
    <dgm:cxn modelId="{6B286190-329A-4BE1-B4D5-D06920C102F9}" type="presParOf" srcId="{C96E0473-C407-4792-8AEE-D0834FB48545}" destId="{1672B677-E757-45AC-AB50-D27A7569F5F4}" srcOrd="3" destOrd="0" presId="urn:microsoft.com/office/officeart/2005/8/layout/hierarchy2"/>
    <dgm:cxn modelId="{E290F987-2451-421B-8BEB-BD58A024AD28}" type="presParOf" srcId="{1672B677-E757-45AC-AB50-D27A7569F5F4}" destId="{3BD638CF-53E0-4E94-89ED-08FDD2E9C09E}" srcOrd="0" destOrd="0" presId="urn:microsoft.com/office/officeart/2005/8/layout/hierarchy2"/>
    <dgm:cxn modelId="{754B7ACB-3662-4A8E-80D4-CBB86E90EF63}" type="presParOf" srcId="{1672B677-E757-45AC-AB50-D27A7569F5F4}" destId="{D443A555-B38B-4B4A-8C16-039452BE411E}" srcOrd="1" destOrd="0" presId="urn:microsoft.com/office/officeart/2005/8/layout/hierarchy2"/>
    <dgm:cxn modelId="{C6A62A49-7F0C-4B21-BC38-7F5016EB83A4}" type="presParOf" srcId="{D443A555-B38B-4B4A-8C16-039452BE411E}" destId="{0C89C66C-6B04-4592-85FD-98363D53895C}" srcOrd="0" destOrd="0" presId="urn:microsoft.com/office/officeart/2005/8/layout/hierarchy2"/>
    <dgm:cxn modelId="{A7BBF109-7109-4F58-9E61-AF53147FF298}" type="presParOf" srcId="{0C89C66C-6B04-4592-85FD-98363D53895C}" destId="{3DA134A1-54C8-4C79-9F8F-817564D96DA6}" srcOrd="0" destOrd="0" presId="urn:microsoft.com/office/officeart/2005/8/layout/hierarchy2"/>
    <dgm:cxn modelId="{100BB115-A5E7-4B0A-A459-EB49676BCA58}" type="presParOf" srcId="{D443A555-B38B-4B4A-8C16-039452BE411E}" destId="{9D00895A-4C88-40AE-94B0-E65D5CE2F082}" srcOrd="1" destOrd="0" presId="urn:microsoft.com/office/officeart/2005/8/layout/hierarchy2"/>
    <dgm:cxn modelId="{3DA219D0-2458-4546-995A-DDB87B4671FD}" type="presParOf" srcId="{9D00895A-4C88-40AE-94B0-E65D5CE2F082}" destId="{E20A814D-5BE6-4FEC-8DAD-564A6C5378AC}" srcOrd="0" destOrd="0" presId="urn:microsoft.com/office/officeart/2005/8/layout/hierarchy2"/>
    <dgm:cxn modelId="{632FEFF5-FE9D-4FF3-8447-AA4BD361A0DB}" type="presParOf" srcId="{9D00895A-4C88-40AE-94B0-E65D5CE2F082}" destId="{6555F7C0-EE9B-4320-A201-34DB39A24476}" srcOrd="1" destOrd="0" presId="urn:microsoft.com/office/officeart/2005/8/layout/hierarchy2"/>
    <dgm:cxn modelId="{3F00C2F8-2C43-4669-BF34-0B85A603DD11}" type="presParOf" srcId="{6555F7C0-EE9B-4320-A201-34DB39A24476}" destId="{4FB9996F-A035-44C8-9088-62A667B17912}" srcOrd="0" destOrd="0" presId="urn:microsoft.com/office/officeart/2005/8/layout/hierarchy2"/>
    <dgm:cxn modelId="{CF84A6E3-0264-4872-9ECB-66C03793BEFB}" type="presParOf" srcId="{4FB9996F-A035-44C8-9088-62A667B17912}" destId="{A6F5D58F-E4A8-4EAA-B136-7A2F6EA1BB48}" srcOrd="0" destOrd="0" presId="urn:microsoft.com/office/officeart/2005/8/layout/hierarchy2"/>
    <dgm:cxn modelId="{55F65660-B068-4B8A-9125-774DBD320D46}" type="presParOf" srcId="{6555F7C0-EE9B-4320-A201-34DB39A24476}" destId="{3C85517D-C15A-4A88-8AA4-580A4F706616}" srcOrd="1" destOrd="0" presId="urn:microsoft.com/office/officeart/2005/8/layout/hierarchy2"/>
    <dgm:cxn modelId="{98A5F0C5-7B2B-4D2E-92E6-58F0E6CC7D90}" type="presParOf" srcId="{3C85517D-C15A-4A88-8AA4-580A4F706616}" destId="{3DE37B27-ECD4-419E-BDA7-0D880944F616}" srcOrd="0" destOrd="0" presId="urn:microsoft.com/office/officeart/2005/8/layout/hierarchy2"/>
    <dgm:cxn modelId="{74AEB09D-D6DE-4F89-86B2-177B445CA8C7}" type="presParOf" srcId="{3C85517D-C15A-4A88-8AA4-580A4F706616}" destId="{1A82316F-79E3-4ECC-9688-9A2206B4D83D}" srcOrd="1" destOrd="0" presId="urn:microsoft.com/office/officeart/2005/8/layout/hierarchy2"/>
    <dgm:cxn modelId="{C6387590-8A54-4C0E-B95A-EE916609E369}" type="presParOf" srcId="{6555F7C0-EE9B-4320-A201-34DB39A24476}" destId="{E5DC3657-EE77-4BB5-AD40-9A63ACF489B4}" srcOrd="2" destOrd="0" presId="urn:microsoft.com/office/officeart/2005/8/layout/hierarchy2"/>
    <dgm:cxn modelId="{78465D63-2B8E-4763-BA3D-3C0D7536CEE0}" type="presParOf" srcId="{E5DC3657-EE77-4BB5-AD40-9A63ACF489B4}" destId="{C4B13688-5091-428C-B622-3967E69EE578}" srcOrd="0" destOrd="0" presId="urn:microsoft.com/office/officeart/2005/8/layout/hierarchy2"/>
    <dgm:cxn modelId="{ACF10C72-0E25-4496-B8E5-4E0EF26D81FF}" type="presParOf" srcId="{6555F7C0-EE9B-4320-A201-34DB39A24476}" destId="{075CF2CA-E152-49B3-9800-8B981616A3B9}" srcOrd="3" destOrd="0" presId="urn:microsoft.com/office/officeart/2005/8/layout/hierarchy2"/>
    <dgm:cxn modelId="{106AC430-2339-4D5C-B253-9B33E7C393EF}" type="presParOf" srcId="{075CF2CA-E152-49B3-9800-8B981616A3B9}" destId="{64F17178-B0B0-4634-AA64-8EFB73BBA5DA}" srcOrd="0" destOrd="0" presId="urn:microsoft.com/office/officeart/2005/8/layout/hierarchy2"/>
    <dgm:cxn modelId="{8AD57E70-AA40-4230-96C3-EC1012FF4C61}" type="presParOf" srcId="{075CF2CA-E152-49B3-9800-8B981616A3B9}" destId="{5706B502-C4AB-4D9B-869E-DD43B9B90A75}" srcOrd="1" destOrd="0" presId="urn:microsoft.com/office/officeart/2005/8/layout/hierarchy2"/>
    <dgm:cxn modelId="{9390E869-84FE-4018-A68C-4A561A6617C9}" type="presParOf" srcId="{D443A555-B38B-4B4A-8C16-039452BE411E}" destId="{53B74F94-6397-47E8-9D69-AAC3AED9B909}" srcOrd="2" destOrd="0" presId="urn:microsoft.com/office/officeart/2005/8/layout/hierarchy2"/>
    <dgm:cxn modelId="{AAB3E43E-1641-4492-BC5A-7C28DA4AD2A8}" type="presParOf" srcId="{53B74F94-6397-47E8-9D69-AAC3AED9B909}" destId="{99B9D8F7-6C84-4F25-A717-7AF79D46A063}" srcOrd="0" destOrd="0" presId="urn:microsoft.com/office/officeart/2005/8/layout/hierarchy2"/>
    <dgm:cxn modelId="{A8D31605-C435-4438-96C8-03A19E0FCE48}" type="presParOf" srcId="{D443A555-B38B-4B4A-8C16-039452BE411E}" destId="{B6581955-6477-46CC-8F3E-50B7FE271F70}" srcOrd="3" destOrd="0" presId="urn:microsoft.com/office/officeart/2005/8/layout/hierarchy2"/>
    <dgm:cxn modelId="{6BD23A15-E0C9-4BEC-840D-2B9EA0328E87}" type="presParOf" srcId="{B6581955-6477-46CC-8F3E-50B7FE271F70}" destId="{60B2ECE4-5AA1-47EC-BD3B-07CD485B9D2C}" srcOrd="0" destOrd="0" presId="urn:microsoft.com/office/officeart/2005/8/layout/hierarchy2"/>
    <dgm:cxn modelId="{3F800E2F-0FC7-4292-BCBE-6814FB6D1D19}" type="presParOf" srcId="{B6581955-6477-46CC-8F3E-50B7FE271F70}" destId="{FA726B01-69C5-43CC-95FA-75D2F357E542}" srcOrd="1" destOrd="0" presId="urn:microsoft.com/office/officeart/2005/8/layout/hierarchy2"/>
    <dgm:cxn modelId="{DEFFBCE9-0385-4F66-B5C9-36E99D14E90C}" type="presParOf" srcId="{FA726B01-69C5-43CC-95FA-75D2F357E542}" destId="{668A219F-0011-466B-AFAA-5AB8261D7676}" srcOrd="0" destOrd="0" presId="urn:microsoft.com/office/officeart/2005/8/layout/hierarchy2"/>
    <dgm:cxn modelId="{3F73A740-37CC-4FEE-BB3F-05DB02D880C4}" type="presParOf" srcId="{668A219F-0011-466B-AFAA-5AB8261D7676}" destId="{9A25008D-DA5C-4E99-9FEB-479F8C1CA75F}" srcOrd="0" destOrd="0" presId="urn:microsoft.com/office/officeart/2005/8/layout/hierarchy2"/>
    <dgm:cxn modelId="{87D257BB-4FA0-43B4-9DBD-D26D80C6CAC0}" type="presParOf" srcId="{FA726B01-69C5-43CC-95FA-75D2F357E542}" destId="{84C5F14E-F735-41FC-92A8-78707C7925A9}" srcOrd="1" destOrd="0" presId="urn:microsoft.com/office/officeart/2005/8/layout/hierarchy2"/>
    <dgm:cxn modelId="{3F92513E-C905-4A70-94D6-D996653F495A}" type="presParOf" srcId="{84C5F14E-F735-41FC-92A8-78707C7925A9}" destId="{E81F9746-A85A-4B91-B0C3-540ABCC0BF76}" srcOrd="0" destOrd="0" presId="urn:microsoft.com/office/officeart/2005/8/layout/hierarchy2"/>
    <dgm:cxn modelId="{6949C489-298E-4A4F-B713-385C39136E65}" type="presParOf" srcId="{84C5F14E-F735-41FC-92A8-78707C7925A9}" destId="{C9947BBF-AEC3-451B-9247-F19AA4DBBD09}" srcOrd="1" destOrd="0" presId="urn:microsoft.com/office/officeart/2005/8/layout/hierarchy2"/>
    <dgm:cxn modelId="{A4B17951-72A4-4EA2-B903-A672B3EBE540}" type="presParOf" srcId="{FA726B01-69C5-43CC-95FA-75D2F357E542}" destId="{FA546C0F-EBED-4AC5-9C5D-5B5CAC482E61}" srcOrd="2" destOrd="0" presId="urn:microsoft.com/office/officeart/2005/8/layout/hierarchy2"/>
    <dgm:cxn modelId="{DB29B669-0599-467C-B3D0-F1F4301F025E}" type="presParOf" srcId="{FA546C0F-EBED-4AC5-9C5D-5B5CAC482E61}" destId="{D93B6FC0-4262-4BEA-83A6-4886393F3E9D}" srcOrd="0" destOrd="0" presId="urn:microsoft.com/office/officeart/2005/8/layout/hierarchy2"/>
    <dgm:cxn modelId="{484D9579-7D51-4214-8867-A6A6852EE01E}" type="presParOf" srcId="{FA726B01-69C5-43CC-95FA-75D2F357E542}" destId="{BD277571-FF98-4656-A2A5-B63E93C1218A}" srcOrd="3" destOrd="0" presId="urn:microsoft.com/office/officeart/2005/8/layout/hierarchy2"/>
    <dgm:cxn modelId="{8D6520AF-373C-44CC-A3AC-BDC6DCCF8A10}" type="presParOf" srcId="{BD277571-FF98-4656-A2A5-B63E93C1218A}" destId="{FC69780C-AC83-458E-954A-231863C0C788}" srcOrd="0" destOrd="0" presId="urn:microsoft.com/office/officeart/2005/8/layout/hierarchy2"/>
    <dgm:cxn modelId="{D48B5349-F38F-478C-B003-05FFCBE801E9}" type="presParOf" srcId="{BD277571-FF98-4656-A2A5-B63E93C1218A}" destId="{753181FE-0D4C-48B6-A48D-44083C8A496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23860D-48FB-48F4-8269-E32B419747D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2F5A29-FB4E-46B9-A04A-AE1441F2B216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9FBDCAA8-A162-4169-87AF-F8E788B7C53C}" type="parTrans" cxnId="{158950E7-9188-43CB-B43A-4E4AB92709A4}">
      <dgm:prSet/>
      <dgm:spPr/>
      <dgm:t>
        <a:bodyPr/>
        <a:lstStyle/>
        <a:p>
          <a:endParaRPr lang="en-US"/>
        </a:p>
      </dgm:t>
    </dgm:pt>
    <dgm:pt modelId="{CDAD81DF-6355-43E9-81E7-E92DC31114E5}" type="sibTrans" cxnId="{158950E7-9188-43CB-B43A-4E4AB92709A4}">
      <dgm:prSet/>
      <dgm:spPr/>
      <dgm:t>
        <a:bodyPr/>
        <a:lstStyle/>
        <a:p>
          <a:endParaRPr lang="en-US"/>
        </a:p>
      </dgm:t>
    </dgm:pt>
    <dgm:pt modelId="{487869E6-D41C-4281-8049-7775D06C8013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kiểm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90495682-372D-470F-8C16-37E7A2F01AD3}" type="parTrans" cxnId="{B21175EB-7536-4AAB-AD55-700263850449}">
      <dgm:prSet/>
      <dgm:spPr/>
      <dgm:t>
        <a:bodyPr/>
        <a:lstStyle/>
        <a:p>
          <a:endParaRPr lang="en-US"/>
        </a:p>
      </dgm:t>
    </dgm:pt>
    <dgm:pt modelId="{9F8E029D-56D3-494F-BD44-D672ED32DF58}" type="sibTrans" cxnId="{B21175EB-7536-4AAB-AD55-700263850449}">
      <dgm:prSet/>
      <dgm:spPr/>
      <dgm:t>
        <a:bodyPr/>
        <a:lstStyle/>
        <a:p>
          <a:endParaRPr lang="en-US"/>
        </a:p>
      </dgm:t>
    </dgm:pt>
    <dgm:pt modelId="{3FFA1DAC-4FA6-4B03-807E-DA667CA1F6A1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cuộn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774D945-3CE7-4467-8DC7-9B901E53AB86}" type="parTrans" cxnId="{50EC3A46-8B12-4C4A-9919-884360860B53}">
      <dgm:prSet/>
      <dgm:spPr/>
      <dgm:t>
        <a:bodyPr/>
        <a:lstStyle/>
        <a:p>
          <a:endParaRPr lang="en-US"/>
        </a:p>
      </dgm:t>
    </dgm:pt>
    <dgm:pt modelId="{CA1BFD24-B424-49DE-8959-907C39A94348}" type="sibTrans" cxnId="{50EC3A46-8B12-4C4A-9919-884360860B53}">
      <dgm:prSet/>
      <dgm:spPr/>
      <dgm:t>
        <a:bodyPr/>
        <a:lstStyle/>
        <a:p>
          <a:endParaRPr lang="en-US"/>
        </a:p>
      </dgm:t>
    </dgm:pt>
    <dgm:pt modelId="{700A9126-CDC0-475B-A5A9-2E03F6A297FC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Êke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ke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vuông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góc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vạn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năng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F9D8898C-16C2-40FD-B559-3BD32FEA5E1D}" type="parTrans" cxnId="{84B39BE0-9AEB-4D7C-9D8B-4791A48F0191}">
      <dgm:prSet/>
      <dgm:spPr/>
      <dgm:t>
        <a:bodyPr/>
        <a:lstStyle/>
        <a:p>
          <a:endParaRPr lang="en-US"/>
        </a:p>
      </dgm:t>
    </dgm:pt>
    <dgm:pt modelId="{6C543E6F-801C-4637-A209-303CE2F01F17}" type="sibTrans" cxnId="{84B39BE0-9AEB-4D7C-9D8B-4791A48F0191}">
      <dgm:prSet/>
      <dgm:spPr/>
      <dgm:t>
        <a:bodyPr/>
        <a:lstStyle/>
        <a:p>
          <a:endParaRPr lang="en-US"/>
        </a:p>
      </dgm:t>
    </dgm:pt>
    <dgm:pt modelId="{1863490D-E164-4035-A930-A182EF1D86CE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kẹp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chặt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4D50B1E-EE92-4111-A5A7-2C7139EFB0A3}" type="parTrans" cxnId="{EB038CDE-CA5C-4206-8A6A-08BC18AD4E60}">
      <dgm:prSet/>
      <dgm:spPr/>
      <dgm:t>
        <a:bodyPr/>
        <a:lstStyle/>
        <a:p>
          <a:endParaRPr lang="en-US"/>
        </a:p>
      </dgm:t>
    </dgm:pt>
    <dgm:pt modelId="{7637BD82-9088-4191-8787-87C7C576EA1C}" type="sibTrans" cxnId="{EB038CDE-CA5C-4206-8A6A-08BC18AD4E60}">
      <dgm:prSet/>
      <dgm:spPr/>
      <dgm:t>
        <a:bodyPr/>
        <a:lstStyle/>
        <a:p>
          <a:endParaRPr lang="en-US"/>
        </a:p>
      </dgm:t>
    </dgm:pt>
    <dgm:pt modelId="{5F94A1E3-B36F-45BE-93CC-F05E7E42B998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Mỏ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lết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cờlê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tua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vít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0EE9741-A710-4E48-8580-83F4586F69DF}" type="parTrans" cxnId="{E4DDE81C-17D5-499C-A9E6-61CC26C042B1}">
      <dgm:prSet/>
      <dgm:spPr/>
      <dgm:t>
        <a:bodyPr/>
        <a:lstStyle/>
        <a:p>
          <a:endParaRPr lang="en-US"/>
        </a:p>
      </dgm:t>
    </dgm:pt>
    <dgm:pt modelId="{C2E072C3-0FED-4E00-8E61-2CE3E4239912}" type="sibTrans" cxnId="{E4DDE81C-17D5-499C-A9E6-61CC26C042B1}">
      <dgm:prSet/>
      <dgm:spPr/>
      <dgm:t>
        <a:bodyPr/>
        <a:lstStyle/>
        <a:p>
          <a:endParaRPr lang="en-US"/>
        </a:p>
      </dgm:t>
    </dgm:pt>
    <dgm:pt modelId="{F3AB59CC-E122-4F19-B874-55276BC1C873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công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F304466-1154-4D40-8973-9EFC08FEADD0}" type="parTrans" cxnId="{014D47AF-7C65-4202-AED2-427BAEF9327D}">
      <dgm:prSet/>
      <dgm:spPr/>
      <dgm:t>
        <a:bodyPr/>
        <a:lstStyle/>
        <a:p>
          <a:endParaRPr lang="en-US"/>
        </a:p>
      </dgm:t>
    </dgm:pt>
    <dgm:pt modelId="{AB49EDA1-2421-4C3D-9C53-1C2ADAC1E22C}" type="sibTrans" cxnId="{014D47AF-7C65-4202-AED2-427BAEF9327D}">
      <dgm:prSet/>
      <dgm:spPr/>
      <dgm:t>
        <a:bodyPr/>
        <a:lstStyle/>
        <a:p>
          <a:endParaRPr lang="en-US"/>
        </a:p>
      </dgm:t>
    </dgm:pt>
    <dgm:pt modelId="{089480CF-E2A0-406C-BB20-C7330032C3B0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Êtô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kìm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6FB6F9CF-8E2D-474E-B271-BCEBD1329898}" type="parTrans" cxnId="{5087FC5C-4C25-4AAA-AC9E-D3BE94F197AB}">
      <dgm:prSet/>
      <dgm:spPr/>
      <dgm:t>
        <a:bodyPr/>
        <a:lstStyle/>
        <a:p>
          <a:endParaRPr lang="en-US"/>
        </a:p>
      </dgm:t>
    </dgm:pt>
    <dgm:pt modelId="{A6C54D10-A866-4542-930B-345A56E33FF5}" type="sibTrans" cxnId="{5087FC5C-4C25-4AAA-AC9E-D3BE94F197AB}">
      <dgm:prSet/>
      <dgm:spPr/>
      <dgm:t>
        <a:bodyPr/>
        <a:lstStyle/>
        <a:p>
          <a:endParaRPr lang="en-US"/>
        </a:p>
      </dgm:t>
    </dgm:pt>
    <dgm:pt modelId="{93FF28CA-A285-4236-844A-3ECE1C29BA3C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Búa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F9071DA6-0FB9-45E9-A7AA-A0BC3FB7CF21}" type="parTrans" cxnId="{0F67515B-0AFF-4BB0-9768-E6944487424E}">
      <dgm:prSet/>
      <dgm:spPr/>
      <dgm:t>
        <a:bodyPr/>
        <a:lstStyle/>
        <a:p>
          <a:endParaRPr lang="en-US"/>
        </a:p>
      </dgm:t>
    </dgm:pt>
    <dgm:pt modelId="{8CAA685B-F307-440E-B8AA-8D7E1C83458F}" type="sibTrans" cxnId="{0F67515B-0AFF-4BB0-9768-E6944487424E}">
      <dgm:prSet/>
      <dgm:spPr/>
      <dgm:t>
        <a:bodyPr/>
        <a:lstStyle/>
        <a:p>
          <a:endParaRPr lang="en-US"/>
        </a:p>
      </dgm:t>
    </dgm:pt>
    <dgm:pt modelId="{E793FD6D-DA50-4C2A-BF26-63737BFFB584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Cưa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F5A56456-2F49-4AAF-98DE-0C7F421098F2}" type="parTrans" cxnId="{D1C3C710-DE6A-43C0-9736-EC396E3E7649}">
      <dgm:prSet/>
      <dgm:spPr/>
      <dgm:t>
        <a:bodyPr/>
        <a:lstStyle/>
        <a:p>
          <a:endParaRPr lang="en-US"/>
        </a:p>
      </dgm:t>
    </dgm:pt>
    <dgm:pt modelId="{5DABE84B-F6E6-48B6-99B8-A3490C156E41}" type="sibTrans" cxnId="{D1C3C710-DE6A-43C0-9736-EC396E3E7649}">
      <dgm:prSet/>
      <dgm:spPr/>
      <dgm:t>
        <a:bodyPr/>
        <a:lstStyle/>
        <a:p>
          <a:endParaRPr lang="en-US"/>
        </a:p>
      </dgm:t>
    </dgm:pt>
    <dgm:pt modelId="{01DA1AED-B549-470A-9CCF-6A48D72AC5F2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Đục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3363B973-63A1-482F-B0D8-9BC7C8509200}" type="parTrans" cxnId="{47F4F4A7-BCF5-45DD-B4B5-AFAEFE7CBC77}">
      <dgm:prSet/>
      <dgm:spPr/>
      <dgm:t>
        <a:bodyPr/>
        <a:lstStyle/>
        <a:p>
          <a:endParaRPr lang="en-US"/>
        </a:p>
      </dgm:t>
    </dgm:pt>
    <dgm:pt modelId="{D466A36B-BF6E-42C7-A613-E0E16DD87345}" type="sibTrans" cxnId="{47F4F4A7-BCF5-45DD-B4B5-AFAEFE7CBC77}">
      <dgm:prSet/>
      <dgm:spPr/>
      <dgm:t>
        <a:bodyPr/>
        <a:lstStyle/>
        <a:p>
          <a:endParaRPr lang="en-US"/>
        </a:p>
      </dgm:t>
    </dgm:pt>
    <dgm:pt modelId="{099A326C-5D8B-402D-93AF-C0370DCA6124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Dũa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F956429-69CF-4924-9790-BA8CE4213CE5}" type="parTrans" cxnId="{9AA9586D-9E28-4629-AEDA-DC63A5B59F65}">
      <dgm:prSet/>
      <dgm:spPr/>
      <dgm:t>
        <a:bodyPr/>
        <a:lstStyle/>
        <a:p>
          <a:endParaRPr lang="en-US"/>
        </a:p>
      </dgm:t>
    </dgm:pt>
    <dgm:pt modelId="{CD63FB2C-84BD-4737-9676-223DA44A3D63}" type="sibTrans" cxnId="{9AA9586D-9E28-4629-AEDA-DC63A5B59F65}">
      <dgm:prSet/>
      <dgm:spPr/>
      <dgm:t>
        <a:bodyPr/>
        <a:lstStyle/>
        <a:p>
          <a:endParaRPr lang="en-US"/>
        </a:p>
      </dgm:t>
    </dgm:pt>
    <dgm:pt modelId="{0DBC1882-FCAF-469A-B22A-E9E4FFA4F3F5}" type="pres">
      <dgm:prSet presAssocID="{E223860D-48FB-48F4-8269-E32B419747D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2CB565-8ABD-4EE4-B443-DD1FCA243D77}" type="pres">
      <dgm:prSet presAssocID="{752F5A29-FB4E-46B9-A04A-AE1441F2B216}" presName="root1" presStyleCnt="0"/>
      <dgm:spPr/>
    </dgm:pt>
    <dgm:pt modelId="{AB953E4E-15B9-4DC8-89D5-2F8C06754AD6}" type="pres">
      <dgm:prSet presAssocID="{752F5A29-FB4E-46B9-A04A-AE1441F2B216}" presName="LevelOneTextNode" presStyleLbl="node0" presStyleIdx="0" presStyleCnt="1">
        <dgm:presLayoutVars>
          <dgm:chPref val="3"/>
        </dgm:presLayoutVars>
      </dgm:prSet>
      <dgm:spPr>
        <a:prstGeom prst="flowChartAlternateProcess">
          <a:avLst/>
        </a:prstGeom>
      </dgm:spPr>
    </dgm:pt>
    <dgm:pt modelId="{7B7AA509-EDE7-419E-A6D3-3E1B866ADC43}" type="pres">
      <dgm:prSet presAssocID="{752F5A29-FB4E-46B9-A04A-AE1441F2B216}" presName="level2hierChild" presStyleCnt="0"/>
      <dgm:spPr/>
    </dgm:pt>
    <dgm:pt modelId="{86DFE5B0-DCF1-4B59-BBBC-6568D2373ABD}" type="pres">
      <dgm:prSet presAssocID="{90495682-372D-470F-8C16-37E7A2F01AD3}" presName="conn2-1" presStyleLbl="parChTrans1D2" presStyleIdx="0" presStyleCnt="3"/>
      <dgm:spPr/>
    </dgm:pt>
    <dgm:pt modelId="{2ED8F328-D74E-4EE1-8EF5-CC4D43B19592}" type="pres">
      <dgm:prSet presAssocID="{90495682-372D-470F-8C16-37E7A2F01AD3}" presName="connTx" presStyleLbl="parChTrans1D2" presStyleIdx="0" presStyleCnt="3"/>
      <dgm:spPr/>
    </dgm:pt>
    <dgm:pt modelId="{6CF6A05D-EF3C-4710-9A7B-744767B99152}" type="pres">
      <dgm:prSet presAssocID="{487869E6-D41C-4281-8049-7775D06C8013}" presName="root2" presStyleCnt="0"/>
      <dgm:spPr/>
    </dgm:pt>
    <dgm:pt modelId="{8D3FACF1-3941-4CEE-862C-F738962D5E74}" type="pres">
      <dgm:prSet presAssocID="{487869E6-D41C-4281-8049-7775D06C8013}" presName="LevelTwoTextNode" presStyleLbl="node2" presStyleIdx="0" presStyleCnt="3">
        <dgm:presLayoutVars>
          <dgm:chPref val="3"/>
        </dgm:presLayoutVars>
      </dgm:prSet>
      <dgm:spPr/>
    </dgm:pt>
    <dgm:pt modelId="{69E9019E-C67B-4FFC-82C1-FBBC2438438F}" type="pres">
      <dgm:prSet presAssocID="{487869E6-D41C-4281-8049-7775D06C8013}" presName="level3hierChild" presStyleCnt="0"/>
      <dgm:spPr/>
    </dgm:pt>
    <dgm:pt modelId="{A667AC00-2233-4AFB-8F35-CE02A0A3CA5C}" type="pres">
      <dgm:prSet presAssocID="{4774D945-3CE7-4467-8DC7-9B901E53AB86}" presName="conn2-1" presStyleLbl="parChTrans1D3" presStyleIdx="0" presStyleCnt="8"/>
      <dgm:spPr/>
    </dgm:pt>
    <dgm:pt modelId="{E9B55E20-1F90-423A-BE0D-BADCE1E04A53}" type="pres">
      <dgm:prSet presAssocID="{4774D945-3CE7-4467-8DC7-9B901E53AB86}" presName="connTx" presStyleLbl="parChTrans1D3" presStyleIdx="0" presStyleCnt="8"/>
      <dgm:spPr/>
    </dgm:pt>
    <dgm:pt modelId="{1FB81647-6A70-445C-BEDE-4B10C93C9770}" type="pres">
      <dgm:prSet presAssocID="{3FFA1DAC-4FA6-4B03-807E-DA667CA1F6A1}" presName="root2" presStyleCnt="0"/>
      <dgm:spPr/>
    </dgm:pt>
    <dgm:pt modelId="{3D833464-72F8-4B77-B8D9-2CBCE95BA741}" type="pres">
      <dgm:prSet presAssocID="{3FFA1DAC-4FA6-4B03-807E-DA667CA1F6A1}" presName="LevelTwoTextNode" presStyleLbl="node3" presStyleIdx="0" presStyleCnt="8">
        <dgm:presLayoutVars>
          <dgm:chPref val="3"/>
        </dgm:presLayoutVars>
      </dgm:prSet>
      <dgm:spPr/>
    </dgm:pt>
    <dgm:pt modelId="{B552C7D4-3937-4A71-AEEE-D60C61273164}" type="pres">
      <dgm:prSet presAssocID="{3FFA1DAC-4FA6-4B03-807E-DA667CA1F6A1}" presName="level3hierChild" presStyleCnt="0"/>
      <dgm:spPr/>
    </dgm:pt>
    <dgm:pt modelId="{C396446F-79D8-4837-B0EC-F79D75342B0A}" type="pres">
      <dgm:prSet presAssocID="{F9D8898C-16C2-40FD-B559-3BD32FEA5E1D}" presName="conn2-1" presStyleLbl="parChTrans1D3" presStyleIdx="1" presStyleCnt="8"/>
      <dgm:spPr/>
    </dgm:pt>
    <dgm:pt modelId="{1939F0B3-EE39-4C20-B1B1-521624DD48D9}" type="pres">
      <dgm:prSet presAssocID="{F9D8898C-16C2-40FD-B559-3BD32FEA5E1D}" presName="connTx" presStyleLbl="parChTrans1D3" presStyleIdx="1" presStyleCnt="8"/>
      <dgm:spPr/>
    </dgm:pt>
    <dgm:pt modelId="{DBB7F72A-BDBA-4B17-8280-56F322477964}" type="pres">
      <dgm:prSet presAssocID="{700A9126-CDC0-475B-A5A9-2E03F6A297FC}" presName="root2" presStyleCnt="0"/>
      <dgm:spPr/>
    </dgm:pt>
    <dgm:pt modelId="{65A280F0-CDAB-4D36-AD75-D49F4A1CAF7C}" type="pres">
      <dgm:prSet presAssocID="{700A9126-CDC0-475B-A5A9-2E03F6A297FC}" presName="LevelTwoTextNode" presStyleLbl="node3" presStyleIdx="1" presStyleCnt="8" custLinFactNeighborX="158" custLinFactNeighborY="6083">
        <dgm:presLayoutVars>
          <dgm:chPref val="3"/>
        </dgm:presLayoutVars>
      </dgm:prSet>
      <dgm:spPr/>
    </dgm:pt>
    <dgm:pt modelId="{F923029B-D81A-4208-8E18-7D9F51AC51DC}" type="pres">
      <dgm:prSet presAssocID="{700A9126-CDC0-475B-A5A9-2E03F6A297FC}" presName="level3hierChild" presStyleCnt="0"/>
      <dgm:spPr/>
    </dgm:pt>
    <dgm:pt modelId="{B748E411-1506-4D93-8C53-A366F9E48F2F}" type="pres">
      <dgm:prSet presAssocID="{D4D50B1E-EE92-4111-A5A7-2C7139EFB0A3}" presName="conn2-1" presStyleLbl="parChTrans1D2" presStyleIdx="1" presStyleCnt="3"/>
      <dgm:spPr/>
    </dgm:pt>
    <dgm:pt modelId="{71CE6A51-2A42-4844-B83A-1832F3DE80DA}" type="pres">
      <dgm:prSet presAssocID="{D4D50B1E-EE92-4111-A5A7-2C7139EFB0A3}" presName="connTx" presStyleLbl="parChTrans1D2" presStyleIdx="1" presStyleCnt="3"/>
      <dgm:spPr/>
    </dgm:pt>
    <dgm:pt modelId="{CE8233A5-64CA-433D-9DD1-396887186D02}" type="pres">
      <dgm:prSet presAssocID="{1863490D-E164-4035-A930-A182EF1D86CE}" presName="root2" presStyleCnt="0"/>
      <dgm:spPr/>
    </dgm:pt>
    <dgm:pt modelId="{692C1A91-608B-48B8-9B97-9DD75D6154EE}" type="pres">
      <dgm:prSet presAssocID="{1863490D-E164-4035-A930-A182EF1D86CE}" presName="LevelTwoTextNode" presStyleLbl="node2" presStyleIdx="1" presStyleCnt="3">
        <dgm:presLayoutVars>
          <dgm:chPref val="3"/>
        </dgm:presLayoutVars>
      </dgm:prSet>
      <dgm:spPr/>
    </dgm:pt>
    <dgm:pt modelId="{78A1D374-1E96-4FA7-A8EC-DB9A3B9C5D20}" type="pres">
      <dgm:prSet presAssocID="{1863490D-E164-4035-A930-A182EF1D86CE}" presName="level3hierChild" presStyleCnt="0"/>
      <dgm:spPr/>
    </dgm:pt>
    <dgm:pt modelId="{F01EF9DA-DCC2-4B06-8815-E67626069F5B}" type="pres">
      <dgm:prSet presAssocID="{50EE9741-A710-4E48-8580-83F4586F69DF}" presName="conn2-1" presStyleLbl="parChTrans1D3" presStyleIdx="2" presStyleCnt="8"/>
      <dgm:spPr/>
    </dgm:pt>
    <dgm:pt modelId="{A430C872-754D-4514-BA42-A1FEB1ED266E}" type="pres">
      <dgm:prSet presAssocID="{50EE9741-A710-4E48-8580-83F4586F69DF}" presName="connTx" presStyleLbl="parChTrans1D3" presStyleIdx="2" presStyleCnt="8"/>
      <dgm:spPr/>
    </dgm:pt>
    <dgm:pt modelId="{96E9D1B2-43EE-41EC-B34E-7AE860814259}" type="pres">
      <dgm:prSet presAssocID="{5F94A1E3-B36F-45BE-93CC-F05E7E42B998}" presName="root2" presStyleCnt="0"/>
      <dgm:spPr/>
    </dgm:pt>
    <dgm:pt modelId="{ABFA17EC-B72B-4D6F-9317-2F994EED7EB4}" type="pres">
      <dgm:prSet presAssocID="{5F94A1E3-B36F-45BE-93CC-F05E7E42B998}" presName="LevelTwoTextNode" presStyleLbl="node3" presStyleIdx="2" presStyleCnt="8">
        <dgm:presLayoutVars>
          <dgm:chPref val="3"/>
        </dgm:presLayoutVars>
      </dgm:prSet>
      <dgm:spPr/>
    </dgm:pt>
    <dgm:pt modelId="{6500A2E7-FA66-44E3-BF2E-C96DE287254D}" type="pres">
      <dgm:prSet presAssocID="{5F94A1E3-B36F-45BE-93CC-F05E7E42B998}" presName="level3hierChild" presStyleCnt="0"/>
      <dgm:spPr/>
    </dgm:pt>
    <dgm:pt modelId="{0B96A03F-38A1-48F4-9AA4-794EB6564B2E}" type="pres">
      <dgm:prSet presAssocID="{6FB6F9CF-8E2D-474E-B271-BCEBD1329898}" presName="conn2-1" presStyleLbl="parChTrans1D3" presStyleIdx="3" presStyleCnt="8"/>
      <dgm:spPr/>
    </dgm:pt>
    <dgm:pt modelId="{9D05A00E-9AC7-4E00-A0C8-326E49480E37}" type="pres">
      <dgm:prSet presAssocID="{6FB6F9CF-8E2D-474E-B271-BCEBD1329898}" presName="connTx" presStyleLbl="parChTrans1D3" presStyleIdx="3" presStyleCnt="8"/>
      <dgm:spPr/>
    </dgm:pt>
    <dgm:pt modelId="{668594C1-C8A1-42A1-8841-64AC0031DF94}" type="pres">
      <dgm:prSet presAssocID="{089480CF-E2A0-406C-BB20-C7330032C3B0}" presName="root2" presStyleCnt="0"/>
      <dgm:spPr/>
    </dgm:pt>
    <dgm:pt modelId="{90EA246E-7A99-474F-9DA9-E7451AB0DD73}" type="pres">
      <dgm:prSet presAssocID="{089480CF-E2A0-406C-BB20-C7330032C3B0}" presName="LevelTwoTextNode" presStyleLbl="node3" presStyleIdx="3" presStyleCnt="8">
        <dgm:presLayoutVars>
          <dgm:chPref val="3"/>
        </dgm:presLayoutVars>
      </dgm:prSet>
      <dgm:spPr/>
    </dgm:pt>
    <dgm:pt modelId="{1891EE09-5826-4CFD-9F97-1C87E6594F54}" type="pres">
      <dgm:prSet presAssocID="{089480CF-E2A0-406C-BB20-C7330032C3B0}" presName="level3hierChild" presStyleCnt="0"/>
      <dgm:spPr/>
    </dgm:pt>
    <dgm:pt modelId="{1E3C5518-4B5B-4EAE-97C4-4A3F1EDCDC5E}" type="pres">
      <dgm:prSet presAssocID="{5F304466-1154-4D40-8973-9EFC08FEADD0}" presName="conn2-1" presStyleLbl="parChTrans1D2" presStyleIdx="2" presStyleCnt="3"/>
      <dgm:spPr/>
    </dgm:pt>
    <dgm:pt modelId="{F824ADFE-6684-469D-9AA8-DE016A08F6B6}" type="pres">
      <dgm:prSet presAssocID="{5F304466-1154-4D40-8973-9EFC08FEADD0}" presName="connTx" presStyleLbl="parChTrans1D2" presStyleIdx="2" presStyleCnt="3"/>
      <dgm:spPr/>
    </dgm:pt>
    <dgm:pt modelId="{FD3BE313-3D1A-44EF-8BE5-0AC3FB5E5C01}" type="pres">
      <dgm:prSet presAssocID="{F3AB59CC-E122-4F19-B874-55276BC1C873}" presName="root2" presStyleCnt="0"/>
      <dgm:spPr/>
    </dgm:pt>
    <dgm:pt modelId="{DF45B864-9EB9-4441-A3FE-D064DBAE9C6E}" type="pres">
      <dgm:prSet presAssocID="{F3AB59CC-E122-4F19-B874-55276BC1C873}" presName="LevelTwoTextNode" presStyleLbl="node2" presStyleIdx="2" presStyleCnt="3">
        <dgm:presLayoutVars>
          <dgm:chPref val="3"/>
        </dgm:presLayoutVars>
      </dgm:prSet>
      <dgm:spPr/>
    </dgm:pt>
    <dgm:pt modelId="{FD86B0E4-E0B3-48BF-BCA0-C475DCCEF1E5}" type="pres">
      <dgm:prSet presAssocID="{F3AB59CC-E122-4F19-B874-55276BC1C873}" presName="level3hierChild" presStyleCnt="0"/>
      <dgm:spPr/>
    </dgm:pt>
    <dgm:pt modelId="{94D93D58-6F46-4C41-85D1-C1E6A50AC15C}" type="pres">
      <dgm:prSet presAssocID="{F9071DA6-0FB9-45E9-A7AA-A0BC3FB7CF21}" presName="conn2-1" presStyleLbl="parChTrans1D3" presStyleIdx="4" presStyleCnt="8"/>
      <dgm:spPr/>
    </dgm:pt>
    <dgm:pt modelId="{A7DA432D-6775-461A-81E7-361338ADF64B}" type="pres">
      <dgm:prSet presAssocID="{F9071DA6-0FB9-45E9-A7AA-A0BC3FB7CF21}" presName="connTx" presStyleLbl="parChTrans1D3" presStyleIdx="4" presStyleCnt="8"/>
      <dgm:spPr/>
    </dgm:pt>
    <dgm:pt modelId="{77509C90-D9E8-49DA-ABDA-B3B21375B3DE}" type="pres">
      <dgm:prSet presAssocID="{93FF28CA-A285-4236-844A-3ECE1C29BA3C}" presName="root2" presStyleCnt="0"/>
      <dgm:spPr/>
    </dgm:pt>
    <dgm:pt modelId="{402A623C-2450-4584-BBDA-450C231733AE}" type="pres">
      <dgm:prSet presAssocID="{93FF28CA-A285-4236-844A-3ECE1C29BA3C}" presName="LevelTwoTextNode" presStyleLbl="node3" presStyleIdx="4" presStyleCnt="8">
        <dgm:presLayoutVars>
          <dgm:chPref val="3"/>
        </dgm:presLayoutVars>
      </dgm:prSet>
      <dgm:spPr/>
    </dgm:pt>
    <dgm:pt modelId="{421D40B8-6583-4535-AC4F-0B28CA3D65B0}" type="pres">
      <dgm:prSet presAssocID="{93FF28CA-A285-4236-844A-3ECE1C29BA3C}" presName="level3hierChild" presStyleCnt="0"/>
      <dgm:spPr/>
    </dgm:pt>
    <dgm:pt modelId="{96D89B95-428E-4A37-B7E7-55C9CD204C9D}" type="pres">
      <dgm:prSet presAssocID="{F5A56456-2F49-4AAF-98DE-0C7F421098F2}" presName="conn2-1" presStyleLbl="parChTrans1D3" presStyleIdx="5" presStyleCnt="8"/>
      <dgm:spPr/>
    </dgm:pt>
    <dgm:pt modelId="{747EB19B-53B8-4BCC-B7C3-0394437F2188}" type="pres">
      <dgm:prSet presAssocID="{F5A56456-2F49-4AAF-98DE-0C7F421098F2}" presName="connTx" presStyleLbl="parChTrans1D3" presStyleIdx="5" presStyleCnt="8"/>
      <dgm:spPr/>
    </dgm:pt>
    <dgm:pt modelId="{FD12BB81-4D04-4BCB-A93A-AA63A4528AF7}" type="pres">
      <dgm:prSet presAssocID="{E793FD6D-DA50-4C2A-BF26-63737BFFB584}" presName="root2" presStyleCnt="0"/>
      <dgm:spPr/>
    </dgm:pt>
    <dgm:pt modelId="{992DF8B9-5FD1-476C-90CA-A7C2834A0BB1}" type="pres">
      <dgm:prSet presAssocID="{E793FD6D-DA50-4C2A-BF26-63737BFFB584}" presName="LevelTwoTextNode" presStyleLbl="node3" presStyleIdx="5" presStyleCnt="8">
        <dgm:presLayoutVars>
          <dgm:chPref val="3"/>
        </dgm:presLayoutVars>
      </dgm:prSet>
      <dgm:spPr/>
    </dgm:pt>
    <dgm:pt modelId="{E34AFF63-583C-4438-8B76-E538952D1281}" type="pres">
      <dgm:prSet presAssocID="{E793FD6D-DA50-4C2A-BF26-63737BFFB584}" presName="level3hierChild" presStyleCnt="0"/>
      <dgm:spPr/>
    </dgm:pt>
    <dgm:pt modelId="{C9C5AC55-52CC-4FA8-84E3-EB74D9BDF048}" type="pres">
      <dgm:prSet presAssocID="{3363B973-63A1-482F-B0D8-9BC7C8509200}" presName="conn2-1" presStyleLbl="parChTrans1D3" presStyleIdx="6" presStyleCnt="8"/>
      <dgm:spPr/>
    </dgm:pt>
    <dgm:pt modelId="{1F9AD893-2C64-4C81-98DE-4F33EDC0357D}" type="pres">
      <dgm:prSet presAssocID="{3363B973-63A1-482F-B0D8-9BC7C8509200}" presName="connTx" presStyleLbl="parChTrans1D3" presStyleIdx="6" presStyleCnt="8"/>
      <dgm:spPr/>
    </dgm:pt>
    <dgm:pt modelId="{4DA5C325-0020-425A-9412-DF0F060FFA59}" type="pres">
      <dgm:prSet presAssocID="{01DA1AED-B549-470A-9CCF-6A48D72AC5F2}" presName="root2" presStyleCnt="0"/>
      <dgm:spPr/>
    </dgm:pt>
    <dgm:pt modelId="{68259DFA-59B2-44B8-90C3-756569A20745}" type="pres">
      <dgm:prSet presAssocID="{01DA1AED-B549-470A-9CCF-6A48D72AC5F2}" presName="LevelTwoTextNode" presStyleLbl="node3" presStyleIdx="6" presStyleCnt="8">
        <dgm:presLayoutVars>
          <dgm:chPref val="3"/>
        </dgm:presLayoutVars>
      </dgm:prSet>
      <dgm:spPr/>
    </dgm:pt>
    <dgm:pt modelId="{7E091E26-10A4-48E1-9811-FF7C86DBB591}" type="pres">
      <dgm:prSet presAssocID="{01DA1AED-B549-470A-9CCF-6A48D72AC5F2}" presName="level3hierChild" presStyleCnt="0"/>
      <dgm:spPr/>
    </dgm:pt>
    <dgm:pt modelId="{D3612D7F-8A34-4D2E-9C65-FFFE17A0D74E}" type="pres">
      <dgm:prSet presAssocID="{0F956429-69CF-4924-9790-BA8CE4213CE5}" presName="conn2-1" presStyleLbl="parChTrans1D3" presStyleIdx="7" presStyleCnt="8"/>
      <dgm:spPr/>
    </dgm:pt>
    <dgm:pt modelId="{E8C3E412-C5B9-499C-AD66-D6F6D67B6F33}" type="pres">
      <dgm:prSet presAssocID="{0F956429-69CF-4924-9790-BA8CE4213CE5}" presName="connTx" presStyleLbl="parChTrans1D3" presStyleIdx="7" presStyleCnt="8"/>
      <dgm:spPr/>
    </dgm:pt>
    <dgm:pt modelId="{4F8D8978-8ECC-424A-8CC3-A91C8EA91539}" type="pres">
      <dgm:prSet presAssocID="{099A326C-5D8B-402D-93AF-C0370DCA6124}" presName="root2" presStyleCnt="0"/>
      <dgm:spPr/>
    </dgm:pt>
    <dgm:pt modelId="{77184763-EC6D-4207-B82A-960334F34C01}" type="pres">
      <dgm:prSet presAssocID="{099A326C-5D8B-402D-93AF-C0370DCA6124}" presName="LevelTwoTextNode" presStyleLbl="node3" presStyleIdx="7" presStyleCnt="8">
        <dgm:presLayoutVars>
          <dgm:chPref val="3"/>
        </dgm:presLayoutVars>
      </dgm:prSet>
      <dgm:spPr/>
    </dgm:pt>
    <dgm:pt modelId="{94831613-19CF-45C6-A9B1-D883C719758C}" type="pres">
      <dgm:prSet presAssocID="{099A326C-5D8B-402D-93AF-C0370DCA6124}" presName="level3hierChild" presStyleCnt="0"/>
      <dgm:spPr/>
    </dgm:pt>
  </dgm:ptLst>
  <dgm:cxnLst>
    <dgm:cxn modelId="{25916302-F8B3-49CD-B05A-832B06EC879B}" type="presOf" srcId="{089480CF-E2A0-406C-BB20-C7330032C3B0}" destId="{90EA246E-7A99-474F-9DA9-E7451AB0DD73}" srcOrd="0" destOrd="0" presId="urn:microsoft.com/office/officeart/2005/8/layout/hierarchy2"/>
    <dgm:cxn modelId="{6DE71609-A49C-4650-BC45-18D0457BE005}" type="presOf" srcId="{93FF28CA-A285-4236-844A-3ECE1C29BA3C}" destId="{402A623C-2450-4584-BBDA-450C231733AE}" srcOrd="0" destOrd="0" presId="urn:microsoft.com/office/officeart/2005/8/layout/hierarchy2"/>
    <dgm:cxn modelId="{F8456009-BBCE-4844-8F71-87DC86C71AEF}" type="presOf" srcId="{F9D8898C-16C2-40FD-B559-3BD32FEA5E1D}" destId="{C396446F-79D8-4837-B0EC-F79D75342B0A}" srcOrd="0" destOrd="0" presId="urn:microsoft.com/office/officeart/2005/8/layout/hierarchy2"/>
    <dgm:cxn modelId="{D1C3C710-DE6A-43C0-9736-EC396E3E7649}" srcId="{F3AB59CC-E122-4F19-B874-55276BC1C873}" destId="{E793FD6D-DA50-4C2A-BF26-63737BFFB584}" srcOrd="1" destOrd="0" parTransId="{F5A56456-2F49-4AAF-98DE-0C7F421098F2}" sibTransId="{5DABE84B-F6E6-48B6-99B8-A3490C156E41}"/>
    <dgm:cxn modelId="{14637F18-314F-4C3A-B9E5-089D8F4372C8}" type="presOf" srcId="{5F94A1E3-B36F-45BE-93CC-F05E7E42B998}" destId="{ABFA17EC-B72B-4D6F-9317-2F994EED7EB4}" srcOrd="0" destOrd="0" presId="urn:microsoft.com/office/officeart/2005/8/layout/hierarchy2"/>
    <dgm:cxn modelId="{E9CD731A-74E1-447D-8884-340C08CB3804}" type="presOf" srcId="{752F5A29-FB4E-46B9-A04A-AE1441F2B216}" destId="{AB953E4E-15B9-4DC8-89D5-2F8C06754AD6}" srcOrd="0" destOrd="0" presId="urn:microsoft.com/office/officeart/2005/8/layout/hierarchy2"/>
    <dgm:cxn modelId="{E4DDE81C-17D5-499C-A9E6-61CC26C042B1}" srcId="{1863490D-E164-4035-A930-A182EF1D86CE}" destId="{5F94A1E3-B36F-45BE-93CC-F05E7E42B998}" srcOrd="0" destOrd="0" parTransId="{50EE9741-A710-4E48-8580-83F4586F69DF}" sibTransId="{C2E072C3-0FED-4E00-8E61-2CE3E4239912}"/>
    <dgm:cxn modelId="{9FA62E27-F3AD-41C3-AA84-981F15178415}" type="presOf" srcId="{F3AB59CC-E122-4F19-B874-55276BC1C873}" destId="{DF45B864-9EB9-4441-A3FE-D064DBAE9C6E}" srcOrd="0" destOrd="0" presId="urn:microsoft.com/office/officeart/2005/8/layout/hierarchy2"/>
    <dgm:cxn modelId="{C329BE29-D051-449B-9672-49D548368822}" type="presOf" srcId="{6FB6F9CF-8E2D-474E-B271-BCEBD1329898}" destId="{0B96A03F-38A1-48F4-9AA4-794EB6564B2E}" srcOrd="0" destOrd="0" presId="urn:microsoft.com/office/officeart/2005/8/layout/hierarchy2"/>
    <dgm:cxn modelId="{6185A332-AE15-46F7-9DFB-E3248CEEA3D5}" type="presOf" srcId="{4774D945-3CE7-4467-8DC7-9B901E53AB86}" destId="{E9B55E20-1F90-423A-BE0D-BADCE1E04A53}" srcOrd="1" destOrd="0" presId="urn:microsoft.com/office/officeart/2005/8/layout/hierarchy2"/>
    <dgm:cxn modelId="{60603C3C-A817-48B7-B05B-5B10E087EEA6}" type="presOf" srcId="{50EE9741-A710-4E48-8580-83F4586F69DF}" destId="{A430C872-754D-4514-BA42-A1FEB1ED266E}" srcOrd="1" destOrd="0" presId="urn:microsoft.com/office/officeart/2005/8/layout/hierarchy2"/>
    <dgm:cxn modelId="{4B6C4A40-D523-4989-8D4C-CE252AB21F1D}" type="presOf" srcId="{90495682-372D-470F-8C16-37E7A2F01AD3}" destId="{2ED8F328-D74E-4EE1-8EF5-CC4D43B19592}" srcOrd="1" destOrd="0" presId="urn:microsoft.com/office/officeart/2005/8/layout/hierarchy2"/>
    <dgm:cxn modelId="{0F67515B-0AFF-4BB0-9768-E6944487424E}" srcId="{F3AB59CC-E122-4F19-B874-55276BC1C873}" destId="{93FF28CA-A285-4236-844A-3ECE1C29BA3C}" srcOrd="0" destOrd="0" parTransId="{F9071DA6-0FB9-45E9-A7AA-A0BC3FB7CF21}" sibTransId="{8CAA685B-F307-440E-B8AA-8D7E1C83458F}"/>
    <dgm:cxn modelId="{5087FC5C-4C25-4AAA-AC9E-D3BE94F197AB}" srcId="{1863490D-E164-4035-A930-A182EF1D86CE}" destId="{089480CF-E2A0-406C-BB20-C7330032C3B0}" srcOrd="1" destOrd="0" parTransId="{6FB6F9CF-8E2D-474E-B271-BCEBD1329898}" sibTransId="{A6C54D10-A866-4542-930B-345A56E33FF5}"/>
    <dgm:cxn modelId="{7B5FF365-0C28-47C9-AE0A-621510DA1A5F}" type="presOf" srcId="{E223860D-48FB-48F4-8269-E32B419747D8}" destId="{0DBC1882-FCAF-469A-B22A-E9E4FFA4F3F5}" srcOrd="0" destOrd="0" presId="urn:microsoft.com/office/officeart/2005/8/layout/hierarchy2"/>
    <dgm:cxn modelId="{50EC3A46-8B12-4C4A-9919-884360860B53}" srcId="{487869E6-D41C-4281-8049-7775D06C8013}" destId="{3FFA1DAC-4FA6-4B03-807E-DA667CA1F6A1}" srcOrd="0" destOrd="0" parTransId="{4774D945-3CE7-4467-8DC7-9B901E53AB86}" sibTransId="{CA1BFD24-B424-49DE-8959-907C39A94348}"/>
    <dgm:cxn modelId="{D27ECC6C-CDB7-4EAE-9EC8-FFC779374E73}" type="presOf" srcId="{0F956429-69CF-4924-9790-BA8CE4213CE5}" destId="{D3612D7F-8A34-4D2E-9C65-FFFE17A0D74E}" srcOrd="0" destOrd="0" presId="urn:microsoft.com/office/officeart/2005/8/layout/hierarchy2"/>
    <dgm:cxn modelId="{9AA9586D-9E28-4629-AEDA-DC63A5B59F65}" srcId="{F3AB59CC-E122-4F19-B874-55276BC1C873}" destId="{099A326C-5D8B-402D-93AF-C0370DCA6124}" srcOrd="3" destOrd="0" parTransId="{0F956429-69CF-4924-9790-BA8CE4213CE5}" sibTransId="{CD63FB2C-84BD-4737-9676-223DA44A3D63}"/>
    <dgm:cxn modelId="{35ABD46E-D28A-4683-9ADD-AEAE3A475278}" type="presOf" srcId="{700A9126-CDC0-475B-A5A9-2E03F6A297FC}" destId="{65A280F0-CDAB-4D36-AD75-D49F4A1CAF7C}" srcOrd="0" destOrd="0" presId="urn:microsoft.com/office/officeart/2005/8/layout/hierarchy2"/>
    <dgm:cxn modelId="{06787752-2873-4A29-AB33-0178E52AFB0A}" type="presOf" srcId="{3363B973-63A1-482F-B0D8-9BC7C8509200}" destId="{C9C5AC55-52CC-4FA8-84E3-EB74D9BDF048}" srcOrd="0" destOrd="0" presId="urn:microsoft.com/office/officeart/2005/8/layout/hierarchy2"/>
    <dgm:cxn modelId="{D06E9952-DEEC-42C4-8A89-A31EE1DDE843}" type="presOf" srcId="{90495682-372D-470F-8C16-37E7A2F01AD3}" destId="{86DFE5B0-DCF1-4B59-BBBC-6568D2373ABD}" srcOrd="0" destOrd="0" presId="urn:microsoft.com/office/officeart/2005/8/layout/hierarchy2"/>
    <dgm:cxn modelId="{6B168D73-ED7A-46A2-8CE3-5F491CB7FB39}" type="presOf" srcId="{F5A56456-2F49-4AAF-98DE-0C7F421098F2}" destId="{747EB19B-53B8-4BCC-B7C3-0394437F2188}" srcOrd="1" destOrd="0" presId="urn:microsoft.com/office/officeart/2005/8/layout/hierarchy2"/>
    <dgm:cxn modelId="{8C5AA657-E4CF-42A6-94A3-858272F37937}" type="presOf" srcId="{E793FD6D-DA50-4C2A-BF26-63737BFFB584}" destId="{992DF8B9-5FD1-476C-90CA-A7C2834A0BB1}" srcOrd="0" destOrd="0" presId="urn:microsoft.com/office/officeart/2005/8/layout/hierarchy2"/>
    <dgm:cxn modelId="{E5BE455A-B3E3-4E1F-8FD0-54BF7A46280E}" type="presOf" srcId="{3FFA1DAC-4FA6-4B03-807E-DA667CA1F6A1}" destId="{3D833464-72F8-4B77-B8D9-2CBCE95BA741}" srcOrd="0" destOrd="0" presId="urn:microsoft.com/office/officeart/2005/8/layout/hierarchy2"/>
    <dgm:cxn modelId="{96C61983-C46D-4103-A977-7F983C827DA1}" type="presOf" srcId="{4774D945-3CE7-4467-8DC7-9B901E53AB86}" destId="{A667AC00-2233-4AFB-8F35-CE02A0A3CA5C}" srcOrd="0" destOrd="0" presId="urn:microsoft.com/office/officeart/2005/8/layout/hierarchy2"/>
    <dgm:cxn modelId="{AEDBB38B-8730-452A-BBEB-9BF872E8E410}" type="presOf" srcId="{0F956429-69CF-4924-9790-BA8CE4213CE5}" destId="{E8C3E412-C5B9-499C-AD66-D6F6D67B6F33}" srcOrd="1" destOrd="0" presId="urn:microsoft.com/office/officeart/2005/8/layout/hierarchy2"/>
    <dgm:cxn modelId="{9575F798-DD4A-4994-80DA-B02BD2D6F208}" type="presOf" srcId="{099A326C-5D8B-402D-93AF-C0370DCA6124}" destId="{77184763-EC6D-4207-B82A-960334F34C01}" srcOrd="0" destOrd="0" presId="urn:microsoft.com/office/officeart/2005/8/layout/hierarchy2"/>
    <dgm:cxn modelId="{06E0DA99-51D5-4971-8BCA-98CC489E1BD0}" type="presOf" srcId="{D4D50B1E-EE92-4111-A5A7-2C7139EFB0A3}" destId="{71CE6A51-2A42-4844-B83A-1832F3DE80DA}" srcOrd="1" destOrd="0" presId="urn:microsoft.com/office/officeart/2005/8/layout/hierarchy2"/>
    <dgm:cxn modelId="{F10BD79D-DF4F-448E-BFD3-A12FC5363AD5}" type="presOf" srcId="{01DA1AED-B549-470A-9CCF-6A48D72AC5F2}" destId="{68259DFA-59B2-44B8-90C3-756569A20745}" srcOrd="0" destOrd="0" presId="urn:microsoft.com/office/officeart/2005/8/layout/hierarchy2"/>
    <dgm:cxn modelId="{47F4F4A7-BCF5-45DD-B4B5-AFAEFE7CBC77}" srcId="{F3AB59CC-E122-4F19-B874-55276BC1C873}" destId="{01DA1AED-B549-470A-9CCF-6A48D72AC5F2}" srcOrd="2" destOrd="0" parTransId="{3363B973-63A1-482F-B0D8-9BC7C8509200}" sibTransId="{D466A36B-BF6E-42C7-A613-E0E16DD87345}"/>
    <dgm:cxn modelId="{014D47AF-7C65-4202-AED2-427BAEF9327D}" srcId="{752F5A29-FB4E-46B9-A04A-AE1441F2B216}" destId="{F3AB59CC-E122-4F19-B874-55276BC1C873}" srcOrd="2" destOrd="0" parTransId="{5F304466-1154-4D40-8973-9EFC08FEADD0}" sibTransId="{AB49EDA1-2421-4C3D-9C53-1C2ADAC1E22C}"/>
    <dgm:cxn modelId="{E19CB2B7-9EED-483D-A06B-47AB062D4E57}" type="presOf" srcId="{F9D8898C-16C2-40FD-B559-3BD32FEA5E1D}" destId="{1939F0B3-EE39-4C20-B1B1-521624DD48D9}" srcOrd="1" destOrd="0" presId="urn:microsoft.com/office/officeart/2005/8/layout/hierarchy2"/>
    <dgm:cxn modelId="{834848BF-5431-433F-AA69-C94116D22946}" type="presOf" srcId="{1863490D-E164-4035-A930-A182EF1D86CE}" destId="{692C1A91-608B-48B8-9B97-9DD75D6154EE}" srcOrd="0" destOrd="0" presId="urn:microsoft.com/office/officeart/2005/8/layout/hierarchy2"/>
    <dgm:cxn modelId="{07A54EC2-A460-4C70-ACCF-7E87865C53CA}" type="presOf" srcId="{3363B973-63A1-482F-B0D8-9BC7C8509200}" destId="{1F9AD893-2C64-4C81-98DE-4F33EDC0357D}" srcOrd="1" destOrd="0" presId="urn:microsoft.com/office/officeart/2005/8/layout/hierarchy2"/>
    <dgm:cxn modelId="{703A1AC4-8C76-410E-8766-E441B2D9650C}" type="presOf" srcId="{6FB6F9CF-8E2D-474E-B271-BCEBD1329898}" destId="{9D05A00E-9AC7-4E00-A0C8-326E49480E37}" srcOrd="1" destOrd="0" presId="urn:microsoft.com/office/officeart/2005/8/layout/hierarchy2"/>
    <dgm:cxn modelId="{7F5F78C9-1B30-46A5-B02E-E45D78AD83C5}" type="presOf" srcId="{F9071DA6-0FB9-45E9-A7AA-A0BC3FB7CF21}" destId="{A7DA432D-6775-461A-81E7-361338ADF64B}" srcOrd="1" destOrd="0" presId="urn:microsoft.com/office/officeart/2005/8/layout/hierarchy2"/>
    <dgm:cxn modelId="{C2C3D1D2-74AE-4301-8C50-3CF353D3444D}" type="presOf" srcId="{50EE9741-A710-4E48-8580-83F4586F69DF}" destId="{F01EF9DA-DCC2-4B06-8815-E67626069F5B}" srcOrd="0" destOrd="0" presId="urn:microsoft.com/office/officeart/2005/8/layout/hierarchy2"/>
    <dgm:cxn modelId="{6353A1DC-FAB1-45FD-B7A9-9294AB33A2AF}" type="presOf" srcId="{F9071DA6-0FB9-45E9-A7AA-A0BC3FB7CF21}" destId="{94D93D58-6F46-4C41-85D1-C1E6A50AC15C}" srcOrd="0" destOrd="0" presId="urn:microsoft.com/office/officeart/2005/8/layout/hierarchy2"/>
    <dgm:cxn modelId="{6F84B6DC-0CB0-48B1-A075-4ED5C7BB5691}" type="presOf" srcId="{F5A56456-2F49-4AAF-98DE-0C7F421098F2}" destId="{96D89B95-428E-4A37-B7E7-55C9CD204C9D}" srcOrd="0" destOrd="0" presId="urn:microsoft.com/office/officeart/2005/8/layout/hierarchy2"/>
    <dgm:cxn modelId="{EB038CDE-CA5C-4206-8A6A-08BC18AD4E60}" srcId="{752F5A29-FB4E-46B9-A04A-AE1441F2B216}" destId="{1863490D-E164-4035-A930-A182EF1D86CE}" srcOrd="1" destOrd="0" parTransId="{D4D50B1E-EE92-4111-A5A7-2C7139EFB0A3}" sibTransId="{7637BD82-9088-4191-8787-87C7C576EA1C}"/>
    <dgm:cxn modelId="{84B39BE0-9AEB-4D7C-9D8B-4791A48F0191}" srcId="{487869E6-D41C-4281-8049-7775D06C8013}" destId="{700A9126-CDC0-475B-A5A9-2E03F6A297FC}" srcOrd="1" destOrd="0" parTransId="{F9D8898C-16C2-40FD-B559-3BD32FEA5E1D}" sibTransId="{6C543E6F-801C-4637-A209-303CE2F01F17}"/>
    <dgm:cxn modelId="{69316DE4-3A7A-47A9-817F-FEA2DCC94E25}" type="presOf" srcId="{487869E6-D41C-4281-8049-7775D06C8013}" destId="{8D3FACF1-3941-4CEE-862C-F738962D5E74}" srcOrd="0" destOrd="0" presId="urn:microsoft.com/office/officeart/2005/8/layout/hierarchy2"/>
    <dgm:cxn modelId="{158950E7-9188-43CB-B43A-4E4AB92709A4}" srcId="{E223860D-48FB-48F4-8269-E32B419747D8}" destId="{752F5A29-FB4E-46B9-A04A-AE1441F2B216}" srcOrd="0" destOrd="0" parTransId="{9FBDCAA8-A162-4169-87AF-F8E788B7C53C}" sibTransId="{CDAD81DF-6355-43E9-81E7-E92DC31114E5}"/>
    <dgm:cxn modelId="{35368FE8-864E-4BDC-B8C3-F82FF08D23F0}" type="presOf" srcId="{5F304466-1154-4D40-8973-9EFC08FEADD0}" destId="{F824ADFE-6684-469D-9AA8-DE016A08F6B6}" srcOrd="1" destOrd="0" presId="urn:microsoft.com/office/officeart/2005/8/layout/hierarchy2"/>
    <dgm:cxn modelId="{B21175EB-7536-4AAB-AD55-700263850449}" srcId="{752F5A29-FB4E-46B9-A04A-AE1441F2B216}" destId="{487869E6-D41C-4281-8049-7775D06C8013}" srcOrd="0" destOrd="0" parTransId="{90495682-372D-470F-8C16-37E7A2F01AD3}" sibTransId="{9F8E029D-56D3-494F-BD44-D672ED32DF58}"/>
    <dgm:cxn modelId="{55556BEE-2D16-494F-A8C7-7B93EF7E5EDC}" type="presOf" srcId="{5F304466-1154-4D40-8973-9EFC08FEADD0}" destId="{1E3C5518-4B5B-4EAE-97C4-4A3F1EDCDC5E}" srcOrd="0" destOrd="0" presId="urn:microsoft.com/office/officeart/2005/8/layout/hierarchy2"/>
    <dgm:cxn modelId="{EDF9EDF3-123D-4735-8754-2B9D1BB919FE}" type="presOf" srcId="{D4D50B1E-EE92-4111-A5A7-2C7139EFB0A3}" destId="{B748E411-1506-4D93-8C53-A366F9E48F2F}" srcOrd="0" destOrd="0" presId="urn:microsoft.com/office/officeart/2005/8/layout/hierarchy2"/>
    <dgm:cxn modelId="{9C8281F8-7949-48BE-9023-009F6AD20432}" type="presParOf" srcId="{0DBC1882-FCAF-469A-B22A-E9E4FFA4F3F5}" destId="{722CB565-8ABD-4EE4-B443-DD1FCA243D77}" srcOrd="0" destOrd="0" presId="urn:microsoft.com/office/officeart/2005/8/layout/hierarchy2"/>
    <dgm:cxn modelId="{C7695128-FD66-474C-99E9-8D28C463012B}" type="presParOf" srcId="{722CB565-8ABD-4EE4-B443-DD1FCA243D77}" destId="{AB953E4E-15B9-4DC8-89D5-2F8C06754AD6}" srcOrd="0" destOrd="0" presId="urn:microsoft.com/office/officeart/2005/8/layout/hierarchy2"/>
    <dgm:cxn modelId="{E08422AE-E9D1-41B0-9BD2-AC798AD16F83}" type="presParOf" srcId="{722CB565-8ABD-4EE4-B443-DD1FCA243D77}" destId="{7B7AA509-EDE7-419E-A6D3-3E1B866ADC43}" srcOrd="1" destOrd="0" presId="urn:microsoft.com/office/officeart/2005/8/layout/hierarchy2"/>
    <dgm:cxn modelId="{7C050209-CE6F-44A9-B523-613E374D0F43}" type="presParOf" srcId="{7B7AA509-EDE7-419E-A6D3-3E1B866ADC43}" destId="{86DFE5B0-DCF1-4B59-BBBC-6568D2373ABD}" srcOrd="0" destOrd="0" presId="urn:microsoft.com/office/officeart/2005/8/layout/hierarchy2"/>
    <dgm:cxn modelId="{F90F041B-BC6A-4FAD-B2AF-949F0781CF3E}" type="presParOf" srcId="{86DFE5B0-DCF1-4B59-BBBC-6568D2373ABD}" destId="{2ED8F328-D74E-4EE1-8EF5-CC4D43B19592}" srcOrd="0" destOrd="0" presId="urn:microsoft.com/office/officeart/2005/8/layout/hierarchy2"/>
    <dgm:cxn modelId="{99688C57-40DB-485B-848D-BE56A8BC1555}" type="presParOf" srcId="{7B7AA509-EDE7-419E-A6D3-3E1B866ADC43}" destId="{6CF6A05D-EF3C-4710-9A7B-744767B99152}" srcOrd="1" destOrd="0" presId="urn:microsoft.com/office/officeart/2005/8/layout/hierarchy2"/>
    <dgm:cxn modelId="{305A7FB1-5ADA-4273-9C2A-BE042E7D45C0}" type="presParOf" srcId="{6CF6A05D-EF3C-4710-9A7B-744767B99152}" destId="{8D3FACF1-3941-4CEE-862C-F738962D5E74}" srcOrd="0" destOrd="0" presId="urn:microsoft.com/office/officeart/2005/8/layout/hierarchy2"/>
    <dgm:cxn modelId="{C0131F1C-6C24-4479-BB62-E81025744010}" type="presParOf" srcId="{6CF6A05D-EF3C-4710-9A7B-744767B99152}" destId="{69E9019E-C67B-4FFC-82C1-FBBC2438438F}" srcOrd="1" destOrd="0" presId="urn:microsoft.com/office/officeart/2005/8/layout/hierarchy2"/>
    <dgm:cxn modelId="{EB41FB29-B2D5-442B-A00B-AE257532FCC7}" type="presParOf" srcId="{69E9019E-C67B-4FFC-82C1-FBBC2438438F}" destId="{A667AC00-2233-4AFB-8F35-CE02A0A3CA5C}" srcOrd="0" destOrd="0" presId="urn:microsoft.com/office/officeart/2005/8/layout/hierarchy2"/>
    <dgm:cxn modelId="{9FC0582E-DBDE-42E8-8E1F-15D233DEFAEC}" type="presParOf" srcId="{A667AC00-2233-4AFB-8F35-CE02A0A3CA5C}" destId="{E9B55E20-1F90-423A-BE0D-BADCE1E04A53}" srcOrd="0" destOrd="0" presId="urn:microsoft.com/office/officeart/2005/8/layout/hierarchy2"/>
    <dgm:cxn modelId="{0E4EDE53-D04D-4CD0-8D20-8D547F445D44}" type="presParOf" srcId="{69E9019E-C67B-4FFC-82C1-FBBC2438438F}" destId="{1FB81647-6A70-445C-BEDE-4B10C93C9770}" srcOrd="1" destOrd="0" presId="urn:microsoft.com/office/officeart/2005/8/layout/hierarchy2"/>
    <dgm:cxn modelId="{A223DFB5-819B-4B26-A90B-663815C3E795}" type="presParOf" srcId="{1FB81647-6A70-445C-BEDE-4B10C93C9770}" destId="{3D833464-72F8-4B77-B8D9-2CBCE95BA741}" srcOrd="0" destOrd="0" presId="urn:microsoft.com/office/officeart/2005/8/layout/hierarchy2"/>
    <dgm:cxn modelId="{EDED6329-9A60-4492-A080-3A5F5A41FA28}" type="presParOf" srcId="{1FB81647-6A70-445C-BEDE-4B10C93C9770}" destId="{B552C7D4-3937-4A71-AEEE-D60C61273164}" srcOrd="1" destOrd="0" presId="urn:microsoft.com/office/officeart/2005/8/layout/hierarchy2"/>
    <dgm:cxn modelId="{C4AB522A-3FAD-49AB-BCF1-0AF5A47F3D87}" type="presParOf" srcId="{69E9019E-C67B-4FFC-82C1-FBBC2438438F}" destId="{C396446F-79D8-4837-B0EC-F79D75342B0A}" srcOrd="2" destOrd="0" presId="urn:microsoft.com/office/officeart/2005/8/layout/hierarchy2"/>
    <dgm:cxn modelId="{C59E51FA-FB2F-42F1-9E48-FBF73DEB6EFC}" type="presParOf" srcId="{C396446F-79D8-4837-B0EC-F79D75342B0A}" destId="{1939F0B3-EE39-4C20-B1B1-521624DD48D9}" srcOrd="0" destOrd="0" presId="urn:microsoft.com/office/officeart/2005/8/layout/hierarchy2"/>
    <dgm:cxn modelId="{89025188-4555-4434-B338-7295945A8052}" type="presParOf" srcId="{69E9019E-C67B-4FFC-82C1-FBBC2438438F}" destId="{DBB7F72A-BDBA-4B17-8280-56F322477964}" srcOrd="3" destOrd="0" presId="urn:microsoft.com/office/officeart/2005/8/layout/hierarchy2"/>
    <dgm:cxn modelId="{CAAADE81-9D90-452B-A294-64919D33B7B1}" type="presParOf" srcId="{DBB7F72A-BDBA-4B17-8280-56F322477964}" destId="{65A280F0-CDAB-4D36-AD75-D49F4A1CAF7C}" srcOrd="0" destOrd="0" presId="urn:microsoft.com/office/officeart/2005/8/layout/hierarchy2"/>
    <dgm:cxn modelId="{84F234D7-30D9-40C3-B427-E93B09FF06A1}" type="presParOf" srcId="{DBB7F72A-BDBA-4B17-8280-56F322477964}" destId="{F923029B-D81A-4208-8E18-7D9F51AC51DC}" srcOrd="1" destOrd="0" presId="urn:microsoft.com/office/officeart/2005/8/layout/hierarchy2"/>
    <dgm:cxn modelId="{F521A932-3049-4669-935C-7D0F2BDF1E1B}" type="presParOf" srcId="{7B7AA509-EDE7-419E-A6D3-3E1B866ADC43}" destId="{B748E411-1506-4D93-8C53-A366F9E48F2F}" srcOrd="2" destOrd="0" presId="urn:microsoft.com/office/officeart/2005/8/layout/hierarchy2"/>
    <dgm:cxn modelId="{50FBDDA2-CB48-4C2E-A973-6016FF6106C7}" type="presParOf" srcId="{B748E411-1506-4D93-8C53-A366F9E48F2F}" destId="{71CE6A51-2A42-4844-B83A-1832F3DE80DA}" srcOrd="0" destOrd="0" presId="urn:microsoft.com/office/officeart/2005/8/layout/hierarchy2"/>
    <dgm:cxn modelId="{B24CF54D-3386-442C-A11F-387B7E8CBF51}" type="presParOf" srcId="{7B7AA509-EDE7-419E-A6D3-3E1B866ADC43}" destId="{CE8233A5-64CA-433D-9DD1-396887186D02}" srcOrd="3" destOrd="0" presId="urn:microsoft.com/office/officeart/2005/8/layout/hierarchy2"/>
    <dgm:cxn modelId="{77C5F445-4AFE-4C9F-895D-BA8A1D254A22}" type="presParOf" srcId="{CE8233A5-64CA-433D-9DD1-396887186D02}" destId="{692C1A91-608B-48B8-9B97-9DD75D6154EE}" srcOrd="0" destOrd="0" presId="urn:microsoft.com/office/officeart/2005/8/layout/hierarchy2"/>
    <dgm:cxn modelId="{15F76730-82DD-442E-9AE0-28D2CBBBD2EC}" type="presParOf" srcId="{CE8233A5-64CA-433D-9DD1-396887186D02}" destId="{78A1D374-1E96-4FA7-A8EC-DB9A3B9C5D20}" srcOrd="1" destOrd="0" presId="urn:microsoft.com/office/officeart/2005/8/layout/hierarchy2"/>
    <dgm:cxn modelId="{AA36E45B-9D78-4066-ACC5-0FCED9B3602C}" type="presParOf" srcId="{78A1D374-1E96-4FA7-A8EC-DB9A3B9C5D20}" destId="{F01EF9DA-DCC2-4B06-8815-E67626069F5B}" srcOrd="0" destOrd="0" presId="urn:microsoft.com/office/officeart/2005/8/layout/hierarchy2"/>
    <dgm:cxn modelId="{ACCA0DC8-EBCB-40F5-9506-A365555051DD}" type="presParOf" srcId="{F01EF9DA-DCC2-4B06-8815-E67626069F5B}" destId="{A430C872-754D-4514-BA42-A1FEB1ED266E}" srcOrd="0" destOrd="0" presId="urn:microsoft.com/office/officeart/2005/8/layout/hierarchy2"/>
    <dgm:cxn modelId="{9C66C98C-1CBD-421B-8A18-6B4B928C7013}" type="presParOf" srcId="{78A1D374-1E96-4FA7-A8EC-DB9A3B9C5D20}" destId="{96E9D1B2-43EE-41EC-B34E-7AE860814259}" srcOrd="1" destOrd="0" presId="urn:microsoft.com/office/officeart/2005/8/layout/hierarchy2"/>
    <dgm:cxn modelId="{115632B3-54E1-41F4-9302-1511CBDBEC42}" type="presParOf" srcId="{96E9D1B2-43EE-41EC-B34E-7AE860814259}" destId="{ABFA17EC-B72B-4D6F-9317-2F994EED7EB4}" srcOrd="0" destOrd="0" presId="urn:microsoft.com/office/officeart/2005/8/layout/hierarchy2"/>
    <dgm:cxn modelId="{28FD9519-3EA2-4DE6-8AF3-A890D1EDBD6A}" type="presParOf" srcId="{96E9D1B2-43EE-41EC-B34E-7AE860814259}" destId="{6500A2E7-FA66-44E3-BF2E-C96DE287254D}" srcOrd="1" destOrd="0" presId="urn:microsoft.com/office/officeart/2005/8/layout/hierarchy2"/>
    <dgm:cxn modelId="{9D82A472-2E2C-481A-893C-3C7EF4EB7CA9}" type="presParOf" srcId="{78A1D374-1E96-4FA7-A8EC-DB9A3B9C5D20}" destId="{0B96A03F-38A1-48F4-9AA4-794EB6564B2E}" srcOrd="2" destOrd="0" presId="urn:microsoft.com/office/officeart/2005/8/layout/hierarchy2"/>
    <dgm:cxn modelId="{03DD604F-8679-407A-A339-B0958D1F0414}" type="presParOf" srcId="{0B96A03F-38A1-48F4-9AA4-794EB6564B2E}" destId="{9D05A00E-9AC7-4E00-A0C8-326E49480E37}" srcOrd="0" destOrd="0" presId="urn:microsoft.com/office/officeart/2005/8/layout/hierarchy2"/>
    <dgm:cxn modelId="{2371283C-2C8C-4DC9-9C4A-12C0FB4147C5}" type="presParOf" srcId="{78A1D374-1E96-4FA7-A8EC-DB9A3B9C5D20}" destId="{668594C1-C8A1-42A1-8841-64AC0031DF94}" srcOrd="3" destOrd="0" presId="urn:microsoft.com/office/officeart/2005/8/layout/hierarchy2"/>
    <dgm:cxn modelId="{4A246842-9DD6-40AC-A123-03663117282F}" type="presParOf" srcId="{668594C1-C8A1-42A1-8841-64AC0031DF94}" destId="{90EA246E-7A99-474F-9DA9-E7451AB0DD73}" srcOrd="0" destOrd="0" presId="urn:microsoft.com/office/officeart/2005/8/layout/hierarchy2"/>
    <dgm:cxn modelId="{3814BD4B-4B50-4B0C-A58B-BDB083D513D1}" type="presParOf" srcId="{668594C1-C8A1-42A1-8841-64AC0031DF94}" destId="{1891EE09-5826-4CFD-9F97-1C87E6594F54}" srcOrd="1" destOrd="0" presId="urn:microsoft.com/office/officeart/2005/8/layout/hierarchy2"/>
    <dgm:cxn modelId="{76824C66-1BBD-4787-A34B-1715D520C0C8}" type="presParOf" srcId="{7B7AA509-EDE7-419E-A6D3-3E1B866ADC43}" destId="{1E3C5518-4B5B-4EAE-97C4-4A3F1EDCDC5E}" srcOrd="4" destOrd="0" presId="urn:microsoft.com/office/officeart/2005/8/layout/hierarchy2"/>
    <dgm:cxn modelId="{1548C6F2-A59E-4B0D-B80C-6E3CF98E2026}" type="presParOf" srcId="{1E3C5518-4B5B-4EAE-97C4-4A3F1EDCDC5E}" destId="{F824ADFE-6684-469D-9AA8-DE016A08F6B6}" srcOrd="0" destOrd="0" presId="urn:microsoft.com/office/officeart/2005/8/layout/hierarchy2"/>
    <dgm:cxn modelId="{4E1ED5FB-3B7F-4213-89B5-2727ED16D5B8}" type="presParOf" srcId="{7B7AA509-EDE7-419E-A6D3-3E1B866ADC43}" destId="{FD3BE313-3D1A-44EF-8BE5-0AC3FB5E5C01}" srcOrd="5" destOrd="0" presId="urn:microsoft.com/office/officeart/2005/8/layout/hierarchy2"/>
    <dgm:cxn modelId="{75827EE9-0ECA-43B9-A9FA-19C609649898}" type="presParOf" srcId="{FD3BE313-3D1A-44EF-8BE5-0AC3FB5E5C01}" destId="{DF45B864-9EB9-4441-A3FE-D064DBAE9C6E}" srcOrd="0" destOrd="0" presId="urn:microsoft.com/office/officeart/2005/8/layout/hierarchy2"/>
    <dgm:cxn modelId="{3BBF4F39-C66A-4743-AA0A-236EBFCF42BB}" type="presParOf" srcId="{FD3BE313-3D1A-44EF-8BE5-0AC3FB5E5C01}" destId="{FD86B0E4-E0B3-48BF-BCA0-C475DCCEF1E5}" srcOrd="1" destOrd="0" presId="urn:microsoft.com/office/officeart/2005/8/layout/hierarchy2"/>
    <dgm:cxn modelId="{447C7540-7992-498C-B8FA-8E9D3AE8C762}" type="presParOf" srcId="{FD86B0E4-E0B3-48BF-BCA0-C475DCCEF1E5}" destId="{94D93D58-6F46-4C41-85D1-C1E6A50AC15C}" srcOrd="0" destOrd="0" presId="urn:microsoft.com/office/officeart/2005/8/layout/hierarchy2"/>
    <dgm:cxn modelId="{12FE6195-959D-4EF9-9535-BB03713B0162}" type="presParOf" srcId="{94D93D58-6F46-4C41-85D1-C1E6A50AC15C}" destId="{A7DA432D-6775-461A-81E7-361338ADF64B}" srcOrd="0" destOrd="0" presId="urn:microsoft.com/office/officeart/2005/8/layout/hierarchy2"/>
    <dgm:cxn modelId="{A7D76BFF-5541-43C6-ACD7-84377E2CB745}" type="presParOf" srcId="{FD86B0E4-E0B3-48BF-BCA0-C475DCCEF1E5}" destId="{77509C90-D9E8-49DA-ABDA-B3B21375B3DE}" srcOrd="1" destOrd="0" presId="urn:microsoft.com/office/officeart/2005/8/layout/hierarchy2"/>
    <dgm:cxn modelId="{62E9782C-17A7-4993-B567-D5DB86C0C31B}" type="presParOf" srcId="{77509C90-D9E8-49DA-ABDA-B3B21375B3DE}" destId="{402A623C-2450-4584-BBDA-450C231733AE}" srcOrd="0" destOrd="0" presId="urn:microsoft.com/office/officeart/2005/8/layout/hierarchy2"/>
    <dgm:cxn modelId="{D1AC2172-7758-4759-AA4C-72B9DAA534AE}" type="presParOf" srcId="{77509C90-D9E8-49DA-ABDA-B3B21375B3DE}" destId="{421D40B8-6583-4535-AC4F-0B28CA3D65B0}" srcOrd="1" destOrd="0" presId="urn:microsoft.com/office/officeart/2005/8/layout/hierarchy2"/>
    <dgm:cxn modelId="{171E461D-EE13-41F9-A410-8C5BA8BE5762}" type="presParOf" srcId="{FD86B0E4-E0B3-48BF-BCA0-C475DCCEF1E5}" destId="{96D89B95-428E-4A37-B7E7-55C9CD204C9D}" srcOrd="2" destOrd="0" presId="urn:microsoft.com/office/officeart/2005/8/layout/hierarchy2"/>
    <dgm:cxn modelId="{E7924286-9DF7-4968-A818-495CFD02F19D}" type="presParOf" srcId="{96D89B95-428E-4A37-B7E7-55C9CD204C9D}" destId="{747EB19B-53B8-4BCC-B7C3-0394437F2188}" srcOrd="0" destOrd="0" presId="urn:microsoft.com/office/officeart/2005/8/layout/hierarchy2"/>
    <dgm:cxn modelId="{12479E33-91C5-43FD-B582-0F50BC78E688}" type="presParOf" srcId="{FD86B0E4-E0B3-48BF-BCA0-C475DCCEF1E5}" destId="{FD12BB81-4D04-4BCB-A93A-AA63A4528AF7}" srcOrd="3" destOrd="0" presId="urn:microsoft.com/office/officeart/2005/8/layout/hierarchy2"/>
    <dgm:cxn modelId="{09DACC43-64D9-4DFE-B612-06FA203C320C}" type="presParOf" srcId="{FD12BB81-4D04-4BCB-A93A-AA63A4528AF7}" destId="{992DF8B9-5FD1-476C-90CA-A7C2834A0BB1}" srcOrd="0" destOrd="0" presId="urn:microsoft.com/office/officeart/2005/8/layout/hierarchy2"/>
    <dgm:cxn modelId="{98CF054B-BAD6-49C8-9A78-1E809D1C7F6E}" type="presParOf" srcId="{FD12BB81-4D04-4BCB-A93A-AA63A4528AF7}" destId="{E34AFF63-583C-4438-8B76-E538952D1281}" srcOrd="1" destOrd="0" presId="urn:microsoft.com/office/officeart/2005/8/layout/hierarchy2"/>
    <dgm:cxn modelId="{F673B8DE-0489-433F-9F73-F706A1C00EBF}" type="presParOf" srcId="{FD86B0E4-E0B3-48BF-BCA0-C475DCCEF1E5}" destId="{C9C5AC55-52CC-4FA8-84E3-EB74D9BDF048}" srcOrd="4" destOrd="0" presId="urn:microsoft.com/office/officeart/2005/8/layout/hierarchy2"/>
    <dgm:cxn modelId="{635B39DD-1BB6-458F-ACE8-80BA2A6C26DC}" type="presParOf" srcId="{C9C5AC55-52CC-4FA8-84E3-EB74D9BDF048}" destId="{1F9AD893-2C64-4C81-98DE-4F33EDC0357D}" srcOrd="0" destOrd="0" presId="urn:microsoft.com/office/officeart/2005/8/layout/hierarchy2"/>
    <dgm:cxn modelId="{AF76B5BA-A84A-4F86-86B2-DE23FBE43A03}" type="presParOf" srcId="{FD86B0E4-E0B3-48BF-BCA0-C475DCCEF1E5}" destId="{4DA5C325-0020-425A-9412-DF0F060FFA59}" srcOrd="5" destOrd="0" presId="urn:microsoft.com/office/officeart/2005/8/layout/hierarchy2"/>
    <dgm:cxn modelId="{FF51E7F6-8032-4F5E-B003-7F647D05DE12}" type="presParOf" srcId="{4DA5C325-0020-425A-9412-DF0F060FFA59}" destId="{68259DFA-59B2-44B8-90C3-756569A20745}" srcOrd="0" destOrd="0" presId="urn:microsoft.com/office/officeart/2005/8/layout/hierarchy2"/>
    <dgm:cxn modelId="{7F3F4642-70B5-44B7-834B-BE429CBF5BB6}" type="presParOf" srcId="{4DA5C325-0020-425A-9412-DF0F060FFA59}" destId="{7E091E26-10A4-48E1-9811-FF7C86DBB591}" srcOrd="1" destOrd="0" presId="urn:microsoft.com/office/officeart/2005/8/layout/hierarchy2"/>
    <dgm:cxn modelId="{4F8C476D-206F-41EC-A661-1406F3707B97}" type="presParOf" srcId="{FD86B0E4-E0B3-48BF-BCA0-C475DCCEF1E5}" destId="{D3612D7F-8A34-4D2E-9C65-FFFE17A0D74E}" srcOrd="6" destOrd="0" presId="urn:microsoft.com/office/officeart/2005/8/layout/hierarchy2"/>
    <dgm:cxn modelId="{B38049F3-A2E4-485D-BFF4-902A4A0CE983}" type="presParOf" srcId="{D3612D7F-8A34-4D2E-9C65-FFFE17A0D74E}" destId="{E8C3E412-C5B9-499C-AD66-D6F6D67B6F33}" srcOrd="0" destOrd="0" presId="urn:microsoft.com/office/officeart/2005/8/layout/hierarchy2"/>
    <dgm:cxn modelId="{17BD9144-1715-4076-A3DE-4352496F07EC}" type="presParOf" srcId="{FD86B0E4-E0B3-48BF-BCA0-C475DCCEF1E5}" destId="{4F8D8978-8ECC-424A-8CC3-A91C8EA91539}" srcOrd="7" destOrd="0" presId="urn:microsoft.com/office/officeart/2005/8/layout/hierarchy2"/>
    <dgm:cxn modelId="{191EDE56-413E-484B-94EB-C2081AAC4AA8}" type="presParOf" srcId="{4F8D8978-8ECC-424A-8CC3-A91C8EA91539}" destId="{77184763-EC6D-4207-B82A-960334F34C01}" srcOrd="0" destOrd="0" presId="urn:microsoft.com/office/officeart/2005/8/layout/hierarchy2"/>
    <dgm:cxn modelId="{05956930-7C9F-42DD-899B-692CDD01E82E}" type="presParOf" srcId="{4F8D8978-8ECC-424A-8CC3-A91C8EA91539}" destId="{94831613-19CF-45C6-A9B1-D883C719758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A54CD4-85EA-4BA1-8C1A-E812B977795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F3EB43-3AA2-4EB9-87E8-57D3807BB6AF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Chi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tiết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máy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56E5209-0F4B-4533-B52C-7E20AF4B3324}" type="parTrans" cxnId="{93AA5378-D94E-4B54-AF81-348996EC80C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5782685-2F0E-4685-881F-3A3866BCE1CC}" type="sibTrans" cxnId="{93AA5378-D94E-4B54-AF81-348996EC80C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231674A-B87F-4274-B586-50B986E4EDF4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cố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định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61164805-1C3D-40D3-8EB1-5DE2249A3E11}" type="parTrans" cxnId="{E8EB2C40-DF19-4FC4-B46F-B1382753E11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22A40D2-298B-44DF-8701-CDA15EAB59ED}" type="sibTrans" cxnId="{E8EB2C40-DF19-4FC4-B46F-B1382753E11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29AF694-FAD1-4C1F-9EF2-E006CE9F32C2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không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được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677EC6BA-7580-4D1F-AE73-DE74C6AEAB79}" type="parTrans" cxnId="{F06C345C-005F-4C9D-B633-D02B4E4D776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51DE6EFE-DAD1-4580-BA77-6EEDFB8F2FDC}" type="sibTrans" cxnId="{F06C345C-005F-4C9D-B633-D02B4E4D776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3A38D4B-A61E-4BDB-BF78-8FBE6CE1A40F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được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233F700E-E274-4500-8FAF-FEE231E8A7FB}" type="parTrans" cxnId="{CBEEABC7-1B02-47C3-8D21-EB86FBA6058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F21327F2-B4AA-4570-8836-D496334BE1E3}" type="sibTrans" cxnId="{CBEEABC7-1B02-47C3-8D21-EB86FBA6058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FE993D58-C8D4-4A3C-90E1-B5FA7127FAA5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7F3EC387-5BC4-476F-AE41-34397671679C}" type="parTrans" cxnId="{2AF79B1F-0A01-4C59-A014-89DAEB1CC1BF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97F7F7EB-9CF5-4BA1-83CC-39A2C01964AD}" type="sibTrans" cxnId="{2AF79B1F-0A01-4C59-A014-89DAEB1CC1BF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BE56359-BBCC-4C24-8C12-0ED7155339E4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tịnh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tiến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161B42E-0C23-4F75-85CC-3C03C58D7709}" type="parTrans" cxnId="{025EFCAA-2C93-41FF-B229-63CEB31860B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50487D5-840C-4E30-9973-32449003A849}" type="sibTrans" cxnId="{025EFCAA-2C93-41FF-B229-63CEB31860B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B1EC595-C4BC-4AB9-9D68-BE34BB3425AD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đinh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tán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838CB7B-2025-4353-B3AE-5148D41DCBBC}" type="parTrans" cxnId="{6C7E5D9E-3EFC-4494-AE8E-6314FFF0AD10}">
      <dgm:prSet/>
      <dgm:spPr/>
      <dgm:t>
        <a:bodyPr/>
        <a:lstStyle/>
        <a:p>
          <a:endParaRPr lang="en-US"/>
        </a:p>
      </dgm:t>
    </dgm:pt>
    <dgm:pt modelId="{30A21D9A-3C09-4ABE-970E-93D65B92E287}" type="sibTrans" cxnId="{6C7E5D9E-3EFC-4494-AE8E-6314FFF0AD10}">
      <dgm:prSet/>
      <dgm:spPr/>
      <dgm:t>
        <a:bodyPr/>
        <a:lstStyle/>
        <a:p>
          <a:endParaRPr lang="en-US"/>
        </a:p>
      </dgm:t>
    </dgm:pt>
    <dgm:pt modelId="{4C34F308-C550-40CF-BCD2-4DC4838ECE48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hàn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EDA9BB9F-94CE-4795-9CED-56C755E52626}" type="parTrans" cxnId="{634536DE-A7BE-4C13-8261-6085B18F0DBB}">
      <dgm:prSet/>
      <dgm:spPr/>
      <dgm:t>
        <a:bodyPr/>
        <a:lstStyle/>
        <a:p>
          <a:endParaRPr lang="en-US"/>
        </a:p>
      </dgm:t>
    </dgm:pt>
    <dgm:pt modelId="{2F9ABEDB-64F7-483D-AF4D-D471353A66ED}" type="sibTrans" cxnId="{634536DE-A7BE-4C13-8261-6085B18F0DBB}">
      <dgm:prSet/>
      <dgm:spPr/>
      <dgm:t>
        <a:bodyPr/>
        <a:lstStyle/>
        <a:p>
          <a:endParaRPr lang="en-US"/>
        </a:p>
      </dgm:t>
    </dgm:pt>
    <dgm:pt modelId="{CAA384E4-B9A1-44E2-AF4E-0636EC40392C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ren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1D183D4A-4D46-4567-9683-3AAB4CCE93CB}" type="parTrans" cxnId="{475D1BE0-9859-45C2-9948-047856CAD394}">
      <dgm:prSet/>
      <dgm:spPr/>
      <dgm:t>
        <a:bodyPr/>
        <a:lstStyle/>
        <a:p>
          <a:endParaRPr lang="en-US"/>
        </a:p>
      </dgm:t>
    </dgm:pt>
    <dgm:pt modelId="{1CB1D370-A5F1-46A2-B790-777D958F0D8A}" type="sibTrans" cxnId="{475D1BE0-9859-45C2-9948-047856CAD394}">
      <dgm:prSet/>
      <dgm:spPr/>
      <dgm:t>
        <a:bodyPr/>
        <a:lstStyle/>
        <a:p>
          <a:endParaRPr lang="en-US"/>
        </a:p>
      </dgm:t>
    </dgm:pt>
    <dgm:pt modelId="{0B5E6991-34C6-4B68-A722-8F5A12FF38D2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then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chốt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FE76A225-6B84-4259-9241-51710A24601F}" type="parTrans" cxnId="{FFA19929-F6EA-4302-AFB4-FEC8C10C14D3}">
      <dgm:prSet/>
      <dgm:spPr/>
      <dgm:t>
        <a:bodyPr/>
        <a:lstStyle/>
        <a:p>
          <a:endParaRPr lang="en-US"/>
        </a:p>
      </dgm:t>
    </dgm:pt>
    <dgm:pt modelId="{776E3E72-9DAB-4605-90D7-89A09AEE4454}" type="sibTrans" cxnId="{FFA19929-F6EA-4302-AFB4-FEC8C10C14D3}">
      <dgm:prSet/>
      <dgm:spPr/>
      <dgm:t>
        <a:bodyPr/>
        <a:lstStyle/>
        <a:p>
          <a:endParaRPr lang="en-US"/>
        </a:p>
      </dgm:t>
    </dgm:pt>
    <dgm:pt modelId="{379947E8-F8E7-431C-8089-8E4E6C55F034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quay</a:t>
          </a:r>
        </a:p>
      </dgm:t>
    </dgm:pt>
    <dgm:pt modelId="{6C766BE8-7BC5-4BD1-B905-CCBCD7CBE7EA}" type="parTrans" cxnId="{A8D78D07-DAA0-4466-88F4-DDCAD1994365}">
      <dgm:prSet/>
      <dgm:spPr/>
      <dgm:t>
        <a:bodyPr/>
        <a:lstStyle/>
        <a:p>
          <a:endParaRPr lang="en-US"/>
        </a:p>
      </dgm:t>
    </dgm:pt>
    <dgm:pt modelId="{8724E8E5-3E3B-47E6-BA2E-23F9C991F460}" type="sibTrans" cxnId="{A8D78D07-DAA0-4466-88F4-DDCAD1994365}">
      <dgm:prSet/>
      <dgm:spPr/>
      <dgm:t>
        <a:bodyPr/>
        <a:lstStyle/>
        <a:p>
          <a:endParaRPr lang="en-US"/>
        </a:p>
      </dgm:t>
    </dgm:pt>
    <dgm:pt modelId="{AB66802F-F95B-4223-8CEB-8BB1F71F2C2F}">
      <dgm:prSet/>
      <dgm:spPr/>
      <dgm:t>
        <a:bodyPr/>
        <a:lstStyle/>
        <a:p>
          <a:r>
            <a:rPr lang="en-US"/>
            <a:t>…</a:t>
          </a:r>
          <a:endParaRPr lang="en-US" dirty="0"/>
        </a:p>
      </dgm:t>
    </dgm:pt>
    <dgm:pt modelId="{B6B6BDBB-B074-4D83-BEF5-B1A586431FB7}" type="parTrans" cxnId="{482917C6-A4A9-49FF-955D-3046734C38F0}">
      <dgm:prSet/>
      <dgm:spPr/>
      <dgm:t>
        <a:bodyPr/>
        <a:lstStyle/>
        <a:p>
          <a:endParaRPr lang="en-US"/>
        </a:p>
      </dgm:t>
    </dgm:pt>
    <dgm:pt modelId="{21E8AEA2-E9AE-4D76-8FAC-E9F903032731}" type="sibTrans" cxnId="{482917C6-A4A9-49FF-955D-3046734C38F0}">
      <dgm:prSet/>
      <dgm:spPr/>
      <dgm:t>
        <a:bodyPr/>
        <a:lstStyle/>
        <a:p>
          <a:endParaRPr lang="en-US"/>
        </a:p>
      </dgm:t>
    </dgm:pt>
    <dgm:pt modelId="{96D572DB-8D3C-4962-9D5B-58F97836CC77}" type="pres">
      <dgm:prSet presAssocID="{7CA54CD4-85EA-4BA1-8C1A-E812B977795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8EB9148-18E8-43B5-BE00-C0230501F28E}" type="pres">
      <dgm:prSet presAssocID="{15F3EB43-3AA2-4EB9-87E8-57D3807BB6AF}" presName="root1" presStyleCnt="0"/>
      <dgm:spPr/>
    </dgm:pt>
    <dgm:pt modelId="{44D8B46D-1246-4E5E-8114-6850426FE724}" type="pres">
      <dgm:prSet presAssocID="{15F3EB43-3AA2-4EB9-87E8-57D3807BB6AF}" presName="LevelOneTextNode" presStyleLbl="node0" presStyleIdx="0" presStyleCnt="1">
        <dgm:presLayoutVars>
          <dgm:chPref val="3"/>
        </dgm:presLayoutVars>
      </dgm:prSet>
      <dgm:spPr>
        <a:prstGeom prst="flowChartAlternateProcess">
          <a:avLst/>
        </a:prstGeom>
      </dgm:spPr>
    </dgm:pt>
    <dgm:pt modelId="{14A37239-4B7A-4541-9A20-7EF01AB30901}" type="pres">
      <dgm:prSet presAssocID="{15F3EB43-3AA2-4EB9-87E8-57D3807BB6AF}" presName="level2hierChild" presStyleCnt="0"/>
      <dgm:spPr/>
    </dgm:pt>
    <dgm:pt modelId="{0AA0FB22-05F0-40AE-B0D7-0155DA9D073A}" type="pres">
      <dgm:prSet presAssocID="{61164805-1C3D-40D3-8EB1-5DE2249A3E11}" presName="conn2-1" presStyleLbl="parChTrans1D2" presStyleIdx="0" presStyleCnt="2"/>
      <dgm:spPr/>
    </dgm:pt>
    <dgm:pt modelId="{B9F67E41-FC9B-4DDA-BA4D-6AA02BAC9FC1}" type="pres">
      <dgm:prSet presAssocID="{61164805-1C3D-40D3-8EB1-5DE2249A3E11}" presName="connTx" presStyleLbl="parChTrans1D2" presStyleIdx="0" presStyleCnt="2"/>
      <dgm:spPr/>
    </dgm:pt>
    <dgm:pt modelId="{8F2354B9-040D-4DF9-B26D-634C6EDE1380}" type="pres">
      <dgm:prSet presAssocID="{E231674A-B87F-4274-B586-50B986E4EDF4}" presName="root2" presStyleCnt="0"/>
      <dgm:spPr/>
    </dgm:pt>
    <dgm:pt modelId="{55078536-02C8-4C15-B372-75CAC24E82AC}" type="pres">
      <dgm:prSet presAssocID="{E231674A-B87F-4274-B586-50B986E4EDF4}" presName="LevelTwoTextNode" presStyleLbl="node2" presStyleIdx="0" presStyleCnt="2">
        <dgm:presLayoutVars>
          <dgm:chPref val="3"/>
        </dgm:presLayoutVars>
      </dgm:prSet>
      <dgm:spPr/>
    </dgm:pt>
    <dgm:pt modelId="{2B8F896F-999D-43BB-9662-967B629C3046}" type="pres">
      <dgm:prSet presAssocID="{E231674A-B87F-4274-B586-50B986E4EDF4}" presName="level3hierChild" presStyleCnt="0"/>
      <dgm:spPr/>
    </dgm:pt>
    <dgm:pt modelId="{EA9D155E-BA56-4856-B745-D836386467C5}" type="pres">
      <dgm:prSet presAssocID="{677EC6BA-7580-4D1F-AE73-DE74C6AEAB79}" presName="conn2-1" presStyleLbl="parChTrans1D3" presStyleIdx="0" presStyleCnt="5"/>
      <dgm:spPr/>
    </dgm:pt>
    <dgm:pt modelId="{13E74DD2-4048-4B95-AFA2-A301C2EE98EC}" type="pres">
      <dgm:prSet presAssocID="{677EC6BA-7580-4D1F-AE73-DE74C6AEAB79}" presName="connTx" presStyleLbl="parChTrans1D3" presStyleIdx="0" presStyleCnt="5"/>
      <dgm:spPr/>
    </dgm:pt>
    <dgm:pt modelId="{4AB7EA19-A557-4206-BD1B-7319E58C71FB}" type="pres">
      <dgm:prSet presAssocID="{C29AF694-FAD1-4C1F-9EF2-E006CE9F32C2}" presName="root2" presStyleCnt="0"/>
      <dgm:spPr/>
    </dgm:pt>
    <dgm:pt modelId="{53023206-7635-4FA2-91DF-A0F57646D753}" type="pres">
      <dgm:prSet presAssocID="{C29AF694-FAD1-4C1F-9EF2-E006CE9F32C2}" presName="LevelTwoTextNode" presStyleLbl="node3" presStyleIdx="0" presStyleCnt="5">
        <dgm:presLayoutVars>
          <dgm:chPref val="3"/>
        </dgm:presLayoutVars>
      </dgm:prSet>
      <dgm:spPr/>
    </dgm:pt>
    <dgm:pt modelId="{8B254944-5D9B-4C28-B882-D72A34196C1F}" type="pres">
      <dgm:prSet presAssocID="{C29AF694-FAD1-4C1F-9EF2-E006CE9F32C2}" presName="level3hierChild" presStyleCnt="0"/>
      <dgm:spPr/>
    </dgm:pt>
    <dgm:pt modelId="{162A9311-7914-4712-899E-3C48205A2BD4}" type="pres">
      <dgm:prSet presAssocID="{B838CB7B-2025-4353-B3AE-5148D41DCBBC}" presName="conn2-1" presStyleLbl="parChTrans1D4" presStyleIdx="0" presStyleCnt="4"/>
      <dgm:spPr/>
    </dgm:pt>
    <dgm:pt modelId="{1EEA48C1-E765-48A3-9FC8-B8449C5987D3}" type="pres">
      <dgm:prSet presAssocID="{B838CB7B-2025-4353-B3AE-5148D41DCBBC}" presName="connTx" presStyleLbl="parChTrans1D4" presStyleIdx="0" presStyleCnt="4"/>
      <dgm:spPr/>
    </dgm:pt>
    <dgm:pt modelId="{20C9E1D0-4D69-4FCE-BD8A-0BB3D2ADDC32}" type="pres">
      <dgm:prSet presAssocID="{8B1EC595-C4BC-4AB9-9D68-BE34BB3425AD}" presName="root2" presStyleCnt="0"/>
      <dgm:spPr/>
    </dgm:pt>
    <dgm:pt modelId="{1714CD26-D641-4EB4-889F-1E1CF942DEFE}" type="pres">
      <dgm:prSet presAssocID="{8B1EC595-C4BC-4AB9-9D68-BE34BB3425AD}" presName="LevelTwoTextNode" presStyleLbl="node4" presStyleIdx="0" presStyleCnt="4">
        <dgm:presLayoutVars>
          <dgm:chPref val="3"/>
        </dgm:presLayoutVars>
      </dgm:prSet>
      <dgm:spPr/>
    </dgm:pt>
    <dgm:pt modelId="{329F007A-20B8-4CBC-88DA-65A818AFAAA8}" type="pres">
      <dgm:prSet presAssocID="{8B1EC595-C4BC-4AB9-9D68-BE34BB3425AD}" presName="level3hierChild" presStyleCnt="0"/>
      <dgm:spPr/>
    </dgm:pt>
    <dgm:pt modelId="{55999E32-22AE-4E0C-A4EC-730DCA083CF1}" type="pres">
      <dgm:prSet presAssocID="{EDA9BB9F-94CE-4795-9CED-56C755E52626}" presName="conn2-1" presStyleLbl="parChTrans1D4" presStyleIdx="1" presStyleCnt="4"/>
      <dgm:spPr/>
    </dgm:pt>
    <dgm:pt modelId="{ABC373B4-FDC7-4CB3-A684-416A4A71DC41}" type="pres">
      <dgm:prSet presAssocID="{EDA9BB9F-94CE-4795-9CED-56C755E52626}" presName="connTx" presStyleLbl="parChTrans1D4" presStyleIdx="1" presStyleCnt="4"/>
      <dgm:spPr/>
    </dgm:pt>
    <dgm:pt modelId="{3A5B372D-D938-4CE8-99D0-3034E31992E9}" type="pres">
      <dgm:prSet presAssocID="{4C34F308-C550-40CF-BCD2-4DC4838ECE48}" presName="root2" presStyleCnt="0"/>
      <dgm:spPr/>
    </dgm:pt>
    <dgm:pt modelId="{AA269BC9-64C2-496D-B479-63BE07A17BBE}" type="pres">
      <dgm:prSet presAssocID="{4C34F308-C550-40CF-BCD2-4DC4838ECE48}" presName="LevelTwoTextNode" presStyleLbl="node4" presStyleIdx="1" presStyleCnt="4">
        <dgm:presLayoutVars>
          <dgm:chPref val="3"/>
        </dgm:presLayoutVars>
      </dgm:prSet>
      <dgm:spPr/>
    </dgm:pt>
    <dgm:pt modelId="{3989F2AF-C256-4D82-AC6B-C1499DC2B71D}" type="pres">
      <dgm:prSet presAssocID="{4C34F308-C550-40CF-BCD2-4DC4838ECE48}" presName="level3hierChild" presStyleCnt="0"/>
      <dgm:spPr/>
    </dgm:pt>
    <dgm:pt modelId="{B8D01132-0D46-4ED0-9B1F-41402C3AFE6D}" type="pres">
      <dgm:prSet presAssocID="{233F700E-E274-4500-8FAF-FEE231E8A7FB}" presName="conn2-1" presStyleLbl="parChTrans1D3" presStyleIdx="1" presStyleCnt="5"/>
      <dgm:spPr/>
    </dgm:pt>
    <dgm:pt modelId="{398B5FDD-80DE-4C1B-A978-6DE692ECC321}" type="pres">
      <dgm:prSet presAssocID="{233F700E-E274-4500-8FAF-FEE231E8A7FB}" presName="connTx" presStyleLbl="parChTrans1D3" presStyleIdx="1" presStyleCnt="5"/>
      <dgm:spPr/>
    </dgm:pt>
    <dgm:pt modelId="{CAF0474D-7873-4725-91E8-5E9503C15375}" type="pres">
      <dgm:prSet presAssocID="{83A38D4B-A61E-4BDB-BF78-8FBE6CE1A40F}" presName="root2" presStyleCnt="0"/>
      <dgm:spPr/>
    </dgm:pt>
    <dgm:pt modelId="{E66306C9-4C5A-4950-B121-F10DFCA412A5}" type="pres">
      <dgm:prSet presAssocID="{83A38D4B-A61E-4BDB-BF78-8FBE6CE1A40F}" presName="LevelTwoTextNode" presStyleLbl="node3" presStyleIdx="1" presStyleCnt="5">
        <dgm:presLayoutVars>
          <dgm:chPref val="3"/>
        </dgm:presLayoutVars>
      </dgm:prSet>
      <dgm:spPr/>
    </dgm:pt>
    <dgm:pt modelId="{271C149C-E2F4-48C1-8389-3CEBA0C3D6F6}" type="pres">
      <dgm:prSet presAssocID="{83A38D4B-A61E-4BDB-BF78-8FBE6CE1A40F}" presName="level3hierChild" presStyleCnt="0"/>
      <dgm:spPr/>
    </dgm:pt>
    <dgm:pt modelId="{C13C38B6-C95A-4A82-BC0B-8D8CF9FB0CF4}" type="pres">
      <dgm:prSet presAssocID="{1D183D4A-4D46-4567-9683-3AAB4CCE93CB}" presName="conn2-1" presStyleLbl="parChTrans1D4" presStyleIdx="2" presStyleCnt="4"/>
      <dgm:spPr/>
    </dgm:pt>
    <dgm:pt modelId="{9846E610-2214-4C61-ACA6-CAA8DDCBB5CF}" type="pres">
      <dgm:prSet presAssocID="{1D183D4A-4D46-4567-9683-3AAB4CCE93CB}" presName="connTx" presStyleLbl="parChTrans1D4" presStyleIdx="2" presStyleCnt="4"/>
      <dgm:spPr/>
    </dgm:pt>
    <dgm:pt modelId="{2905B62C-B2E4-461F-89B9-BF3D03AACFF7}" type="pres">
      <dgm:prSet presAssocID="{CAA384E4-B9A1-44E2-AF4E-0636EC40392C}" presName="root2" presStyleCnt="0"/>
      <dgm:spPr/>
    </dgm:pt>
    <dgm:pt modelId="{A74C5709-0274-48E4-85A5-8E89AFBB3B42}" type="pres">
      <dgm:prSet presAssocID="{CAA384E4-B9A1-44E2-AF4E-0636EC40392C}" presName="LevelTwoTextNode" presStyleLbl="node4" presStyleIdx="2" presStyleCnt="4">
        <dgm:presLayoutVars>
          <dgm:chPref val="3"/>
        </dgm:presLayoutVars>
      </dgm:prSet>
      <dgm:spPr/>
    </dgm:pt>
    <dgm:pt modelId="{FB4FC0FA-D40B-478A-8F41-036FC695D379}" type="pres">
      <dgm:prSet presAssocID="{CAA384E4-B9A1-44E2-AF4E-0636EC40392C}" presName="level3hierChild" presStyleCnt="0"/>
      <dgm:spPr/>
    </dgm:pt>
    <dgm:pt modelId="{806066F9-ADA7-4C22-955B-AFFD89F3CE64}" type="pres">
      <dgm:prSet presAssocID="{FE76A225-6B84-4259-9241-51710A24601F}" presName="conn2-1" presStyleLbl="parChTrans1D4" presStyleIdx="3" presStyleCnt="4"/>
      <dgm:spPr/>
    </dgm:pt>
    <dgm:pt modelId="{00B6D4A8-497B-4F5B-B875-4AD0C2F57984}" type="pres">
      <dgm:prSet presAssocID="{FE76A225-6B84-4259-9241-51710A24601F}" presName="connTx" presStyleLbl="parChTrans1D4" presStyleIdx="3" presStyleCnt="4"/>
      <dgm:spPr/>
    </dgm:pt>
    <dgm:pt modelId="{46233953-32DD-43E3-9387-0B7243A65D5E}" type="pres">
      <dgm:prSet presAssocID="{0B5E6991-34C6-4B68-A722-8F5A12FF38D2}" presName="root2" presStyleCnt="0"/>
      <dgm:spPr/>
    </dgm:pt>
    <dgm:pt modelId="{F7AA5957-649B-4EB8-9658-F7833FB2E42D}" type="pres">
      <dgm:prSet presAssocID="{0B5E6991-34C6-4B68-A722-8F5A12FF38D2}" presName="LevelTwoTextNode" presStyleLbl="node4" presStyleIdx="3" presStyleCnt="4">
        <dgm:presLayoutVars>
          <dgm:chPref val="3"/>
        </dgm:presLayoutVars>
      </dgm:prSet>
      <dgm:spPr/>
    </dgm:pt>
    <dgm:pt modelId="{353FE5AD-1EAB-4C27-B989-D2883A2DED17}" type="pres">
      <dgm:prSet presAssocID="{0B5E6991-34C6-4B68-A722-8F5A12FF38D2}" presName="level3hierChild" presStyleCnt="0"/>
      <dgm:spPr/>
    </dgm:pt>
    <dgm:pt modelId="{1DF11027-3589-461D-8B4F-201576D69F08}" type="pres">
      <dgm:prSet presAssocID="{7F3EC387-5BC4-476F-AE41-34397671679C}" presName="conn2-1" presStyleLbl="parChTrans1D2" presStyleIdx="1" presStyleCnt="2"/>
      <dgm:spPr/>
    </dgm:pt>
    <dgm:pt modelId="{311267F1-2ABF-4E3F-AAF5-A0A9EEF0043E}" type="pres">
      <dgm:prSet presAssocID="{7F3EC387-5BC4-476F-AE41-34397671679C}" presName="connTx" presStyleLbl="parChTrans1D2" presStyleIdx="1" presStyleCnt="2"/>
      <dgm:spPr/>
    </dgm:pt>
    <dgm:pt modelId="{6D36C020-70D5-4462-8363-1E223737E1A4}" type="pres">
      <dgm:prSet presAssocID="{FE993D58-C8D4-4A3C-90E1-B5FA7127FAA5}" presName="root2" presStyleCnt="0"/>
      <dgm:spPr/>
    </dgm:pt>
    <dgm:pt modelId="{DAF1AEBE-37A2-4018-8BCE-67C95076098E}" type="pres">
      <dgm:prSet presAssocID="{FE993D58-C8D4-4A3C-90E1-B5FA7127FAA5}" presName="LevelTwoTextNode" presStyleLbl="node2" presStyleIdx="1" presStyleCnt="2">
        <dgm:presLayoutVars>
          <dgm:chPref val="3"/>
        </dgm:presLayoutVars>
      </dgm:prSet>
      <dgm:spPr/>
    </dgm:pt>
    <dgm:pt modelId="{FDCD4004-29ED-441C-B7B7-9DE20E168FA8}" type="pres">
      <dgm:prSet presAssocID="{FE993D58-C8D4-4A3C-90E1-B5FA7127FAA5}" presName="level3hierChild" presStyleCnt="0"/>
      <dgm:spPr/>
    </dgm:pt>
    <dgm:pt modelId="{E1878773-B1A8-4863-A719-D1EB6A6431B3}" type="pres">
      <dgm:prSet presAssocID="{0161B42E-0C23-4F75-85CC-3C03C58D7709}" presName="conn2-1" presStyleLbl="parChTrans1D3" presStyleIdx="2" presStyleCnt="5"/>
      <dgm:spPr/>
    </dgm:pt>
    <dgm:pt modelId="{AE1DDF73-A66E-43F1-A811-509B6FBF5E75}" type="pres">
      <dgm:prSet presAssocID="{0161B42E-0C23-4F75-85CC-3C03C58D7709}" presName="connTx" presStyleLbl="parChTrans1D3" presStyleIdx="2" presStyleCnt="5"/>
      <dgm:spPr/>
    </dgm:pt>
    <dgm:pt modelId="{60D2956B-4F6E-4AE0-A44B-1C31CFCA28EB}" type="pres">
      <dgm:prSet presAssocID="{0BE56359-BBCC-4C24-8C12-0ED7155339E4}" presName="root2" presStyleCnt="0"/>
      <dgm:spPr/>
    </dgm:pt>
    <dgm:pt modelId="{202785FB-203C-4E5E-81E6-6AE17FD1ED15}" type="pres">
      <dgm:prSet presAssocID="{0BE56359-BBCC-4C24-8C12-0ED7155339E4}" presName="LevelTwoTextNode" presStyleLbl="node3" presStyleIdx="2" presStyleCnt="5">
        <dgm:presLayoutVars>
          <dgm:chPref val="3"/>
        </dgm:presLayoutVars>
      </dgm:prSet>
      <dgm:spPr/>
    </dgm:pt>
    <dgm:pt modelId="{0D53872D-2EE6-46AF-A445-4160F81ACB75}" type="pres">
      <dgm:prSet presAssocID="{0BE56359-BBCC-4C24-8C12-0ED7155339E4}" presName="level3hierChild" presStyleCnt="0"/>
      <dgm:spPr/>
    </dgm:pt>
    <dgm:pt modelId="{31DA8484-5516-4643-99F7-33614AF6E1B3}" type="pres">
      <dgm:prSet presAssocID="{6C766BE8-7BC5-4BD1-B905-CCBCD7CBE7EA}" presName="conn2-1" presStyleLbl="parChTrans1D3" presStyleIdx="3" presStyleCnt="5"/>
      <dgm:spPr/>
    </dgm:pt>
    <dgm:pt modelId="{BF84F6A0-844A-4DA2-8ED6-DB19A58C4346}" type="pres">
      <dgm:prSet presAssocID="{6C766BE8-7BC5-4BD1-B905-CCBCD7CBE7EA}" presName="connTx" presStyleLbl="parChTrans1D3" presStyleIdx="3" presStyleCnt="5"/>
      <dgm:spPr/>
    </dgm:pt>
    <dgm:pt modelId="{8EC0FCEF-3E14-450B-82CD-3C289D169C0F}" type="pres">
      <dgm:prSet presAssocID="{379947E8-F8E7-431C-8089-8E4E6C55F034}" presName="root2" presStyleCnt="0"/>
      <dgm:spPr/>
    </dgm:pt>
    <dgm:pt modelId="{8196B947-1727-4BC2-88E5-7273E822E9DB}" type="pres">
      <dgm:prSet presAssocID="{379947E8-F8E7-431C-8089-8E4E6C55F034}" presName="LevelTwoTextNode" presStyleLbl="node3" presStyleIdx="3" presStyleCnt="5">
        <dgm:presLayoutVars>
          <dgm:chPref val="3"/>
        </dgm:presLayoutVars>
      </dgm:prSet>
      <dgm:spPr/>
    </dgm:pt>
    <dgm:pt modelId="{B3547FF3-6742-42A5-8113-59026D201091}" type="pres">
      <dgm:prSet presAssocID="{379947E8-F8E7-431C-8089-8E4E6C55F034}" presName="level3hierChild" presStyleCnt="0"/>
      <dgm:spPr/>
    </dgm:pt>
    <dgm:pt modelId="{976794C4-66D6-4AE6-A183-FF5AE76B4B65}" type="pres">
      <dgm:prSet presAssocID="{B6B6BDBB-B074-4D83-BEF5-B1A586431FB7}" presName="conn2-1" presStyleLbl="parChTrans1D3" presStyleIdx="4" presStyleCnt="5"/>
      <dgm:spPr/>
    </dgm:pt>
    <dgm:pt modelId="{217B6590-AC66-4F55-9A74-5D9E991C6709}" type="pres">
      <dgm:prSet presAssocID="{B6B6BDBB-B074-4D83-BEF5-B1A586431FB7}" presName="connTx" presStyleLbl="parChTrans1D3" presStyleIdx="4" presStyleCnt="5"/>
      <dgm:spPr/>
    </dgm:pt>
    <dgm:pt modelId="{17E31C1A-9952-4C8B-B588-6D82F4B4E017}" type="pres">
      <dgm:prSet presAssocID="{AB66802F-F95B-4223-8CEB-8BB1F71F2C2F}" presName="root2" presStyleCnt="0"/>
      <dgm:spPr/>
    </dgm:pt>
    <dgm:pt modelId="{13215228-1022-4634-B048-F6A0E2821F01}" type="pres">
      <dgm:prSet presAssocID="{AB66802F-F95B-4223-8CEB-8BB1F71F2C2F}" presName="LevelTwoTextNode" presStyleLbl="node3" presStyleIdx="4" presStyleCnt="5">
        <dgm:presLayoutVars>
          <dgm:chPref val="3"/>
        </dgm:presLayoutVars>
      </dgm:prSet>
      <dgm:spPr/>
    </dgm:pt>
    <dgm:pt modelId="{8E4CA0B4-D065-4E8C-A249-2E899FDF9CD3}" type="pres">
      <dgm:prSet presAssocID="{AB66802F-F95B-4223-8CEB-8BB1F71F2C2F}" presName="level3hierChild" presStyleCnt="0"/>
      <dgm:spPr/>
    </dgm:pt>
  </dgm:ptLst>
  <dgm:cxnLst>
    <dgm:cxn modelId="{00A1DF00-602E-4612-81E7-469CA9E49025}" type="presOf" srcId="{61164805-1C3D-40D3-8EB1-5DE2249A3E11}" destId="{0AA0FB22-05F0-40AE-B0D7-0155DA9D073A}" srcOrd="0" destOrd="0" presId="urn:microsoft.com/office/officeart/2005/8/layout/hierarchy2"/>
    <dgm:cxn modelId="{A8D78D07-DAA0-4466-88F4-DDCAD1994365}" srcId="{FE993D58-C8D4-4A3C-90E1-B5FA7127FAA5}" destId="{379947E8-F8E7-431C-8089-8E4E6C55F034}" srcOrd="1" destOrd="0" parTransId="{6C766BE8-7BC5-4BD1-B905-CCBCD7CBE7EA}" sibTransId="{8724E8E5-3E3B-47E6-BA2E-23F9C991F460}"/>
    <dgm:cxn modelId="{2AF79B1F-0A01-4C59-A014-89DAEB1CC1BF}" srcId="{15F3EB43-3AA2-4EB9-87E8-57D3807BB6AF}" destId="{FE993D58-C8D4-4A3C-90E1-B5FA7127FAA5}" srcOrd="1" destOrd="0" parTransId="{7F3EC387-5BC4-476F-AE41-34397671679C}" sibTransId="{97F7F7EB-9CF5-4BA1-83CC-39A2C01964AD}"/>
    <dgm:cxn modelId="{FFA19929-F6EA-4302-AFB4-FEC8C10C14D3}" srcId="{83A38D4B-A61E-4BDB-BF78-8FBE6CE1A40F}" destId="{0B5E6991-34C6-4B68-A722-8F5A12FF38D2}" srcOrd="1" destOrd="0" parTransId="{FE76A225-6B84-4259-9241-51710A24601F}" sibTransId="{776E3E72-9DAB-4605-90D7-89A09AEE4454}"/>
    <dgm:cxn modelId="{7AAA2C36-CBEC-4ED9-9C78-E5BA71EF4FB2}" type="presOf" srcId="{AB66802F-F95B-4223-8CEB-8BB1F71F2C2F}" destId="{13215228-1022-4634-B048-F6A0E2821F01}" srcOrd="0" destOrd="0" presId="urn:microsoft.com/office/officeart/2005/8/layout/hierarchy2"/>
    <dgm:cxn modelId="{E8EB2C40-DF19-4FC4-B46F-B1382753E113}" srcId="{15F3EB43-3AA2-4EB9-87E8-57D3807BB6AF}" destId="{E231674A-B87F-4274-B586-50B986E4EDF4}" srcOrd="0" destOrd="0" parTransId="{61164805-1C3D-40D3-8EB1-5DE2249A3E11}" sibTransId="{D22A40D2-298B-44DF-8701-CDA15EAB59ED}"/>
    <dgm:cxn modelId="{80F2275C-0C9F-4AD3-9E35-472F0ED58007}" type="presOf" srcId="{677EC6BA-7580-4D1F-AE73-DE74C6AEAB79}" destId="{13E74DD2-4048-4B95-AFA2-A301C2EE98EC}" srcOrd="1" destOrd="0" presId="urn:microsoft.com/office/officeart/2005/8/layout/hierarchy2"/>
    <dgm:cxn modelId="{F06C345C-005F-4C9D-B633-D02B4E4D7761}" srcId="{E231674A-B87F-4274-B586-50B986E4EDF4}" destId="{C29AF694-FAD1-4C1F-9EF2-E006CE9F32C2}" srcOrd="0" destOrd="0" parTransId="{677EC6BA-7580-4D1F-AE73-DE74C6AEAB79}" sibTransId="{51DE6EFE-DAD1-4580-BA77-6EEDFB8F2FDC}"/>
    <dgm:cxn modelId="{379C2C61-97F4-450F-9C42-0272760BD8C8}" type="presOf" srcId="{677EC6BA-7580-4D1F-AE73-DE74C6AEAB79}" destId="{EA9D155E-BA56-4856-B745-D836386467C5}" srcOrd="0" destOrd="0" presId="urn:microsoft.com/office/officeart/2005/8/layout/hierarchy2"/>
    <dgm:cxn modelId="{0C6B7542-0062-414D-BB77-B6C5FC6D6DF7}" type="presOf" srcId="{EDA9BB9F-94CE-4795-9CED-56C755E52626}" destId="{55999E32-22AE-4E0C-A4EC-730DCA083CF1}" srcOrd="0" destOrd="0" presId="urn:microsoft.com/office/officeart/2005/8/layout/hierarchy2"/>
    <dgm:cxn modelId="{21461869-71C0-4435-BD53-8C7840096644}" type="presOf" srcId="{379947E8-F8E7-431C-8089-8E4E6C55F034}" destId="{8196B947-1727-4BC2-88E5-7273E822E9DB}" srcOrd="0" destOrd="0" presId="urn:microsoft.com/office/officeart/2005/8/layout/hierarchy2"/>
    <dgm:cxn modelId="{F9C78D54-A1C5-4217-9DDB-9B4D40DB9F4D}" type="presOf" srcId="{0B5E6991-34C6-4B68-A722-8F5A12FF38D2}" destId="{F7AA5957-649B-4EB8-9658-F7833FB2E42D}" srcOrd="0" destOrd="0" presId="urn:microsoft.com/office/officeart/2005/8/layout/hierarchy2"/>
    <dgm:cxn modelId="{93AA5378-D94E-4B54-AF81-348996EC80C3}" srcId="{7CA54CD4-85EA-4BA1-8C1A-E812B9777953}" destId="{15F3EB43-3AA2-4EB9-87E8-57D3807BB6AF}" srcOrd="0" destOrd="0" parTransId="{D56E5209-0F4B-4533-B52C-7E20AF4B3324}" sibTransId="{05782685-2F0E-4685-881F-3A3866BCE1CC}"/>
    <dgm:cxn modelId="{7C3B8858-EEEA-40FC-8E47-4E7BCBB42EC6}" type="presOf" srcId="{83A38D4B-A61E-4BDB-BF78-8FBE6CE1A40F}" destId="{E66306C9-4C5A-4950-B121-F10DFCA412A5}" srcOrd="0" destOrd="0" presId="urn:microsoft.com/office/officeart/2005/8/layout/hierarchy2"/>
    <dgm:cxn modelId="{C742C37C-3A1C-4FBF-B7D6-2AFD5E160637}" type="presOf" srcId="{6C766BE8-7BC5-4BD1-B905-CCBCD7CBE7EA}" destId="{BF84F6A0-844A-4DA2-8ED6-DB19A58C4346}" srcOrd="1" destOrd="0" presId="urn:microsoft.com/office/officeart/2005/8/layout/hierarchy2"/>
    <dgm:cxn modelId="{D87C417E-BF4B-4D9C-B2C7-2B4ACE3CB7E8}" type="presOf" srcId="{61164805-1C3D-40D3-8EB1-5DE2249A3E11}" destId="{B9F67E41-FC9B-4DDA-BA4D-6AA02BAC9FC1}" srcOrd="1" destOrd="0" presId="urn:microsoft.com/office/officeart/2005/8/layout/hierarchy2"/>
    <dgm:cxn modelId="{9A8BF47E-C1EE-419F-B1F4-12602C3353E2}" type="presOf" srcId="{233F700E-E274-4500-8FAF-FEE231E8A7FB}" destId="{398B5FDD-80DE-4C1B-A978-6DE692ECC321}" srcOrd="1" destOrd="0" presId="urn:microsoft.com/office/officeart/2005/8/layout/hierarchy2"/>
    <dgm:cxn modelId="{B4F22E9A-1A0A-4AD1-8E50-24ECB88D2AAF}" type="presOf" srcId="{7F3EC387-5BC4-476F-AE41-34397671679C}" destId="{311267F1-2ABF-4E3F-AAF5-A0A9EEF0043E}" srcOrd="1" destOrd="0" presId="urn:microsoft.com/office/officeart/2005/8/layout/hierarchy2"/>
    <dgm:cxn modelId="{4609139D-E623-42CF-8152-856CA1A6C04A}" type="presOf" srcId="{1D183D4A-4D46-4567-9683-3AAB4CCE93CB}" destId="{C13C38B6-C95A-4A82-BC0B-8D8CF9FB0CF4}" srcOrd="0" destOrd="0" presId="urn:microsoft.com/office/officeart/2005/8/layout/hierarchy2"/>
    <dgm:cxn modelId="{6C7E5D9E-3EFC-4494-AE8E-6314FFF0AD10}" srcId="{C29AF694-FAD1-4C1F-9EF2-E006CE9F32C2}" destId="{8B1EC595-C4BC-4AB9-9D68-BE34BB3425AD}" srcOrd="0" destOrd="0" parTransId="{B838CB7B-2025-4353-B3AE-5148D41DCBBC}" sibTransId="{30A21D9A-3C09-4ABE-970E-93D65B92E287}"/>
    <dgm:cxn modelId="{DE0B99A7-1738-4B1F-A3D9-874658FC7AAF}" type="presOf" srcId="{233F700E-E274-4500-8FAF-FEE231E8A7FB}" destId="{B8D01132-0D46-4ED0-9B1F-41402C3AFE6D}" srcOrd="0" destOrd="0" presId="urn:microsoft.com/office/officeart/2005/8/layout/hierarchy2"/>
    <dgm:cxn modelId="{025EFCAA-2C93-41FF-B229-63CEB31860B2}" srcId="{FE993D58-C8D4-4A3C-90E1-B5FA7127FAA5}" destId="{0BE56359-BBCC-4C24-8C12-0ED7155339E4}" srcOrd="0" destOrd="0" parTransId="{0161B42E-0C23-4F75-85CC-3C03C58D7709}" sibTransId="{850487D5-840C-4E30-9973-32449003A849}"/>
    <dgm:cxn modelId="{47CF20B7-8067-4B1D-AF2B-66373F032BA8}" type="presOf" srcId="{B6B6BDBB-B074-4D83-BEF5-B1A586431FB7}" destId="{217B6590-AC66-4F55-9A74-5D9E991C6709}" srcOrd="1" destOrd="0" presId="urn:microsoft.com/office/officeart/2005/8/layout/hierarchy2"/>
    <dgm:cxn modelId="{84137ABA-AD50-4F15-8948-C75714261B5D}" type="presOf" srcId="{7F3EC387-5BC4-476F-AE41-34397671679C}" destId="{1DF11027-3589-461D-8B4F-201576D69F08}" srcOrd="0" destOrd="0" presId="urn:microsoft.com/office/officeart/2005/8/layout/hierarchy2"/>
    <dgm:cxn modelId="{432848BB-ABA9-4E17-951A-C04A0EA1EF4D}" type="presOf" srcId="{EDA9BB9F-94CE-4795-9CED-56C755E52626}" destId="{ABC373B4-FDC7-4CB3-A684-416A4A71DC41}" srcOrd="1" destOrd="0" presId="urn:microsoft.com/office/officeart/2005/8/layout/hierarchy2"/>
    <dgm:cxn modelId="{2712ACBE-83BE-44F8-94A4-4A07EA840373}" type="presOf" srcId="{7CA54CD4-85EA-4BA1-8C1A-E812B9777953}" destId="{96D572DB-8D3C-4962-9D5B-58F97836CC77}" srcOrd="0" destOrd="0" presId="urn:microsoft.com/office/officeart/2005/8/layout/hierarchy2"/>
    <dgm:cxn modelId="{7A7EE7BE-7E31-492F-8418-AD1B0528597E}" type="presOf" srcId="{6C766BE8-7BC5-4BD1-B905-CCBCD7CBE7EA}" destId="{31DA8484-5516-4643-99F7-33614AF6E1B3}" srcOrd="0" destOrd="0" presId="urn:microsoft.com/office/officeart/2005/8/layout/hierarchy2"/>
    <dgm:cxn modelId="{E8B999C5-CF51-479C-BA8F-D6F6DBECFBE7}" type="presOf" srcId="{FE993D58-C8D4-4A3C-90E1-B5FA7127FAA5}" destId="{DAF1AEBE-37A2-4018-8BCE-67C95076098E}" srcOrd="0" destOrd="0" presId="urn:microsoft.com/office/officeart/2005/8/layout/hierarchy2"/>
    <dgm:cxn modelId="{482917C6-A4A9-49FF-955D-3046734C38F0}" srcId="{FE993D58-C8D4-4A3C-90E1-B5FA7127FAA5}" destId="{AB66802F-F95B-4223-8CEB-8BB1F71F2C2F}" srcOrd="2" destOrd="0" parTransId="{B6B6BDBB-B074-4D83-BEF5-B1A586431FB7}" sibTransId="{21E8AEA2-E9AE-4D76-8FAC-E9F903032731}"/>
    <dgm:cxn modelId="{CBEEABC7-1B02-47C3-8D21-EB86FBA60581}" srcId="{E231674A-B87F-4274-B586-50B986E4EDF4}" destId="{83A38D4B-A61E-4BDB-BF78-8FBE6CE1A40F}" srcOrd="1" destOrd="0" parTransId="{233F700E-E274-4500-8FAF-FEE231E8A7FB}" sibTransId="{F21327F2-B4AA-4570-8836-D496334BE1E3}"/>
    <dgm:cxn modelId="{EDB666C8-B8E6-43CD-8EDB-9B8EB8343E12}" type="presOf" srcId="{0BE56359-BBCC-4C24-8C12-0ED7155339E4}" destId="{202785FB-203C-4E5E-81E6-6AE17FD1ED15}" srcOrd="0" destOrd="0" presId="urn:microsoft.com/office/officeart/2005/8/layout/hierarchy2"/>
    <dgm:cxn modelId="{CB5BF3CC-5DB6-4EC3-8678-B3365441C44C}" type="presOf" srcId="{B838CB7B-2025-4353-B3AE-5148D41DCBBC}" destId="{162A9311-7914-4712-899E-3C48205A2BD4}" srcOrd="0" destOrd="0" presId="urn:microsoft.com/office/officeart/2005/8/layout/hierarchy2"/>
    <dgm:cxn modelId="{736A0DCD-D0D9-4AF9-ACDF-4C0789AA45F6}" type="presOf" srcId="{4C34F308-C550-40CF-BCD2-4DC4838ECE48}" destId="{AA269BC9-64C2-496D-B479-63BE07A17BBE}" srcOrd="0" destOrd="0" presId="urn:microsoft.com/office/officeart/2005/8/layout/hierarchy2"/>
    <dgm:cxn modelId="{645927CE-B717-4C5D-BE8C-9FDB18F9C3A4}" type="presOf" srcId="{15F3EB43-3AA2-4EB9-87E8-57D3807BB6AF}" destId="{44D8B46D-1246-4E5E-8114-6850426FE724}" srcOrd="0" destOrd="0" presId="urn:microsoft.com/office/officeart/2005/8/layout/hierarchy2"/>
    <dgm:cxn modelId="{A5A3B7DC-E4E5-4604-8CBD-036EDE76F59A}" type="presOf" srcId="{B838CB7B-2025-4353-B3AE-5148D41DCBBC}" destId="{1EEA48C1-E765-48A3-9FC8-B8449C5987D3}" srcOrd="1" destOrd="0" presId="urn:microsoft.com/office/officeart/2005/8/layout/hierarchy2"/>
    <dgm:cxn modelId="{B41526DE-55DA-41D1-A685-20B6F1D82067}" type="presOf" srcId="{E231674A-B87F-4274-B586-50B986E4EDF4}" destId="{55078536-02C8-4C15-B372-75CAC24E82AC}" srcOrd="0" destOrd="0" presId="urn:microsoft.com/office/officeart/2005/8/layout/hierarchy2"/>
    <dgm:cxn modelId="{634536DE-A7BE-4C13-8261-6085B18F0DBB}" srcId="{C29AF694-FAD1-4C1F-9EF2-E006CE9F32C2}" destId="{4C34F308-C550-40CF-BCD2-4DC4838ECE48}" srcOrd="1" destOrd="0" parTransId="{EDA9BB9F-94CE-4795-9CED-56C755E52626}" sibTransId="{2F9ABEDB-64F7-483D-AF4D-D471353A66ED}"/>
    <dgm:cxn modelId="{D2A232DF-8A85-4BA9-85B9-225135F25CC0}" type="presOf" srcId="{B6B6BDBB-B074-4D83-BEF5-B1A586431FB7}" destId="{976794C4-66D6-4AE6-A183-FF5AE76B4B65}" srcOrd="0" destOrd="0" presId="urn:microsoft.com/office/officeart/2005/8/layout/hierarchy2"/>
    <dgm:cxn modelId="{475D1BE0-9859-45C2-9948-047856CAD394}" srcId="{83A38D4B-A61E-4BDB-BF78-8FBE6CE1A40F}" destId="{CAA384E4-B9A1-44E2-AF4E-0636EC40392C}" srcOrd="0" destOrd="0" parTransId="{1D183D4A-4D46-4567-9683-3AAB4CCE93CB}" sibTransId="{1CB1D370-A5F1-46A2-B790-777D958F0D8A}"/>
    <dgm:cxn modelId="{65DB1CE0-4F18-4CF8-AB45-FC6887FC81FE}" type="presOf" srcId="{FE76A225-6B84-4259-9241-51710A24601F}" destId="{00B6D4A8-497B-4F5B-B875-4AD0C2F57984}" srcOrd="1" destOrd="0" presId="urn:microsoft.com/office/officeart/2005/8/layout/hierarchy2"/>
    <dgm:cxn modelId="{0C7254EE-F431-4577-A2C2-855FEBAC87B5}" type="presOf" srcId="{8B1EC595-C4BC-4AB9-9D68-BE34BB3425AD}" destId="{1714CD26-D641-4EB4-889F-1E1CF942DEFE}" srcOrd="0" destOrd="0" presId="urn:microsoft.com/office/officeart/2005/8/layout/hierarchy2"/>
    <dgm:cxn modelId="{8A3F1BF0-5F75-46FF-8A5A-B44DE8FB61B8}" type="presOf" srcId="{0161B42E-0C23-4F75-85CC-3C03C58D7709}" destId="{E1878773-B1A8-4863-A719-D1EB6A6431B3}" srcOrd="0" destOrd="0" presId="urn:microsoft.com/office/officeart/2005/8/layout/hierarchy2"/>
    <dgm:cxn modelId="{FB36E4F8-3502-4898-BC27-65EDDAFDA673}" type="presOf" srcId="{CAA384E4-B9A1-44E2-AF4E-0636EC40392C}" destId="{A74C5709-0274-48E4-85A5-8E89AFBB3B42}" srcOrd="0" destOrd="0" presId="urn:microsoft.com/office/officeart/2005/8/layout/hierarchy2"/>
    <dgm:cxn modelId="{CDA7CAFA-EE87-4193-9413-BAE006F8E7DB}" type="presOf" srcId="{0161B42E-0C23-4F75-85CC-3C03C58D7709}" destId="{AE1DDF73-A66E-43F1-A811-509B6FBF5E75}" srcOrd="1" destOrd="0" presId="urn:microsoft.com/office/officeart/2005/8/layout/hierarchy2"/>
    <dgm:cxn modelId="{A67B0BFD-1338-4543-8427-7AD8C53E2804}" type="presOf" srcId="{C29AF694-FAD1-4C1F-9EF2-E006CE9F32C2}" destId="{53023206-7635-4FA2-91DF-A0F57646D753}" srcOrd="0" destOrd="0" presId="urn:microsoft.com/office/officeart/2005/8/layout/hierarchy2"/>
    <dgm:cxn modelId="{BD9053FE-D005-4010-BE4B-8EA2096DB1B9}" type="presOf" srcId="{1D183D4A-4D46-4567-9683-3AAB4CCE93CB}" destId="{9846E610-2214-4C61-ACA6-CAA8DDCBB5CF}" srcOrd="1" destOrd="0" presId="urn:microsoft.com/office/officeart/2005/8/layout/hierarchy2"/>
    <dgm:cxn modelId="{68947DFE-A8D4-4D7E-9EFC-5C56E0B0961A}" type="presOf" srcId="{FE76A225-6B84-4259-9241-51710A24601F}" destId="{806066F9-ADA7-4C22-955B-AFFD89F3CE64}" srcOrd="0" destOrd="0" presId="urn:microsoft.com/office/officeart/2005/8/layout/hierarchy2"/>
    <dgm:cxn modelId="{60274A94-21C3-4CF1-A7F1-6B88B2386F5F}" type="presParOf" srcId="{96D572DB-8D3C-4962-9D5B-58F97836CC77}" destId="{78EB9148-18E8-43B5-BE00-C0230501F28E}" srcOrd="0" destOrd="0" presId="urn:microsoft.com/office/officeart/2005/8/layout/hierarchy2"/>
    <dgm:cxn modelId="{A3F330A4-0348-482D-B9C0-C100DE99200E}" type="presParOf" srcId="{78EB9148-18E8-43B5-BE00-C0230501F28E}" destId="{44D8B46D-1246-4E5E-8114-6850426FE724}" srcOrd="0" destOrd="0" presId="urn:microsoft.com/office/officeart/2005/8/layout/hierarchy2"/>
    <dgm:cxn modelId="{8C6AA5ED-E0D2-4944-A80B-9C68918BDB82}" type="presParOf" srcId="{78EB9148-18E8-43B5-BE00-C0230501F28E}" destId="{14A37239-4B7A-4541-9A20-7EF01AB30901}" srcOrd="1" destOrd="0" presId="urn:microsoft.com/office/officeart/2005/8/layout/hierarchy2"/>
    <dgm:cxn modelId="{730A44D5-AB46-4349-B5CB-8D368DAC30E3}" type="presParOf" srcId="{14A37239-4B7A-4541-9A20-7EF01AB30901}" destId="{0AA0FB22-05F0-40AE-B0D7-0155DA9D073A}" srcOrd="0" destOrd="0" presId="urn:microsoft.com/office/officeart/2005/8/layout/hierarchy2"/>
    <dgm:cxn modelId="{F262E8DB-E8AA-49A3-8ED2-B7EBD86A2BCD}" type="presParOf" srcId="{0AA0FB22-05F0-40AE-B0D7-0155DA9D073A}" destId="{B9F67E41-FC9B-4DDA-BA4D-6AA02BAC9FC1}" srcOrd="0" destOrd="0" presId="urn:microsoft.com/office/officeart/2005/8/layout/hierarchy2"/>
    <dgm:cxn modelId="{6A2042AF-F326-432D-B544-1B456F1E9B26}" type="presParOf" srcId="{14A37239-4B7A-4541-9A20-7EF01AB30901}" destId="{8F2354B9-040D-4DF9-B26D-634C6EDE1380}" srcOrd="1" destOrd="0" presId="urn:microsoft.com/office/officeart/2005/8/layout/hierarchy2"/>
    <dgm:cxn modelId="{63A02917-A8FB-4776-92ED-4155C89F617C}" type="presParOf" srcId="{8F2354B9-040D-4DF9-B26D-634C6EDE1380}" destId="{55078536-02C8-4C15-B372-75CAC24E82AC}" srcOrd="0" destOrd="0" presId="urn:microsoft.com/office/officeart/2005/8/layout/hierarchy2"/>
    <dgm:cxn modelId="{6D0995F0-AD2F-4FA2-940A-F08E8024D1DD}" type="presParOf" srcId="{8F2354B9-040D-4DF9-B26D-634C6EDE1380}" destId="{2B8F896F-999D-43BB-9662-967B629C3046}" srcOrd="1" destOrd="0" presId="urn:microsoft.com/office/officeart/2005/8/layout/hierarchy2"/>
    <dgm:cxn modelId="{0457971A-A0CE-46DD-A4CF-37BB46762CA4}" type="presParOf" srcId="{2B8F896F-999D-43BB-9662-967B629C3046}" destId="{EA9D155E-BA56-4856-B745-D836386467C5}" srcOrd="0" destOrd="0" presId="urn:microsoft.com/office/officeart/2005/8/layout/hierarchy2"/>
    <dgm:cxn modelId="{53A44AC5-227C-4115-B20D-C2909130BBA0}" type="presParOf" srcId="{EA9D155E-BA56-4856-B745-D836386467C5}" destId="{13E74DD2-4048-4B95-AFA2-A301C2EE98EC}" srcOrd="0" destOrd="0" presId="urn:microsoft.com/office/officeart/2005/8/layout/hierarchy2"/>
    <dgm:cxn modelId="{3E224874-FF1F-495D-86A5-98C292671AAA}" type="presParOf" srcId="{2B8F896F-999D-43BB-9662-967B629C3046}" destId="{4AB7EA19-A557-4206-BD1B-7319E58C71FB}" srcOrd="1" destOrd="0" presId="urn:microsoft.com/office/officeart/2005/8/layout/hierarchy2"/>
    <dgm:cxn modelId="{93C89929-FC03-40A7-B858-CDC2D8165B93}" type="presParOf" srcId="{4AB7EA19-A557-4206-BD1B-7319E58C71FB}" destId="{53023206-7635-4FA2-91DF-A0F57646D753}" srcOrd="0" destOrd="0" presId="urn:microsoft.com/office/officeart/2005/8/layout/hierarchy2"/>
    <dgm:cxn modelId="{FFCC8F16-45B2-4B58-B8C0-CA9E46A0770B}" type="presParOf" srcId="{4AB7EA19-A557-4206-BD1B-7319E58C71FB}" destId="{8B254944-5D9B-4C28-B882-D72A34196C1F}" srcOrd="1" destOrd="0" presId="urn:microsoft.com/office/officeart/2005/8/layout/hierarchy2"/>
    <dgm:cxn modelId="{992E5EAA-B379-44A0-9A5E-B11ABB81382E}" type="presParOf" srcId="{8B254944-5D9B-4C28-B882-D72A34196C1F}" destId="{162A9311-7914-4712-899E-3C48205A2BD4}" srcOrd="0" destOrd="0" presId="urn:microsoft.com/office/officeart/2005/8/layout/hierarchy2"/>
    <dgm:cxn modelId="{1B1852F1-FA60-45AC-BBA1-E5ECA54F6C23}" type="presParOf" srcId="{162A9311-7914-4712-899E-3C48205A2BD4}" destId="{1EEA48C1-E765-48A3-9FC8-B8449C5987D3}" srcOrd="0" destOrd="0" presId="urn:microsoft.com/office/officeart/2005/8/layout/hierarchy2"/>
    <dgm:cxn modelId="{6FF4B651-C75B-46BD-8166-014B28A3517F}" type="presParOf" srcId="{8B254944-5D9B-4C28-B882-D72A34196C1F}" destId="{20C9E1D0-4D69-4FCE-BD8A-0BB3D2ADDC32}" srcOrd="1" destOrd="0" presId="urn:microsoft.com/office/officeart/2005/8/layout/hierarchy2"/>
    <dgm:cxn modelId="{C5E5B53B-6D0B-4294-9552-B73A2487C140}" type="presParOf" srcId="{20C9E1D0-4D69-4FCE-BD8A-0BB3D2ADDC32}" destId="{1714CD26-D641-4EB4-889F-1E1CF942DEFE}" srcOrd="0" destOrd="0" presId="urn:microsoft.com/office/officeart/2005/8/layout/hierarchy2"/>
    <dgm:cxn modelId="{DFFF112A-BAEC-4CE6-8CBC-9677E381E360}" type="presParOf" srcId="{20C9E1D0-4D69-4FCE-BD8A-0BB3D2ADDC32}" destId="{329F007A-20B8-4CBC-88DA-65A818AFAAA8}" srcOrd="1" destOrd="0" presId="urn:microsoft.com/office/officeart/2005/8/layout/hierarchy2"/>
    <dgm:cxn modelId="{A9931D8F-6755-4019-BCE8-E90FE45428B8}" type="presParOf" srcId="{8B254944-5D9B-4C28-B882-D72A34196C1F}" destId="{55999E32-22AE-4E0C-A4EC-730DCA083CF1}" srcOrd="2" destOrd="0" presId="urn:microsoft.com/office/officeart/2005/8/layout/hierarchy2"/>
    <dgm:cxn modelId="{C2DA1D59-CFF1-4C0B-8BB9-B6494001170F}" type="presParOf" srcId="{55999E32-22AE-4E0C-A4EC-730DCA083CF1}" destId="{ABC373B4-FDC7-4CB3-A684-416A4A71DC41}" srcOrd="0" destOrd="0" presId="urn:microsoft.com/office/officeart/2005/8/layout/hierarchy2"/>
    <dgm:cxn modelId="{6AB6C171-D403-4680-8D4F-6EAF685DBE04}" type="presParOf" srcId="{8B254944-5D9B-4C28-B882-D72A34196C1F}" destId="{3A5B372D-D938-4CE8-99D0-3034E31992E9}" srcOrd="3" destOrd="0" presId="urn:microsoft.com/office/officeart/2005/8/layout/hierarchy2"/>
    <dgm:cxn modelId="{044F2AA6-B308-4B8A-A1EE-C9C23FB27FB2}" type="presParOf" srcId="{3A5B372D-D938-4CE8-99D0-3034E31992E9}" destId="{AA269BC9-64C2-496D-B479-63BE07A17BBE}" srcOrd="0" destOrd="0" presId="urn:microsoft.com/office/officeart/2005/8/layout/hierarchy2"/>
    <dgm:cxn modelId="{42DF22BC-D1F4-4F4C-A11F-70BCD9E7CC77}" type="presParOf" srcId="{3A5B372D-D938-4CE8-99D0-3034E31992E9}" destId="{3989F2AF-C256-4D82-AC6B-C1499DC2B71D}" srcOrd="1" destOrd="0" presId="urn:microsoft.com/office/officeart/2005/8/layout/hierarchy2"/>
    <dgm:cxn modelId="{9DE397EC-8D24-4B03-806A-FDC7A3F9FAD7}" type="presParOf" srcId="{2B8F896F-999D-43BB-9662-967B629C3046}" destId="{B8D01132-0D46-4ED0-9B1F-41402C3AFE6D}" srcOrd="2" destOrd="0" presId="urn:microsoft.com/office/officeart/2005/8/layout/hierarchy2"/>
    <dgm:cxn modelId="{A2D9C958-DBB1-4D12-AD1A-BC7BF3690F60}" type="presParOf" srcId="{B8D01132-0D46-4ED0-9B1F-41402C3AFE6D}" destId="{398B5FDD-80DE-4C1B-A978-6DE692ECC321}" srcOrd="0" destOrd="0" presId="urn:microsoft.com/office/officeart/2005/8/layout/hierarchy2"/>
    <dgm:cxn modelId="{7C00237B-1EB8-456C-B2EB-397F45FED33C}" type="presParOf" srcId="{2B8F896F-999D-43BB-9662-967B629C3046}" destId="{CAF0474D-7873-4725-91E8-5E9503C15375}" srcOrd="3" destOrd="0" presId="urn:microsoft.com/office/officeart/2005/8/layout/hierarchy2"/>
    <dgm:cxn modelId="{BDB5E3E7-D067-43A6-BAF0-E8D6547C588E}" type="presParOf" srcId="{CAF0474D-7873-4725-91E8-5E9503C15375}" destId="{E66306C9-4C5A-4950-B121-F10DFCA412A5}" srcOrd="0" destOrd="0" presId="urn:microsoft.com/office/officeart/2005/8/layout/hierarchy2"/>
    <dgm:cxn modelId="{EB55F914-F642-4C4B-BDD8-01657DBF66E6}" type="presParOf" srcId="{CAF0474D-7873-4725-91E8-5E9503C15375}" destId="{271C149C-E2F4-48C1-8389-3CEBA0C3D6F6}" srcOrd="1" destOrd="0" presId="urn:microsoft.com/office/officeart/2005/8/layout/hierarchy2"/>
    <dgm:cxn modelId="{932885A9-E451-4546-A9E1-6E22AC7028C3}" type="presParOf" srcId="{271C149C-E2F4-48C1-8389-3CEBA0C3D6F6}" destId="{C13C38B6-C95A-4A82-BC0B-8D8CF9FB0CF4}" srcOrd="0" destOrd="0" presId="urn:microsoft.com/office/officeart/2005/8/layout/hierarchy2"/>
    <dgm:cxn modelId="{D575BA61-2687-4C3F-979F-2C1DF15E9FFC}" type="presParOf" srcId="{C13C38B6-C95A-4A82-BC0B-8D8CF9FB0CF4}" destId="{9846E610-2214-4C61-ACA6-CAA8DDCBB5CF}" srcOrd="0" destOrd="0" presId="urn:microsoft.com/office/officeart/2005/8/layout/hierarchy2"/>
    <dgm:cxn modelId="{9C505763-60B2-4445-9ED0-9C95486155A1}" type="presParOf" srcId="{271C149C-E2F4-48C1-8389-3CEBA0C3D6F6}" destId="{2905B62C-B2E4-461F-89B9-BF3D03AACFF7}" srcOrd="1" destOrd="0" presId="urn:microsoft.com/office/officeart/2005/8/layout/hierarchy2"/>
    <dgm:cxn modelId="{9CD77F4C-8405-4F9A-8678-6D8F85A21BAA}" type="presParOf" srcId="{2905B62C-B2E4-461F-89B9-BF3D03AACFF7}" destId="{A74C5709-0274-48E4-85A5-8E89AFBB3B42}" srcOrd="0" destOrd="0" presId="urn:microsoft.com/office/officeart/2005/8/layout/hierarchy2"/>
    <dgm:cxn modelId="{24CAAD0F-248E-4DA8-A7B6-9069FC8828EE}" type="presParOf" srcId="{2905B62C-B2E4-461F-89B9-BF3D03AACFF7}" destId="{FB4FC0FA-D40B-478A-8F41-036FC695D379}" srcOrd="1" destOrd="0" presId="urn:microsoft.com/office/officeart/2005/8/layout/hierarchy2"/>
    <dgm:cxn modelId="{B6BBEF79-DE36-49F6-B8F0-9A33E615DFCD}" type="presParOf" srcId="{271C149C-E2F4-48C1-8389-3CEBA0C3D6F6}" destId="{806066F9-ADA7-4C22-955B-AFFD89F3CE64}" srcOrd="2" destOrd="0" presId="urn:microsoft.com/office/officeart/2005/8/layout/hierarchy2"/>
    <dgm:cxn modelId="{0F63AAD7-1603-497C-8BA1-EADAA06AE042}" type="presParOf" srcId="{806066F9-ADA7-4C22-955B-AFFD89F3CE64}" destId="{00B6D4A8-497B-4F5B-B875-4AD0C2F57984}" srcOrd="0" destOrd="0" presId="urn:microsoft.com/office/officeart/2005/8/layout/hierarchy2"/>
    <dgm:cxn modelId="{D9BFB91F-04F6-4533-9696-6F4E5C299E7D}" type="presParOf" srcId="{271C149C-E2F4-48C1-8389-3CEBA0C3D6F6}" destId="{46233953-32DD-43E3-9387-0B7243A65D5E}" srcOrd="3" destOrd="0" presId="urn:microsoft.com/office/officeart/2005/8/layout/hierarchy2"/>
    <dgm:cxn modelId="{FCCD1507-9AC1-4C0F-811D-EFABE034FA7B}" type="presParOf" srcId="{46233953-32DD-43E3-9387-0B7243A65D5E}" destId="{F7AA5957-649B-4EB8-9658-F7833FB2E42D}" srcOrd="0" destOrd="0" presId="urn:microsoft.com/office/officeart/2005/8/layout/hierarchy2"/>
    <dgm:cxn modelId="{0F585BB9-97CE-41F1-AC88-C280753D8A23}" type="presParOf" srcId="{46233953-32DD-43E3-9387-0B7243A65D5E}" destId="{353FE5AD-1EAB-4C27-B989-D2883A2DED17}" srcOrd="1" destOrd="0" presId="urn:microsoft.com/office/officeart/2005/8/layout/hierarchy2"/>
    <dgm:cxn modelId="{6760F411-FD7D-4EF3-8762-93F9AF6A2704}" type="presParOf" srcId="{14A37239-4B7A-4541-9A20-7EF01AB30901}" destId="{1DF11027-3589-461D-8B4F-201576D69F08}" srcOrd="2" destOrd="0" presId="urn:microsoft.com/office/officeart/2005/8/layout/hierarchy2"/>
    <dgm:cxn modelId="{46518F53-D4D4-452F-B982-5519B870BF7E}" type="presParOf" srcId="{1DF11027-3589-461D-8B4F-201576D69F08}" destId="{311267F1-2ABF-4E3F-AAF5-A0A9EEF0043E}" srcOrd="0" destOrd="0" presId="urn:microsoft.com/office/officeart/2005/8/layout/hierarchy2"/>
    <dgm:cxn modelId="{F0555DDE-AC4C-4A21-84E9-2AE0A8DBB675}" type="presParOf" srcId="{14A37239-4B7A-4541-9A20-7EF01AB30901}" destId="{6D36C020-70D5-4462-8363-1E223737E1A4}" srcOrd="3" destOrd="0" presId="urn:microsoft.com/office/officeart/2005/8/layout/hierarchy2"/>
    <dgm:cxn modelId="{21621F97-2A33-4A76-ACEA-A2DD672A1335}" type="presParOf" srcId="{6D36C020-70D5-4462-8363-1E223737E1A4}" destId="{DAF1AEBE-37A2-4018-8BCE-67C95076098E}" srcOrd="0" destOrd="0" presId="urn:microsoft.com/office/officeart/2005/8/layout/hierarchy2"/>
    <dgm:cxn modelId="{CAFDB166-480F-41A9-99F4-EE9FC4EF7566}" type="presParOf" srcId="{6D36C020-70D5-4462-8363-1E223737E1A4}" destId="{FDCD4004-29ED-441C-B7B7-9DE20E168FA8}" srcOrd="1" destOrd="0" presId="urn:microsoft.com/office/officeart/2005/8/layout/hierarchy2"/>
    <dgm:cxn modelId="{56EAC89D-D84C-4241-A812-D474C3F8EBAD}" type="presParOf" srcId="{FDCD4004-29ED-441C-B7B7-9DE20E168FA8}" destId="{E1878773-B1A8-4863-A719-D1EB6A6431B3}" srcOrd="0" destOrd="0" presId="urn:microsoft.com/office/officeart/2005/8/layout/hierarchy2"/>
    <dgm:cxn modelId="{EE361169-B91D-4C93-9556-E10CF8A80D62}" type="presParOf" srcId="{E1878773-B1A8-4863-A719-D1EB6A6431B3}" destId="{AE1DDF73-A66E-43F1-A811-509B6FBF5E75}" srcOrd="0" destOrd="0" presId="urn:microsoft.com/office/officeart/2005/8/layout/hierarchy2"/>
    <dgm:cxn modelId="{9111F069-4C94-40BE-BB7D-493EF36B68D3}" type="presParOf" srcId="{FDCD4004-29ED-441C-B7B7-9DE20E168FA8}" destId="{60D2956B-4F6E-4AE0-A44B-1C31CFCA28EB}" srcOrd="1" destOrd="0" presId="urn:microsoft.com/office/officeart/2005/8/layout/hierarchy2"/>
    <dgm:cxn modelId="{6678EDFC-CFA1-4A74-9012-FA3072250284}" type="presParOf" srcId="{60D2956B-4F6E-4AE0-A44B-1C31CFCA28EB}" destId="{202785FB-203C-4E5E-81E6-6AE17FD1ED15}" srcOrd="0" destOrd="0" presId="urn:microsoft.com/office/officeart/2005/8/layout/hierarchy2"/>
    <dgm:cxn modelId="{D7E2B994-7511-43CC-9AF2-D972079BFF8E}" type="presParOf" srcId="{60D2956B-4F6E-4AE0-A44B-1C31CFCA28EB}" destId="{0D53872D-2EE6-46AF-A445-4160F81ACB75}" srcOrd="1" destOrd="0" presId="urn:microsoft.com/office/officeart/2005/8/layout/hierarchy2"/>
    <dgm:cxn modelId="{F98548C8-CE8D-4CE8-A2D0-784078535C6A}" type="presParOf" srcId="{FDCD4004-29ED-441C-B7B7-9DE20E168FA8}" destId="{31DA8484-5516-4643-99F7-33614AF6E1B3}" srcOrd="2" destOrd="0" presId="urn:microsoft.com/office/officeart/2005/8/layout/hierarchy2"/>
    <dgm:cxn modelId="{407279B0-84B5-4C96-994E-266FB5E69950}" type="presParOf" srcId="{31DA8484-5516-4643-99F7-33614AF6E1B3}" destId="{BF84F6A0-844A-4DA2-8ED6-DB19A58C4346}" srcOrd="0" destOrd="0" presId="urn:microsoft.com/office/officeart/2005/8/layout/hierarchy2"/>
    <dgm:cxn modelId="{0913BFC0-27A5-4397-A2E6-386A3B394DFC}" type="presParOf" srcId="{FDCD4004-29ED-441C-B7B7-9DE20E168FA8}" destId="{8EC0FCEF-3E14-450B-82CD-3C289D169C0F}" srcOrd="3" destOrd="0" presId="urn:microsoft.com/office/officeart/2005/8/layout/hierarchy2"/>
    <dgm:cxn modelId="{49B5D457-7CD2-493B-B16F-D63DF7511170}" type="presParOf" srcId="{8EC0FCEF-3E14-450B-82CD-3C289D169C0F}" destId="{8196B947-1727-4BC2-88E5-7273E822E9DB}" srcOrd="0" destOrd="0" presId="urn:microsoft.com/office/officeart/2005/8/layout/hierarchy2"/>
    <dgm:cxn modelId="{FA10BFB8-D15B-4077-B227-982DAA33AF63}" type="presParOf" srcId="{8EC0FCEF-3E14-450B-82CD-3C289D169C0F}" destId="{B3547FF3-6742-42A5-8113-59026D201091}" srcOrd="1" destOrd="0" presId="urn:microsoft.com/office/officeart/2005/8/layout/hierarchy2"/>
    <dgm:cxn modelId="{68F29F62-31D7-4517-928B-6CBFE4A9C31B}" type="presParOf" srcId="{FDCD4004-29ED-441C-B7B7-9DE20E168FA8}" destId="{976794C4-66D6-4AE6-A183-FF5AE76B4B65}" srcOrd="4" destOrd="0" presId="urn:microsoft.com/office/officeart/2005/8/layout/hierarchy2"/>
    <dgm:cxn modelId="{A0DDA4B8-BE09-4BD1-ADA9-8AD4B9D0D636}" type="presParOf" srcId="{976794C4-66D6-4AE6-A183-FF5AE76B4B65}" destId="{217B6590-AC66-4F55-9A74-5D9E991C6709}" srcOrd="0" destOrd="0" presId="urn:microsoft.com/office/officeart/2005/8/layout/hierarchy2"/>
    <dgm:cxn modelId="{41C7A3CC-C099-4AAB-B223-88D48145510A}" type="presParOf" srcId="{FDCD4004-29ED-441C-B7B7-9DE20E168FA8}" destId="{17E31C1A-9952-4C8B-B588-6D82F4B4E017}" srcOrd="5" destOrd="0" presId="urn:microsoft.com/office/officeart/2005/8/layout/hierarchy2"/>
    <dgm:cxn modelId="{89440D8B-6470-47CB-8492-E8E6880937FD}" type="presParOf" srcId="{17E31C1A-9952-4C8B-B588-6D82F4B4E017}" destId="{13215228-1022-4634-B048-F6A0E2821F01}" srcOrd="0" destOrd="0" presId="urn:microsoft.com/office/officeart/2005/8/layout/hierarchy2"/>
    <dgm:cxn modelId="{621BD586-931F-4032-A592-A38B8255C490}" type="presParOf" srcId="{17E31C1A-9952-4C8B-B588-6D82F4B4E017}" destId="{8E4CA0B4-D065-4E8C-A249-2E899FDF9CD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B8CE44-D8CC-4236-8C0F-0169C9563BF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7E6EFA-A856-4EF7-A6AE-5442D56FC9F3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AF49636C-7838-43D1-93AD-F34976CBF8B0}" type="parTrans" cxnId="{9F9FA91E-5CDD-4316-A38F-D7293D2F63E7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FB5AC2C-BAA4-4473-8808-C785749C471F}" type="sibTrans" cxnId="{9F9FA91E-5CDD-4316-A38F-D7293D2F63E7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92BE41E-9658-4C6F-9D4F-37A14F678953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589ECBD-5DD7-4A84-87A8-9FA6F59CE491}" type="parTrans" cxnId="{0CBFAC24-DE4D-4B4E-883B-CCA27EBABDD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A35196F-099C-40A4-AB11-66FB338F5AF2}" type="sibTrans" cxnId="{0CBFAC24-DE4D-4B4E-883B-CCA27EBABDD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088A0D9-A2ED-4275-BA74-7F646B679ACE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ma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sát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0794E02-14F8-439C-B76E-9878C145F68A}" type="parTrans" cxnId="{7423A9DA-7A77-4DDC-B135-DE6A8DABA1C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7A3371B-4AAD-4892-8C32-51518666F4D1}" type="sibTrans" cxnId="{7423A9DA-7A77-4DDC-B135-DE6A8DABA1C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C2F7E71-D8A5-4F2D-8D75-71AE1DFFA2DC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khớp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9E239A0-9459-4DD2-81E7-6F6331819ED4}" type="parTrans" cxnId="{FDF894E0-BE00-4F05-A12E-7C07B4208594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855126B-C92C-4B1B-8FCF-EE8B46DDBFBA}" type="sibTrans" cxnId="{FDF894E0-BE00-4F05-A12E-7C07B4208594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B5DCE3E1-D831-4F2C-AB40-969BECAD6BC2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72E609E-93E4-4C79-9F7F-A7E33D601D93}" type="parTrans" cxnId="{8C9F309D-6DAF-4C1A-8969-F62DA3CD6939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F559C7D-179B-4F89-88A0-1DFCD65F3772}" type="sibTrans" cxnId="{8C9F309D-6DAF-4C1A-8969-F62DA3CD6939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CB9C8ED-6341-476C-97EA-A0EFF4AF2DAA}">
      <dgm:prSet phldrT="[Text]"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quay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tịnh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cấu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quay – con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52B154FE-73CD-49EA-9928-455257CCF947}" type="parTrans" cxnId="{D2C7D988-5F50-45B3-A4AD-91AC1A69365A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00C3CE1-D0CC-4600-AE1F-6A96A477CE38}" type="sibTrans" cxnId="{D2C7D988-5F50-45B3-A4AD-91AC1A69365A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541F65F7-6229-4EF8-ADEC-F221B39856AE}">
      <dgm:prSet/>
      <dgm:spPr/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quay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lắc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cấu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quay –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lắc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68812F9B-81D6-4974-BF0C-9049CA9BD2D7}" type="parTrans" cxnId="{46EA289F-2DE1-47CF-BEC0-28B36BE5FE8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F20F2464-80CC-4B3A-99C1-2C59A38A1B45}" type="sibTrans" cxnId="{46EA289F-2DE1-47CF-BEC0-28B36BE5FE8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99FE5E1-B085-43F8-9D5D-0B01DB67C086}" type="pres">
      <dgm:prSet presAssocID="{79B8CE44-D8CC-4236-8C0F-0169C9563BF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9007E94-DFC0-4DE5-BCEA-DB0070A23A40}" type="pres">
      <dgm:prSet presAssocID="{FD7E6EFA-A856-4EF7-A6AE-5442D56FC9F3}" presName="root1" presStyleCnt="0"/>
      <dgm:spPr/>
    </dgm:pt>
    <dgm:pt modelId="{8104D2D8-4D04-497E-8A73-CAF5D635B725}" type="pres">
      <dgm:prSet presAssocID="{FD7E6EFA-A856-4EF7-A6AE-5442D56FC9F3}" presName="LevelOneTextNode" presStyleLbl="node0" presStyleIdx="0" presStyleCnt="1">
        <dgm:presLayoutVars>
          <dgm:chPref val="3"/>
        </dgm:presLayoutVars>
      </dgm:prSet>
      <dgm:spPr>
        <a:prstGeom prst="flowChartAlternateProcess">
          <a:avLst/>
        </a:prstGeom>
      </dgm:spPr>
    </dgm:pt>
    <dgm:pt modelId="{5F4976BB-191D-4660-A9B2-0F7CB26CCEE9}" type="pres">
      <dgm:prSet presAssocID="{FD7E6EFA-A856-4EF7-A6AE-5442D56FC9F3}" presName="level2hierChild" presStyleCnt="0"/>
      <dgm:spPr/>
    </dgm:pt>
    <dgm:pt modelId="{81CB5197-A631-424C-8115-49DD3EABB3BF}" type="pres">
      <dgm:prSet presAssocID="{D589ECBD-5DD7-4A84-87A8-9FA6F59CE491}" presName="conn2-1" presStyleLbl="parChTrans1D2" presStyleIdx="0" presStyleCnt="2"/>
      <dgm:spPr/>
    </dgm:pt>
    <dgm:pt modelId="{88DF9474-98C2-42A5-AFEE-FA948702DE8C}" type="pres">
      <dgm:prSet presAssocID="{D589ECBD-5DD7-4A84-87A8-9FA6F59CE491}" presName="connTx" presStyleLbl="parChTrans1D2" presStyleIdx="0" presStyleCnt="2"/>
      <dgm:spPr/>
    </dgm:pt>
    <dgm:pt modelId="{8EBBC639-20E0-42BB-B780-EC7474E94702}" type="pres">
      <dgm:prSet presAssocID="{392BE41E-9658-4C6F-9D4F-37A14F678953}" presName="root2" presStyleCnt="0"/>
      <dgm:spPr/>
    </dgm:pt>
    <dgm:pt modelId="{82163E3D-BD7D-4F8C-B14B-33A39D434278}" type="pres">
      <dgm:prSet presAssocID="{392BE41E-9658-4C6F-9D4F-37A14F678953}" presName="LevelTwoTextNode" presStyleLbl="node2" presStyleIdx="0" presStyleCnt="2">
        <dgm:presLayoutVars>
          <dgm:chPref val="3"/>
        </dgm:presLayoutVars>
      </dgm:prSet>
      <dgm:spPr/>
    </dgm:pt>
    <dgm:pt modelId="{69D8B65E-2429-4E37-A568-71294230C95A}" type="pres">
      <dgm:prSet presAssocID="{392BE41E-9658-4C6F-9D4F-37A14F678953}" presName="level3hierChild" presStyleCnt="0"/>
      <dgm:spPr/>
    </dgm:pt>
    <dgm:pt modelId="{881A29ED-51C7-498D-8C61-9AF6A59C0AE4}" type="pres">
      <dgm:prSet presAssocID="{D0794E02-14F8-439C-B76E-9878C145F68A}" presName="conn2-1" presStyleLbl="parChTrans1D3" presStyleIdx="0" presStyleCnt="4"/>
      <dgm:spPr/>
    </dgm:pt>
    <dgm:pt modelId="{B93912FB-9863-4EF6-A1AB-CA7DB009E3EA}" type="pres">
      <dgm:prSet presAssocID="{D0794E02-14F8-439C-B76E-9878C145F68A}" presName="connTx" presStyleLbl="parChTrans1D3" presStyleIdx="0" presStyleCnt="4"/>
      <dgm:spPr/>
    </dgm:pt>
    <dgm:pt modelId="{A83C7330-AF59-4E46-B402-93AE1CE2CFA9}" type="pres">
      <dgm:prSet presAssocID="{C088A0D9-A2ED-4275-BA74-7F646B679ACE}" presName="root2" presStyleCnt="0"/>
      <dgm:spPr/>
    </dgm:pt>
    <dgm:pt modelId="{5874EC7B-C1A7-4E24-B2C6-A5965CFB6982}" type="pres">
      <dgm:prSet presAssocID="{C088A0D9-A2ED-4275-BA74-7F646B679ACE}" presName="LevelTwoTextNode" presStyleLbl="node3" presStyleIdx="0" presStyleCnt="4">
        <dgm:presLayoutVars>
          <dgm:chPref val="3"/>
        </dgm:presLayoutVars>
      </dgm:prSet>
      <dgm:spPr/>
    </dgm:pt>
    <dgm:pt modelId="{3AC628BE-DAC1-4499-A4A3-5907A2D2800F}" type="pres">
      <dgm:prSet presAssocID="{C088A0D9-A2ED-4275-BA74-7F646B679ACE}" presName="level3hierChild" presStyleCnt="0"/>
      <dgm:spPr/>
    </dgm:pt>
    <dgm:pt modelId="{70E003AB-6056-4BCD-8957-02B19B4E4982}" type="pres">
      <dgm:prSet presAssocID="{59E239A0-9459-4DD2-81E7-6F6331819ED4}" presName="conn2-1" presStyleLbl="parChTrans1D3" presStyleIdx="1" presStyleCnt="4"/>
      <dgm:spPr/>
    </dgm:pt>
    <dgm:pt modelId="{4B80B899-CA02-4334-BD62-A884FDD2F3DC}" type="pres">
      <dgm:prSet presAssocID="{59E239A0-9459-4DD2-81E7-6F6331819ED4}" presName="connTx" presStyleLbl="parChTrans1D3" presStyleIdx="1" presStyleCnt="4"/>
      <dgm:spPr/>
    </dgm:pt>
    <dgm:pt modelId="{652D946C-7DE6-4F23-B196-47A2FAAC8784}" type="pres">
      <dgm:prSet presAssocID="{EC2F7E71-D8A5-4F2D-8D75-71AE1DFFA2DC}" presName="root2" presStyleCnt="0"/>
      <dgm:spPr/>
    </dgm:pt>
    <dgm:pt modelId="{5E7C5076-6328-4611-9394-326C85781276}" type="pres">
      <dgm:prSet presAssocID="{EC2F7E71-D8A5-4F2D-8D75-71AE1DFFA2DC}" presName="LevelTwoTextNode" presStyleLbl="node3" presStyleIdx="1" presStyleCnt="4">
        <dgm:presLayoutVars>
          <dgm:chPref val="3"/>
        </dgm:presLayoutVars>
      </dgm:prSet>
      <dgm:spPr/>
    </dgm:pt>
    <dgm:pt modelId="{2F24A7B8-7763-4502-AAF3-7706316F1B7E}" type="pres">
      <dgm:prSet presAssocID="{EC2F7E71-D8A5-4F2D-8D75-71AE1DFFA2DC}" presName="level3hierChild" presStyleCnt="0"/>
      <dgm:spPr/>
    </dgm:pt>
    <dgm:pt modelId="{5832436A-FF1F-4154-9873-0C485916FD13}" type="pres">
      <dgm:prSet presAssocID="{D72E609E-93E4-4C79-9F7F-A7E33D601D93}" presName="conn2-1" presStyleLbl="parChTrans1D2" presStyleIdx="1" presStyleCnt="2"/>
      <dgm:spPr/>
    </dgm:pt>
    <dgm:pt modelId="{72300ACB-B68C-4A1A-A117-62B82C6887F7}" type="pres">
      <dgm:prSet presAssocID="{D72E609E-93E4-4C79-9F7F-A7E33D601D93}" presName="connTx" presStyleLbl="parChTrans1D2" presStyleIdx="1" presStyleCnt="2"/>
      <dgm:spPr/>
    </dgm:pt>
    <dgm:pt modelId="{EA233F80-67A3-40EA-9A1E-5EDC9C98DDD2}" type="pres">
      <dgm:prSet presAssocID="{B5DCE3E1-D831-4F2C-AB40-969BECAD6BC2}" presName="root2" presStyleCnt="0"/>
      <dgm:spPr/>
    </dgm:pt>
    <dgm:pt modelId="{4BBB0E78-E160-4FD0-AD73-0DA358DEB10E}" type="pres">
      <dgm:prSet presAssocID="{B5DCE3E1-D831-4F2C-AB40-969BECAD6BC2}" presName="LevelTwoTextNode" presStyleLbl="node2" presStyleIdx="1" presStyleCnt="2">
        <dgm:presLayoutVars>
          <dgm:chPref val="3"/>
        </dgm:presLayoutVars>
      </dgm:prSet>
      <dgm:spPr/>
    </dgm:pt>
    <dgm:pt modelId="{257BA033-5730-4A56-BBAF-46A40C162062}" type="pres">
      <dgm:prSet presAssocID="{B5DCE3E1-D831-4F2C-AB40-969BECAD6BC2}" presName="level3hierChild" presStyleCnt="0"/>
      <dgm:spPr/>
    </dgm:pt>
    <dgm:pt modelId="{F025C479-F74E-46B0-A212-5258B99ABD98}" type="pres">
      <dgm:prSet presAssocID="{52B154FE-73CD-49EA-9928-455257CCF947}" presName="conn2-1" presStyleLbl="parChTrans1D3" presStyleIdx="2" presStyleCnt="4"/>
      <dgm:spPr/>
    </dgm:pt>
    <dgm:pt modelId="{9812C505-0063-475C-B456-3B89E45170ED}" type="pres">
      <dgm:prSet presAssocID="{52B154FE-73CD-49EA-9928-455257CCF947}" presName="connTx" presStyleLbl="parChTrans1D3" presStyleIdx="2" presStyleCnt="4"/>
      <dgm:spPr/>
    </dgm:pt>
    <dgm:pt modelId="{F022AC5D-18F4-42FF-AC3E-7BE0CF5B4174}" type="pres">
      <dgm:prSet presAssocID="{CCB9C8ED-6341-476C-97EA-A0EFF4AF2DAA}" presName="root2" presStyleCnt="0"/>
      <dgm:spPr/>
    </dgm:pt>
    <dgm:pt modelId="{08DF02C0-5DE3-488D-8C7F-0F28066BFBF2}" type="pres">
      <dgm:prSet presAssocID="{CCB9C8ED-6341-476C-97EA-A0EFF4AF2DAA}" presName="LevelTwoTextNode" presStyleLbl="node3" presStyleIdx="2" presStyleCnt="4">
        <dgm:presLayoutVars>
          <dgm:chPref val="3"/>
        </dgm:presLayoutVars>
      </dgm:prSet>
      <dgm:spPr/>
    </dgm:pt>
    <dgm:pt modelId="{42A12E0D-B95D-4217-BBBF-7DDF380FC713}" type="pres">
      <dgm:prSet presAssocID="{CCB9C8ED-6341-476C-97EA-A0EFF4AF2DAA}" presName="level3hierChild" presStyleCnt="0"/>
      <dgm:spPr/>
    </dgm:pt>
    <dgm:pt modelId="{08F5911E-6BEB-4333-A24F-09C4165B03AE}" type="pres">
      <dgm:prSet presAssocID="{68812F9B-81D6-4974-BF0C-9049CA9BD2D7}" presName="conn2-1" presStyleLbl="parChTrans1D3" presStyleIdx="3" presStyleCnt="4"/>
      <dgm:spPr/>
    </dgm:pt>
    <dgm:pt modelId="{7DFACECF-E2AA-4848-99DB-66A243E8C586}" type="pres">
      <dgm:prSet presAssocID="{68812F9B-81D6-4974-BF0C-9049CA9BD2D7}" presName="connTx" presStyleLbl="parChTrans1D3" presStyleIdx="3" presStyleCnt="4"/>
      <dgm:spPr/>
    </dgm:pt>
    <dgm:pt modelId="{AD6CFD2C-11AB-4EC9-9FE6-89239AA85C09}" type="pres">
      <dgm:prSet presAssocID="{541F65F7-6229-4EF8-ADEC-F221B39856AE}" presName="root2" presStyleCnt="0"/>
      <dgm:spPr/>
    </dgm:pt>
    <dgm:pt modelId="{0A9C4938-056A-48C3-8A94-B8D12ADEEA55}" type="pres">
      <dgm:prSet presAssocID="{541F65F7-6229-4EF8-ADEC-F221B39856AE}" presName="LevelTwoTextNode" presStyleLbl="node3" presStyleIdx="3" presStyleCnt="4">
        <dgm:presLayoutVars>
          <dgm:chPref val="3"/>
        </dgm:presLayoutVars>
      </dgm:prSet>
      <dgm:spPr/>
    </dgm:pt>
    <dgm:pt modelId="{FE74BCF3-858A-4884-897A-FEF3C9A7FA26}" type="pres">
      <dgm:prSet presAssocID="{541F65F7-6229-4EF8-ADEC-F221B39856AE}" presName="level3hierChild" presStyleCnt="0"/>
      <dgm:spPr/>
    </dgm:pt>
  </dgm:ptLst>
  <dgm:cxnLst>
    <dgm:cxn modelId="{32A15E03-E4AE-4EC4-9F6A-5AD33582F448}" type="presOf" srcId="{59E239A0-9459-4DD2-81E7-6F6331819ED4}" destId="{70E003AB-6056-4BCD-8957-02B19B4E4982}" srcOrd="0" destOrd="0" presId="urn:microsoft.com/office/officeart/2005/8/layout/hierarchy2"/>
    <dgm:cxn modelId="{4F6AC704-5F05-487D-86E7-DD25930A5332}" type="presOf" srcId="{52B154FE-73CD-49EA-9928-455257CCF947}" destId="{9812C505-0063-475C-B456-3B89E45170ED}" srcOrd="1" destOrd="0" presId="urn:microsoft.com/office/officeart/2005/8/layout/hierarchy2"/>
    <dgm:cxn modelId="{0AB06505-76F4-468A-BF34-3160F474A96D}" type="presOf" srcId="{D589ECBD-5DD7-4A84-87A8-9FA6F59CE491}" destId="{88DF9474-98C2-42A5-AFEE-FA948702DE8C}" srcOrd="1" destOrd="0" presId="urn:microsoft.com/office/officeart/2005/8/layout/hierarchy2"/>
    <dgm:cxn modelId="{162A0706-5501-423F-A8EA-E3CBFB105E4A}" type="presOf" srcId="{D72E609E-93E4-4C79-9F7F-A7E33D601D93}" destId="{72300ACB-B68C-4A1A-A117-62B82C6887F7}" srcOrd="1" destOrd="0" presId="urn:microsoft.com/office/officeart/2005/8/layout/hierarchy2"/>
    <dgm:cxn modelId="{8957AE07-5831-45E2-950B-8EC56E3CF90E}" type="presOf" srcId="{52B154FE-73CD-49EA-9928-455257CCF947}" destId="{F025C479-F74E-46B0-A212-5258B99ABD98}" srcOrd="0" destOrd="0" presId="urn:microsoft.com/office/officeart/2005/8/layout/hierarchy2"/>
    <dgm:cxn modelId="{6408670B-7DAB-4D54-8E37-266A6D4D3BA1}" type="presOf" srcId="{CCB9C8ED-6341-476C-97EA-A0EFF4AF2DAA}" destId="{08DF02C0-5DE3-488D-8C7F-0F28066BFBF2}" srcOrd="0" destOrd="0" presId="urn:microsoft.com/office/officeart/2005/8/layout/hierarchy2"/>
    <dgm:cxn modelId="{7ABEA010-E03F-4276-9B7E-12C16A462C32}" type="presOf" srcId="{D589ECBD-5DD7-4A84-87A8-9FA6F59CE491}" destId="{81CB5197-A631-424C-8115-49DD3EABB3BF}" srcOrd="0" destOrd="0" presId="urn:microsoft.com/office/officeart/2005/8/layout/hierarchy2"/>
    <dgm:cxn modelId="{9F9FA91E-5CDD-4316-A38F-D7293D2F63E7}" srcId="{79B8CE44-D8CC-4236-8C0F-0169C9563BFD}" destId="{FD7E6EFA-A856-4EF7-A6AE-5442D56FC9F3}" srcOrd="0" destOrd="0" parTransId="{AF49636C-7838-43D1-93AD-F34976CBF8B0}" sibTransId="{EFB5AC2C-BAA4-4473-8808-C785749C471F}"/>
    <dgm:cxn modelId="{0CBFAC24-DE4D-4B4E-883B-CCA27EBABDD5}" srcId="{FD7E6EFA-A856-4EF7-A6AE-5442D56FC9F3}" destId="{392BE41E-9658-4C6F-9D4F-37A14F678953}" srcOrd="0" destOrd="0" parTransId="{D589ECBD-5DD7-4A84-87A8-9FA6F59CE491}" sibTransId="{EA35196F-099C-40A4-AB11-66FB338F5AF2}"/>
    <dgm:cxn modelId="{3E7A9A2D-C49C-49CC-804B-123230CB4A2F}" type="presOf" srcId="{FD7E6EFA-A856-4EF7-A6AE-5442D56FC9F3}" destId="{8104D2D8-4D04-497E-8A73-CAF5D635B725}" srcOrd="0" destOrd="0" presId="urn:microsoft.com/office/officeart/2005/8/layout/hierarchy2"/>
    <dgm:cxn modelId="{AE6DCC2D-4288-4E9F-8944-58509D643DEF}" type="presOf" srcId="{541F65F7-6229-4EF8-ADEC-F221B39856AE}" destId="{0A9C4938-056A-48C3-8A94-B8D12ADEEA55}" srcOrd="0" destOrd="0" presId="urn:microsoft.com/office/officeart/2005/8/layout/hierarchy2"/>
    <dgm:cxn modelId="{AEE7A432-9B6E-4D02-B608-FD97639CD68B}" type="presOf" srcId="{EC2F7E71-D8A5-4F2D-8D75-71AE1DFFA2DC}" destId="{5E7C5076-6328-4611-9394-326C85781276}" srcOrd="0" destOrd="0" presId="urn:microsoft.com/office/officeart/2005/8/layout/hierarchy2"/>
    <dgm:cxn modelId="{EF6C5E5C-B43F-4AC4-B0C0-B19CFF2E0342}" type="presOf" srcId="{79B8CE44-D8CC-4236-8C0F-0169C9563BFD}" destId="{E99FE5E1-B085-43F8-9D5D-0B01DB67C086}" srcOrd="0" destOrd="0" presId="urn:microsoft.com/office/officeart/2005/8/layout/hierarchy2"/>
    <dgm:cxn modelId="{E4693260-98AF-46AA-9D4B-7C22B33EFE8A}" type="presOf" srcId="{D0794E02-14F8-439C-B76E-9878C145F68A}" destId="{B93912FB-9863-4EF6-A1AB-CA7DB009E3EA}" srcOrd="1" destOrd="0" presId="urn:microsoft.com/office/officeart/2005/8/layout/hierarchy2"/>
    <dgm:cxn modelId="{00218462-213F-427F-BF8D-2DD63028D143}" type="presOf" srcId="{392BE41E-9658-4C6F-9D4F-37A14F678953}" destId="{82163E3D-BD7D-4F8C-B14B-33A39D434278}" srcOrd="0" destOrd="0" presId="urn:microsoft.com/office/officeart/2005/8/layout/hierarchy2"/>
    <dgm:cxn modelId="{EBAFE463-32D4-4F94-B5BA-204326468AEF}" type="presOf" srcId="{59E239A0-9459-4DD2-81E7-6F6331819ED4}" destId="{4B80B899-CA02-4334-BD62-A884FDD2F3DC}" srcOrd="1" destOrd="0" presId="urn:microsoft.com/office/officeart/2005/8/layout/hierarchy2"/>
    <dgm:cxn modelId="{58877B4A-3B92-4B90-8953-174DF3EF0F9A}" type="presOf" srcId="{B5DCE3E1-D831-4F2C-AB40-969BECAD6BC2}" destId="{4BBB0E78-E160-4FD0-AD73-0DA358DEB10E}" srcOrd="0" destOrd="0" presId="urn:microsoft.com/office/officeart/2005/8/layout/hierarchy2"/>
    <dgm:cxn modelId="{8C98917E-177F-4E5A-BDC8-85814CD178D5}" type="presOf" srcId="{D0794E02-14F8-439C-B76E-9878C145F68A}" destId="{881A29ED-51C7-498D-8C61-9AF6A59C0AE4}" srcOrd="0" destOrd="0" presId="urn:microsoft.com/office/officeart/2005/8/layout/hierarchy2"/>
    <dgm:cxn modelId="{D2C7D988-5F50-45B3-A4AD-91AC1A69365A}" srcId="{B5DCE3E1-D831-4F2C-AB40-969BECAD6BC2}" destId="{CCB9C8ED-6341-476C-97EA-A0EFF4AF2DAA}" srcOrd="0" destOrd="0" parTransId="{52B154FE-73CD-49EA-9928-455257CCF947}" sibTransId="{E00C3CE1-D0CC-4600-AE1F-6A96A477CE38}"/>
    <dgm:cxn modelId="{8C9F309D-6DAF-4C1A-8969-F62DA3CD6939}" srcId="{FD7E6EFA-A856-4EF7-A6AE-5442D56FC9F3}" destId="{B5DCE3E1-D831-4F2C-AB40-969BECAD6BC2}" srcOrd="1" destOrd="0" parTransId="{D72E609E-93E4-4C79-9F7F-A7E33D601D93}" sibTransId="{8F559C7D-179B-4F89-88A0-1DFCD65F3772}"/>
    <dgm:cxn modelId="{46EA289F-2DE1-47CF-BEC0-28B36BE5FE82}" srcId="{B5DCE3E1-D831-4F2C-AB40-969BECAD6BC2}" destId="{541F65F7-6229-4EF8-ADEC-F221B39856AE}" srcOrd="1" destOrd="0" parTransId="{68812F9B-81D6-4974-BF0C-9049CA9BD2D7}" sibTransId="{F20F2464-80CC-4B3A-99C1-2C59A38A1B45}"/>
    <dgm:cxn modelId="{FF16FEAF-378F-4A0D-AEAE-20BA87FC7D97}" type="presOf" srcId="{68812F9B-81D6-4974-BF0C-9049CA9BD2D7}" destId="{08F5911E-6BEB-4333-A24F-09C4165B03AE}" srcOrd="0" destOrd="0" presId="urn:microsoft.com/office/officeart/2005/8/layout/hierarchy2"/>
    <dgm:cxn modelId="{23DA76CC-9C42-4DEC-87F0-1DB9F806904E}" type="presOf" srcId="{68812F9B-81D6-4974-BF0C-9049CA9BD2D7}" destId="{7DFACECF-E2AA-4848-99DB-66A243E8C586}" srcOrd="1" destOrd="0" presId="urn:microsoft.com/office/officeart/2005/8/layout/hierarchy2"/>
    <dgm:cxn modelId="{7B7F0FD3-90E5-423A-8521-92842F2D13D0}" type="presOf" srcId="{D72E609E-93E4-4C79-9F7F-A7E33D601D93}" destId="{5832436A-FF1F-4154-9873-0C485916FD13}" srcOrd="0" destOrd="0" presId="urn:microsoft.com/office/officeart/2005/8/layout/hierarchy2"/>
    <dgm:cxn modelId="{7423A9DA-7A77-4DDC-B135-DE6A8DABA1C5}" srcId="{392BE41E-9658-4C6F-9D4F-37A14F678953}" destId="{C088A0D9-A2ED-4275-BA74-7F646B679ACE}" srcOrd="0" destOrd="0" parTransId="{D0794E02-14F8-439C-B76E-9878C145F68A}" sibTransId="{37A3371B-4AAD-4892-8C32-51518666F4D1}"/>
    <dgm:cxn modelId="{FDF894E0-BE00-4F05-A12E-7C07B4208594}" srcId="{392BE41E-9658-4C6F-9D4F-37A14F678953}" destId="{EC2F7E71-D8A5-4F2D-8D75-71AE1DFFA2DC}" srcOrd="1" destOrd="0" parTransId="{59E239A0-9459-4DD2-81E7-6F6331819ED4}" sibTransId="{0855126B-C92C-4B1B-8FCF-EE8B46DDBFBA}"/>
    <dgm:cxn modelId="{50DC63FC-910E-46B8-8708-6C9626C8C757}" type="presOf" srcId="{C088A0D9-A2ED-4275-BA74-7F646B679ACE}" destId="{5874EC7B-C1A7-4E24-B2C6-A5965CFB6982}" srcOrd="0" destOrd="0" presId="urn:microsoft.com/office/officeart/2005/8/layout/hierarchy2"/>
    <dgm:cxn modelId="{57795100-268C-43A7-B131-4CA4E0E25B34}" type="presParOf" srcId="{E99FE5E1-B085-43F8-9D5D-0B01DB67C086}" destId="{79007E94-DFC0-4DE5-BCEA-DB0070A23A40}" srcOrd="0" destOrd="0" presId="urn:microsoft.com/office/officeart/2005/8/layout/hierarchy2"/>
    <dgm:cxn modelId="{23205B9A-D881-4B76-B810-520AE4D728FA}" type="presParOf" srcId="{79007E94-DFC0-4DE5-BCEA-DB0070A23A40}" destId="{8104D2D8-4D04-497E-8A73-CAF5D635B725}" srcOrd="0" destOrd="0" presId="urn:microsoft.com/office/officeart/2005/8/layout/hierarchy2"/>
    <dgm:cxn modelId="{39F38496-B710-4368-903F-957D25813684}" type="presParOf" srcId="{79007E94-DFC0-4DE5-BCEA-DB0070A23A40}" destId="{5F4976BB-191D-4660-A9B2-0F7CB26CCEE9}" srcOrd="1" destOrd="0" presId="urn:microsoft.com/office/officeart/2005/8/layout/hierarchy2"/>
    <dgm:cxn modelId="{B7D338D6-B0AA-4427-A64F-052CA149B137}" type="presParOf" srcId="{5F4976BB-191D-4660-A9B2-0F7CB26CCEE9}" destId="{81CB5197-A631-424C-8115-49DD3EABB3BF}" srcOrd="0" destOrd="0" presId="urn:microsoft.com/office/officeart/2005/8/layout/hierarchy2"/>
    <dgm:cxn modelId="{A44A91FD-3973-4F38-9114-CF3E9B55F23D}" type="presParOf" srcId="{81CB5197-A631-424C-8115-49DD3EABB3BF}" destId="{88DF9474-98C2-42A5-AFEE-FA948702DE8C}" srcOrd="0" destOrd="0" presId="urn:microsoft.com/office/officeart/2005/8/layout/hierarchy2"/>
    <dgm:cxn modelId="{8F39651D-8CB1-4376-841D-30496841923C}" type="presParOf" srcId="{5F4976BB-191D-4660-A9B2-0F7CB26CCEE9}" destId="{8EBBC639-20E0-42BB-B780-EC7474E94702}" srcOrd="1" destOrd="0" presId="urn:microsoft.com/office/officeart/2005/8/layout/hierarchy2"/>
    <dgm:cxn modelId="{7AD09D40-7D5A-43EF-9ED9-CA1A17C8F967}" type="presParOf" srcId="{8EBBC639-20E0-42BB-B780-EC7474E94702}" destId="{82163E3D-BD7D-4F8C-B14B-33A39D434278}" srcOrd="0" destOrd="0" presId="urn:microsoft.com/office/officeart/2005/8/layout/hierarchy2"/>
    <dgm:cxn modelId="{B3368D8B-2644-4028-8DB4-D72F1BE35422}" type="presParOf" srcId="{8EBBC639-20E0-42BB-B780-EC7474E94702}" destId="{69D8B65E-2429-4E37-A568-71294230C95A}" srcOrd="1" destOrd="0" presId="urn:microsoft.com/office/officeart/2005/8/layout/hierarchy2"/>
    <dgm:cxn modelId="{EC5E32B2-EEFC-4E90-80D9-A04ED9C2CB0F}" type="presParOf" srcId="{69D8B65E-2429-4E37-A568-71294230C95A}" destId="{881A29ED-51C7-498D-8C61-9AF6A59C0AE4}" srcOrd="0" destOrd="0" presId="urn:microsoft.com/office/officeart/2005/8/layout/hierarchy2"/>
    <dgm:cxn modelId="{DB064496-4E92-4E60-9BCC-5A0258EE4E9E}" type="presParOf" srcId="{881A29ED-51C7-498D-8C61-9AF6A59C0AE4}" destId="{B93912FB-9863-4EF6-A1AB-CA7DB009E3EA}" srcOrd="0" destOrd="0" presId="urn:microsoft.com/office/officeart/2005/8/layout/hierarchy2"/>
    <dgm:cxn modelId="{2A8A10F5-64A4-4BF2-8DDE-29731DE5B396}" type="presParOf" srcId="{69D8B65E-2429-4E37-A568-71294230C95A}" destId="{A83C7330-AF59-4E46-B402-93AE1CE2CFA9}" srcOrd="1" destOrd="0" presId="urn:microsoft.com/office/officeart/2005/8/layout/hierarchy2"/>
    <dgm:cxn modelId="{B8D7E21B-1326-41F8-8511-7F2C367B7026}" type="presParOf" srcId="{A83C7330-AF59-4E46-B402-93AE1CE2CFA9}" destId="{5874EC7B-C1A7-4E24-B2C6-A5965CFB6982}" srcOrd="0" destOrd="0" presId="urn:microsoft.com/office/officeart/2005/8/layout/hierarchy2"/>
    <dgm:cxn modelId="{211947E1-6EAB-43CB-875D-7482E945BEF8}" type="presParOf" srcId="{A83C7330-AF59-4E46-B402-93AE1CE2CFA9}" destId="{3AC628BE-DAC1-4499-A4A3-5907A2D2800F}" srcOrd="1" destOrd="0" presId="urn:microsoft.com/office/officeart/2005/8/layout/hierarchy2"/>
    <dgm:cxn modelId="{55944DAE-51D1-4A23-9CAD-76A1C7995D66}" type="presParOf" srcId="{69D8B65E-2429-4E37-A568-71294230C95A}" destId="{70E003AB-6056-4BCD-8957-02B19B4E4982}" srcOrd="2" destOrd="0" presId="urn:microsoft.com/office/officeart/2005/8/layout/hierarchy2"/>
    <dgm:cxn modelId="{2295BA9F-5491-4A60-AD40-2C972E0DF9B9}" type="presParOf" srcId="{70E003AB-6056-4BCD-8957-02B19B4E4982}" destId="{4B80B899-CA02-4334-BD62-A884FDD2F3DC}" srcOrd="0" destOrd="0" presId="urn:microsoft.com/office/officeart/2005/8/layout/hierarchy2"/>
    <dgm:cxn modelId="{98475C1E-26B2-448B-B169-17B129C6F921}" type="presParOf" srcId="{69D8B65E-2429-4E37-A568-71294230C95A}" destId="{652D946C-7DE6-4F23-B196-47A2FAAC8784}" srcOrd="3" destOrd="0" presId="urn:microsoft.com/office/officeart/2005/8/layout/hierarchy2"/>
    <dgm:cxn modelId="{D4394B41-B5B1-4F87-8E8C-76075E8FC7B1}" type="presParOf" srcId="{652D946C-7DE6-4F23-B196-47A2FAAC8784}" destId="{5E7C5076-6328-4611-9394-326C85781276}" srcOrd="0" destOrd="0" presId="urn:microsoft.com/office/officeart/2005/8/layout/hierarchy2"/>
    <dgm:cxn modelId="{311A5E34-FDDD-4D9D-AD69-9EF137158318}" type="presParOf" srcId="{652D946C-7DE6-4F23-B196-47A2FAAC8784}" destId="{2F24A7B8-7763-4502-AAF3-7706316F1B7E}" srcOrd="1" destOrd="0" presId="urn:microsoft.com/office/officeart/2005/8/layout/hierarchy2"/>
    <dgm:cxn modelId="{7C53B889-B5BF-40D0-9AEB-500DDE707437}" type="presParOf" srcId="{5F4976BB-191D-4660-A9B2-0F7CB26CCEE9}" destId="{5832436A-FF1F-4154-9873-0C485916FD13}" srcOrd="2" destOrd="0" presId="urn:microsoft.com/office/officeart/2005/8/layout/hierarchy2"/>
    <dgm:cxn modelId="{FC886375-AAF0-43D3-A40E-D3CDFA0EEF34}" type="presParOf" srcId="{5832436A-FF1F-4154-9873-0C485916FD13}" destId="{72300ACB-B68C-4A1A-A117-62B82C6887F7}" srcOrd="0" destOrd="0" presId="urn:microsoft.com/office/officeart/2005/8/layout/hierarchy2"/>
    <dgm:cxn modelId="{8B6EB21B-CA52-4478-8313-A5E75A878017}" type="presParOf" srcId="{5F4976BB-191D-4660-A9B2-0F7CB26CCEE9}" destId="{EA233F80-67A3-40EA-9A1E-5EDC9C98DDD2}" srcOrd="3" destOrd="0" presId="urn:microsoft.com/office/officeart/2005/8/layout/hierarchy2"/>
    <dgm:cxn modelId="{FBA99FE9-2102-49B8-BEAC-070C9B1BA7AA}" type="presParOf" srcId="{EA233F80-67A3-40EA-9A1E-5EDC9C98DDD2}" destId="{4BBB0E78-E160-4FD0-AD73-0DA358DEB10E}" srcOrd="0" destOrd="0" presId="urn:microsoft.com/office/officeart/2005/8/layout/hierarchy2"/>
    <dgm:cxn modelId="{5C082B35-34DF-489A-A04A-17D1EFBDBD9A}" type="presParOf" srcId="{EA233F80-67A3-40EA-9A1E-5EDC9C98DDD2}" destId="{257BA033-5730-4A56-BBAF-46A40C162062}" srcOrd="1" destOrd="0" presId="urn:microsoft.com/office/officeart/2005/8/layout/hierarchy2"/>
    <dgm:cxn modelId="{39487208-F637-4995-9D77-08E7AB6815E6}" type="presParOf" srcId="{257BA033-5730-4A56-BBAF-46A40C162062}" destId="{F025C479-F74E-46B0-A212-5258B99ABD98}" srcOrd="0" destOrd="0" presId="urn:microsoft.com/office/officeart/2005/8/layout/hierarchy2"/>
    <dgm:cxn modelId="{263B940A-DE14-46C4-AEDF-1236487F3620}" type="presParOf" srcId="{F025C479-F74E-46B0-A212-5258B99ABD98}" destId="{9812C505-0063-475C-B456-3B89E45170ED}" srcOrd="0" destOrd="0" presId="urn:microsoft.com/office/officeart/2005/8/layout/hierarchy2"/>
    <dgm:cxn modelId="{D4E142C1-BDA3-4BB1-9727-F738AC9823DE}" type="presParOf" srcId="{257BA033-5730-4A56-BBAF-46A40C162062}" destId="{F022AC5D-18F4-42FF-AC3E-7BE0CF5B4174}" srcOrd="1" destOrd="0" presId="urn:microsoft.com/office/officeart/2005/8/layout/hierarchy2"/>
    <dgm:cxn modelId="{3AF63105-E934-4421-92C2-D55D30B3B38F}" type="presParOf" srcId="{F022AC5D-18F4-42FF-AC3E-7BE0CF5B4174}" destId="{08DF02C0-5DE3-488D-8C7F-0F28066BFBF2}" srcOrd="0" destOrd="0" presId="urn:microsoft.com/office/officeart/2005/8/layout/hierarchy2"/>
    <dgm:cxn modelId="{4FA97D2F-8E20-4955-8D9E-CF060945DE49}" type="presParOf" srcId="{F022AC5D-18F4-42FF-AC3E-7BE0CF5B4174}" destId="{42A12E0D-B95D-4217-BBBF-7DDF380FC713}" srcOrd="1" destOrd="0" presId="urn:microsoft.com/office/officeart/2005/8/layout/hierarchy2"/>
    <dgm:cxn modelId="{D468B972-94D2-404F-A4A0-DED9A6C804F4}" type="presParOf" srcId="{257BA033-5730-4A56-BBAF-46A40C162062}" destId="{08F5911E-6BEB-4333-A24F-09C4165B03AE}" srcOrd="2" destOrd="0" presId="urn:microsoft.com/office/officeart/2005/8/layout/hierarchy2"/>
    <dgm:cxn modelId="{3A1F733E-7B47-4D2B-B341-342A494EB7CB}" type="presParOf" srcId="{08F5911E-6BEB-4333-A24F-09C4165B03AE}" destId="{7DFACECF-E2AA-4848-99DB-66A243E8C586}" srcOrd="0" destOrd="0" presId="urn:microsoft.com/office/officeart/2005/8/layout/hierarchy2"/>
    <dgm:cxn modelId="{A78806D6-CE38-4A42-84B8-ADB1725111F0}" type="presParOf" srcId="{257BA033-5730-4A56-BBAF-46A40C162062}" destId="{AD6CFD2C-11AB-4EC9-9FE6-89239AA85C09}" srcOrd="3" destOrd="0" presId="urn:microsoft.com/office/officeart/2005/8/layout/hierarchy2"/>
    <dgm:cxn modelId="{511BD768-81CF-4D2F-AE36-AF10E14F2733}" type="presParOf" srcId="{AD6CFD2C-11AB-4EC9-9FE6-89239AA85C09}" destId="{0A9C4938-056A-48C3-8A94-B8D12ADEEA55}" srcOrd="0" destOrd="0" presId="urn:microsoft.com/office/officeart/2005/8/layout/hierarchy2"/>
    <dgm:cxn modelId="{0F5F328A-4038-4408-A5C2-C70A760C0983}" type="presParOf" srcId="{AD6CFD2C-11AB-4EC9-9FE6-89239AA85C09}" destId="{FE74BCF3-858A-4884-897A-FEF3C9A7FA2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BA1EF-E081-4FEA-8088-7CD0E86510C7}">
      <dsp:nvSpPr>
        <dsp:cNvPr id="0" name=""/>
        <dsp:cNvSpPr/>
      </dsp:nvSpPr>
      <dsp:spPr>
        <a:xfrm>
          <a:off x="3274" y="2493057"/>
          <a:ext cx="3743771" cy="1871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1537" y="2767188"/>
        <a:ext cx="2647245" cy="1323623"/>
      </dsp:txXfrm>
    </dsp:sp>
    <dsp:sp modelId="{6B6AAFAC-582B-422B-BA0E-7DF3481AFED5}">
      <dsp:nvSpPr>
        <dsp:cNvPr id="0" name=""/>
        <dsp:cNvSpPr/>
      </dsp:nvSpPr>
      <dsp:spPr>
        <a:xfrm rot="18289469">
          <a:off x="3184644" y="2328100"/>
          <a:ext cx="262231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262231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430242" y="2287107"/>
        <a:ext cx="131115" cy="131115"/>
      </dsp:txXfrm>
    </dsp:sp>
    <dsp:sp modelId="{22ABE555-D58C-492A-B87F-940F4BD87FEE}">
      <dsp:nvSpPr>
        <dsp:cNvPr id="0" name=""/>
        <dsp:cNvSpPr/>
      </dsp:nvSpPr>
      <dsp:spPr>
        <a:xfrm>
          <a:off x="5244554" y="340388"/>
          <a:ext cx="3743771" cy="1871885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công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8516" y="340388"/>
        <a:ext cx="2495847" cy="1871885"/>
      </dsp:txXfrm>
    </dsp:sp>
    <dsp:sp modelId="{9E45A262-019C-42C7-AAB0-EFCA00B04E4C}">
      <dsp:nvSpPr>
        <dsp:cNvPr id="0" name=""/>
        <dsp:cNvSpPr/>
      </dsp:nvSpPr>
      <dsp:spPr>
        <a:xfrm>
          <a:off x="3747045" y="3404434"/>
          <a:ext cx="1497508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1497508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58362" y="3391562"/>
        <a:ext cx="74875" cy="74875"/>
      </dsp:txXfrm>
    </dsp:sp>
    <dsp:sp modelId="{0EA2D6A1-C81D-4A4B-A309-86512AFCB4D2}">
      <dsp:nvSpPr>
        <dsp:cNvPr id="0" name=""/>
        <dsp:cNvSpPr/>
      </dsp:nvSpPr>
      <dsp:spPr>
        <a:xfrm>
          <a:off x="5244554" y="2493057"/>
          <a:ext cx="3743771" cy="1871885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Chi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tiết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máy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ghép</a:t>
          </a:r>
          <a:endParaRPr lang="en-US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8516" y="2493057"/>
        <a:ext cx="2495847" cy="1871885"/>
      </dsp:txXfrm>
    </dsp:sp>
    <dsp:sp modelId="{070CA2D7-E7E8-4D3B-86E1-70709E5EF4EF}">
      <dsp:nvSpPr>
        <dsp:cNvPr id="0" name=""/>
        <dsp:cNvSpPr/>
      </dsp:nvSpPr>
      <dsp:spPr>
        <a:xfrm rot="3310531">
          <a:off x="3184644" y="4480768"/>
          <a:ext cx="262231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262231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430242" y="4439776"/>
        <a:ext cx="131115" cy="131115"/>
      </dsp:txXfrm>
    </dsp:sp>
    <dsp:sp modelId="{E2E63170-02A0-4765-931B-253BBE257BE0}">
      <dsp:nvSpPr>
        <dsp:cNvPr id="0" name=""/>
        <dsp:cNvSpPr/>
      </dsp:nvSpPr>
      <dsp:spPr>
        <a:xfrm>
          <a:off x="5244554" y="4645725"/>
          <a:ext cx="3743771" cy="1871885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3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700" kern="1200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8516" y="4645725"/>
        <a:ext cx="2495847" cy="1871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6F8D5-64F7-444A-AC1D-3E7CFBB0D888}">
      <dsp:nvSpPr>
        <dsp:cNvPr id="0" name=""/>
        <dsp:cNvSpPr/>
      </dsp:nvSpPr>
      <dsp:spPr>
        <a:xfrm>
          <a:off x="3274" y="2493057"/>
          <a:ext cx="3743771" cy="18718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công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1537" y="2767188"/>
        <a:ext cx="2647245" cy="1323623"/>
      </dsp:txXfrm>
    </dsp:sp>
    <dsp:sp modelId="{AB446D33-E06D-494F-B4DD-C21CB4D21450}">
      <dsp:nvSpPr>
        <dsp:cNvPr id="0" name=""/>
        <dsp:cNvSpPr/>
      </dsp:nvSpPr>
      <dsp:spPr>
        <a:xfrm rot="19457599">
          <a:off x="3573706" y="2866267"/>
          <a:ext cx="1844187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1844187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449695" y="2844728"/>
        <a:ext cx="92209" cy="92209"/>
      </dsp:txXfrm>
    </dsp:sp>
    <dsp:sp modelId="{289063BC-77B6-45B3-84B1-17C54F4BDAD4}">
      <dsp:nvSpPr>
        <dsp:cNvPr id="0" name=""/>
        <dsp:cNvSpPr/>
      </dsp:nvSpPr>
      <dsp:spPr>
        <a:xfrm>
          <a:off x="5244554" y="1416722"/>
          <a:ext cx="3743771" cy="1871885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8516" y="1416722"/>
        <a:ext cx="2495847" cy="1871885"/>
      </dsp:txXfrm>
    </dsp:sp>
    <dsp:sp modelId="{EBA29CA3-C486-4105-9CF1-66B665DDFE6B}">
      <dsp:nvSpPr>
        <dsp:cNvPr id="0" name=""/>
        <dsp:cNvSpPr/>
      </dsp:nvSpPr>
      <dsp:spPr>
        <a:xfrm rot="2142401">
          <a:off x="3573706" y="3942601"/>
          <a:ext cx="1844187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1844187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449695" y="3921062"/>
        <a:ext cx="92209" cy="92209"/>
      </dsp:txXfrm>
    </dsp:sp>
    <dsp:sp modelId="{302AC3C3-B7D7-45DD-A62C-66417E77D1D1}">
      <dsp:nvSpPr>
        <dsp:cNvPr id="0" name=""/>
        <dsp:cNvSpPr/>
      </dsp:nvSpPr>
      <dsp:spPr>
        <a:xfrm>
          <a:off x="5244554" y="3569391"/>
          <a:ext cx="3743771" cy="1871885"/>
        </a:xfrm>
        <a:prstGeom prst="flowChartOnlineStora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4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8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8516" y="3569391"/>
        <a:ext cx="2495847" cy="1871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B7D46-6044-40A4-AF55-6A9B4B0B2C30}">
      <dsp:nvSpPr>
        <dsp:cNvPr id="0" name=""/>
        <dsp:cNvSpPr/>
      </dsp:nvSpPr>
      <dsp:spPr>
        <a:xfrm>
          <a:off x="632333" y="3050185"/>
          <a:ext cx="1515256" cy="757628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khí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669317" y="3087169"/>
        <a:ext cx="1441288" cy="683660"/>
      </dsp:txXfrm>
    </dsp:sp>
    <dsp:sp modelId="{5EFB52E9-C5E3-4CB0-885B-4348D6235E78}">
      <dsp:nvSpPr>
        <dsp:cNvPr id="0" name=""/>
        <dsp:cNvSpPr/>
      </dsp:nvSpPr>
      <dsp:spPr>
        <a:xfrm rot="17350740">
          <a:off x="1528168" y="2547784"/>
          <a:ext cx="184494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844945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404517" y="2511603"/>
        <a:ext cx="92247" cy="92247"/>
      </dsp:txXfrm>
    </dsp:sp>
    <dsp:sp modelId="{C409FA47-5F80-41BE-A860-026F4DF351D5}">
      <dsp:nvSpPr>
        <dsp:cNvPr id="0" name=""/>
        <dsp:cNvSpPr/>
      </dsp:nvSpPr>
      <dsp:spPr>
        <a:xfrm>
          <a:off x="2753692" y="1307641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loại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75882" y="1329831"/>
        <a:ext cx="1470876" cy="713248"/>
      </dsp:txXfrm>
    </dsp:sp>
    <dsp:sp modelId="{A3AC7E34-B513-4EBD-8E65-53A97FA85388}">
      <dsp:nvSpPr>
        <dsp:cNvPr id="0" name=""/>
        <dsp:cNvSpPr/>
      </dsp:nvSpPr>
      <dsp:spPr>
        <a:xfrm rot="18289469">
          <a:off x="4041322" y="1240876"/>
          <a:ext cx="106135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6135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45466" y="1224285"/>
        <a:ext cx="53067" cy="53067"/>
      </dsp:txXfrm>
    </dsp:sp>
    <dsp:sp modelId="{50C01EDB-0F6D-4434-9362-F6248818228C}">
      <dsp:nvSpPr>
        <dsp:cNvPr id="0" name=""/>
        <dsp:cNvSpPr/>
      </dsp:nvSpPr>
      <dsp:spPr>
        <a:xfrm>
          <a:off x="4875051" y="436368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Kim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đen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phần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Fe + C)</a:t>
          </a:r>
        </a:p>
      </dsp:txBody>
      <dsp:txXfrm>
        <a:off x="4897241" y="458558"/>
        <a:ext cx="1470876" cy="713248"/>
      </dsp:txXfrm>
    </dsp:sp>
    <dsp:sp modelId="{FD722207-4D3A-494F-BFE3-774D8C9BE7FD}">
      <dsp:nvSpPr>
        <dsp:cNvPr id="0" name=""/>
        <dsp:cNvSpPr/>
      </dsp:nvSpPr>
      <dsp:spPr>
        <a:xfrm rot="19457599">
          <a:off x="6320150" y="587422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578704"/>
        <a:ext cx="37320" cy="37320"/>
      </dsp:txXfrm>
    </dsp:sp>
    <dsp:sp modelId="{24843AC2-48B0-456F-B787-1B8670ED958E}">
      <dsp:nvSpPr>
        <dsp:cNvPr id="0" name=""/>
        <dsp:cNvSpPr/>
      </dsp:nvSpPr>
      <dsp:spPr>
        <a:xfrm>
          <a:off x="6996410" y="732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Gang (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tỉ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lệ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C &gt; 2,14%)</a:t>
          </a:r>
        </a:p>
      </dsp:txBody>
      <dsp:txXfrm>
        <a:off x="7018600" y="22922"/>
        <a:ext cx="1470876" cy="713248"/>
      </dsp:txXfrm>
    </dsp:sp>
    <dsp:sp modelId="{155DED1F-8514-42F2-B81C-C6E6F8A6DD01}">
      <dsp:nvSpPr>
        <dsp:cNvPr id="0" name=""/>
        <dsp:cNvSpPr/>
      </dsp:nvSpPr>
      <dsp:spPr>
        <a:xfrm rot="2142401">
          <a:off x="6320150" y="1023058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1014340"/>
        <a:ext cx="37320" cy="37320"/>
      </dsp:txXfrm>
    </dsp:sp>
    <dsp:sp modelId="{0778EAF3-8484-472A-8E8F-1B93694F849F}">
      <dsp:nvSpPr>
        <dsp:cNvPr id="0" name=""/>
        <dsp:cNvSpPr/>
      </dsp:nvSpPr>
      <dsp:spPr>
        <a:xfrm>
          <a:off x="6996410" y="872004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Thép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tỉ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lệ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C ≤ 2,14%) </a:t>
          </a:r>
        </a:p>
      </dsp:txBody>
      <dsp:txXfrm>
        <a:off x="7018600" y="894194"/>
        <a:ext cx="1470876" cy="713248"/>
      </dsp:txXfrm>
    </dsp:sp>
    <dsp:sp modelId="{154B8536-C798-41BE-9928-59A0F32F7E58}">
      <dsp:nvSpPr>
        <dsp:cNvPr id="0" name=""/>
        <dsp:cNvSpPr/>
      </dsp:nvSpPr>
      <dsp:spPr>
        <a:xfrm rot="3310531">
          <a:off x="4041322" y="2112148"/>
          <a:ext cx="106135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6135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45466" y="2095557"/>
        <a:ext cx="53067" cy="53067"/>
      </dsp:txXfrm>
    </dsp:sp>
    <dsp:sp modelId="{B99DCEBB-FD59-494E-9956-8F2FFAFC6532}">
      <dsp:nvSpPr>
        <dsp:cNvPr id="0" name=""/>
        <dsp:cNvSpPr/>
      </dsp:nvSpPr>
      <dsp:spPr>
        <a:xfrm>
          <a:off x="4875051" y="2178913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Kim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loại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màu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97241" y="2201103"/>
        <a:ext cx="1470876" cy="713248"/>
      </dsp:txXfrm>
    </dsp:sp>
    <dsp:sp modelId="{2C9C15B0-A152-42B4-BA02-167734C0B4AE}">
      <dsp:nvSpPr>
        <dsp:cNvPr id="0" name=""/>
        <dsp:cNvSpPr/>
      </dsp:nvSpPr>
      <dsp:spPr>
        <a:xfrm rot="19457599">
          <a:off x="6320150" y="2329966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2321249"/>
        <a:ext cx="37320" cy="37320"/>
      </dsp:txXfrm>
    </dsp:sp>
    <dsp:sp modelId="{508971F9-1732-454A-B0CC-B677EFB9C434}">
      <dsp:nvSpPr>
        <dsp:cNvPr id="0" name=""/>
        <dsp:cNvSpPr/>
      </dsp:nvSpPr>
      <dsp:spPr>
        <a:xfrm>
          <a:off x="6996410" y="1743277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Đồng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đồng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1765467"/>
        <a:ext cx="1470876" cy="713248"/>
      </dsp:txXfrm>
    </dsp:sp>
    <dsp:sp modelId="{8E8E6F06-DBA9-4FBE-B615-1EB6B7BB2C25}">
      <dsp:nvSpPr>
        <dsp:cNvPr id="0" name=""/>
        <dsp:cNvSpPr/>
      </dsp:nvSpPr>
      <dsp:spPr>
        <a:xfrm rot="2142401">
          <a:off x="6320150" y="2765603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2756885"/>
        <a:ext cx="37320" cy="37320"/>
      </dsp:txXfrm>
    </dsp:sp>
    <dsp:sp modelId="{5A881696-4F34-49EC-9A9D-A4BD6E695FF5}">
      <dsp:nvSpPr>
        <dsp:cNvPr id="0" name=""/>
        <dsp:cNvSpPr/>
      </dsp:nvSpPr>
      <dsp:spPr>
        <a:xfrm>
          <a:off x="6996410" y="2614549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Nhôm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hợp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nhôm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2636739"/>
        <a:ext cx="1470876" cy="713248"/>
      </dsp:txXfrm>
    </dsp:sp>
    <dsp:sp modelId="{2F47CA84-A1C2-4501-A935-2521B8C22976}">
      <dsp:nvSpPr>
        <dsp:cNvPr id="0" name=""/>
        <dsp:cNvSpPr/>
      </dsp:nvSpPr>
      <dsp:spPr>
        <a:xfrm rot="4249260">
          <a:off x="1528168" y="4290329"/>
          <a:ext cx="184494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844945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404517" y="4254148"/>
        <a:ext cx="92247" cy="92247"/>
      </dsp:txXfrm>
    </dsp:sp>
    <dsp:sp modelId="{3BD638CF-53E0-4E94-89ED-08FDD2E9C09E}">
      <dsp:nvSpPr>
        <dsp:cNvPr id="0" name=""/>
        <dsp:cNvSpPr/>
      </dsp:nvSpPr>
      <dsp:spPr>
        <a:xfrm>
          <a:off x="2753692" y="4792730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phi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kim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loại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75882" y="4814920"/>
        <a:ext cx="1470876" cy="713248"/>
      </dsp:txXfrm>
    </dsp:sp>
    <dsp:sp modelId="{0C89C66C-6B04-4592-85FD-98363D53895C}">
      <dsp:nvSpPr>
        <dsp:cNvPr id="0" name=""/>
        <dsp:cNvSpPr/>
      </dsp:nvSpPr>
      <dsp:spPr>
        <a:xfrm rot="18289469">
          <a:off x="4041322" y="4725965"/>
          <a:ext cx="106135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6135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45466" y="4709374"/>
        <a:ext cx="53067" cy="53067"/>
      </dsp:txXfrm>
    </dsp:sp>
    <dsp:sp modelId="{E20A814D-5BE6-4FEC-8DAD-564A6C5378AC}">
      <dsp:nvSpPr>
        <dsp:cNvPr id="0" name=""/>
        <dsp:cNvSpPr/>
      </dsp:nvSpPr>
      <dsp:spPr>
        <a:xfrm>
          <a:off x="4875051" y="3921458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dẻo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97241" y="3943648"/>
        <a:ext cx="1470876" cy="713248"/>
      </dsp:txXfrm>
    </dsp:sp>
    <dsp:sp modelId="{4FB9996F-A035-44C8-9088-62A667B17912}">
      <dsp:nvSpPr>
        <dsp:cNvPr id="0" name=""/>
        <dsp:cNvSpPr/>
      </dsp:nvSpPr>
      <dsp:spPr>
        <a:xfrm rot="19457599">
          <a:off x="6320150" y="4072511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4063793"/>
        <a:ext cx="37320" cy="37320"/>
      </dsp:txXfrm>
    </dsp:sp>
    <dsp:sp modelId="{3DE37B27-ECD4-419E-BDA7-0D880944F616}">
      <dsp:nvSpPr>
        <dsp:cNvPr id="0" name=""/>
        <dsp:cNvSpPr/>
      </dsp:nvSpPr>
      <dsp:spPr>
        <a:xfrm>
          <a:off x="6996410" y="3485822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dẻo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nhiệt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3508012"/>
        <a:ext cx="1470876" cy="713248"/>
      </dsp:txXfrm>
    </dsp:sp>
    <dsp:sp modelId="{E5DC3657-EE77-4BB5-AD40-9A63ACF489B4}">
      <dsp:nvSpPr>
        <dsp:cNvPr id="0" name=""/>
        <dsp:cNvSpPr/>
      </dsp:nvSpPr>
      <dsp:spPr>
        <a:xfrm rot="2142401">
          <a:off x="6320150" y="4508147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4698" y="4499430"/>
        <a:ext cx="37320" cy="37320"/>
      </dsp:txXfrm>
    </dsp:sp>
    <dsp:sp modelId="{64F17178-B0B0-4634-AA64-8EFB73BBA5DA}">
      <dsp:nvSpPr>
        <dsp:cNvPr id="0" name=""/>
        <dsp:cNvSpPr/>
      </dsp:nvSpPr>
      <dsp:spPr>
        <a:xfrm>
          <a:off x="6996410" y="4357094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dẻo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nhiệt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rắn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4379284"/>
        <a:ext cx="1470876" cy="713248"/>
      </dsp:txXfrm>
    </dsp:sp>
    <dsp:sp modelId="{53B74F94-6397-47E8-9D69-AAC3AED9B909}">
      <dsp:nvSpPr>
        <dsp:cNvPr id="0" name=""/>
        <dsp:cNvSpPr/>
      </dsp:nvSpPr>
      <dsp:spPr>
        <a:xfrm rot="3410538">
          <a:off x="4034626" y="5594590"/>
          <a:ext cx="103441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034411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25971" y="5578672"/>
        <a:ext cx="51720" cy="51720"/>
      </dsp:txXfrm>
    </dsp:sp>
    <dsp:sp modelId="{60B2ECE4-5AA1-47EC-BD3B-07CD485B9D2C}">
      <dsp:nvSpPr>
        <dsp:cNvPr id="0" name=""/>
        <dsp:cNvSpPr/>
      </dsp:nvSpPr>
      <dsp:spPr>
        <a:xfrm>
          <a:off x="4834715" y="5658707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su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56905" y="5680897"/>
        <a:ext cx="1470876" cy="713248"/>
      </dsp:txXfrm>
    </dsp:sp>
    <dsp:sp modelId="{668A219F-0011-466B-AFAA-5AB8261D7676}">
      <dsp:nvSpPr>
        <dsp:cNvPr id="0" name=""/>
        <dsp:cNvSpPr/>
      </dsp:nvSpPr>
      <dsp:spPr>
        <a:xfrm rot="19580875">
          <a:off x="6284901" y="5812408"/>
          <a:ext cx="776579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76579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53776" y="5802936"/>
        <a:ext cx="38828" cy="38828"/>
      </dsp:txXfrm>
    </dsp:sp>
    <dsp:sp modelId="{E81F9746-A85A-4B91-B0C3-540ABCC0BF76}">
      <dsp:nvSpPr>
        <dsp:cNvPr id="0" name=""/>
        <dsp:cNvSpPr/>
      </dsp:nvSpPr>
      <dsp:spPr>
        <a:xfrm>
          <a:off x="6996410" y="5228366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su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tự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nhiên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5250556"/>
        <a:ext cx="1470876" cy="713248"/>
      </dsp:txXfrm>
    </dsp:sp>
    <dsp:sp modelId="{FA546C0F-EBED-4AC5-9C5D-5B5CAC482E61}">
      <dsp:nvSpPr>
        <dsp:cNvPr id="0" name=""/>
        <dsp:cNvSpPr/>
      </dsp:nvSpPr>
      <dsp:spPr>
        <a:xfrm rot="2057860">
          <a:off x="6281941" y="6248044"/>
          <a:ext cx="782498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82498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53628" y="6238424"/>
        <a:ext cx="39124" cy="39124"/>
      </dsp:txXfrm>
    </dsp:sp>
    <dsp:sp modelId="{FC69780C-AC83-458E-954A-231863C0C788}">
      <dsp:nvSpPr>
        <dsp:cNvPr id="0" name=""/>
        <dsp:cNvSpPr/>
      </dsp:nvSpPr>
      <dsp:spPr>
        <a:xfrm>
          <a:off x="6996410" y="6099639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Cao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su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nhân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tạo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18600" y="6121829"/>
        <a:ext cx="1470876" cy="7132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53E4E-15B9-4DC8-89D5-2F8C06754AD6}">
      <dsp:nvSpPr>
        <dsp:cNvPr id="0" name=""/>
        <dsp:cNvSpPr/>
      </dsp:nvSpPr>
      <dsp:spPr>
        <a:xfrm>
          <a:off x="1693012" y="2614549"/>
          <a:ext cx="1515256" cy="757628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khí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9996" y="2651533"/>
        <a:ext cx="1441288" cy="683660"/>
      </dsp:txXfrm>
    </dsp:sp>
    <dsp:sp modelId="{86DFE5B0-DCF1-4B59-BBBC-6568D2373ABD}">
      <dsp:nvSpPr>
        <dsp:cNvPr id="0" name=""/>
        <dsp:cNvSpPr/>
      </dsp:nvSpPr>
      <dsp:spPr>
        <a:xfrm rot="17132988">
          <a:off x="2380852" y="1894330"/>
          <a:ext cx="226093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2260936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454797" y="1847749"/>
        <a:ext cx="113046" cy="113046"/>
      </dsp:txXfrm>
    </dsp:sp>
    <dsp:sp modelId="{8D3FACF1-3941-4CEE-862C-F738962D5E74}">
      <dsp:nvSpPr>
        <dsp:cNvPr id="0" name=""/>
        <dsp:cNvSpPr/>
      </dsp:nvSpPr>
      <dsp:spPr>
        <a:xfrm>
          <a:off x="3814371" y="436368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đo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kiểm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tra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36561" y="458558"/>
        <a:ext cx="1470876" cy="713248"/>
      </dsp:txXfrm>
    </dsp:sp>
    <dsp:sp modelId="{A667AC00-2233-4AFB-8F35-CE02A0A3CA5C}">
      <dsp:nvSpPr>
        <dsp:cNvPr id="0" name=""/>
        <dsp:cNvSpPr/>
      </dsp:nvSpPr>
      <dsp:spPr>
        <a:xfrm rot="19457599">
          <a:off x="5259470" y="587422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019" y="578704"/>
        <a:ext cx="37320" cy="37320"/>
      </dsp:txXfrm>
    </dsp:sp>
    <dsp:sp modelId="{3D833464-72F8-4B77-B8D9-2CBCE95BA741}">
      <dsp:nvSpPr>
        <dsp:cNvPr id="0" name=""/>
        <dsp:cNvSpPr/>
      </dsp:nvSpPr>
      <dsp:spPr>
        <a:xfrm>
          <a:off x="5935730" y="732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lá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cuộn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22922"/>
        <a:ext cx="1470876" cy="713248"/>
      </dsp:txXfrm>
    </dsp:sp>
    <dsp:sp modelId="{C396446F-79D8-4837-B0EC-F79D75342B0A}">
      <dsp:nvSpPr>
        <dsp:cNvPr id="0" name=""/>
        <dsp:cNvSpPr/>
      </dsp:nvSpPr>
      <dsp:spPr>
        <a:xfrm rot="2302036">
          <a:off x="5245828" y="1046101"/>
          <a:ext cx="77609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7609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474" y="1036641"/>
        <a:ext cx="38804" cy="38804"/>
      </dsp:txXfrm>
    </dsp:sp>
    <dsp:sp modelId="{65A280F0-CDAB-4D36-AD75-D49F4A1CAF7C}">
      <dsp:nvSpPr>
        <dsp:cNvPr id="0" name=""/>
        <dsp:cNvSpPr/>
      </dsp:nvSpPr>
      <dsp:spPr>
        <a:xfrm>
          <a:off x="5938124" y="918091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Êke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ke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vuông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thước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đo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góc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vạn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năng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60314" y="940281"/>
        <a:ext cx="1470876" cy="713248"/>
      </dsp:txXfrm>
    </dsp:sp>
    <dsp:sp modelId="{B748E411-1506-4D93-8C53-A366F9E48F2F}">
      <dsp:nvSpPr>
        <dsp:cNvPr id="0" name=""/>
        <dsp:cNvSpPr/>
      </dsp:nvSpPr>
      <dsp:spPr>
        <a:xfrm rot="19457599">
          <a:off x="3138111" y="2765603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92660" y="2756885"/>
        <a:ext cx="37320" cy="37320"/>
      </dsp:txXfrm>
    </dsp:sp>
    <dsp:sp modelId="{692C1A91-608B-48B8-9B97-9DD75D6154EE}">
      <dsp:nvSpPr>
        <dsp:cNvPr id="0" name=""/>
        <dsp:cNvSpPr/>
      </dsp:nvSpPr>
      <dsp:spPr>
        <a:xfrm>
          <a:off x="3814371" y="2178913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kẹp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chặt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36561" y="2201103"/>
        <a:ext cx="1470876" cy="713248"/>
      </dsp:txXfrm>
    </dsp:sp>
    <dsp:sp modelId="{F01EF9DA-DCC2-4B06-8815-E67626069F5B}">
      <dsp:nvSpPr>
        <dsp:cNvPr id="0" name=""/>
        <dsp:cNvSpPr/>
      </dsp:nvSpPr>
      <dsp:spPr>
        <a:xfrm rot="19457599">
          <a:off x="5259470" y="2329966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019" y="2321249"/>
        <a:ext cx="37320" cy="37320"/>
      </dsp:txXfrm>
    </dsp:sp>
    <dsp:sp modelId="{ABFA17EC-B72B-4D6F-9317-2F994EED7EB4}">
      <dsp:nvSpPr>
        <dsp:cNvPr id="0" name=""/>
        <dsp:cNvSpPr/>
      </dsp:nvSpPr>
      <dsp:spPr>
        <a:xfrm>
          <a:off x="5935730" y="1743277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Mỏ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lết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cờlê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tua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vít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1765467"/>
        <a:ext cx="1470876" cy="713248"/>
      </dsp:txXfrm>
    </dsp:sp>
    <dsp:sp modelId="{0B96A03F-38A1-48F4-9AA4-794EB6564B2E}">
      <dsp:nvSpPr>
        <dsp:cNvPr id="0" name=""/>
        <dsp:cNvSpPr/>
      </dsp:nvSpPr>
      <dsp:spPr>
        <a:xfrm rot="2142401">
          <a:off x="5259470" y="2765603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019" y="2756885"/>
        <a:ext cx="37320" cy="37320"/>
      </dsp:txXfrm>
    </dsp:sp>
    <dsp:sp modelId="{90EA246E-7A99-474F-9DA9-E7451AB0DD73}">
      <dsp:nvSpPr>
        <dsp:cNvPr id="0" name=""/>
        <dsp:cNvSpPr/>
      </dsp:nvSpPr>
      <dsp:spPr>
        <a:xfrm>
          <a:off x="5935730" y="2614549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Êtô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kìm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2636739"/>
        <a:ext cx="1470876" cy="713248"/>
      </dsp:txXfrm>
    </dsp:sp>
    <dsp:sp modelId="{1E3C5518-4B5B-4EAE-97C4-4A3F1EDCDC5E}">
      <dsp:nvSpPr>
        <dsp:cNvPr id="0" name=""/>
        <dsp:cNvSpPr/>
      </dsp:nvSpPr>
      <dsp:spPr>
        <a:xfrm rot="4467012">
          <a:off x="2380852" y="4072511"/>
          <a:ext cx="226093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2260936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454797" y="4025930"/>
        <a:ext cx="113046" cy="113046"/>
      </dsp:txXfrm>
    </dsp:sp>
    <dsp:sp modelId="{DF45B864-9EB9-4441-A3FE-D064DBAE9C6E}">
      <dsp:nvSpPr>
        <dsp:cNvPr id="0" name=""/>
        <dsp:cNvSpPr/>
      </dsp:nvSpPr>
      <dsp:spPr>
        <a:xfrm>
          <a:off x="3814371" y="4792730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cụ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17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công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36561" y="4814920"/>
        <a:ext cx="1470876" cy="713248"/>
      </dsp:txXfrm>
    </dsp:sp>
    <dsp:sp modelId="{94D93D58-6F46-4C41-85D1-C1E6A50AC15C}">
      <dsp:nvSpPr>
        <dsp:cNvPr id="0" name=""/>
        <dsp:cNvSpPr/>
      </dsp:nvSpPr>
      <dsp:spPr>
        <a:xfrm rot="17692822">
          <a:off x="4912372" y="4508147"/>
          <a:ext cx="144061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40614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96664" y="4482075"/>
        <a:ext cx="72030" cy="72030"/>
      </dsp:txXfrm>
    </dsp:sp>
    <dsp:sp modelId="{402A623C-2450-4584-BBDA-450C231733AE}">
      <dsp:nvSpPr>
        <dsp:cNvPr id="0" name=""/>
        <dsp:cNvSpPr/>
      </dsp:nvSpPr>
      <dsp:spPr>
        <a:xfrm>
          <a:off x="5935730" y="3485822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Búa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3508012"/>
        <a:ext cx="1470876" cy="713248"/>
      </dsp:txXfrm>
    </dsp:sp>
    <dsp:sp modelId="{96D89B95-428E-4A37-B7E7-55C9CD204C9D}">
      <dsp:nvSpPr>
        <dsp:cNvPr id="0" name=""/>
        <dsp:cNvSpPr/>
      </dsp:nvSpPr>
      <dsp:spPr>
        <a:xfrm rot="19457599">
          <a:off x="5259470" y="4943784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019" y="4935066"/>
        <a:ext cx="37320" cy="37320"/>
      </dsp:txXfrm>
    </dsp:sp>
    <dsp:sp modelId="{992DF8B9-5FD1-476C-90CA-A7C2834A0BB1}">
      <dsp:nvSpPr>
        <dsp:cNvPr id="0" name=""/>
        <dsp:cNvSpPr/>
      </dsp:nvSpPr>
      <dsp:spPr>
        <a:xfrm>
          <a:off x="5935730" y="4357094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Cưa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4379284"/>
        <a:ext cx="1470876" cy="713248"/>
      </dsp:txXfrm>
    </dsp:sp>
    <dsp:sp modelId="{C9C5AC55-52CC-4FA8-84E3-EB74D9BDF048}">
      <dsp:nvSpPr>
        <dsp:cNvPr id="0" name=""/>
        <dsp:cNvSpPr/>
      </dsp:nvSpPr>
      <dsp:spPr>
        <a:xfrm rot="2142401">
          <a:off x="5259470" y="5379420"/>
          <a:ext cx="74641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46417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4019" y="5370702"/>
        <a:ext cx="37320" cy="37320"/>
      </dsp:txXfrm>
    </dsp:sp>
    <dsp:sp modelId="{68259DFA-59B2-44B8-90C3-756569A20745}">
      <dsp:nvSpPr>
        <dsp:cNvPr id="0" name=""/>
        <dsp:cNvSpPr/>
      </dsp:nvSpPr>
      <dsp:spPr>
        <a:xfrm>
          <a:off x="5935730" y="5228366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Đục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5250556"/>
        <a:ext cx="1470876" cy="713248"/>
      </dsp:txXfrm>
    </dsp:sp>
    <dsp:sp modelId="{D3612D7F-8A34-4D2E-9C65-FFFE17A0D74E}">
      <dsp:nvSpPr>
        <dsp:cNvPr id="0" name=""/>
        <dsp:cNvSpPr/>
      </dsp:nvSpPr>
      <dsp:spPr>
        <a:xfrm rot="3907178">
          <a:off x="4912372" y="5815056"/>
          <a:ext cx="144061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440614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96664" y="5788983"/>
        <a:ext cx="72030" cy="72030"/>
      </dsp:txXfrm>
    </dsp:sp>
    <dsp:sp modelId="{77184763-EC6D-4207-B82A-960334F34C01}">
      <dsp:nvSpPr>
        <dsp:cNvPr id="0" name=""/>
        <dsp:cNvSpPr/>
      </dsp:nvSpPr>
      <dsp:spPr>
        <a:xfrm>
          <a:off x="5935730" y="6099639"/>
          <a:ext cx="1515256" cy="7576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Times New Roman" pitchFamily="18" charset="0"/>
              <a:cs typeface="Times New Roman" pitchFamily="18" charset="0"/>
            </a:rPr>
            <a:t>Dũa</a:t>
          </a:r>
          <a:endParaRPr lang="en-US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57920" y="6121829"/>
        <a:ext cx="1470876" cy="7132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8B46D-1246-4E5E-8114-6850426FE724}">
      <dsp:nvSpPr>
        <dsp:cNvPr id="0" name=""/>
        <dsp:cNvSpPr/>
      </dsp:nvSpPr>
      <dsp:spPr>
        <a:xfrm>
          <a:off x="1116" y="3242209"/>
          <a:ext cx="1758032" cy="879016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Chi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tiết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máy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lắp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25" y="3285118"/>
        <a:ext cx="1672214" cy="793198"/>
      </dsp:txXfrm>
    </dsp:sp>
    <dsp:sp modelId="{0AA0FB22-05F0-40AE-B0D7-0155DA9D073A}">
      <dsp:nvSpPr>
        <dsp:cNvPr id="0" name=""/>
        <dsp:cNvSpPr/>
      </dsp:nvSpPr>
      <dsp:spPr>
        <a:xfrm rot="17692822">
          <a:off x="1275039" y="2912030"/>
          <a:ext cx="1671431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671431" y="11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latin typeface="Times New Roman" pitchFamily="18" charset="0"/>
            <a:cs typeface="Times New Roman" pitchFamily="18" charset="0"/>
          </a:endParaRPr>
        </a:p>
      </dsp:txBody>
      <dsp:txXfrm>
        <a:off x="2068969" y="2881779"/>
        <a:ext cx="83571" cy="83571"/>
      </dsp:txXfrm>
    </dsp:sp>
    <dsp:sp modelId="{55078536-02C8-4C15-B372-75CAC24E82AC}">
      <dsp:nvSpPr>
        <dsp:cNvPr id="0" name=""/>
        <dsp:cNvSpPr/>
      </dsp:nvSpPr>
      <dsp:spPr>
        <a:xfrm>
          <a:off x="2462361" y="1725906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cố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định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88106" y="1751651"/>
        <a:ext cx="1706542" cy="827526"/>
      </dsp:txXfrm>
    </dsp:sp>
    <dsp:sp modelId="{EA9D155E-BA56-4856-B745-D836386467C5}">
      <dsp:nvSpPr>
        <dsp:cNvPr id="0" name=""/>
        <dsp:cNvSpPr/>
      </dsp:nvSpPr>
      <dsp:spPr>
        <a:xfrm rot="18289469">
          <a:off x="3956296" y="1648444"/>
          <a:ext cx="1231407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231407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4541214" y="1629194"/>
        <a:ext cx="61570" cy="61570"/>
      </dsp:txXfrm>
    </dsp:sp>
    <dsp:sp modelId="{53023206-7635-4FA2-91DF-A0F57646D753}">
      <dsp:nvSpPr>
        <dsp:cNvPr id="0" name=""/>
        <dsp:cNvSpPr/>
      </dsp:nvSpPr>
      <dsp:spPr>
        <a:xfrm>
          <a:off x="4923606" y="715037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được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9351" y="740782"/>
        <a:ext cx="1706542" cy="827526"/>
      </dsp:txXfrm>
    </dsp:sp>
    <dsp:sp modelId="{162A9311-7914-4712-899E-3C48205A2BD4}">
      <dsp:nvSpPr>
        <dsp:cNvPr id="0" name=""/>
        <dsp:cNvSpPr/>
      </dsp:nvSpPr>
      <dsp:spPr>
        <a:xfrm rot="19457599">
          <a:off x="6600240" y="890293"/>
          <a:ext cx="866009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866009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11594" y="880178"/>
        <a:ext cx="43300" cy="43300"/>
      </dsp:txXfrm>
    </dsp:sp>
    <dsp:sp modelId="{1714CD26-D641-4EB4-889F-1E1CF942DEFE}">
      <dsp:nvSpPr>
        <dsp:cNvPr id="0" name=""/>
        <dsp:cNvSpPr/>
      </dsp:nvSpPr>
      <dsp:spPr>
        <a:xfrm>
          <a:off x="7384851" y="209603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đinh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tán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10596" y="235348"/>
        <a:ext cx="1706542" cy="827526"/>
      </dsp:txXfrm>
    </dsp:sp>
    <dsp:sp modelId="{55999E32-22AE-4E0C-A4EC-730DCA083CF1}">
      <dsp:nvSpPr>
        <dsp:cNvPr id="0" name=""/>
        <dsp:cNvSpPr/>
      </dsp:nvSpPr>
      <dsp:spPr>
        <a:xfrm rot="2142401">
          <a:off x="6600240" y="1395727"/>
          <a:ext cx="866009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866009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11594" y="1385612"/>
        <a:ext cx="43300" cy="43300"/>
      </dsp:txXfrm>
    </dsp:sp>
    <dsp:sp modelId="{AA269BC9-64C2-496D-B479-63BE07A17BBE}">
      <dsp:nvSpPr>
        <dsp:cNvPr id="0" name=""/>
        <dsp:cNvSpPr/>
      </dsp:nvSpPr>
      <dsp:spPr>
        <a:xfrm>
          <a:off x="7384851" y="1220472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hàn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10596" y="1246217"/>
        <a:ext cx="1706542" cy="827526"/>
      </dsp:txXfrm>
    </dsp:sp>
    <dsp:sp modelId="{B8D01132-0D46-4ED0-9B1F-41402C3AFE6D}">
      <dsp:nvSpPr>
        <dsp:cNvPr id="0" name=""/>
        <dsp:cNvSpPr/>
      </dsp:nvSpPr>
      <dsp:spPr>
        <a:xfrm rot="3310531">
          <a:off x="3956296" y="2659312"/>
          <a:ext cx="1231407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231407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4541214" y="2640063"/>
        <a:ext cx="61570" cy="61570"/>
      </dsp:txXfrm>
    </dsp:sp>
    <dsp:sp modelId="{E66306C9-4C5A-4950-B121-F10DFCA412A5}">
      <dsp:nvSpPr>
        <dsp:cNvPr id="0" name=""/>
        <dsp:cNvSpPr/>
      </dsp:nvSpPr>
      <dsp:spPr>
        <a:xfrm>
          <a:off x="4923606" y="2736774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tháo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được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9351" y="2762519"/>
        <a:ext cx="1706542" cy="827526"/>
      </dsp:txXfrm>
    </dsp:sp>
    <dsp:sp modelId="{C13C38B6-C95A-4A82-BC0B-8D8CF9FB0CF4}">
      <dsp:nvSpPr>
        <dsp:cNvPr id="0" name=""/>
        <dsp:cNvSpPr/>
      </dsp:nvSpPr>
      <dsp:spPr>
        <a:xfrm rot="19457599">
          <a:off x="6600240" y="2912030"/>
          <a:ext cx="866009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866009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11594" y="2901915"/>
        <a:ext cx="43300" cy="43300"/>
      </dsp:txXfrm>
    </dsp:sp>
    <dsp:sp modelId="{A74C5709-0274-48E4-85A5-8E89AFBB3B42}">
      <dsp:nvSpPr>
        <dsp:cNvPr id="0" name=""/>
        <dsp:cNvSpPr/>
      </dsp:nvSpPr>
      <dsp:spPr>
        <a:xfrm>
          <a:off x="7384851" y="2231340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ren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10596" y="2257085"/>
        <a:ext cx="1706542" cy="827526"/>
      </dsp:txXfrm>
    </dsp:sp>
    <dsp:sp modelId="{806066F9-ADA7-4C22-955B-AFFD89F3CE64}">
      <dsp:nvSpPr>
        <dsp:cNvPr id="0" name=""/>
        <dsp:cNvSpPr/>
      </dsp:nvSpPr>
      <dsp:spPr>
        <a:xfrm rot="2142401">
          <a:off x="6600240" y="3417464"/>
          <a:ext cx="866009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866009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11594" y="3407349"/>
        <a:ext cx="43300" cy="43300"/>
      </dsp:txXfrm>
    </dsp:sp>
    <dsp:sp modelId="{F7AA5957-649B-4EB8-9658-F7833FB2E42D}">
      <dsp:nvSpPr>
        <dsp:cNvPr id="0" name=""/>
        <dsp:cNvSpPr/>
      </dsp:nvSpPr>
      <dsp:spPr>
        <a:xfrm>
          <a:off x="7384851" y="3242209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then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chốt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10596" y="3267954"/>
        <a:ext cx="1706542" cy="827526"/>
      </dsp:txXfrm>
    </dsp:sp>
    <dsp:sp modelId="{1DF11027-3589-461D-8B4F-201576D69F08}">
      <dsp:nvSpPr>
        <dsp:cNvPr id="0" name=""/>
        <dsp:cNvSpPr/>
      </dsp:nvSpPr>
      <dsp:spPr>
        <a:xfrm rot="3907178">
          <a:off x="1275039" y="4428332"/>
          <a:ext cx="1671431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671431" y="11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latin typeface="Times New Roman" pitchFamily="18" charset="0"/>
            <a:cs typeface="Times New Roman" pitchFamily="18" charset="0"/>
          </a:endParaRPr>
        </a:p>
      </dsp:txBody>
      <dsp:txXfrm>
        <a:off x="2068969" y="4398082"/>
        <a:ext cx="83571" cy="83571"/>
      </dsp:txXfrm>
    </dsp:sp>
    <dsp:sp modelId="{DAF1AEBE-37A2-4018-8BCE-67C95076098E}">
      <dsp:nvSpPr>
        <dsp:cNvPr id="0" name=""/>
        <dsp:cNvSpPr/>
      </dsp:nvSpPr>
      <dsp:spPr>
        <a:xfrm>
          <a:off x="2462361" y="4758511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Mối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ghép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2488106" y="4784256"/>
        <a:ext cx="1706542" cy="827526"/>
      </dsp:txXfrm>
    </dsp:sp>
    <dsp:sp modelId="{E1878773-B1A8-4863-A719-D1EB6A6431B3}">
      <dsp:nvSpPr>
        <dsp:cNvPr id="0" name=""/>
        <dsp:cNvSpPr/>
      </dsp:nvSpPr>
      <dsp:spPr>
        <a:xfrm rot="18289469">
          <a:off x="3956296" y="4681050"/>
          <a:ext cx="1231407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231407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4541214" y="4661800"/>
        <a:ext cx="61570" cy="61570"/>
      </dsp:txXfrm>
    </dsp:sp>
    <dsp:sp modelId="{202785FB-203C-4E5E-81E6-6AE17FD1ED15}">
      <dsp:nvSpPr>
        <dsp:cNvPr id="0" name=""/>
        <dsp:cNvSpPr/>
      </dsp:nvSpPr>
      <dsp:spPr>
        <a:xfrm>
          <a:off x="4923606" y="3747643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tịnh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tiến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9351" y="3773388"/>
        <a:ext cx="1706542" cy="827526"/>
      </dsp:txXfrm>
    </dsp:sp>
    <dsp:sp modelId="{31DA8484-5516-4643-99F7-33614AF6E1B3}">
      <dsp:nvSpPr>
        <dsp:cNvPr id="0" name=""/>
        <dsp:cNvSpPr/>
      </dsp:nvSpPr>
      <dsp:spPr>
        <a:xfrm>
          <a:off x="4220393" y="5186484"/>
          <a:ext cx="70321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703212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54419" y="5180439"/>
        <a:ext cx="35160" cy="35160"/>
      </dsp:txXfrm>
    </dsp:sp>
    <dsp:sp modelId="{8196B947-1727-4BC2-88E5-7273E822E9DB}">
      <dsp:nvSpPr>
        <dsp:cNvPr id="0" name=""/>
        <dsp:cNvSpPr/>
      </dsp:nvSpPr>
      <dsp:spPr>
        <a:xfrm>
          <a:off x="4923606" y="4758511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Khớp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quay</a:t>
          </a:r>
        </a:p>
      </dsp:txBody>
      <dsp:txXfrm>
        <a:off x="4949351" y="4784256"/>
        <a:ext cx="1706542" cy="827526"/>
      </dsp:txXfrm>
    </dsp:sp>
    <dsp:sp modelId="{976794C4-66D6-4AE6-A183-FF5AE76B4B65}">
      <dsp:nvSpPr>
        <dsp:cNvPr id="0" name=""/>
        <dsp:cNvSpPr/>
      </dsp:nvSpPr>
      <dsp:spPr>
        <a:xfrm rot="3310531">
          <a:off x="3956296" y="5691918"/>
          <a:ext cx="1231407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1231407" y="11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41214" y="5672669"/>
        <a:ext cx="61570" cy="61570"/>
      </dsp:txXfrm>
    </dsp:sp>
    <dsp:sp modelId="{13215228-1022-4634-B048-F6A0E2821F01}">
      <dsp:nvSpPr>
        <dsp:cNvPr id="0" name=""/>
        <dsp:cNvSpPr/>
      </dsp:nvSpPr>
      <dsp:spPr>
        <a:xfrm>
          <a:off x="4923606" y="5769380"/>
          <a:ext cx="1758032" cy="879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…</a:t>
          </a:r>
          <a:endParaRPr lang="en-US" sz="2000" kern="1200" dirty="0"/>
        </a:p>
      </dsp:txBody>
      <dsp:txXfrm>
        <a:off x="4949351" y="5795125"/>
        <a:ext cx="1706542" cy="8275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4D2D8-4D04-497E-8A73-CAF5D635B725}">
      <dsp:nvSpPr>
        <dsp:cNvPr id="0" name=""/>
        <dsp:cNvSpPr/>
      </dsp:nvSpPr>
      <dsp:spPr>
        <a:xfrm>
          <a:off x="3795" y="2827920"/>
          <a:ext cx="2404318" cy="1202159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478" y="2886603"/>
        <a:ext cx="2286952" cy="1084793"/>
      </dsp:txXfrm>
    </dsp:sp>
    <dsp:sp modelId="{81CB5197-A631-424C-8115-49DD3EABB3BF}">
      <dsp:nvSpPr>
        <dsp:cNvPr id="0" name=""/>
        <dsp:cNvSpPr/>
      </dsp:nvSpPr>
      <dsp:spPr>
        <a:xfrm rot="18289469">
          <a:off x="2046929" y="2721982"/>
          <a:ext cx="1684095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684095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latin typeface="Times New Roman" pitchFamily="18" charset="0"/>
            <a:cs typeface="Times New Roman" pitchFamily="18" charset="0"/>
          </a:endParaRPr>
        </a:p>
      </dsp:txBody>
      <dsp:txXfrm>
        <a:off x="2846874" y="2695656"/>
        <a:ext cx="84204" cy="84204"/>
      </dsp:txXfrm>
    </dsp:sp>
    <dsp:sp modelId="{82163E3D-BD7D-4F8C-B14B-33A39D434278}">
      <dsp:nvSpPr>
        <dsp:cNvPr id="0" name=""/>
        <dsp:cNvSpPr/>
      </dsp:nvSpPr>
      <dsp:spPr>
        <a:xfrm>
          <a:off x="3369840" y="1445437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05050" y="1480647"/>
        <a:ext cx="2333898" cy="1131739"/>
      </dsp:txXfrm>
    </dsp:sp>
    <dsp:sp modelId="{881A29ED-51C7-498D-8C61-9AF6A59C0AE4}">
      <dsp:nvSpPr>
        <dsp:cNvPr id="0" name=""/>
        <dsp:cNvSpPr/>
      </dsp:nvSpPr>
      <dsp:spPr>
        <a:xfrm rot="19457599">
          <a:off x="5662837" y="1685119"/>
          <a:ext cx="1184370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184370" y="15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6225413" y="1671286"/>
        <a:ext cx="59218" cy="59218"/>
      </dsp:txXfrm>
    </dsp:sp>
    <dsp:sp modelId="{5874EC7B-C1A7-4E24-B2C6-A5965CFB6982}">
      <dsp:nvSpPr>
        <dsp:cNvPr id="0" name=""/>
        <dsp:cNvSpPr/>
      </dsp:nvSpPr>
      <dsp:spPr>
        <a:xfrm>
          <a:off x="6735886" y="754195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ma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sát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71096" y="789405"/>
        <a:ext cx="2333898" cy="1131739"/>
      </dsp:txXfrm>
    </dsp:sp>
    <dsp:sp modelId="{70E003AB-6056-4BCD-8957-02B19B4E4982}">
      <dsp:nvSpPr>
        <dsp:cNvPr id="0" name=""/>
        <dsp:cNvSpPr/>
      </dsp:nvSpPr>
      <dsp:spPr>
        <a:xfrm rot="2142401">
          <a:off x="5662837" y="2376361"/>
          <a:ext cx="1184370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184370" y="15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6225413" y="2362528"/>
        <a:ext cx="59218" cy="59218"/>
      </dsp:txXfrm>
    </dsp:sp>
    <dsp:sp modelId="{5E7C5076-6328-4611-9394-326C85781276}">
      <dsp:nvSpPr>
        <dsp:cNvPr id="0" name=""/>
        <dsp:cNvSpPr/>
      </dsp:nvSpPr>
      <dsp:spPr>
        <a:xfrm>
          <a:off x="6735886" y="2136678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Truyền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khớp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71096" y="2171888"/>
        <a:ext cx="2333898" cy="1131739"/>
      </dsp:txXfrm>
    </dsp:sp>
    <dsp:sp modelId="{5832436A-FF1F-4154-9873-0C485916FD13}">
      <dsp:nvSpPr>
        <dsp:cNvPr id="0" name=""/>
        <dsp:cNvSpPr/>
      </dsp:nvSpPr>
      <dsp:spPr>
        <a:xfrm rot="3310531">
          <a:off x="2046929" y="4104465"/>
          <a:ext cx="1684095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684095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latin typeface="Times New Roman" pitchFamily="18" charset="0"/>
            <a:cs typeface="Times New Roman" pitchFamily="18" charset="0"/>
          </a:endParaRPr>
        </a:p>
      </dsp:txBody>
      <dsp:txXfrm>
        <a:off x="2846874" y="4078139"/>
        <a:ext cx="84204" cy="84204"/>
      </dsp:txXfrm>
    </dsp:sp>
    <dsp:sp modelId="{4BBB0E78-E160-4FD0-AD73-0DA358DEB10E}">
      <dsp:nvSpPr>
        <dsp:cNvPr id="0" name=""/>
        <dsp:cNvSpPr/>
      </dsp:nvSpPr>
      <dsp:spPr>
        <a:xfrm>
          <a:off x="3369840" y="4210403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đổi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05050" y="4245613"/>
        <a:ext cx="2333898" cy="1131739"/>
      </dsp:txXfrm>
    </dsp:sp>
    <dsp:sp modelId="{F025C479-F74E-46B0-A212-5258B99ABD98}">
      <dsp:nvSpPr>
        <dsp:cNvPr id="0" name=""/>
        <dsp:cNvSpPr/>
      </dsp:nvSpPr>
      <dsp:spPr>
        <a:xfrm rot="19457599">
          <a:off x="5662837" y="4450085"/>
          <a:ext cx="1184370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184370" y="15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6225413" y="4436253"/>
        <a:ext cx="59218" cy="59218"/>
      </dsp:txXfrm>
    </dsp:sp>
    <dsp:sp modelId="{08DF02C0-5DE3-488D-8C7F-0F28066BFBF2}">
      <dsp:nvSpPr>
        <dsp:cNvPr id="0" name=""/>
        <dsp:cNvSpPr/>
      </dsp:nvSpPr>
      <dsp:spPr>
        <a:xfrm>
          <a:off x="6735886" y="3519161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quay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tịnh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tiến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cấu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tay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quay – con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trượt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6771096" y="3554371"/>
        <a:ext cx="2333898" cy="1131739"/>
      </dsp:txXfrm>
    </dsp:sp>
    <dsp:sp modelId="{08F5911E-6BEB-4333-A24F-09C4165B03AE}">
      <dsp:nvSpPr>
        <dsp:cNvPr id="0" name=""/>
        <dsp:cNvSpPr/>
      </dsp:nvSpPr>
      <dsp:spPr>
        <a:xfrm rot="2142401">
          <a:off x="5662837" y="5141327"/>
          <a:ext cx="1184370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184370" y="15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itchFamily="18" charset="0"/>
            <a:cs typeface="Times New Roman" pitchFamily="18" charset="0"/>
          </a:endParaRPr>
        </a:p>
      </dsp:txBody>
      <dsp:txXfrm>
        <a:off x="6225413" y="5127494"/>
        <a:ext cx="59218" cy="59218"/>
      </dsp:txXfrm>
    </dsp:sp>
    <dsp:sp modelId="{0A9C4938-056A-48C3-8A94-B8D12ADEEA55}">
      <dsp:nvSpPr>
        <dsp:cNvPr id="0" name=""/>
        <dsp:cNvSpPr/>
      </dsp:nvSpPr>
      <dsp:spPr>
        <a:xfrm>
          <a:off x="6735886" y="4901644"/>
          <a:ext cx="2404318" cy="1202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Biến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quay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chuyển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động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lắc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Cơ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cấu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tay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quay –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thanh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lắc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6771096" y="4936854"/>
        <a:ext cx="2333898" cy="1131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9DB11-9B19-408C-BA41-E1EDA99C5F52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516EA-7E95-460C-9736-47C6B8643E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p32439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371600" y="24384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ÔN TẬP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PHẦN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CƠ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KHÍ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Z169"/>
          <p:cNvPicPr>
            <a:picLocks noChangeAspect="1" noChangeArrowheads="1"/>
          </p:cNvPicPr>
          <p:nvPr/>
        </p:nvPicPr>
        <p:blipFill>
          <a:blip r:embed="rId2"/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905000" y="1797050"/>
            <a:ext cx="609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 HỌC KẾT THÚC</a:t>
            </a:r>
          </a:p>
        </p:txBody>
      </p:sp>
      <p:sp>
        <p:nvSpPr>
          <p:cNvPr id="24580" name="WordArt 5"/>
          <p:cNvSpPr>
            <a:spLocks noChangeArrowheads="1" noChangeShapeType="1" noTextEdit="1"/>
          </p:cNvSpPr>
          <p:nvPr/>
        </p:nvSpPr>
        <p:spPr bwMode="auto">
          <a:xfrm>
            <a:off x="990600" y="2633663"/>
            <a:ext cx="6486525" cy="1252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CHÀO TẠM BIỆT CÁC EM !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1" name="Picture 7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6858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76200" y="0"/>
          <a:ext cx="8991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76200" y="0"/>
          <a:ext cx="8991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762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 HỎI VÀ BÀI TẬP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605135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7698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560493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2501205"/>
            <a:ext cx="861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Đĩa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32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đĩa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16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03200"/>
            <a:ext cx="6400800" cy="831850"/>
          </a:xfrm>
        </p:spPr>
        <p:txBody>
          <a:bodyPr/>
          <a:lstStyle/>
          <a:p>
            <a:pPr eaLnBrk="1" hangingPunct="1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  <p:sp>
        <p:nvSpPr>
          <p:cNvPr id="31747" name="Text Box 10"/>
          <p:cNvSpPr txBox="1">
            <a:spLocks noChangeArrowheads="1"/>
          </p:cNvSpPr>
          <p:nvPr/>
        </p:nvSpPr>
        <p:spPr bwMode="auto">
          <a:xfrm>
            <a:off x="0" y="2209800"/>
            <a:ext cx="9144000" cy="3431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dung clip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GV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cương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HKI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(04/01/2022)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15h00 - 15h45’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MS Teams.</a:t>
            </a:r>
            <a:endParaRPr lang="vi-VN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12" descr="XMOB_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8638" y="893763"/>
            <a:ext cx="2697162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423</Words>
  <Application>Microsoft Office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Hoàng Trung Dương</cp:lastModifiedBy>
  <cp:revision>13</cp:revision>
  <dcterms:created xsi:type="dcterms:W3CDTF">2021-12-27T14:12:23Z</dcterms:created>
  <dcterms:modified xsi:type="dcterms:W3CDTF">2022-03-10T14:50:23Z</dcterms:modified>
</cp:coreProperties>
</file>