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3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360" r:id="rId2"/>
    <p:sldId id="326" r:id="rId3"/>
    <p:sldId id="361" r:id="rId4"/>
    <p:sldId id="362" r:id="rId5"/>
    <p:sldId id="264" r:id="rId6"/>
    <p:sldId id="347" r:id="rId7"/>
    <p:sldId id="350" r:id="rId8"/>
    <p:sldId id="369" r:id="rId9"/>
    <p:sldId id="351" r:id="rId10"/>
    <p:sldId id="358" r:id="rId11"/>
    <p:sldId id="322" r:id="rId12"/>
    <p:sldId id="292" r:id="rId13"/>
    <p:sldId id="345" r:id="rId14"/>
    <p:sldId id="313" r:id="rId15"/>
    <p:sldId id="314" r:id="rId16"/>
    <p:sldId id="363" r:id="rId17"/>
    <p:sldId id="339" r:id="rId18"/>
    <p:sldId id="329" r:id="rId19"/>
    <p:sldId id="332" r:id="rId20"/>
    <p:sldId id="256" r:id="rId21"/>
    <p:sldId id="257" r:id="rId22"/>
    <p:sldId id="330" r:id="rId23"/>
    <p:sldId id="259" r:id="rId24"/>
    <p:sldId id="260" r:id="rId25"/>
    <p:sldId id="354" r:id="rId26"/>
    <p:sldId id="331" r:id="rId27"/>
    <p:sldId id="324" r:id="rId28"/>
    <p:sldId id="325" r:id="rId29"/>
    <p:sldId id="296" r:id="rId30"/>
    <p:sldId id="275" r:id="rId31"/>
    <p:sldId id="365" r:id="rId32"/>
    <p:sldId id="367" r:id="rId33"/>
    <p:sldId id="364" r:id="rId34"/>
    <p:sldId id="36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ị Thanh Tâm Vũ" initials="TTTV" lastIdx="1" clrIdx="0">
    <p:extLst>
      <p:ext uri="{19B8F6BF-5375-455C-9EA6-DF929625EA0E}">
        <p15:presenceInfo xmlns:p15="http://schemas.microsoft.com/office/powerpoint/2012/main" userId="2c91d85776f2b9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8FD600"/>
    <a:srgbClr val="669900"/>
    <a:srgbClr val="3CE45C"/>
    <a:srgbClr val="00FF00"/>
    <a:srgbClr val="0070C0"/>
    <a:srgbClr val="339933"/>
    <a:srgbClr val="0000CC"/>
    <a:srgbClr val="99FFCC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55792-342E-4F01-A8B9-E888A19A484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E7499-62CF-4585-97F3-C1EEDBA6C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25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9F1F3BF-0314-3C9A-2CD5-898BC8799E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220644-4EA0-49E9-AE7C-1C24CA039BBB}" type="slidenum">
              <a:rPr lang="vi-VN" altLang="en-US">
                <a:solidFill>
                  <a:srgbClr val="000000"/>
                </a:solidFill>
              </a:rPr>
              <a:pPr eaLnBrk="1" hangingPunct="1"/>
              <a:t>6</a:t>
            </a:fld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AA6DBC5-E232-839C-E0DC-7105781118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F810F6E-1165-98D5-A775-6E05CC7AF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73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9F1F3BF-0314-3C9A-2CD5-898BC8799E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220644-4EA0-49E9-AE7C-1C24CA039BBB}" type="slidenum">
              <a:rPr lang="vi-VN" altLang="en-US">
                <a:solidFill>
                  <a:srgbClr val="000000"/>
                </a:solidFill>
              </a:rPr>
              <a:pPr eaLnBrk="1" hangingPunct="1"/>
              <a:t>7</a:t>
            </a:fld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AA6DBC5-E232-839C-E0DC-7105781118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F810F6E-1165-98D5-A775-6E05CC7AF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0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9F1F3BF-0314-3C9A-2CD5-898BC8799E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220644-4EA0-49E9-AE7C-1C24CA039BBB}" type="slidenum">
              <a:rPr lang="vi-VN" altLang="en-US">
                <a:solidFill>
                  <a:srgbClr val="000000"/>
                </a:solidFill>
              </a:rPr>
              <a:pPr eaLnBrk="1" hangingPunct="1"/>
              <a:t>8</a:t>
            </a:fld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AA6DBC5-E232-839C-E0DC-7105781118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F810F6E-1165-98D5-A775-6E05CC7AF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463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09F1F3BF-0314-3C9A-2CD5-898BC8799E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1220644-4EA0-49E9-AE7C-1C24CA039BBB}" type="slidenum">
              <a:rPr lang="vi-VN" altLang="en-US">
                <a:solidFill>
                  <a:srgbClr val="000000"/>
                </a:solidFill>
              </a:rPr>
              <a:pPr eaLnBrk="1" hangingPunct="1"/>
              <a:t>9</a:t>
            </a:fld>
            <a:endParaRPr lang="vi-VN" altLang="en-US">
              <a:solidFill>
                <a:srgbClr val="000000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6AA6DBC5-E232-839C-E0DC-7105781118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F810F6E-1165-98D5-A775-6E05CC7AF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65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FE4DAD5-065A-4DFA-983C-17917AAA0955}" type="slidenum">
              <a:rPr lang="en-US" altLang="en-US">
                <a:latin typeface=".VnTime" pitchFamily="34" charset="0"/>
              </a:rPr>
              <a:pPr/>
              <a:t>32</a:t>
            </a:fld>
            <a:endParaRPr lang="en-US" altLang="en-US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58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FE4DAD5-065A-4DFA-983C-17917AAA0955}" type="slidenum">
              <a:rPr lang="en-US" altLang="en-US">
                <a:latin typeface=".VnTime" pitchFamily="34" charset="0"/>
              </a:rPr>
              <a:pPr/>
              <a:t>34</a:t>
            </a:fld>
            <a:endParaRPr lang="en-US" altLang="en-US"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8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5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0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0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6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5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8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44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3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56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2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376A-FC42-4DEF-A286-549DC865D39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872CF-E1E5-48F0-BCA3-2364DFD66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1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10" Type="http://schemas.openxmlformats.org/officeDocument/2006/relationships/hyperlink" Target="Tam.gsp" TargetMode="External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6.svg"/><Relationship Id="rId3" Type="http://schemas.openxmlformats.org/officeDocument/2006/relationships/image" Target="../media/image4.svg"/><Relationship Id="rId7" Type="http://schemas.openxmlformats.org/officeDocument/2006/relationships/image" Target="../media/image42.svg"/><Relationship Id="rId12" Type="http://schemas.openxmlformats.org/officeDocument/2006/relationships/image" Target="../media/image5.png"/><Relationship Id="rId17" Type="http://schemas.openxmlformats.org/officeDocument/2006/relationships/image" Target="../media/image43.jpg"/><Relationship Id="rId2" Type="http://schemas.openxmlformats.org/officeDocument/2006/relationships/image" Target="../media/image3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12.svg"/><Relationship Id="rId5" Type="http://schemas.openxmlformats.org/officeDocument/2006/relationships/image" Target="../media/image40.svg"/><Relationship Id="rId15" Type="http://schemas.openxmlformats.org/officeDocument/2006/relationships/image" Target="../media/image23.svg"/><Relationship Id="rId10" Type="http://schemas.openxmlformats.org/officeDocument/2006/relationships/image" Target="../media/image11.png"/><Relationship Id="rId4" Type="http://schemas.openxmlformats.org/officeDocument/2006/relationships/image" Target="../media/image39.png"/><Relationship Id="rId9" Type="http://schemas.openxmlformats.org/officeDocument/2006/relationships/image" Target="../media/image10.sv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hdphoto2.wdp"/><Relationship Id="rId9" Type="http://schemas.openxmlformats.org/officeDocument/2006/relationships/hyperlink" Target="Tam.gsp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76.png"/><Relationship Id="rId18" Type="http://schemas.openxmlformats.org/officeDocument/2006/relationships/slide" Target="slide22.xml"/><Relationship Id="rId26" Type="http://schemas.openxmlformats.org/officeDocument/2006/relationships/image" Target="../media/image83.png"/><Relationship Id="rId3" Type="http://schemas.openxmlformats.org/officeDocument/2006/relationships/image" Target="../media/image56.png"/><Relationship Id="rId21" Type="http://schemas.openxmlformats.org/officeDocument/2006/relationships/slide" Target="slide25.xml"/><Relationship Id="rId7" Type="http://schemas.openxmlformats.org/officeDocument/2006/relationships/image" Target="../media/image59.png"/><Relationship Id="rId12" Type="http://schemas.openxmlformats.org/officeDocument/2006/relationships/image" Target="../media/image75.png"/><Relationship Id="rId17" Type="http://schemas.openxmlformats.org/officeDocument/2006/relationships/slide" Target="slide21.xml"/><Relationship Id="rId25" Type="http://schemas.openxmlformats.org/officeDocument/2006/relationships/image" Target="../media/image82.png"/><Relationship Id="rId2" Type="http://schemas.openxmlformats.org/officeDocument/2006/relationships/audio" Target="../media/audio1.wav"/><Relationship Id="rId16" Type="http://schemas.openxmlformats.org/officeDocument/2006/relationships/image" Target="../media/image78.png"/><Relationship Id="rId20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74.png"/><Relationship Id="rId24" Type="http://schemas.openxmlformats.org/officeDocument/2006/relationships/image" Target="../media/image81.png"/><Relationship Id="rId5" Type="http://schemas.openxmlformats.org/officeDocument/2006/relationships/image" Target="../media/image57.png"/><Relationship Id="rId15" Type="http://schemas.openxmlformats.org/officeDocument/2006/relationships/image" Target="../media/image77.png"/><Relationship Id="rId23" Type="http://schemas.openxmlformats.org/officeDocument/2006/relationships/image" Target="../media/image80.png"/><Relationship Id="rId10" Type="http://schemas.openxmlformats.org/officeDocument/2006/relationships/image" Target="../media/image72.png"/><Relationship Id="rId19" Type="http://schemas.openxmlformats.org/officeDocument/2006/relationships/slide" Target="slide23.xml"/><Relationship Id="rId4" Type="http://schemas.microsoft.com/office/2007/relationships/hdphoto" Target="../media/hdphoto3.wdp"/><Relationship Id="rId9" Type="http://schemas.openxmlformats.org/officeDocument/2006/relationships/image" Target="../media/image68.png"/><Relationship Id="rId14" Type="http://schemas.microsoft.com/office/2007/relationships/hdphoto" Target="../media/hdphoto4.wdp"/><Relationship Id="rId22" Type="http://schemas.openxmlformats.org/officeDocument/2006/relationships/image" Target="../media/image79.png"/><Relationship Id="rId27" Type="http://schemas.openxmlformats.org/officeDocument/2006/relationships/slide" Target="slide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image" Target="../media/image106.png"/><Relationship Id="rId4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image" Target="../media/image122.pn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5" Type="http://schemas.openxmlformats.org/officeDocument/2006/relationships/image" Target="../media/image124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slide" Target="slide20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5.png"/><Relationship Id="rId3" Type="http://schemas.openxmlformats.org/officeDocument/2006/relationships/audio" Target="../media/audio2.wav"/><Relationship Id="rId7" Type="http://schemas.openxmlformats.org/officeDocument/2006/relationships/image" Target="../media/image90.jpeg"/><Relationship Id="rId12" Type="http://schemas.openxmlformats.org/officeDocument/2006/relationships/slide" Target="slide2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11" Type="http://schemas.openxmlformats.org/officeDocument/2006/relationships/image" Target="../media/image94.emf"/><Relationship Id="rId5" Type="http://schemas.microsoft.com/office/2007/relationships/hdphoto" Target="../media/hdphoto3.wdp"/><Relationship Id="rId15" Type="http://schemas.openxmlformats.org/officeDocument/2006/relationships/image" Target="../media/image97.emf"/><Relationship Id="rId10" Type="http://schemas.openxmlformats.org/officeDocument/2006/relationships/image" Target="../media/image93.emf"/><Relationship Id="rId4" Type="http://schemas.openxmlformats.org/officeDocument/2006/relationships/image" Target="../media/image56.png"/><Relationship Id="rId9" Type="http://schemas.openxmlformats.org/officeDocument/2006/relationships/image" Target="../media/image92.jpeg"/><Relationship Id="rId14" Type="http://schemas.openxmlformats.org/officeDocument/2006/relationships/image" Target="../media/image96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72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microsoft.com/office/2007/relationships/hdphoto" Target="../media/hdphoto9.wdp"/><Relationship Id="rId3" Type="http://schemas.openxmlformats.org/officeDocument/2006/relationships/image" Target="../media/image109.png"/><Relationship Id="rId7" Type="http://schemas.microsoft.com/office/2007/relationships/hdphoto" Target="../media/hdphoto6.wdp"/><Relationship Id="rId12" Type="http://schemas.openxmlformats.org/officeDocument/2006/relationships/image" Target="../media/image114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microsoft.com/office/2007/relationships/hdphoto" Target="../media/hdphoto8.wdp"/><Relationship Id="rId5" Type="http://schemas.openxmlformats.org/officeDocument/2006/relationships/image" Target="../media/image110.png"/><Relationship Id="rId10" Type="http://schemas.openxmlformats.org/officeDocument/2006/relationships/image" Target="../media/image113.png"/><Relationship Id="rId4" Type="http://schemas.microsoft.com/office/2007/relationships/hdphoto" Target="../media/hdphoto5.wdp"/><Relationship Id="rId9" Type="http://schemas.microsoft.com/office/2007/relationships/hdphoto" Target="../media/hdphoto7.wdp"/><Relationship Id="rId14" Type="http://schemas.openxmlformats.org/officeDocument/2006/relationships/image" Target="../media/image115.jf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13" Type="http://schemas.openxmlformats.org/officeDocument/2006/relationships/image" Target="../media/image12.png"/><Relationship Id="rId18" Type="http://schemas.openxmlformats.org/officeDocument/2006/relationships/image" Target="../media/image135.emf"/><Relationship Id="rId3" Type="http://schemas.openxmlformats.org/officeDocument/2006/relationships/image" Target="../media/image127.png"/><Relationship Id="rId7" Type="http://schemas.openxmlformats.org/officeDocument/2006/relationships/image" Target="../media/image130.png"/><Relationship Id="rId12" Type="http://schemas.openxmlformats.org/officeDocument/2006/relationships/image" Target="../media/image132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5.png"/><Relationship Id="rId20" Type="http://schemas.openxmlformats.org/officeDocument/2006/relationships/hyperlink" Target="Tam.gs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11" Type="http://schemas.openxmlformats.org/officeDocument/2006/relationships/image" Target="../media/image220.png"/><Relationship Id="rId5" Type="http://schemas.openxmlformats.org/officeDocument/2006/relationships/image" Target="../media/image128.emf"/><Relationship Id="rId15" Type="http://schemas.openxmlformats.org/officeDocument/2006/relationships/image" Target="../media/image133.emf"/><Relationship Id="rId10" Type="http://schemas.openxmlformats.org/officeDocument/2006/relationships/image" Target="../media/image131.emf"/><Relationship Id="rId19" Type="http://schemas.openxmlformats.org/officeDocument/2006/relationships/image" Target="../media/image280.png"/><Relationship Id="rId4" Type="http://schemas.openxmlformats.org/officeDocument/2006/relationships/image" Target="../media/image170.png"/><Relationship Id="rId9" Type="http://schemas.openxmlformats.org/officeDocument/2006/relationships/image" Target="../media/image8.png"/><Relationship Id="rId14" Type="http://schemas.openxmlformats.org/officeDocument/2006/relationships/image" Target="../media/image13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00.png"/><Relationship Id="rId18" Type="http://schemas.openxmlformats.org/officeDocument/2006/relationships/image" Target="../media/image280.png"/><Relationship Id="rId3" Type="http://schemas.openxmlformats.org/officeDocument/2006/relationships/image" Target="../media/image127.png"/><Relationship Id="rId21" Type="http://schemas.openxmlformats.org/officeDocument/2006/relationships/image" Target="../media/image490.png"/><Relationship Id="rId7" Type="http://schemas.openxmlformats.org/officeDocument/2006/relationships/image" Target="../media/image710.png"/><Relationship Id="rId12" Type="http://schemas.openxmlformats.org/officeDocument/2006/relationships/image" Target="../media/image12.png"/><Relationship Id="rId17" Type="http://schemas.openxmlformats.org/officeDocument/2006/relationships/image" Target="../media/image135.emf"/><Relationship Id="rId25" Type="http://schemas.openxmlformats.org/officeDocument/2006/relationships/image" Target="../media/image14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4.png"/><Relationship Id="rId20" Type="http://schemas.openxmlformats.org/officeDocument/2006/relationships/image" Target="../media/image13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132.png"/><Relationship Id="rId24" Type="http://schemas.openxmlformats.org/officeDocument/2006/relationships/image" Target="../media/image139.emf"/><Relationship Id="rId5" Type="http://schemas.openxmlformats.org/officeDocument/2006/relationships/image" Target="../media/image128.emf"/><Relationship Id="rId15" Type="http://schemas.openxmlformats.org/officeDocument/2006/relationships/image" Target="../media/image25.png"/><Relationship Id="rId23" Type="http://schemas.openxmlformats.org/officeDocument/2006/relationships/image" Target="../media/image880.png"/><Relationship Id="rId10" Type="http://schemas.openxmlformats.org/officeDocument/2006/relationships/image" Target="../media/image220.png"/><Relationship Id="rId19" Type="http://schemas.openxmlformats.org/officeDocument/2006/relationships/image" Target="../media/image137.png"/><Relationship Id="rId4" Type="http://schemas.openxmlformats.org/officeDocument/2006/relationships/image" Target="../media/image170.png"/><Relationship Id="rId9" Type="http://schemas.openxmlformats.org/officeDocument/2006/relationships/image" Target="../media/image131.emf"/><Relationship Id="rId14" Type="http://schemas.openxmlformats.org/officeDocument/2006/relationships/image" Target="../media/image133.emf"/><Relationship Id="rId22" Type="http://schemas.openxmlformats.org/officeDocument/2006/relationships/image" Target="../media/image50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1685">
            <a:off x="3170436" y="788349"/>
            <a:ext cx="7823340" cy="27168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863644" y="1017040"/>
            <a:ext cx="9156808" cy="317991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332286" y="1599739"/>
            <a:ext cx="6117161" cy="1732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15935">
            <a:off x="6946267" y="605121"/>
            <a:ext cx="1443756" cy="7218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616304">
            <a:off x="1024325" y="3744045"/>
            <a:ext cx="1489789" cy="10022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202255">
            <a:off x="10267626" y="3289071"/>
            <a:ext cx="1630282" cy="141389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896365">
            <a:off x="898816" y="611773"/>
            <a:ext cx="1381819" cy="82155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799999">
            <a:off x="145969" y="5630721"/>
            <a:ext cx="1443756" cy="72187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89727" y="3580089"/>
            <a:ext cx="3552597" cy="2469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3F13B3-7785-09F3-79EC-9D5A97F1C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587" y="256505"/>
            <a:ext cx="8556823" cy="74872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5547278-37B7-06AC-A7D6-9DDA1233556E}"/>
              </a:ext>
            </a:extLst>
          </p:cNvPr>
          <p:cNvSpPr/>
          <p:nvPr/>
        </p:nvSpPr>
        <p:spPr>
          <a:xfrm>
            <a:off x="5245100" y="6456403"/>
            <a:ext cx="5422900" cy="1018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414" y="842054"/>
            <a:ext cx="8556823" cy="24687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025" y="1394496"/>
            <a:ext cx="661500" cy="20116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1493535"/>
            <a:ext cx="1508952" cy="82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3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786" y="95514"/>
            <a:ext cx="9144000" cy="5012226"/>
          </a:xfrm>
          <a:prstGeom prst="rect">
            <a:avLst/>
          </a:prstGeom>
        </p:spPr>
      </p:pic>
      <p:pic>
        <p:nvPicPr>
          <p:cNvPr id="4100" name="Picture 4" descr="Kết quả hình ảnh cho bóng pi-a pn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 r="24918"/>
          <a:stretch/>
        </p:blipFill>
        <p:spPr bwMode="auto">
          <a:xfrm>
            <a:off x="4545069" y="2754429"/>
            <a:ext cx="528379" cy="59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ết quả hình ảnh cho bóng pi-a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776" y="3356417"/>
            <a:ext cx="715010" cy="71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4267200" y="44577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>
            <a:stCxn id="21" idx="4"/>
          </p:cNvCxnSpPr>
          <p:nvPr/>
        </p:nvCxnSpPr>
        <p:spPr>
          <a:xfrm>
            <a:off x="4339200" y="589770"/>
            <a:ext cx="0" cy="3341916"/>
          </a:xfrm>
          <a:prstGeom prst="line">
            <a:avLst/>
          </a:prstGeom>
          <a:ln w="38100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46529" y="510220"/>
            <a:ext cx="2435406" cy="29024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982124" y="543971"/>
            <a:ext cx="2318210" cy="27627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88483" y="5295895"/>
            <a:ext cx="93795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O)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Oz(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xOy</a:t>
            </a:r>
            <a:endParaRPr lang="en-US" sz="2800" b="1" i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8342" y="2601627"/>
            <a:ext cx="580593" cy="562635"/>
          </a:xfrm>
          <a:prstGeom prst="rect">
            <a:avLst/>
          </a:prstGeom>
        </p:spPr>
      </p:pic>
      <p:pic>
        <p:nvPicPr>
          <p:cNvPr id="36" name="Picture 2" descr="Kết quả hình ảnh cho bóng pi-a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67" b="95667" l="4000" r="95667">
                        <a14:foregroundMark x1="47667" y1="47000" x2="47667" y2="47000"/>
                        <a14:foregroundMark x1="53667" y1="49333" x2="53667" y2="49333"/>
                        <a14:foregroundMark x1="62333" y1="51000" x2="62333" y2="51000"/>
                        <a14:foregroundMark x1="58333" y1="40000" x2="58333" y2="40000"/>
                        <a14:foregroundMark x1="41333" y1="49333" x2="41333" y2="49333"/>
                        <a14:foregroundMark x1="53667" y1="61000" x2="53667" y2="61000"/>
                        <a14:foregroundMark x1="42333" y1="55667" x2="42333" y2="55667"/>
                        <a14:foregroundMark x1="43000" y1="39333" x2="43000" y2="39333"/>
                        <a14:foregroundMark x1="63000" y1="44000" x2="63000" y2="44000"/>
                        <a14:foregroundMark x1="53667" y1="38667" x2="33000" y2="54000"/>
                        <a14:foregroundMark x1="52333" y1="40000" x2="52333" y2="40000"/>
                        <a14:foregroundMark x1="60000" y1="58667" x2="60000" y2="5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525" y="2732455"/>
            <a:ext cx="618701" cy="61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0362" y="3164262"/>
            <a:ext cx="3680769" cy="3231895"/>
          </a:xfrm>
          <a:prstGeom prst="rect">
            <a:avLst/>
          </a:prstGeom>
        </p:spPr>
      </p:pic>
      <p:sp>
        <p:nvSpPr>
          <p:cNvPr id="32" name="Arc 31"/>
          <p:cNvSpPr/>
          <p:nvPr/>
        </p:nvSpPr>
        <p:spPr>
          <a:xfrm rot="7901177">
            <a:off x="4267898" y="762857"/>
            <a:ext cx="403376" cy="452213"/>
          </a:xfrm>
          <a:prstGeom prst="arc">
            <a:avLst>
              <a:gd name="adj1" fmla="val 11749128"/>
              <a:gd name="adj2" fmla="val 0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11083054">
            <a:off x="3953241" y="755428"/>
            <a:ext cx="403376" cy="452213"/>
          </a:xfrm>
          <a:prstGeom prst="arc">
            <a:avLst>
              <a:gd name="adj1" fmla="val 11749128"/>
              <a:gd name="adj2" fmla="val 0"/>
            </a:avLst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221100" y="-100196"/>
            <a:ext cx="38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75498" y="2991129"/>
            <a:ext cx="38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348526" y="1937563"/>
            <a:ext cx="38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38342" y="1942822"/>
            <a:ext cx="38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" name="Mũi tên: Phải 1">
            <a:hlinkClick r:id="rId10" action="ppaction://hlinkfile"/>
            <a:extLst>
              <a:ext uri="{FF2B5EF4-FFF2-40B4-BE49-F238E27FC236}">
                <a16:creationId xmlns:a16="http://schemas.microsoft.com/office/drawing/2014/main" id="{59258844-9ACA-8257-51FA-8349FA89326C}"/>
              </a:ext>
            </a:extLst>
          </p:cNvPr>
          <p:cNvSpPr/>
          <p:nvPr/>
        </p:nvSpPr>
        <p:spPr>
          <a:xfrm>
            <a:off x="221942" y="6063449"/>
            <a:ext cx="549647" cy="332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0232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691 0.09445 L -0.01684 -0.0493 " pathEditMode="fixed" rAng="0" ptsTypes="AA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-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-0.1599 -0.33634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93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989 -0.33634 L -0.32903 0.02315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4" y="1796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-0.03607 0.2145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10718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68 0.02569 L -0.36523 -0.16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/>
      <p:bldP spid="32" grpId="0" animBg="1"/>
      <p:bldP spid="40" grpId="0" animBg="1"/>
      <p:bldP spid="33" grpId="0"/>
      <p:bldP spid="42" grpId="0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30316" y="1584102"/>
            <a:ext cx="8202736" cy="3733621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815376" y="84428"/>
            <a:ext cx="5949408" cy="135450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71565" y="556982"/>
            <a:ext cx="5597279" cy="443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5935">
            <a:off x="6946267" y="632060"/>
            <a:ext cx="1443756" cy="7218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16304">
            <a:off x="1195220" y="5561055"/>
            <a:ext cx="1489789" cy="10022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02255">
            <a:off x="4539467" y="5293802"/>
            <a:ext cx="1630282" cy="14138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461930">
            <a:off x="9198558" y="1053922"/>
            <a:ext cx="1381819" cy="82155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264314">
            <a:off x="9493829" y="4965668"/>
            <a:ext cx="1443756" cy="721878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38892"/>
          <a:stretch>
            <a:fillRect/>
          </a:stretch>
        </p:blipFill>
        <p:spPr>
          <a:xfrm>
            <a:off x="8292670" y="2687301"/>
            <a:ext cx="2263810" cy="3313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296140" y="1805984"/>
                <a:ext cx="6670285" cy="28813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400"/>
                  </a:spcAft>
                </a:pPr>
                <a:r>
                  <a:rPr lang="nl-NL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Khi tia Oz là tia phân giác của góc xOy thì </a:t>
                </a:r>
                <a:endParaRPr lang="en-US" sz="3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4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𝑥𝑂𝑧</m:t>
                        </m:r>
                      </m:e>
                    </m:acc>
                    <m:r>
                      <a:rPr lang="nl-NL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𝑦𝑂𝑧</m:t>
                        </m:r>
                      </m:e>
                    </m:acc>
                    <m:r>
                      <a:rPr lang="nl-NL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36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nl-NL" sz="36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140" y="1805984"/>
                <a:ext cx="6670285" cy="2881366"/>
              </a:xfrm>
              <a:prstGeom prst="rect">
                <a:avLst/>
              </a:prstGeom>
              <a:blipFill>
                <a:blip r:embed="rId16"/>
                <a:stretch>
                  <a:fillRect l="-2834" r="-2742" b="-253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36" y="2694648"/>
            <a:ext cx="2803531" cy="207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2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0857379"/>
                  </p:ext>
                </p:extLst>
              </p:nvPr>
            </p:nvGraphicFramePr>
            <p:xfrm>
              <a:off x="612648" y="2414016"/>
              <a:ext cx="9701782" cy="38679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263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169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49189679"/>
                        </a:ext>
                      </a:extLst>
                    </a:gridCol>
                  </a:tblGrid>
                  <a:tr h="1027515">
                    <a:tc>
                      <a:txBody>
                        <a:bodyPr/>
                        <a:lstStyle/>
                        <a:p>
                          <a:pPr algn="ctr"/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Số</a:t>
                          </a:r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đo</a:t>
                          </a:r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góc</a:t>
                          </a:r>
                          <a:endParaRPr lang="en-US" sz="3200" b="1" dirty="0">
                            <a:solidFill>
                              <a:srgbClr val="3333FF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1294318"/>
                      </a:ext>
                    </a:extLst>
                  </a:tr>
                  <a:tr h="10275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𝐱𝐎</m:t>
                                    </m:r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e>
                                  <m:sup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0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752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𝐎𝐳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3200" dirty="0"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3763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𝐎</m:t>
                                    </m:r>
                                    <m:r>
                                      <a:rPr lang="en-US" sz="32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0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20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0857379"/>
                  </p:ext>
                </p:extLst>
              </p:nvPr>
            </p:nvGraphicFramePr>
            <p:xfrm>
              <a:off x="612648" y="2414016"/>
              <a:ext cx="9701782" cy="386791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9263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169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952842">
                      <a:extLst>
                        <a:ext uri="{9D8B030D-6E8A-4147-A177-3AD203B41FA5}">
                          <a16:colId xmlns:a16="http://schemas.microsoft.com/office/drawing/2014/main" val="2049189679"/>
                        </a:ext>
                      </a:extLst>
                    </a:gridCol>
                  </a:tblGrid>
                  <a:tr h="1027515">
                    <a:tc>
                      <a:txBody>
                        <a:bodyPr/>
                        <a:lstStyle/>
                        <a:p>
                          <a:pPr algn="ctr"/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Số</a:t>
                          </a:r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đo</a:t>
                          </a:r>
                          <a:r>
                            <a:rPr lang="en-US" sz="3200" b="1" dirty="0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1" dirty="0" err="1">
                              <a:solidFill>
                                <a:srgbClr val="3333FF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góc</a:t>
                          </a:r>
                          <a:endParaRPr lang="en-US" sz="3200" b="1" dirty="0">
                            <a:solidFill>
                              <a:srgbClr val="3333FF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5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1294318"/>
                      </a:ext>
                    </a:extLst>
                  </a:tr>
                  <a:tr h="1027515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316" t="-108929" r="-404747" b="-17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100635" t="-108929" r="-306032" b="-17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296573" t="-108929" r="-100623" b="-17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975245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316" t="-219375" r="-404747" b="-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197500" t="-219375" r="-201250" b="-8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37638"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316" t="-370290" r="-404747" b="-14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3200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>
                        <a:blipFill>
                          <a:blip r:embed="rId2"/>
                          <a:stretch>
                            <a:fillRect l="-397813" t="-370290" r="-937" b="-14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301752" y="107383"/>
            <a:ext cx="9584864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2: Cho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Oz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xOy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029FFD1-DD21-12F5-9740-416BFF073198}"/>
                  </a:ext>
                </a:extLst>
              </p:cNvPr>
              <p:cNvSpPr txBox="1"/>
              <p:nvPr/>
            </p:nvSpPr>
            <p:spPr>
              <a:xfrm>
                <a:off x="2948963" y="4529424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029FFD1-DD21-12F5-9740-416BFF073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963" y="4529424"/>
                <a:ext cx="1200150" cy="595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33396F-C98B-E4D2-764B-BF79BFDDF39A}"/>
                  </a:ext>
                </a:extLst>
              </p:cNvPr>
              <p:cNvSpPr txBox="1"/>
              <p:nvPr/>
            </p:nvSpPr>
            <p:spPr>
              <a:xfrm>
                <a:off x="2948963" y="5552125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33396F-C98B-E4D2-764B-BF79BFDDF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963" y="5552125"/>
                <a:ext cx="1200150" cy="595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B505FF-24A3-37EC-513F-804E0132A05A}"/>
                  </a:ext>
                </a:extLst>
              </p:cNvPr>
              <p:cNvSpPr txBox="1"/>
              <p:nvPr/>
            </p:nvSpPr>
            <p:spPr>
              <a:xfrm>
                <a:off x="8816808" y="3618666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B505FF-24A3-37EC-513F-804E0132A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808" y="3618666"/>
                <a:ext cx="1200150" cy="595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B6A6CB-86EC-C829-2347-02F6CCE72FB2}"/>
                  </a:ext>
                </a:extLst>
              </p:cNvPr>
              <p:cNvSpPr txBox="1"/>
              <p:nvPr/>
            </p:nvSpPr>
            <p:spPr>
              <a:xfrm>
                <a:off x="8686466" y="4652331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B6A6CB-86EC-C829-2347-02F6CCE72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466" y="4652331"/>
                <a:ext cx="1200150" cy="5959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17E7FB-D8FE-DD06-71F8-A8728217B370}"/>
                  </a:ext>
                </a:extLst>
              </p:cNvPr>
              <p:cNvSpPr txBox="1"/>
              <p:nvPr/>
            </p:nvSpPr>
            <p:spPr>
              <a:xfrm>
                <a:off x="6842739" y="4568891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17E7FB-D8FE-DD06-71F8-A8728217B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739" y="4568891"/>
                <a:ext cx="1200150" cy="5959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C21299-9D28-8740-B931-D43D21E9DFB5}"/>
                  </a:ext>
                </a:extLst>
              </p:cNvPr>
              <p:cNvSpPr txBox="1"/>
              <p:nvPr/>
            </p:nvSpPr>
            <p:spPr>
              <a:xfrm>
                <a:off x="4793944" y="5524082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C21299-9D28-8740-B931-D43D21E9D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944" y="5524082"/>
                <a:ext cx="1200150" cy="595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AC853AAE-6205-E663-4473-C6041BDD7B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3669" y="222476"/>
            <a:ext cx="3746579" cy="25207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46898C-7FBC-EFD5-9944-C70B5C973466}"/>
              </a:ext>
            </a:extLst>
          </p:cNvPr>
          <p:cNvSpPr txBox="1"/>
          <p:nvPr/>
        </p:nvSpPr>
        <p:spPr>
          <a:xfrm>
            <a:off x="14835188" y="21574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D75F1-762B-225D-83A4-F99320DD7CDB}"/>
                  </a:ext>
                </a:extLst>
              </p:cNvPr>
              <p:cNvSpPr txBox="1"/>
              <p:nvPr/>
            </p:nvSpPr>
            <p:spPr>
              <a:xfrm>
                <a:off x="6842739" y="5524082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5D75F1-762B-225D-83A4-F99320DD7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739" y="5524082"/>
                <a:ext cx="1200150" cy="5959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33407B-B597-4C2D-DEFC-C2B9AE647C31}"/>
                  </a:ext>
                </a:extLst>
              </p:cNvPr>
              <p:cNvSpPr txBox="1"/>
              <p:nvPr/>
            </p:nvSpPr>
            <p:spPr>
              <a:xfrm>
                <a:off x="4863464" y="3647230"/>
                <a:ext cx="1200150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33407B-B597-4C2D-DEFC-C2B9AE647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464" y="3647230"/>
                <a:ext cx="1200150" cy="5959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45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5" grpId="0"/>
      <p:bldP spid="7" grpId="0"/>
      <p:bldP spid="8" grpId="0"/>
      <p:bldP spid="11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826C761-544F-2523-7C0C-DBB7DE1259B3}"/>
              </a:ext>
            </a:extLst>
          </p:cNvPr>
          <p:cNvSpPr txBox="1"/>
          <p:nvPr/>
        </p:nvSpPr>
        <p:spPr>
          <a:xfrm>
            <a:off x="1533192" y="4426986"/>
            <a:ext cx="92798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E6D00A-EBC1-7466-DE83-C17BCEE34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058" y="136525"/>
            <a:ext cx="981075" cy="11239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3E0B48-DE98-AB06-07C0-BA7EBE4B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462" y="179388"/>
            <a:ext cx="6726865" cy="420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578B8B-1678-B3B3-8624-168EB2BEF71A}"/>
                  </a:ext>
                </a:extLst>
              </p:cNvPr>
              <p:cNvSpPr txBox="1"/>
              <p:nvPr/>
            </p:nvSpPr>
            <p:spPr>
              <a:xfrm>
                <a:off x="3806378" y="2636846"/>
                <a:ext cx="8385622" cy="2237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Giải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</a:p>
              <a:p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𝑚𝑂𝑡</m:t>
                          </m:r>
                        </m:e>
                      </m:acc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𝑡𝑂𝑛</m:t>
                          </m:r>
                        </m:e>
                      </m:acc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𝑚𝑂𝑛</m:t>
                          </m:r>
                        </m:e>
                      </m:acc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80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578B8B-1678-B3B3-8624-168EB2BEF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378" y="2636846"/>
                <a:ext cx="8385622" cy="2237472"/>
              </a:xfrm>
              <a:prstGeom prst="rect">
                <a:avLst/>
              </a:prstGeom>
              <a:blipFill>
                <a:blip r:embed="rId2"/>
                <a:stretch>
                  <a:fillRect l="-2180" t="-4632" r="-152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245212-93DE-D6BC-447A-6D992EF56E7C}"/>
                  </a:ext>
                </a:extLst>
              </p:cNvPr>
              <p:cNvSpPr txBox="1"/>
              <p:nvPr/>
            </p:nvSpPr>
            <p:spPr>
              <a:xfrm>
                <a:off x="435006" y="8879"/>
                <a:ext cx="11283518" cy="2485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b="1" dirty="0" err="1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3600" b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</a:t>
                </a:r>
                <a:r>
                  <a:rPr lang="en-US" sz="3600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360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mOn.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tOn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245212-93DE-D6BC-447A-6D992EF56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006" y="8879"/>
                <a:ext cx="11283518" cy="2485745"/>
              </a:xfrm>
              <a:prstGeom prst="rect">
                <a:avLst/>
              </a:prstGeom>
              <a:blipFill>
                <a:blip r:embed="rId3"/>
                <a:stretch>
                  <a:fillRect l="-1621" b="-808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709DE76C-E92F-926B-62E0-EB384EFC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476" y="2485746"/>
            <a:ext cx="3914331" cy="4363287"/>
          </a:xfrm>
          <a:prstGeom prst="rect">
            <a:avLst/>
          </a:prstGeom>
        </p:spPr>
      </p:pic>
      <p:pic>
        <p:nvPicPr>
          <p:cNvPr id="3" name="Picture 24">
            <a:extLst>
              <a:ext uri="{FF2B5EF4-FFF2-40B4-BE49-F238E27FC236}">
                <a16:creationId xmlns:a16="http://schemas.microsoft.com/office/drawing/2014/main" id="{347405CE-57D2-9624-0FDD-6C2D82D156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33962" y="4630375"/>
            <a:ext cx="2606505" cy="2606505"/>
          </a:xfrm>
          <a:prstGeom prst="rect">
            <a:avLst/>
          </a:prstGeom>
        </p:spPr>
      </p:pic>
      <p:pic>
        <p:nvPicPr>
          <p:cNvPr id="5" name="Picture 25">
            <a:extLst>
              <a:ext uri="{FF2B5EF4-FFF2-40B4-BE49-F238E27FC236}">
                <a16:creationId xmlns:a16="http://schemas.microsoft.com/office/drawing/2014/main" id="{9C0F20D8-1581-5D46-372C-BF12456892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127">
            <a:off x="9252402" y="-160699"/>
            <a:ext cx="938637" cy="95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6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55107" y="898589"/>
            <a:ext cx="11496582" cy="37551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</p:sp>
      <p:grpSp>
        <p:nvGrpSpPr>
          <p:cNvPr id="5" name="Group 5"/>
          <p:cNvGrpSpPr/>
          <p:nvPr/>
        </p:nvGrpSpPr>
        <p:grpSpPr>
          <a:xfrm>
            <a:off x="585926" y="263215"/>
            <a:ext cx="3423821" cy="509479"/>
            <a:chOff x="0" y="0"/>
            <a:chExt cx="16289066" cy="135861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6289066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383503" y="466101"/>
              <a:ext cx="15522051" cy="8445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36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b) </a:t>
              </a:r>
              <a:r>
                <a:rPr lang="en-US" sz="36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36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endParaRPr lang="en-US" sz="36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7868" y="1299356"/>
                <a:ext cx="10351363" cy="2645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Oxy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68⁰,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sử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hướng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dẫn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𝑥𝑂𝑧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68⁰ = 34⁰. Ta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68" y="1299356"/>
                <a:ext cx="10351363" cy="2645276"/>
              </a:xfrm>
              <a:prstGeom prst="rect">
                <a:avLst/>
              </a:prstGeom>
              <a:blipFill>
                <a:blip r:embed="rId2"/>
                <a:stretch>
                  <a:fillRect l="-1531" t="-1382" r="-1472" b="-668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35" y="3922363"/>
            <a:ext cx="8101525" cy="270327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1" y="5740531"/>
            <a:ext cx="1037302" cy="9541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59" y="137322"/>
            <a:ext cx="1087991" cy="7612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885" y="-75897"/>
            <a:ext cx="1603387" cy="14052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804" y="3891512"/>
            <a:ext cx="977313" cy="1398100"/>
          </a:xfrm>
          <a:prstGeom prst="rect">
            <a:avLst/>
          </a:prstGeom>
        </p:spPr>
      </p:pic>
      <p:sp>
        <p:nvSpPr>
          <p:cNvPr id="2" name="Mũi tên: Phải 1">
            <a:hlinkClick r:id="rId9" action="ppaction://hlinkfile"/>
            <a:extLst>
              <a:ext uri="{FF2B5EF4-FFF2-40B4-BE49-F238E27FC236}">
                <a16:creationId xmlns:a16="http://schemas.microsoft.com/office/drawing/2014/main" id="{661D62F5-D0B8-3F58-B358-60AD9C28AA4F}"/>
              </a:ext>
            </a:extLst>
          </p:cNvPr>
          <p:cNvSpPr/>
          <p:nvPr/>
        </p:nvSpPr>
        <p:spPr>
          <a:xfrm>
            <a:off x="355107" y="5220070"/>
            <a:ext cx="577048" cy="3385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94A9E7-ABF4-63C1-A5D7-4357E2FF9AC3}"/>
              </a:ext>
            </a:extLst>
          </p:cNvPr>
          <p:cNvSpPr txBox="1"/>
          <p:nvPr/>
        </p:nvSpPr>
        <p:spPr>
          <a:xfrm>
            <a:off x="4619868" y="2933230"/>
            <a:ext cx="1407992" cy="201593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 PHÂN GIÁC CỦA GÓC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FFC4D8-7DB8-37D0-257C-10F862FA5B03}"/>
              </a:ext>
            </a:extLst>
          </p:cNvPr>
          <p:cNvSpPr txBox="1"/>
          <p:nvPr/>
        </p:nvSpPr>
        <p:spPr>
          <a:xfrm rot="20077157">
            <a:off x="5973959" y="300449"/>
            <a:ext cx="3225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A9F68A-F1FB-7FC5-606C-BFF836878DFD}"/>
              </a:ext>
            </a:extLst>
          </p:cNvPr>
          <p:cNvSpPr/>
          <p:nvPr/>
        </p:nvSpPr>
        <p:spPr>
          <a:xfrm rot="21256643">
            <a:off x="6238729" y="1531673"/>
            <a:ext cx="3904764" cy="493035"/>
          </a:xfrm>
          <a:custGeom>
            <a:avLst/>
            <a:gdLst>
              <a:gd name="connsiteX0" fmla="*/ 0 w 3757612"/>
              <a:gd name="connsiteY0" fmla="*/ 100013 h 373589"/>
              <a:gd name="connsiteX1" fmla="*/ 1128712 w 3757612"/>
              <a:gd name="connsiteY1" fmla="*/ 371475 h 373589"/>
              <a:gd name="connsiteX2" fmla="*/ 2728912 w 3757612"/>
              <a:gd name="connsiteY2" fmla="*/ 214313 h 373589"/>
              <a:gd name="connsiteX3" fmla="*/ 3757612 w 3757612"/>
              <a:gd name="connsiteY3" fmla="*/ 0 h 37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7612" h="373589">
                <a:moveTo>
                  <a:pt x="0" y="100013"/>
                </a:moveTo>
                <a:cubicBezTo>
                  <a:pt x="336946" y="226219"/>
                  <a:pt x="673893" y="352425"/>
                  <a:pt x="1128712" y="371475"/>
                </a:cubicBezTo>
                <a:cubicBezTo>
                  <a:pt x="1583531" y="390525"/>
                  <a:pt x="2290762" y="276225"/>
                  <a:pt x="2728912" y="214313"/>
                </a:cubicBezTo>
                <a:cubicBezTo>
                  <a:pt x="3167062" y="152401"/>
                  <a:pt x="3462337" y="76200"/>
                  <a:pt x="3757612" y="0"/>
                </a:cubicBezTo>
              </a:path>
            </a:pathLst>
          </a:cu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872826F-4A00-ED88-4F22-78DC199CE35B}"/>
              </a:ext>
            </a:extLst>
          </p:cNvPr>
          <p:cNvSpPr/>
          <p:nvPr/>
        </p:nvSpPr>
        <p:spPr>
          <a:xfrm rot="20771589">
            <a:off x="6096962" y="521989"/>
            <a:ext cx="3164012" cy="962202"/>
          </a:xfrm>
          <a:custGeom>
            <a:avLst/>
            <a:gdLst>
              <a:gd name="connsiteX0" fmla="*/ 0 w 3257550"/>
              <a:gd name="connsiteY0" fmla="*/ 928687 h 928687"/>
              <a:gd name="connsiteX1" fmla="*/ 500063 w 3257550"/>
              <a:gd name="connsiteY1" fmla="*/ 700087 h 928687"/>
              <a:gd name="connsiteX2" fmla="*/ 1343025 w 3257550"/>
              <a:gd name="connsiteY2" fmla="*/ 528637 h 928687"/>
              <a:gd name="connsiteX3" fmla="*/ 3257550 w 3257550"/>
              <a:gd name="connsiteY3" fmla="*/ 0 h 928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7550" h="928687">
                <a:moveTo>
                  <a:pt x="0" y="928687"/>
                </a:moveTo>
                <a:cubicBezTo>
                  <a:pt x="138113" y="847724"/>
                  <a:pt x="276226" y="766762"/>
                  <a:pt x="500063" y="700087"/>
                </a:cubicBezTo>
                <a:cubicBezTo>
                  <a:pt x="723900" y="633412"/>
                  <a:pt x="883444" y="645318"/>
                  <a:pt x="1343025" y="528637"/>
                </a:cubicBezTo>
                <a:cubicBezTo>
                  <a:pt x="1802606" y="411956"/>
                  <a:pt x="2530078" y="205978"/>
                  <a:pt x="3257550" y="0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50DC16-1EFA-1A52-08EC-58A4B58DC5F1}"/>
              </a:ext>
            </a:extLst>
          </p:cNvPr>
          <p:cNvSpPr txBox="1"/>
          <p:nvPr/>
        </p:nvSpPr>
        <p:spPr>
          <a:xfrm rot="20752660">
            <a:off x="7098001" y="1074140"/>
            <a:ext cx="2988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33C6A1-C378-079C-EAFF-20A2E80EB8C4}"/>
                  </a:ext>
                </a:extLst>
              </p:cNvPr>
              <p:cNvSpPr txBox="1"/>
              <p:nvPr/>
            </p:nvSpPr>
            <p:spPr>
              <a:xfrm>
                <a:off x="7462961" y="2562846"/>
                <a:ext cx="3181097" cy="1352550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Oz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𝑥𝑂𝑧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𝑧𝑂𝑦</m:t>
                        </m:r>
                      </m:e>
                    </m:acc>
                    <m:r>
                      <a:rPr lang="en-US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acc>
                      <m:accPr>
                        <m:chr m:val="̂"/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333C6A1-C378-079C-EAFF-20A2E80EB8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961" y="2562846"/>
                <a:ext cx="3181097" cy="1352550"/>
              </a:xfrm>
              <a:prstGeom prst="rect">
                <a:avLst/>
              </a:prstGeom>
              <a:blipFill>
                <a:blip r:embed="rId2"/>
                <a:stretch>
                  <a:fillRect l="-2672" t="-3125" b="-3125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EF856010-BF1D-6E8A-314D-495DB92F796F}"/>
              </a:ext>
            </a:extLst>
          </p:cNvPr>
          <p:cNvGrpSpPr/>
          <p:nvPr/>
        </p:nvGrpSpPr>
        <p:grpSpPr>
          <a:xfrm>
            <a:off x="5431292" y="374371"/>
            <a:ext cx="860128" cy="2820149"/>
            <a:chOff x="4618435" y="993005"/>
            <a:chExt cx="760809" cy="21258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3C356C5-B868-19D3-8444-C75EBE6E1111}"/>
                </a:ext>
              </a:extLst>
            </p:cNvPr>
            <p:cNvSpPr txBox="1"/>
            <p:nvPr/>
          </p:nvSpPr>
          <p:spPr>
            <a:xfrm rot="18650352">
              <a:off x="3978351" y="1838142"/>
              <a:ext cx="2125855" cy="43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6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r>
                <a:rPr lang="en-US" sz="26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42D64F5-26B1-0450-9540-0832AFFCA799}"/>
                </a:ext>
              </a:extLst>
            </p:cNvPr>
            <p:cNvSpPr/>
            <p:nvPr/>
          </p:nvSpPr>
          <p:spPr>
            <a:xfrm>
              <a:off x="4618435" y="2068116"/>
              <a:ext cx="760809" cy="857250"/>
            </a:xfrm>
            <a:custGeom>
              <a:avLst/>
              <a:gdLst>
                <a:gd name="connsiteX0" fmla="*/ 0 w 1014412"/>
                <a:gd name="connsiteY0" fmla="*/ 1143000 h 1143000"/>
                <a:gd name="connsiteX1" fmla="*/ 214312 w 1014412"/>
                <a:gd name="connsiteY1" fmla="*/ 685800 h 1143000"/>
                <a:gd name="connsiteX2" fmla="*/ 714375 w 1014412"/>
                <a:gd name="connsiteY2" fmla="*/ 228600 h 1143000"/>
                <a:gd name="connsiteX3" fmla="*/ 1014412 w 1014412"/>
                <a:gd name="connsiteY3" fmla="*/ 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412" h="1143000">
                  <a:moveTo>
                    <a:pt x="0" y="1143000"/>
                  </a:moveTo>
                  <a:cubicBezTo>
                    <a:pt x="47624" y="990600"/>
                    <a:pt x="95249" y="838200"/>
                    <a:pt x="214312" y="685800"/>
                  </a:cubicBezTo>
                  <a:cubicBezTo>
                    <a:pt x="333375" y="533400"/>
                    <a:pt x="581025" y="342900"/>
                    <a:pt x="714375" y="228600"/>
                  </a:cubicBezTo>
                  <a:cubicBezTo>
                    <a:pt x="847725" y="114300"/>
                    <a:pt x="931068" y="57150"/>
                    <a:pt x="1014412" y="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A338C1-A2B4-C5BE-13EE-0E7B0BEA37A1}"/>
              </a:ext>
            </a:extLst>
          </p:cNvPr>
          <p:cNvGrpSpPr/>
          <p:nvPr/>
        </p:nvGrpSpPr>
        <p:grpSpPr>
          <a:xfrm>
            <a:off x="6027855" y="2821340"/>
            <a:ext cx="1911390" cy="908263"/>
            <a:chOff x="5161087" y="2821339"/>
            <a:chExt cx="1427195" cy="90826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1E9E5E-EE26-92BE-1941-FAC1C70C8E5D}"/>
                </a:ext>
              </a:extLst>
            </p:cNvPr>
            <p:cNvSpPr/>
            <p:nvPr/>
          </p:nvSpPr>
          <p:spPr>
            <a:xfrm>
              <a:off x="5161087" y="3247641"/>
              <a:ext cx="1071563" cy="481961"/>
            </a:xfrm>
            <a:custGeom>
              <a:avLst/>
              <a:gdLst>
                <a:gd name="connsiteX0" fmla="*/ 0 w 1428750"/>
                <a:gd name="connsiteY0" fmla="*/ 642614 h 642614"/>
                <a:gd name="connsiteX1" fmla="*/ 342900 w 1428750"/>
                <a:gd name="connsiteY1" fmla="*/ 71114 h 642614"/>
                <a:gd name="connsiteX2" fmla="*/ 1428750 w 1428750"/>
                <a:gd name="connsiteY2" fmla="*/ 28252 h 64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0" h="642614">
                  <a:moveTo>
                    <a:pt x="0" y="642614"/>
                  </a:moveTo>
                  <a:cubicBezTo>
                    <a:pt x="52387" y="408061"/>
                    <a:pt x="104775" y="173508"/>
                    <a:pt x="342900" y="71114"/>
                  </a:cubicBezTo>
                  <a:cubicBezTo>
                    <a:pt x="581025" y="-31280"/>
                    <a:pt x="1004887" y="-1514"/>
                    <a:pt x="1428750" y="28252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D202999-3A9E-6F1F-F15C-0B17181E8FCB}"/>
                </a:ext>
              </a:extLst>
            </p:cNvPr>
            <p:cNvSpPr txBox="1"/>
            <p:nvPr/>
          </p:nvSpPr>
          <p:spPr>
            <a:xfrm>
              <a:off x="5194869" y="2821339"/>
              <a:ext cx="139341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5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endPara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F6FB27-1884-C8DE-CAF2-439FBB987689}"/>
              </a:ext>
            </a:extLst>
          </p:cNvPr>
          <p:cNvGrpSpPr/>
          <p:nvPr/>
        </p:nvGrpSpPr>
        <p:grpSpPr>
          <a:xfrm>
            <a:off x="3422666" y="3388061"/>
            <a:ext cx="1287864" cy="590986"/>
            <a:chOff x="3000044" y="3469154"/>
            <a:chExt cx="1287864" cy="5909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6F88FC-2D4F-4B81-6572-D6A5FAE13212}"/>
                </a:ext>
              </a:extLst>
            </p:cNvPr>
            <p:cNvSpPr txBox="1"/>
            <p:nvPr/>
          </p:nvSpPr>
          <p:spPr>
            <a:xfrm rot="20538983">
              <a:off x="3000044" y="3469154"/>
              <a:ext cx="128786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r>
                <a:rPr lang="en-US" sz="22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endParaRPr lang="en-US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AFEA53B-E060-44A2-B5DA-F7A276C46F7C}"/>
                </a:ext>
              </a:extLst>
            </p:cNvPr>
            <p:cNvSpPr/>
            <p:nvPr/>
          </p:nvSpPr>
          <p:spPr>
            <a:xfrm>
              <a:off x="3125190" y="3817855"/>
              <a:ext cx="1071563" cy="242285"/>
            </a:xfrm>
            <a:custGeom>
              <a:avLst/>
              <a:gdLst>
                <a:gd name="connsiteX0" fmla="*/ 1717152 w 1717152"/>
                <a:gd name="connsiteY0" fmla="*/ 300276 h 471726"/>
                <a:gd name="connsiteX1" fmla="*/ 1174227 w 1717152"/>
                <a:gd name="connsiteY1" fmla="*/ 239 h 471726"/>
                <a:gd name="connsiteX2" fmla="*/ 159814 w 1717152"/>
                <a:gd name="connsiteY2" fmla="*/ 343139 h 471726"/>
                <a:gd name="connsiteX3" fmla="*/ 16939 w 1717152"/>
                <a:gd name="connsiteY3" fmla="*/ 471726 h 47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7152" h="471726">
                  <a:moveTo>
                    <a:pt x="1717152" y="300276"/>
                  </a:moveTo>
                  <a:cubicBezTo>
                    <a:pt x="1575467" y="146685"/>
                    <a:pt x="1433783" y="-6905"/>
                    <a:pt x="1174227" y="239"/>
                  </a:cubicBezTo>
                  <a:cubicBezTo>
                    <a:pt x="914671" y="7383"/>
                    <a:pt x="352695" y="264558"/>
                    <a:pt x="159814" y="343139"/>
                  </a:cubicBezTo>
                  <a:cubicBezTo>
                    <a:pt x="-33067" y="421720"/>
                    <a:pt x="-8064" y="446723"/>
                    <a:pt x="16939" y="471726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21ED5FC-D905-3A1F-6B6D-9E44509942C2}"/>
              </a:ext>
            </a:extLst>
          </p:cNvPr>
          <p:cNvSpPr/>
          <p:nvPr/>
        </p:nvSpPr>
        <p:spPr>
          <a:xfrm>
            <a:off x="1524000" y="3844138"/>
            <a:ext cx="2025254" cy="127188"/>
          </a:xfrm>
          <a:custGeom>
            <a:avLst/>
            <a:gdLst>
              <a:gd name="connsiteX0" fmla="*/ 1484394 w 1484394"/>
              <a:gd name="connsiteY0" fmla="*/ 214417 h 214417"/>
              <a:gd name="connsiteX1" fmla="*/ 855744 w 1484394"/>
              <a:gd name="connsiteY1" fmla="*/ 104 h 214417"/>
              <a:gd name="connsiteX2" fmla="*/ 84219 w 1484394"/>
              <a:gd name="connsiteY2" fmla="*/ 185842 h 214417"/>
              <a:gd name="connsiteX3" fmla="*/ 55644 w 1484394"/>
              <a:gd name="connsiteY3" fmla="*/ 185842 h 214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4394" h="214417">
                <a:moveTo>
                  <a:pt x="1484394" y="214417"/>
                </a:moveTo>
                <a:cubicBezTo>
                  <a:pt x="1286750" y="109641"/>
                  <a:pt x="1089106" y="4866"/>
                  <a:pt x="855744" y="104"/>
                </a:cubicBezTo>
                <a:cubicBezTo>
                  <a:pt x="622382" y="-4658"/>
                  <a:pt x="217569" y="154886"/>
                  <a:pt x="84219" y="185842"/>
                </a:cubicBezTo>
                <a:cubicBezTo>
                  <a:pt x="-49131" y="216798"/>
                  <a:pt x="3256" y="201320"/>
                  <a:pt x="55644" y="185842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4A6650E-7448-6434-5176-EB09D5B26D30}"/>
              </a:ext>
            </a:extLst>
          </p:cNvPr>
          <p:cNvSpPr/>
          <p:nvPr/>
        </p:nvSpPr>
        <p:spPr>
          <a:xfrm>
            <a:off x="1630333" y="3945622"/>
            <a:ext cx="1927720" cy="1358056"/>
          </a:xfrm>
          <a:custGeom>
            <a:avLst/>
            <a:gdLst>
              <a:gd name="connsiteX0" fmla="*/ 1457325 w 1457325"/>
              <a:gd name="connsiteY0" fmla="*/ 0 h 585787"/>
              <a:gd name="connsiteX1" fmla="*/ 871538 w 1457325"/>
              <a:gd name="connsiteY1" fmla="*/ 385762 h 585787"/>
              <a:gd name="connsiteX2" fmla="*/ 0 w 1457325"/>
              <a:gd name="connsiteY2" fmla="*/ 585787 h 58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7325" h="585787">
                <a:moveTo>
                  <a:pt x="1457325" y="0"/>
                </a:moveTo>
                <a:cubicBezTo>
                  <a:pt x="1285875" y="144065"/>
                  <a:pt x="1114425" y="288131"/>
                  <a:pt x="871538" y="385762"/>
                </a:cubicBezTo>
                <a:cubicBezTo>
                  <a:pt x="628651" y="483393"/>
                  <a:pt x="314325" y="534590"/>
                  <a:pt x="0" y="585787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9451EA-36E6-5A08-ECEC-D8DFE022A9B4}"/>
              </a:ext>
            </a:extLst>
          </p:cNvPr>
          <p:cNvSpPr txBox="1"/>
          <p:nvPr/>
        </p:nvSpPr>
        <p:spPr>
          <a:xfrm rot="19510303">
            <a:off x="1308252" y="4188748"/>
            <a:ext cx="282094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431680B-6EA0-F733-7901-45B38AC3B1E9}"/>
              </a:ext>
            </a:extLst>
          </p:cNvPr>
          <p:cNvSpPr txBox="1"/>
          <p:nvPr/>
        </p:nvSpPr>
        <p:spPr>
          <a:xfrm rot="21425467">
            <a:off x="1739026" y="3481116"/>
            <a:ext cx="133588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F6857D-20C2-3B71-4753-ABAFEB908522}"/>
              </a:ext>
            </a:extLst>
          </p:cNvPr>
          <p:cNvGrpSpPr/>
          <p:nvPr/>
        </p:nvGrpSpPr>
        <p:grpSpPr>
          <a:xfrm>
            <a:off x="6010272" y="4300538"/>
            <a:ext cx="1670884" cy="500062"/>
            <a:chOff x="5143500" y="4300538"/>
            <a:chExt cx="1402692" cy="500062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820F7CD5-54C7-6946-69F8-B2627B97A705}"/>
                </a:ext>
              </a:extLst>
            </p:cNvPr>
            <p:cNvSpPr/>
            <p:nvPr/>
          </p:nvSpPr>
          <p:spPr>
            <a:xfrm>
              <a:off x="5143500" y="4300538"/>
              <a:ext cx="1200150" cy="500062"/>
            </a:xfrm>
            <a:custGeom>
              <a:avLst/>
              <a:gdLst>
                <a:gd name="connsiteX0" fmla="*/ 0 w 1200150"/>
                <a:gd name="connsiteY0" fmla="*/ 0 h 500062"/>
                <a:gd name="connsiteX1" fmla="*/ 271463 w 1200150"/>
                <a:gd name="connsiteY1" fmla="*/ 400050 h 500062"/>
                <a:gd name="connsiteX2" fmla="*/ 1200150 w 1200150"/>
                <a:gd name="connsiteY2" fmla="*/ 500062 h 50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0150" h="500062">
                  <a:moveTo>
                    <a:pt x="0" y="0"/>
                  </a:moveTo>
                  <a:cubicBezTo>
                    <a:pt x="35719" y="158353"/>
                    <a:pt x="71438" y="316706"/>
                    <a:pt x="271463" y="400050"/>
                  </a:cubicBezTo>
                  <a:cubicBezTo>
                    <a:pt x="471488" y="483394"/>
                    <a:pt x="835819" y="491728"/>
                    <a:pt x="1200150" y="500062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031FE85-D80D-DC8F-56C0-97F9D148F018}"/>
                </a:ext>
              </a:extLst>
            </p:cNvPr>
            <p:cNvSpPr txBox="1"/>
            <p:nvPr/>
          </p:nvSpPr>
          <p:spPr>
            <a:xfrm>
              <a:off x="5193718" y="4339946"/>
              <a:ext cx="135247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22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200" b="1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endParaRPr lang="en-US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AB2CB09-101B-4BB6-B3F4-E5191B7C4E61}"/>
              </a:ext>
            </a:extLst>
          </p:cNvPr>
          <p:cNvSpPr/>
          <p:nvPr/>
        </p:nvSpPr>
        <p:spPr>
          <a:xfrm>
            <a:off x="7418776" y="4371976"/>
            <a:ext cx="3047081" cy="442913"/>
          </a:xfrm>
          <a:custGeom>
            <a:avLst/>
            <a:gdLst>
              <a:gd name="connsiteX0" fmla="*/ 5958 w 1891908"/>
              <a:gd name="connsiteY0" fmla="*/ 442913 h 442913"/>
              <a:gd name="connsiteX1" fmla="*/ 291708 w 1891908"/>
              <a:gd name="connsiteY1" fmla="*/ 114300 h 442913"/>
              <a:gd name="connsiteX2" fmla="*/ 1891908 w 1891908"/>
              <a:gd name="connsiteY2" fmla="*/ 0 h 442913"/>
              <a:gd name="connsiteX3" fmla="*/ 1891908 w 1891908"/>
              <a:gd name="connsiteY3" fmla="*/ 0 h 442913"/>
              <a:gd name="connsiteX4" fmla="*/ 1891908 w 1891908"/>
              <a:gd name="connsiteY4" fmla="*/ 0 h 44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1908" h="442913">
                <a:moveTo>
                  <a:pt x="5958" y="442913"/>
                </a:moveTo>
                <a:cubicBezTo>
                  <a:pt x="-8330" y="315516"/>
                  <a:pt x="-22617" y="188119"/>
                  <a:pt x="291708" y="114300"/>
                </a:cubicBezTo>
                <a:cubicBezTo>
                  <a:pt x="606033" y="40481"/>
                  <a:pt x="1891908" y="0"/>
                  <a:pt x="1891908" y="0"/>
                </a:cubicBezTo>
                <a:lnTo>
                  <a:pt x="1891908" y="0"/>
                </a:lnTo>
                <a:lnTo>
                  <a:pt x="1891908" y="0"/>
                </a:ln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8BFD9F9-2428-B9C8-BB49-911E313394DD}"/>
              </a:ext>
            </a:extLst>
          </p:cNvPr>
          <p:cNvSpPr/>
          <p:nvPr/>
        </p:nvSpPr>
        <p:spPr>
          <a:xfrm>
            <a:off x="7415933" y="4800601"/>
            <a:ext cx="2250279" cy="529473"/>
          </a:xfrm>
          <a:custGeom>
            <a:avLst/>
            <a:gdLst>
              <a:gd name="connsiteX0" fmla="*/ 0 w 1971675"/>
              <a:gd name="connsiteY0" fmla="*/ 0 h 529473"/>
              <a:gd name="connsiteX1" fmla="*/ 242887 w 1971675"/>
              <a:gd name="connsiteY1" fmla="*/ 357187 h 529473"/>
              <a:gd name="connsiteX2" fmla="*/ 1400175 w 1971675"/>
              <a:gd name="connsiteY2" fmla="*/ 514350 h 529473"/>
              <a:gd name="connsiteX3" fmla="*/ 1971675 w 1971675"/>
              <a:gd name="connsiteY3" fmla="*/ 514350 h 52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1675" h="529473">
                <a:moveTo>
                  <a:pt x="0" y="0"/>
                </a:moveTo>
                <a:cubicBezTo>
                  <a:pt x="4762" y="135731"/>
                  <a:pt x="9525" y="271462"/>
                  <a:pt x="242887" y="357187"/>
                </a:cubicBezTo>
                <a:cubicBezTo>
                  <a:pt x="476249" y="442912"/>
                  <a:pt x="1112044" y="488156"/>
                  <a:pt x="1400175" y="514350"/>
                </a:cubicBezTo>
                <a:cubicBezTo>
                  <a:pt x="1688306" y="540544"/>
                  <a:pt x="1829990" y="527447"/>
                  <a:pt x="1971675" y="514350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5050458-68A7-5526-7BD3-B14A43009E88}"/>
              </a:ext>
            </a:extLst>
          </p:cNvPr>
          <p:cNvSpPr/>
          <p:nvPr/>
        </p:nvSpPr>
        <p:spPr>
          <a:xfrm>
            <a:off x="6529057" y="4802862"/>
            <a:ext cx="3410009" cy="1464224"/>
          </a:xfrm>
          <a:custGeom>
            <a:avLst/>
            <a:gdLst>
              <a:gd name="connsiteX0" fmla="*/ 734039 w 2677139"/>
              <a:gd name="connsiteY0" fmla="*/ 0 h 1715539"/>
              <a:gd name="connsiteX1" fmla="*/ 48239 w 2677139"/>
              <a:gd name="connsiteY1" fmla="*/ 857250 h 1715539"/>
              <a:gd name="connsiteX2" fmla="*/ 191114 w 2677139"/>
              <a:gd name="connsiteY2" fmla="*/ 1428750 h 1715539"/>
              <a:gd name="connsiteX3" fmla="*/ 1262677 w 2677139"/>
              <a:gd name="connsiteY3" fmla="*/ 1671638 h 1715539"/>
              <a:gd name="connsiteX4" fmla="*/ 2677139 w 2677139"/>
              <a:gd name="connsiteY4" fmla="*/ 1714500 h 171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139" h="1715539">
                <a:moveTo>
                  <a:pt x="734039" y="0"/>
                </a:moveTo>
                <a:cubicBezTo>
                  <a:pt x="436382" y="309562"/>
                  <a:pt x="138726" y="619125"/>
                  <a:pt x="48239" y="857250"/>
                </a:cubicBezTo>
                <a:cubicBezTo>
                  <a:pt x="-42248" y="1095375"/>
                  <a:pt x="-11292" y="1293019"/>
                  <a:pt x="191114" y="1428750"/>
                </a:cubicBezTo>
                <a:cubicBezTo>
                  <a:pt x="393520" y="1564481"/>
                  <a:pt x="848340" y="1624013"/>
                  <a:pt x="1262677" y="1671638"/>
                </a:cubicBezTo>
                <a:cubicBezTo>
                  <a:pt x="1677015" y="1719263"/>
                  <a:pt x="2177077" y="1716881"/>
                  <a:pt x="2677139" y="1714500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68DDC4-C1D5-7136-7D63-4B0B307673C8}"/>
              </a:ext>
            </a:extLst>
          </p:cNvPr>
          <p:cNvSpPr txBox="1"/>
          <p:nvPr/>
        </p:nvSpPr>
        <p:spPr>
          <a:xfrm rot="216414">
            <a:off x="7652407" y="4816094"/>
            <a:ext cx="2391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95F274-34BF-4EFD-AEA2-073FA0F4E0A3}"/>
              </a:ext>
            </a:extLst>
          </p:cNvPr>
          <p:cNvSpPr txBox="1"/>
          <p:nvPr/>
        </p:nvSpPr>
        <p:spPr>
          <a:xfrm>
            <a:off x="7209346" y="3984375"/>
            <a:ext cx="371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06B3AC-BB23-1246-1DEB-862CD026D3F9}"/>
              </a:ext>
            </a:extLst>
          </p:cNvPr>
          <p:cNvSpPr txBox="1"/>
          <p:nvPr/>
        </p:nvSpPr>
        <p:spPr>
          <a:xfrm rot="280169">
            <a:off x="7326813" y="5799692"/>
            <a:ext cx="2391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7FB13F-5860-0411-0D9F-CECD60B3C876}"/>
              </a:ext>
            </a:extLst>
          </p:cNvPr>
          <p:cNvSpPr/>
          <p:nvPr/>
        </p:nvSpPr>
        <p:spPr>
          <a:xfrm>
            <a:off x="6163440" y="4859892"/>
            <a:ext cx="4504560" cy="1964799"/>
          </a:xfrm>
          <a:custGeom>
            <a:avLst/>
            <a:gdLst>
              <a:gd name="connsiteX0" fmla="*/ 734039 w 2677139"/>
              <a:gd name="connsiteY0" fmla="*/ 0 h 1715539"/>
              <a:gd name="connsiteX1" fmla="*/ 48239 w 2677139"/>
              <a:gd name="connsiteY1" fmla="*/ 857250 h 1715539"/>
              <a:gd name="connsiteX2" fmla="*/ 191114 w 2677139"/>
              <a:gd name="connsiteY2" fmla="*/ 1428750 h 1715539"/>
              <a:gd name="connsiteX3" fmla="*/ 1262677 w 2677139"/>
              <a:gd name="connsiteY3" fmla="*/ 1671638 h 1715539"/>
              <a:gd name="connsiteX4" fmla="*/ 2677139 w 2677139"/>
              <a:gd name="connsiteY4" fmla="*/ 1714500 h 171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139" h="1715539">
                <a:moveTo>
                  <a:pt x="734039" y="0"/>
                </a:moveTo>
                <a:cubicBezTo>
                  <a:pt x="436382" y="309562"/>
                  <a:pt x="138726" y="619125"/>
                  <a:pt x="48239" y="857250"/>
                </a:cubicBezTo>
                <a:cubicBezTo>
                  <a:pt x="-42248" y="1095375"/>
                  <a:pt x="-11292" y="1293019"/>
                  <a:pt x="191114" y="1428750"/>
                </a:cubicBezTo>
                <a:cubicBezTo>
                  <a:pt x="393520" y="1564481"/>
                  <a:pt x="848340" y="1624013"/>
                  <a:pt x="1262677" y="1671638"/>
                </a:cubicBezTo>
                <a:cubicBezTo>
                  <a:pt x="1677015" y="1719263"/>
                  <a:pt x="2177077" y="1716881"/>
                  <a:pt x="2677139" y="1714500"/>
                </a:cubicBezTo>
              </a:path>
            </a:pathLst>
          </a:cu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B74D2A-7192-AA53-7C69-8560E2AB00D1}"/>
              </a:ext>
            </a:extLst>
          </p:cNvPr>
          <p:cNvSpPr txBox="1"/>
          <p:nvPr/>
        </p:nvSpPr>
        <p:spPr>
          <a:xfrm rot="19411419">
            <a:off x="1996486" y="4769927"/>
            <a:ext cx="15859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A018C61-A199-1766-CCDA-89BB7DA82625}"/>
              </a:ext>
            </a:extLst>
          </p:cNvPr>
          <p:cNvSpPr/>
          <p:nvPr/>
        </p:nvSpPr>
        <p:spPr>
          <a:xfrm>
            <a:off x="1995948" y="3915397"/>
            <a:ext cx="1638018" cy="1893541"/>
          </a:xfrm>
          <a:custGeom>
            <a:avLst/>
            <a:gdLst>
              <a:gd name="connsiteX0" fmla="*/ 1457325 w 1457325"/>
              <a:gd name="connsiteY0" fmla="*/ 0 h 585787"/>
              <a:gd name="connsiteX1" fmla="*/ 871538 w 1457325"/>
              <a:gd name="connsiteY1" fmla="*/ 385762 h 585787"/>
              <a:gd name="connsiteX2" fmla="*/ 0 w 1457325"/>
              <a:gd name="connsiteY2" fmla="*/ 585787 h 58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7325" h="585787">
                <a:moveTo>
                  <a:pt x="1457325" y="0"/>
                </a:moveTo>
                <a:cubicBezTo>
                  <a:pt x="1285875" y="144065"/>
                  <a:pt x="1114425" y="288131"/>
                  <a:pt x="871538" y="385762"/>
                </a:cubicBezTo>
                <a:cubicBezTo>
                  <a:pt x="628651" y="483393"/>
                  <a:pt x="314325" y="534590"/>
                  <a:pt x="0" y="585787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3FCEA5-4C4B-0FAA-A1D8-2F9E50F88750}"/>
              </a:ext>
            </a:extLst>
          </p:cNvPr>
          <p:cNvSpPr txBox="1"/>
          <p:nvPr/>
        </p:nvSpPr>
        <p:spPr>
          <a:xfrm>
            <a:off x="7006172" y="6195745"/>
            <a:ext cx="15859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776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/>
      <p:bldP spid="17" grpId="0" animBg="1"/>
      <p:bldP spid="18" grpId="0" animBg="1"/>
      <p:bldP spid="19" grpId="0"/>
      <p:bldP spid="22" grpId="0" animBg="1"/>
      <p:bldP spid="38" grpId="0" animBg="1"/>
      <p:bldP spid="39" grpId="0" animBg="1"/>
      <p:bldP spid="42" grpId="0"/>
      <p:bldP spid="43" grpId="0"/>
      <p:bldP spid="12" grpId="0" animBg="1"/>
      <p:bldP spid="13" grpId="0" animBg="1"/>
      <p:bldP spid="14" grpId="0" animBg="1"/>
      <p:bldP spid="15" grpId="0"/>
      <p:bldP spid="20" grpId="0"/>
      <p:bldP spid="21" grpId="0"/>
      <p:bldP spid="5" grpId="0" animBg="1"/>
      <p:bldP spid="7" grpId="0"/>
      <p:bldP spid="23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15075" y="1051448"/>
            <a:ext cx="5695535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5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 HỘI HÓA TRANG</a:t>
            </a:r>
          </a:p>
        </p:txBody>
      </p:sp>
      <p:sp>
        <p:nvSpPr>
          <p:cNvPr id="7" name="Hexagon 6"/>
          <p:cNvSpPr/>
          <p:nvPr/>
        </p:nvSpPr>
        <p:spPr>
          <a:xfrm>
            <a:off x="2209800" y="3246502"/>
            <a:ext cx="7772400" cy="2754248"/>
          </a:xfrm>
          <a:prstGeom prst="hexagon">
            <a:avLst>
              <a:gd name="adj" fmla="val 20455"/>
              <a:gd name="vf" fmla="val 11547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6000">
                <a:schemeClr val="accent1">
                  <a:lumMod val="45000"/>
                  <a:lumOff val="55000"/>
                </a:schemeClr>
              </a:gs>
              <a:gs pos="7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algn="ctr"/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3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1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1267DE-8283-766E-403D-2F9474AE500F}"/>
              </a:ext>
            </a:extLst>
          </p:cNvPr>
          <p:cNvSpPr txBox="1"/>
          <p:nvPr/>
        </p:nvSpPr>
        <p:spPr>
          <a:xfrm>
            <a:off x="1802607" y="311059"/>
            <a:ext cx="8586787" cy="782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CHƠI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Tx/>
              <a:buChar char="-"/>
            </a:pP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Tx/>
              <a:buChar char="-"/>
            </a:pPr>
            <a:endParaRPr lang="vi-VN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1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ác trò chơi khởi động cho một buổi sinh hoạt tập thể - Sinh Viên Công Giáo  Trung Chí">
            <a:extLst>
              <a:ext uri="{FF2B5EF4-FFF2-40B4-BE49-F238E27FC236}">
                <a16:creationId xmlns:a16="http://schemas.microsoft.com/office/drawing/2014/main" id="{72F13D36-3DC1-565A-3DD7-88BABCA31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348" y="281601"/>
            <a:ext cx="6368717" cy="651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29AA60-08C1-4F84-F5E9-5C7ECBC78DE1}"/>
              </a:ext>
            </a:extLst>
          </p:cNvPr>
          <p:cNvSpPr txBox="1"/>
          <p:nvPr/>
        </p:nvSpPr>
        <p:spPr>
          <a:xfrm>
            <a:off x="5053011" y="3198168"/>
            <a:ext cx="2343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25921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1" y="439998"/>
            <a:ext cx="10981678" cy="61771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123" y="2594686"/>
            <a:ext cx="1308426" cy="21335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583" y="2967223"/>
            <a:ext cx="2958034" cy="24086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640" y="4649240"/>
            <a:ext cx="1408168" cy="13138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43" y="3162213"/>
            <a:ext cx="2974055" cy="29740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17" y="3968999"/>
            <a:ext cx="1389162" cy="151855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212" y="3661481"/>
            <a:ext cx="2043861" cy="24919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048" y="4300538"/>
            <a:ext cx="842552" cy="166255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74195" y="3873875"/>
            <a:ext cx="923881" cy="14607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8170" y="3873877"/>
            <a:ext cx="841617" cy="170879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017" y="4510420"/>
            <a:ext cx="738606" cy="145267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920" y="4121982"/>
            <a:ext cx="3233312" cy="1488350"/>
          </a:xfrm>
          <a:prstGeom prst="rect">
            <a:avLst/>
          </a:prstGeom>
        </p:spPr>
      </p:pic>
      <p:sp>
        <p:nvSpPr>
          <p:cNvPr id="23" name="Oval 22">
            <a:hlinkClick r:id="rId17" action="ppaction://hlinksldjump"/>
          </p:cNvPr>
          <p:cNvSpPr/>
          <p:nvPr/>
        </p:nvSpPr>
        <p:spPr>
          <a:xfrm>
            <a:off x="2798479" y="945485"/>
            <a:ext cx="425003" cy="415343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hlinkClick r:id="rId18" action="ppaction://hlinksldjump"/>
          </p:cNvPr>
          <p:cNvSpPr/>
          <p:nvPr/>
        </p:nvSpPr>
        <p:spPr>
          <a:xfrm>
            <a:off x="3699333" y="945485"/>
            <a:ext cx="425003" cy="415343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Oval 24">
            <a:hlinkClick r:id="rId19" action="ppaction://hlinksldjump"/>
          </p:cNvPr>
          <p:cNvSpPr/>
          <p:nvPr/>
        </p:nvSpPr>
        <p:spPr>
          <a:xfrm>
            <a:off x="4776545" y="922417"/>
            <a:ext cx="425003" cy="415343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Oval 25">
            <a:hlinkClick r:id="rId20" action="ppaction://hlinksldjump"/>
          </p:cNvPr>
          <p:cNvSpPr/>
          <p:nvPr/>
        </p:nvSpPr>
        <p:spPr>
          <a:xfrm>
            <a:off x="5704241" y="936974"/>
            <a:ext cx="425003" cy="415343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7" name="Oval 26">
            <a:hlinkClick r:id="rId21" action="ppaction://hlinksldjump"/>
          </p:cNvPr>
          <p:cNvSpPr/>
          <p:nvPr/>
        </p:nvSpPr>
        <p:spPr>
          <a:xfrm>
            <a:off x="6742440" y="922417"/>
            <a:ext cx="425003" cy="415343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21" y="1543839"/>
            <a:ext cx="1041096" cy="6272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402" y="1428423"/>
            <a:ext cx="707760" cy="8390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78" y="1580150"/>
            <a:ext cx="589939" cy="5356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573" y="1402924"/>
            <a:ext cx="683913" cy="83738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561" y="1374967"/>
            <a:ext cx="695985" cy="769579"/>
          </a:xfrm>
          <a:prstGeom prst="rect">
            <a:avLst/>
          </a:prstGeom>
        </p:spPr>
      </p:pic>
      <p:sp>
        <p:nvSpPr>
          <p:cNvPr id="30" name="Pentagon 29">
            <a:hlinkClick r:id="rId27" action="ppaction://hlinksldjump"/>
          </p:cNvPr>
          <p:cNvSpPr/>
          <p:nvPr/>
        </p:nvSpPr>
        <p:spPr>
          <a:xfrm>
            <a:off x="9412353" y="945484"/>
            <a:ext cx="1187098" cy="558242"/>
          </a:xfrm>
          <a:prstGeom prst="homePlate">
            <a:avLst/>
          </a:prstGeom>
          <a:solidFill>
            <a:srgbClr val="FFC000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6086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0" y="58499"/>
            <a:ext cx="10162692" cy="64310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exagon 29"/>
              <p:cNvSpPr/>
              <p:nvPr/>
            </p:nvSpPr>
            <p:spPr>
              <a:xfrm>
                <a:off x="1543999" y="214313"/>
                <a:ext cx="9143999" cy="3970884"/>
              </a:xfrm>
              <a:prstGeom prst="hexagon">
                <a:avLst>
                  <a:gd name="adj" fmla="val 20455"/>
                  <a:gd name="vf" fmla="val 11547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46000">
                    <a:schemeClr val="accent1">
                      <a:lumMod val="45000"/>
                      <a:lumOff val="55000"/>
                    </a:schemeClr>
                  </a:gs>
                  <a:gs pos="7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600" b="1" dirty="0">
                  <a:solidFill>
                    <a:schemeClr val="tx1"/>
                  </a:solidFill>
                  <a:latin typeface="+mj-lt"/>
                </a:endParaRPr>
              </a:p>
              <a:p>
                <a:endParaRPr lang="en-US" sz="2600" b="1" dirty="0">
                  <a:solidFill>
                    <a:schemeClr val="tx1"/>
                  </a:solidFill>
                  <a:latin typeface="+mj-lt"/>
                </a:endParaRPr>
              </a:p>
              <a:p>
                <a:r>
                  <a:rPr lang="en-US" sz="2600" b="1" dirty="0">
                    <a:solidFill>
                      <a:schemeClr val="tx1"/>
                    </a:solidFill>
                    <a:latin typeface="+mj-lt"/>
                  </a:rPr>
                  <a:t>        </a:t>
                </a:r>
                <a:r>
                  <a:rPr lang="vi-VN" sz="2600" b="1" dirty="0">
                    <a:solidFill>
                      <a:schemeClr val="tx1"/>
                    </a:solidFill>
                    <a:latin typeface="+mj-lt"/>
                  </a:rPr>
                  <a:t>Chọn đáp án </a:t>
                </a:r>
                <a:r>
                  <a:rPr lang="vi-VN" sz="2600" b="1" u="sng" dirty="0">
                    <a:solidFill>
                      <a:schemeClr val="tx1"/>
                    </a:solidFill>
                    <a:latin typeface="+mj-lt"/>
                  </a:rPr>
                  <a:t>sai</a:t>
                </a:r>
                <a:r>
                  <a:rPr lang="vi-VN" sz="2600" b="1" dirty="0">
                    <a:solidFill>
                      <a:schemeClr val="tx1"/>
                    </a:solidFill>
                    <a:latin typeface="+mj-lt"/>
                  </a:rPr>
                  <a:t> trong các phát biểu sau ?</a:t>
                </a:r>
                <a:endParaRPr lang="en-US" sz="2600" dirty="0">
                  <a:solidFill>
                    <a:schemeClr val="tx1"/>
                  </a:solidFill>
                  <a:latin typeface="+mj-lt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Ox, Oy.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vi-V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Ox, Oy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 </a:t>
                </a:r>
                <a:r>
                  <a:rPr lang="en-US" sz="20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</a:t>
                </a:r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85763" indent="-385763">
                  <a:buAutoNum type="alphaUcPeriod"/>
                </a:pPr>
                <a:endParaRPr lang="en-US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vi-VN" sz="2400" dirty="0">
                  <a:solidFill>
                    <a:srgbClr val="00206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0" name="Hexagon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999" y="214313"/>
                <a:ext cx="9143999" cy="3970884"/>
              </a:xfrm>
              <a:prstGeom prst="hexagon">
                <a:avLst>
                  <a:gd name="adj" fmla="val 20455"/>
                  <a:gd name="vf" fmla="val 11547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566" y="4491274"/>
            <a:ext cx="1273268" cy="150947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422700" y="2603976"/>
            <a:ext cx="522154" cy="4834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8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9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0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2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3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4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5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6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7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8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9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1744032" y="4541353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6705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0" grpId="0" animBg="1"/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72" y="457754"/>
            <a:ext cx="10848513" cy="61022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exagon 29"/>
              <p:cNvSpPr/>
              <p:nvPr/>
            </p:nvSpPr>
            <p:spPr>
              <a:xfrm>
                <a:off x="2209800" y="1089367"/>
                <a:ext cx="7772400" cy="2754248"/>
              </a:xfrm>
              <a:prstGeom prst="hexagon">
                <a:avLst>
                  <a:gd name="adj" fmla="val 20455"/>
                  <a:gd name="vf" fmla="val 11547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46000">
                    <a:schemeClr val="accent1">
                      <a:lumMod val="45000"/>
                      <a:lumOff val="55000"/>
                    </a:schemeClr>
                  </a:gs>
                  <a:gs pos="7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𝒙𝑶𝒚</m:t>
                        </m:r>
                      </m:e>
                    </m:acc>
                    <m:r>
                      <a:rPr lang="en-US" sz="27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𝟓𝟎</m:t>
                        </m:r>
                      </m:e>
                      <m:sup>
                        <m: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r>
                      <a:rPr lang="en-US" sz="27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Om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𝒙𝑶𝒚</m:t>
                        </m:r>
                      </m:e>
                    </m:acc>
                    <m:r>
                      <a:rPr lang="en-US" sz="27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xOm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endParaRPr lang="en-US" sz="27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B.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C.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7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Hexagon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089367"/>
                <a:ext cx="7772400" cy="2754248"/>
              </a:xfrm>
              <a:prstGeom prst="hexagon">
                <a:avLst>
                  <a:gd name="adj" fmla="val 20455"/>
                  <a:gd name="vf" fmla="val 11547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01DAFF91-16DD-8EFD-FF61-1AD0BF2330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889" y="4870916"/>
            <a:ext cx="1694279" cy="102082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995450" y="2890348"/>
            <a:ext cx="522154" cy="4834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8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9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0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2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3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4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5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6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7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8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9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1659949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161129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0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" y="473674"/>
            <a:ext cx="10872185" cy="61156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exagon 29"/>
              <p:cNvSpPr/>
              <p:nvPr/>
            </p:nvSpPr>
            <p:spPr>
              <a:xfrm>
                <a:off x="2209800" y="1089367"/>
                <a:ext cx="7772400" cy="2754248"/>
              </a:xfrm>
              <a:prstGeom prst="hexagon">
                <a:avLst>
                  <a:gd name="adj" fmla="val 20455"/>
                  <a:gd name="vf" fmla="val 115470"/>
                </a:avLst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46000">
                    <a:schemeClr val="accent1">
                      <a:lumMod val="45000"/>
                      <a:lumOff val="55000"/>
                    </a:schemeClr>
                  </a:gs>
                  <a:gs pos="71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Oz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giác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mOn.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zOm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đo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góc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endParaRPr lang="en-US" sz="27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B.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C.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7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D.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7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7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Hexagon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1089367"/>
                <a:ext cx="7772400" cy="2754248"/>
              </a:xfrm>
              <a:prstGeom prst="hexagon">
                <a:avLst>
                  <a:gd name="adj" fmla="val 20455"/>
                  <a:gd name="vf" fmla="val 11547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hlinkClick r:id="rId6" action="ppaction://hlinksldjump"/>
            <a:extLst>
              <a:ext uri="{FF2B5EF4-FFF2-40B4-BE49-F238E27FC236}">
                <a16:creationId xmlns:a16="http://schemas.microsoft.com/office/drawing/2014/main" id="{F4E1DF7A-1B65-1846-FB52-E847625FE3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036" y="4353674"/>
            <a:ext cx="1390981" cy="153806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666594" y="3058511"/>
            <a:ext cx="451945" cy="4729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8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9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0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1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2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3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4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5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6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7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8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19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1628418" y="4788496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53714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0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19" y="150079"/>
            <a:ext cx="11238652" cy="6321742"/>
          </a:xfrm>
          <a:prstGeom prst="rect">
            <a:avLst/>
          </a:prstGeom>
        </p:spPr>
      </p:pic>
      <p:sp>
        <p:nvSpPr>
          <p:cNvPr id="30" name="Hexagon 29"/>
          <p:cNvSpPr/>
          <p:nvPr/>
        </p:nvSpPr>
        <p:spPr>
          <a:xfrm>
            <a:off x="1444163" y="662782"/>
            <a:ext cx="9149131" cy="2564668"/>
          </a:xfrm>
          <a:prstGeom prst="hexagon">
            <a:avLst>
              <a:gd name="adj" fmla="val 20455"/>
              <a:gd name="vf" fmla="val 11547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6000">
                <a:schemeClr val="accent1">
                  <a:lumMod val="45000"/>
                  <a:lumOff val="55000"/>
                </a:schemeClr>
              </a:gs>
              <a:gs pos="7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kilôgam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AOB? </a:t>
            </a:r>
          </a:p>
          <a:p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A.1 kg       B.3 kg         C. 0,5 kg          D. 3,5 kg</a:t>
            </a:r>
          </a:p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5" action="ppaction://hlinksldjump"/>
            <a:extLst>
              <a:ext uri="{FF2B5EF4-FFF2-40B4-BE49-F238E27FC236}">
                <a16:creationId xmlns:a16="http://schemas.microsoft.com/office/drawing/2014/main" id="{D38088D6-58DA-6918-9D1E-C4D25D4BF2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880" y="4654382"/>
            <a:ext cx="1482958" cy="134636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18" y="203820"/>
            <a:ext cx="3740004" cy="174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3762703" y="2711669"/>
            <a:ext cx="430924" cy="3993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9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0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1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2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3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4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5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6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7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8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19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0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1701991" y="4654382"/>
            <a:ext cx="2292627" cy="1103243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95353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0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37" y="284085"/>
            <a:ext cx="11452823" cy="6442213"/>
          </a:xfrm>
          <a:prstGeom prst="rect">
            <a:avLst/>
          </a:prstGeom>
        </p:spPr>
      </p:pic>
      <p:sp>
        <p:nvSpPr>
          <p:cNvPr id="30" name="Hexagon 29"/>
          <p:cNvSpPr/>
          <p:nvPr/>
        </p:nvSpPr>
        <p:spPr>
          <a:xfrm>
            <a:off x="2209800" y="1089367"/>
            <a:ext cx="7772400" cy="2754248"/>
          </a:xfrm>
          <a:prstGeom prst="hexagon">
            <a:avLst>
              <a:gd name="adj" fmla="val 20455"/>
              <a:gd name="vf" fmla="val 11547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6000">
                <a:schemeClr val="accent1">
                  <a:lumMod val="45000"/>
                  <a:lumOff val="55000"/>
                </a:schemeClr>
              </a:gs>
              <a:gs pos="7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Hexagon 30"/>
          <p:cNvSpPr/>
          <p:nvPr/>
        </p:nvSpPr>
        <p:spPr>
          <a:xfrm>
            <a:off x="3359945" y="3952627"/>
            <a:ext cx="5472113" cy="1939112"/>
          </a:xfrm>
          <a:prstGeom prst="hexagon">
            <a:avLst>
              <a:gd name="adj" fmla="val 20455"/>
              <a:gd name="vf" fmla="val 11547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46000">
                <a:schemeClr val="accent1">
                  <a:lumMod val="45000"/>
                  <a:lumOff val="55000"/>
                </a:schemeClr>
              </a:gs>
              <a:gs pos="7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loud Callout 5">
            <a:extLst>
              <a:ext uri="{FF2B5EF4-FFF2-40B4-BE49-F238E27FC236}">
                <a16:creationId xmlns:a16="http://schemas.microsoft.com/office/drawing/2014/main" id="{C7165AC7-587F-066E-303B-B02BA40791B0}"/>
              </a:ext>
            </a:extLst>
          </p:cNvPr>
          <p:cNvSpPr/>
          <p:nvPr/>
        </p:nvSpPr>
        <p:spPr>
          <a:xfrm>
            <a:off x="2130783" y="1026237"/>
            <a:ext cx="3953707" cy="1658907"/>
          </a:xfrm>
          <a:prstGeom prst="cloudCallout">
            <a:avLst>
              <a:gd name="adj1" fmla="val 62893"/>
              <a:gd name="adj2" fmla="val 680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Cắt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như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thế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nào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để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được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hai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phần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bánh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bằng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Times New Roman" pitchFamily="18" charset="0"/>
              </a:rPr>
              <a:t>nhau</a:t>
            </a:r>
            <a:r>
              <a:rPr lang="en-US" altLang="en-US" sz="2200" b="1" dirty="0">
                <a:solidFill>
                  <a:schemeClr val="tx1"/>
                </a:solidFill>
                <a:latin typeface="Times New Roman" pitchFamily="18" charset="0"/>
              </a:rPr>
              <a:t> ?</a:t>
            </a:r>
          </a:p>
        </p:txBody>
      </p:sp>
      <p:pic>
        <p:nvPicPr>
          <p:cNvPr id="6" name="Picture 8" descr="Kết quả hình ảnh cho miếng bánh png">
            <a:extLst>
              <a:ext uri="{FF2B5EF4-FFF2-40B4-BE49-F238E27FC236}">
                <a16:creationId xmlns:a16="http://schemas.microsoft.com/office/drawing/2014/main" id="{217B1A9E-5980-D3AE-80AC-66D8885C7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t="15335" r="14949" b="21643"/>
          <a:stretch/>
        </p:blipFill>
        <p:spPr bwMode="auto">
          <a:xfrm>
            <a:off x="6605193" y="2121694"/>
            <a:ext cx="1416156" cy="131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Kết quả hình ảnh cho cầm dao  png">
            <a:extLst>
              <a:ext uri="{FF2B5EF4-FFF2-40B4-BE49-F238E27FC236}">
                <a16:creationId xmlns:a16="http://schemas.microsoft.com/office/drawing/2014/main" id="{AD9ADF31-2440-F09D-DF62-ECE98E6C7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76"/>
          <a:stretch/>
        </p:blipFill>
        <p:spPr bwMode="auto">
          <a:xfrm>
            <a:off x="5128727" y="1277748"/>
            <a:ext cx="1668540" cy="259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Kết quả hình ảnh cho cầm dao  png">
            <a:extLst>
              <a:ext uri="{FF2B5EF4-FFF2-40B4-BE49-F238E27FC236}">
                <a16:creationId xmlns:a16="http://schemas.microsoft.com/office/drawing/2014/main" id="{6565C2F4-0DF0-FB4F-56BE-BE142EC3B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4" r="12288" b="9762"/>
          <a:stretch/>
        </p:blipFill>
        <p:spPr bwMode="auto">
          <a:xfrm flipH="1">
            <a:off x="8068570" y="1605530"/>
            <a:ext cx="1526972" cy="215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Kết quả hình ảnh cho miếng bánh png">
            <a:extLst>
              <a:ext uri="{FF2B5EF4-FFF2-40B4-BE49-F238E27FC236}">
                <a16:creationId xmlns:a16="http://schemas.microsoft.com/office/drawing/2014/main" id="{03A3A727-BE2C-44DE-D2E8-E30F9BE142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t="15335" r="14949" b="21643"/>
          <a:stretch/>
        </p:blipFill>
        <p:spPr bwMode="auto">
          <a:xfrm>
            <a:off x="3962822" y="3850811"/>
            <a:ext cx="2062316" cy="191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A1A81B-E0A0-D051-5028-DF59CE8C00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6191" y="3722781"/>
            <a:ext cx="2387661" cy="15588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421AFB1-DB76-7C9D-0EB0-83D26AFB1A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45475" y="3516172"/>
            <a:ext cx="2678839" cy="17609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54C9D-1884-9643-1EE6-A9B8BF39B285}"/>
              </a:ext>
            </a:extLst>
          </p:cNvPr>
          <p:cNvSpPr txBox="1"/>
          <p:nvPr/>
        </p:nvSpPr>
        <p:spPr>
          <a:xfrm>
            <a:off x="6203126" y="4015614"/>
            <a:ext cx="3374231" cy="128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Oz </a:t>
            </a:r>
          </a:p>
          <a:p>
            <a:pPr marL="257175" indent="-257175">
              <a:lnSpc>
                <a:spcPct val="150000"/>
              </a:lnSpc>
              <a:buFontTx/>
              <a:buChar char="-"/>
            </a:pP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xOy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Oz</a:t>
            </a:r>
          </a:p>
        </p:txBody>
      </p:sp>
      <p:pic>
        <p:nvPicPr>
          <p:cNvPr id="17" name="Picture 16">
            <a:hlinkClick r:id="rId12" action="ppaction://hlinksldjump"/>
            <a:extLst>
              <a:ext uri="{FF2B5EF4-FFF2-40B4-BE49-F238E27FC236}">
                <a16:creationId xmlns:a16="http://schemas.microsoft.com/office/drawing/2014/main" id="{0F6E8B03-64CC-5EF1-4D16-CDA2BF90BC0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554" y="4451635"/>
            <a:ext cx="1176176" cy="1440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88377" y="2962153"/>
            <a:ext cx="1527242" cy="3764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28689" y="4183333"/>
            <a:ext cx="4423210" cy="1880549"/>
          </a:xfrm>
          <a:prstGeom prst="rect">
            <a:avLst/>
          </a:prstGeom>
        </p:spPr>
      </p:pic>
      <p:sp>
        <p:nvSpPr>
          <p:cNvPr id="18" name="Rectangle: Rounded Corners 3">
            <a:extLst>
              <a:ext uri="{FF2B5EF4-FFF2-40B4-BE49-F238E27FC236}">
                <a16:creationId xmlns:a16="http://schemas.microsoft.com/office/drawing/2014/main" id="{4303BB96-E468-4FF9-973A-AD6A9412E807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</a:p>
        </p:txBody>
      </p:sp>
      <p:sp>
        <p:nvSpPr>
          <p:cNvPr id="19" name="Rectangle: Rounded Corners 174">
            <a:extLst>
              <a:ext uri="{FF2B5EF4-FFF2-40B4-BE49-F238E27FC236}">
                <a16:creationId xmlns:a16="http://schemas.microsoft.com/office/drawing/2014/main" id="{52691D40-8C0E-4667-A610-1C54EA7D9EE2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20" name="Rectangle: Rounded Corners 175">
            <a:extLst>
              <a:ext uri="{FF2B5EF4-FFF2-40B4-BE49-F238E27FC236}">
                <a16:creationId xmlns:a16="http://schemas.microsoft.com/office/drawing/2014/main" id="{93E9F58F-BEA1-46C8-883A-2E2D092369EB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21" name="Rectangle: Rounded Corners 176">
            <a:extLst>
              <a:ext uri="{FF2B5EF4-FFF2-40B4-BE49-F238E27FC236}">
                <a16:creationId xmlns:a16="http://schemas.microsoft.com/office/drawing/2014/main" id="{23D056EC-DD40-48B3-8FE2-2B7113C71C14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22" name="Rectangle: Rounded Corners 177">
            <a:extLst>
              <a:ext uri="{FF2B5EF4-FFF2-40B4-BE49-F238E27FC236}">
                <a16:creationId xmlns:a16="http://schemas.microsoft.com/office/drawing/2014/main" id="{90370E08-2678-4A2F-B297-15FB23DDD29B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23" name="Rectangle: Rounded Corners 178">
            <a:extLst>
              <a:ext uri="{FF2B5EF4-FFF2-40B4-BE49-F238E27FC236}">
                <a16:creationId xmlns:a16="http://schemas.microsoft.com/office/drawing/2014/main" id="{68B8FE45-45C7-4981-AAA5-E349D81F3027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24" name="Rectangle: Rounded Corners 179">
            <a:extLst>
              <a:ext uri="{FF2B5EF4-FFF2-40B4-BE49-F238E27FC236}">
                <a16:creationId xmlns:a16="http://schemas.microsoft.com/office/drawing/2014/main" id="{3F153729-FDBD-4EB4-AE34-FE8FDA2B9D22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25" name="Rectangle: Rounded Corners 180">
            <a:extLst>
              <a:ext uri="{FF2B5EF4-FFF2-40B4-BE49-F238E27FC236}">
                <a16:creationId xmlns:a16="http://schemas.microsoft.com/office/drawing/2014/main" id="{C504947B-95BA-4E4E-806B-E6908ED53E70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26" name="Rectangle: Rounded Corners 181">
            <a:extLst>
              <a:ext uri="{FF2B5EF4-FFF2-40B4-BE49-F238E27FC236}">
                <a16:creationId xmlns:a16="http://schemas.microsoft.com/office/drawing/2014/main" id="{FA2AE9AA-DF6C-4198-8070-BE28C33BC93B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27" name="Rectangle: Rounded Corners 182">
            <a:extLst>
              <a:ext uri="{FF2B5EF4-FFF2-40B4-BE49-F238E27FC236}">
                <a16:creationId xmlns:a16="http://schemas.microsoft.com/office/drawing/2014/main" id="{5574E918-FCCF-4F5A-8338-F0195D48D322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28" name="Rectangle: Rounded Corners 183">
            <a:extLst>
              <a:ext uri="{FF2B5EF4-FFF2-40B4-BE49-F238E27FC236}">
                <a16:creationId xmlns:a16="http://schemas.microsoft.com/office/drawing/2014/main" id="{84498586-260B-44AC-9119-279CD8106F7A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9" name="Rectangle: Rounded Corners 184">
            <a:extLst>
              <a:ext uri="{FF2B5EF4-FFF2-40B4-BE49-F238E27FC236}">
                <a16:creationId xmlns:a16="http://schemas.microsoft.com/office/drawing/2014/main" id="{07059D34-D489-4C48-9C01-029A2E8240D4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32" name="Rectangle: Rounded Corners 186">
            <a:extLst>
              <a:ext uri="{FF2B5EF4-FFF2-40B4-BE49-F238E27FC236}">
                <a16:creationId xmlns:a16="http://schemas.microsoft.com/office/drawing/2014/main" id="{09BD8570-F3EE-4550-91DC-3636FF64E440}"/>
              </a:ext>
            </a:extLst>
          </p:cNvPr>
          <p:cNvSpPr/>
          <p:nvPr/>
        </p:nvSpPr>
        <p:spPr>
          <a:xfrm>
            <a:off x="8068570" y="90989"/>
            <a:ext cx="2305140" cy="998379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08157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16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67"/>
          <a:stretch/>
        </p:blipFill>
        <p:spPr>
          <a:xfrm>
            <a:off x="1524000" y="857251"/>
            <a:ext cx="9144000" cy="45434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33"/>
          <a:stretch/>
        </p:blipFill>
        <p:spPr>
          <a:xfrm>
            <a:off x="854936" y="656689"/>
            <a:ext cx="5123906" cy="28215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08"/>
          <a:stretch/>
        </p:blipFill>
        <p:spPr>
          <a:xfrm>
            <a:off x="1519102" y="2067477"/>
            <a:ext cx="9148899" cy="39332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69" y="2608587"/>
            <a:ext cx="864929" cy="141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9657" y="3594198"/>
            <a:ext cx="2811960" cy="23401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974" y="4728276"/>
            <a:ext cx="1125243" cy="10498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089" y="3031596"/>
            <a:ext cx="2783818" cy="27838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37850" y="4635805"/>
            <a:ext cx="1223681" cy="12805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082" y="4068022"/>
            <a:ext cx="1883775" cy="22967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355" y="2923039"/>
            <a:ext cx="1122653" cy="106932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461812" y="922872"/>
            <a:ext cx="4558492" cy="1731243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CÁC BẠN </a:t>
            </a:r>
          </a:p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 HỘI</a:t>
            </a:r>
          </a:p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HÓA TRANG VUI VẺ</a:t>
            </a:r>
          </a:p>
        </p:txBody>
      </p:sp>
    </p:spTree>
    <p:extLst>
      <p:ext uri="{BB962C8B-B14F-4D97-AF65-F5344CB8AC3E}">
        <p14:creationId xmlns:p14="http://schemas.microsoft.com/office/powerpoint/2010/main" val="314962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折纸梅花的折法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013" y="-71971"/>
            <a:ext cx="2556580" cy="19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36090" y="4251272"/>
            <a:ext cx="8458201" cy="2570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Origami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học.Nó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655793-14D4-2426-52A8-382DB45AE6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147" y="50785"/>
            <a:ext cx="2857500" cy="16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C0E973-6D52-6F53-52BA-78D04DCE29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14" y="1948936"/>
            <a:ext cx="2381250" cy="1914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C7FDBE-F4F2-F307-6A4A-A15F2E5B4E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196" y="2400301"/>
            <a:ext cx="2857500" cy="1600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82718B-63E5-5A37-1A60-768B1FB2D3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690" y="2117350"/>
            <a:ext cx="2266950" cy="2019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13F496-055B-935D-210E-52FFA9DD32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997" y="2150305"/>
            <a:ext cx="2857500" cy="19189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5C26A4-2ED4-D570-D8D3-29DCAA5A74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3" y="-39077"/>
            <a:ext cx="2857500" cy="1600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B9661A4-D5DA-2C5D-0925-8F8FD6F404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166" y="138623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7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ết quả hình ảnh cho gấp giấy origa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32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ết quả hình ảnh cho gấp giấy orig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70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ết quả hình ảnh cho gấp giấy origam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6" r="6195" b="6244"/>
          <a:stretch/>
        </p:blipFill>
        <p:spPr bwMode="auto">
          <a:xfrm>
            <a:off x="1524000" y="0"/>
            <a:ext cx="9132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ết quả hình ảnh cho gấp giấy origam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23" y="0"/>
            <a:ext cx="9132791" cy="684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722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/>
          <p:nvPr/>
        </p:nvSpPr>
        <p:spPr>
          <a:xfrm>
            <a:off x="1956019" y="2571060"/>
            <a:ext cx="2615983" cy="301059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AutoShape 3"/>
          <p:cNvSpPr/>
          <p:nvPr/>
        </p:nvSpPr>
        <p:spPr>
          <a:xfrm>
            <a:off x="1956018" y="1105284"/>
            <a:ext cx="2375391" cy="5247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1" name="AutoShape 4"/>
          <p:cNvSpPr/>
          <p:nvPr/>
        </p:nvSpPr>
        <p:spPr>
          <a:xfrm>
            <a:off x="5020429" y="2571060"/>
            <a:ext cx="2447173" cy="301059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AutoShape 5"/>
          <p:cNvSpPr/>
          <p:nvPr/>
        </p:nvSpPr>
        <p:spPr>
          <a:xfrm>
            <a:off x="5011550" y="1105283"/>
            <a:ext cx="2362025" cy="524751"/>
          </a:xfrm>
          <a:prstGeom prst="rect">
            <a:avLst/>
          </a:prstGeom>
          <a:solidFill>
            <a:srgbClr val="000000"/>
          </a:solidFill>
        </p:spPr>
      </p:sp>
      <p:pic>
        <p:nvPicPr>
          <p:cNvPr id="41" name="Picture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3764"/>
          <a:stretch>
            <a:fillRect/>
          </a:stretch>
        </p:blipFill>
        <p:spPr>
          <a:xfrm rot="158704">
            <a:off x="1657267" y="-91885"/>
            <a:ext cx="5249173" cy="954639"/>
          </a:xfrm>
          <a:prstGeom prst="rect">
            <a:avLst/>
          </a:prstGeom>
        </p:spPr>
      </p:pic>
      <p:sp>
        <p:nvSpPr>
          <p:cNvPr id="72" name="TextBox 65"/>
          <p:cNvSpPr txBox="1"/>
          <p:nvPr/>
        </p:nvSpPr>
        <p:spPr>
          <a:xfrm>
            <a:off x="3003148" y="1297011"/>
            <a:ext cx="2744449" cy="278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58"/>
              </a:lnSpc>
            </a:pPr>
            <a:r>
              <a:rPr lang="en-US" sz="3200" b="1" dirty="0">
                <a:solidFill>
                  <a:srgbClr val="FFE36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73" name="TextBox 66"/>
          <p:cNvSpPr txBox="1"/>
          <p:nvPr/>
        </p:nvSpPr>
        <p:spPr>
          <a:xfrm>
            <a:off x="5985629" y="1299213"/>
            <a:ext cx="1761360" cy="278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58"/>
              </a:lnSpc>
            </a:pPr>
            <a:r>
              <a:rPr lang="en-US" sz="3200" b="1" dirty="0">
                <a:solidFill>
                  <a:srgbClr val="FFE36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74" name="TextBox 67"/>
          <p:cNvSpPr txBox="1"/>
          <p:nvPr/>
        </p:nvSpPr>
        <p:spPr>
          <a:xfrm>
            <a:off x="2002771" y="383935"/>
            <a:ext cx="4366706" cy="3183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76"/>
              </a:lnSpc>
            </a:pPr>
            <a:r>
              <a:rPr 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75" name="AutoShape 4"/>
          <p:cNvSpPr/>
          <p:nvPr/>
        </p:nvSpPr>
        <p:spPr>
          <a:xfrm>
            <a:off x="7790430" y="2068498"/>
            <a:ext cx="3066960" cy="455097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6" name="AutoShape 5"/>
          <p:cNvSpPr/>
          <p:nvPr/>
        </p:nvSpPr>
        <p:spPr>
          <a:xfrm>
            <a:off x="7922364" y="1105282"/>
            <a:ext cx="2334823" cy="524751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77" name="TextBox 66"/>
          <p:cNvSpPr txBox="1"/>
          <p:nvPr/>
        </p:nvSpPr>
        <p:spPr>
          <a:xfrm>
            <a:off x="8799296" y="1300689"/>
            <a:ext cx="1761360" cy="278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58"/>
              </a:lnSpc>
            </a:pPr>
            <a:r>
              <a:rPr lang="en-US" sz="3200" b="1" dirty="0">
                <a:solidFill>
                  <a:srgbClr val="FFE36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956018" y="2494299"/>
            <a:ext cx="2385945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956059" y="2503189"/>
            <a:ext cx="2385945" cy="1307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SBT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850037" y="2068498"/>
            <a:ext cx="2940433" cy="2600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38" y="4625836"/>
            <a:ext cx="2314195" cy="19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3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7" grpId="0"/>
      <p:bldP spid="78" grpId="0"/>
      <p:bldP spid="79" grpId="0"/>
      <p:bldP spid="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87262" y="2056220"/>
            <a:ext cx="8199638" cy="3847230"/>
          </a:xfrm>
          <a:prstGeom prst="rect">
            <a:avLst/>
          </a:prstGeom>
          <a:solidFill>
            <a:srgbClr val="FFE36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4301"/>
          <a:stretch>
            <a:fillRect/>
          </a:stretch>
        </p:blipFill>
        <p:spPr>
          <a:xfrm rot="169074">
            <a:off x="1940899" y="368642"/>
            <a:ext cx="9547309" cy="132658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97982" y="954550"/>
            <a:ext cx="9600983" cy="733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6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III: GÓC VÀ ĐƯỜNG THẲNG </a:t>
            </a:r>
          </a:p>
          <a:p>
            <a:pPr algn="ctr">
              <a:lnSpc>
                <a:spcPts val="276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SONG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3795" y="2572810"/>
            <a:ext cx="7693980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8: GÓC Ở VỊ TRÍ ĐẶC BIỆT.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PHÂN GIÁC CỦA MỘT GÓC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27795"/>
          <a:stretch>
            <a:fillRect/>
          </a:stretch>
        </p:blipFill>
        <p:spPr>
          <a:xfrm>
            <a:off x="7854999" y="3405065"/>
            <a:ext cx="3662928" cy="3300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2057401" y="2476500"/>
            <a:ext cx="7877705" cy="2121388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1685">
            <a:off x="3259897" y="1154400"/>
            <a:ext cx="5892872" cy="14982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1685">
            <a:off x="3049817" y="1479678"/>
            <a:ext cx="5892872" cy="14982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7853" y="1922502"/>
            <a:ext cx="4876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HỌC KẾT THÚC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64511" y="3241980"/>
            <a:ext cx="832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66567" y="4380704"/>
            <a:ext cx="3315741" cy="2304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ình ảnh Diều Màu Thả Diều Phim Hoạt Hình Cánh Diều, Phim Hoạt Hình Sáng  Tạo, Diều, Hình miễn phí tải tập tin PNG PSDComment và Vector">
            <a:extLst>
              <a:ext uri="{FF2B5EF4-FFF2-40B4-BE49-F238E27FC236}">
                <a16:creationId xmlns:a16="http://schemas.microsoft.com/office/drawing/2014/main" id="{DA7D4A9F-D9EB-DC1B-A5F8-9DFCF6434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4"/>
          <a:stretch/>
        </p:blipFill>
        <p:spPr bwMode="auto">
          <a:xfrm rot="19362752">
            <a:off x="2150359" y="-976689"/>
            <a:ext cx="8224604" cy="910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252" y="298815"/>
            <a:ext cx="6243097" cy="61841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8806" y="-234946"/>
            <a:ext cx="6072388" cy="55654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251" y="298814"/>
            <a:ext cx="804774" cy="89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9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10" name="Rectangle 9"/>
          <p:cNvSpPr/>
          <p:nvPr/>
        </p:nvSpPr>
        <p:spPr>
          <a:xfrm>
            <a:off x="1524001" y="2682816"/>
            <a:ext cx="1975449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587652" y="-338796"/>
            <a:ext cx="3899985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 bwMode="auto">
          <a:xfrm>
            <a:off x="5139368" y="4572900"/>
            <a:ext cx="66675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698066" y="4666210"/>
            <a:ext cx="766214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007" y="4881455"/>
            <a:ext cx="4892332" cy="282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3160119" y="4692376"/>
            <a:ext cx="4579662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63841" y="5685713"/>
                <a:ext cx="2475781" cy="982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=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</m:acc>
                      </m:e>
                      <m:sub>
                        <m: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</a:rPr>
                  <a:t> 90</a:t>
                </a:r>
                <a:r>
                  <a:rPr lang="en-US" sz="2800" b="1" baseline="30000" dirty="0">
                    <a:solidFill>
                      <a:srgbClr val="FF0000"/>
                    </a:solidFill>
                  </a:rPr>
                  <a:t>0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841" y="5685713"/>
                <a:ext cx="2475781" cy="982833"/>
              </a:xfrm>
              <a:prstGeom prst="rect">
                <a:avLst/>
              </a:prstGeom>
              <a:blipFill>
                <a:blip r:embed="rId4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6516413" y="2708291"/>
            <a:ext cx="4223208" cy="3916238"/>
            <a:chOff x="4992413" y="2622566"/>
            <a:chExt cx="4223208" cy="3916238"/>
          </a:xfrm>
        </p:grpSpPr>
        <p:sp>
          <p:nvSpPr>
            <p:cNvPr id="56" name="Rounded Rectangle 55"/>
            <p:cNvSpPr/>
            <p:nvPr/>
          </p:nvSpPr>
          <p:spPr bwMode="auto">
            <a:xfrm>
              <a:off x="6364121" y="3690631"/>
              <a:ext cx="2740025" cy="2848173"/>
            </a:xfrm>
            <a:prstGeom prst="roundRect">
              <a:avLst/>
            </a:prstGeom>
            <a:noFill/>
            <a:ln w="381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TextBox 43"/>
            <p:cNvSpPr txBox="1">
              <a:spLocks noChangeArrowheads="1"/>
            </p:cNvSpPr>
            <p:nvPr/>
          </p:nvSpPr>
          <p:spPr bwMode="auto">
            <a:xfrm>
              <a:off x="6762463" y="5200842"/>
              <a:ext cx="137595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 b </a:t>
              </a:r>
              <a:endPara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Arc 53"/>
            <p:cNvSpPr/>
            <p:nvPr/>
          </p:nvSpPr>
          <p:spPr bwMode="auto">
            <a:xfrm rot="1093929">
              <a:off x="4992413" y="2998725"/>
              <a:ext cx="2061634" cy="730479"/>
            </a:xfrm>
            <a:prstGeom prst="arc">
              <a:avLst>
                <a:gd name="adj1" fmla="val 11385071"/>
                <a:gd name="adj2" fmla="val 31158"/>
              </a:avLst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TextBox 40"/>
            <p:cNvSpPr txBox="1">
              <a:spLocks noChangeArrowheads="1"/>
            </p:cNvSpPr>
            <p:nvPr/>
          </p:nvSpPr>
          <p:spPr bwMode="auto">
            <a:xfrm rot="831125">
              <a:off x="5242034" y="2622566"/>
              <a:ext cx="208132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t/c 2 đ/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thẳng</a:t>
              </a:r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vuông</a:t>
              </a:r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góc</a:t>
              </a:r>
              <a:endParaRPr lang="en-US" altLang="en-US" sz="2400" b="1" i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43"/>
            <p:cNvSpPr txBox="1">
              <a:spLocks noChangeArrowheads="1"/>
            </p:cNvSpPr>
            <p:nvPr/>
          </p:nvSpPr>
          <p:spPr bwMode="auto">
            <a:xfrm>
              <a:off x="6248550" y="5628295"/>
              <a:ext cx="6879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2578" y="3512768"/>
              <a:ext cx="2353043" cy="2067907"/>
            </a:xfrm>
            <a:prstGeom prst="rect">
              <a:avLst/>
            </a:prstGeom>
          </p:spPr>
        </p:pic>
      </p:grp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1576834" y="382089"/>
            <a:ext cx="2905125" cy="2154238"/>
            <a:chOff x="1449388" y="802988"/>
            <a:chExt cx="2904570" cy="2154661"/>
          </a:xfrm>
        </p:grpSpPr>
        <p:pic>
          <p:nvPicPr>
            <p:cNvPr id="63" name="Picture 12" descr="Cove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713809">
              <a:off x="1956509" y="560200"/>
              <a:ext cx="1943397" cy="2851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TextBox 35"/>
            <p:cNvSpPr txBox="1">
              <a:spLocks noChangeArrowheads="1"/>
            </p:cNvSpPr>
            <p:nvPr/>
          </p:nvSpPr>
          <p:spPr bwMode="auto">
            <a:xfrm>
              <a:off x="1449388" y="802988"/>
              <a:ext cx="6096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6000" b="1">
                  <a:solidFill>
                    <a:srgbClr val="FF6600"/>
                  </a:solidFill>
                  <a:latin typeface=".VnTime" pitchFamily="34" charset="0"/>
                </a:rPr>
                <a:t>?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873276" y="1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911340" y="2938107"/>
            <a:ext cx="3885747" cy="3887382"/>
            <a:chOff x="2042287" y="2938107"/>
            <a:chExt cx="3885747" cy="3887382"/>
          </a:xfrm>
        </p:grpSpPr>
        <p:pic>
          <p:nvPicPr>
            <p:cNvPr id="50" name="Picture 10" descr="Cov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287" y="2938107"/>
              <a:ext cx="3073360" cy="210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8" name="Group 77"/>
            <p:cNvGrpSpPr/>
            <p:nvPr/>
          </p:nvGrpSpPr>
          <p:grpSpPr>
            <a:xfrm>
              <a:off x="2861091" y="4605135"/>
              <a:ext cx="3066943" cy="2220354"/>
              <a:chOff x="2861091" y="4605135"/>
              <a:chExt cx="3066943" cy="2220354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2915729" y="4614934"/>
                <a:ext cx="3012305" cy="2203807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2861091" y="5479116"/>
                    <a:ext cx="2918603" cy="9684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à 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là 2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góc</a:t>
                    </a:r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đối</a:t>
                    </a:r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đỉnh</a:t>
                    </a:r>
                    <a:endParaRPr lang="en-U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80" name="TextBox 7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1091" y="5479116"/>
                    <a:ext cx="2918603" cy="96847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l="-4384" b="-1698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3211906" y="6302269"/>
                    <a:ext cx="494581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en-U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81" name="TextBox 8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11906" y="6302269"/>
                    <a:ext cx="494581" cy="523220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14206" y="4605135"/>
                <a:ext cx="1908290" cy="1185630"/>
              </a:xfrm>
              <a:prstGeom prst="rect">
                <a:avLst/>
              </a:prstGeom>
            </p:spPr>
          </p:pic>
        </p:grpSp>
      </p:grpSp>
      <p:sp>
        <p:nvSpPr>
          <p:cNvPr id="85" name="TextBox 84"/>
          <p:cNvSpPr txBox="1"/>
          <p:nvPr/>
        </p:nvSpPr>
        <p:spPr>
          <a:xfrm>
            <a:off x="6526568" y="-125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171036" y="-9025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821297" y="-12060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5466257" y="6289785"/>
                <a:ext cx="1716657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257" y="6289785"/>
                <a:ext cx="1716657" cy="5375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1207273" y="2578712"/>
            <a:ext cx="3793151" cy="4244785"/>
            <a:chOff x="-316728" y="2578711"/>
            <a:chExt cx="3793151" cy="4244785"/>
          </a:xfrm>
        </p:grpSpPr>
        <p:pic>
          <p:nvPicPr>
            <p:cNvPr id="43" name="Picture 12" descr="Cover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53298">
              <a:off x="-316728" y="2578711"/>
              <a:ext cx="3775988" cy="1742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42662" y="4666209"/>
              <a:ext cx="3144511" cy="215253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-25901" y="5461098"/>
                  <a:ext cx="3502324" cy="9684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2800" b="1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là 2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góc</a:t>
                  </a:r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kề</a:t>
                  </a:r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bù</a:t>
                  </a:r>
                  <a:endParaRPr lang="en-US" sz="2800" b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5901" y="5461098"/>
                  <a:ext cx="3502324" cy="96847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3659" b="-169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09273" y="6300276"/>
                  <a:ext cx="49458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73" y="6300276"/>
                  <a:ext cx="494581" cy="523220"/>
                </a:xfrm>
                <a:prstGeom prst="rect">
                  <a:avLst/>
                </a:prstGeom>
                <a:blipFill rotWithShape="0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31229" y="4595659"/>
              <a:ext cx="2621613" cy="149956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1943197" y="6300756"/>
                <a:ext cx="2918603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</m:acc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</m:acc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𝟏𝟖𝟎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197" y="6300756"/>
                <a:ext cx="2918603" cy="5375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/>
          <p:cNvSpPr txBox="1"/>
          <p:nvPr/>
        </p:nvSpPr>
        <p:spPr>
          <a:xfrm>
            <a:off x="7219984" y="-4465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</a:t>
            </a:r>
          </a:p>
        </p:txBody>
      </p:sp>
      <p:grpSp>
        <p:nvGrpSpPr>
          <p:cNvPr id="115" name="Group 114"/>
          <p:cNvGrpSpPr/>
          <p:nvPr/>
        </p:nvGrpSpPr>
        <p:grpSpPr>
          <a:xfrm>
            <a:off x="4197145" y="-224143"/>
            <a:ext cx="6518480" cy="3076951"/>
            <a:chOff x="2673145" y="-462268"/>
            <a:chExt cx="6518480" cy="3076951"/>
          </a:xfrm>
        </p:grpSpPr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145" y="906554"/>
              <a:ext cx="3375926" cy="1478018"/>
            </a:xfrm>
            <a:prstGeom prst="rect">
              <a:avLst/>
            </a:prstGeom>
          </p:spPr>
        </p:pic>
        <p:grpSp>
          <p:nvGrpSpPr>
            <p:cNvPr id="117" name="Group 116"/>
            <p:cNvGrpSpPr/>
            <p:nvPr/>
          </p:nvGrpSpPr>
          <p:grpSpPr>
            <a:xfrm>
              <a:off x="6049071" y="-462268"/>
              <a:ext cx="3142554" cy="3076951"/>
              <a:chOff x="6057193" y="-240809"/>
              <a:chExt cx="3142554" cy="3076951"/>
            </a:xfrm>
          </p:grpSpPr>
          <p:sp>
            <p:nvSpPr>
              <p:cNvPr id="118" name="Rounded Rectangle 117"/>
              <p:cNvSpPr/>
              <p:nvPr/>
            </p:nvSpPr>
            <p:spPr>
              <a:xfrm>
                <a:off x="6077120" y="36107"/>
                <a:ext cx="3027025" cy="2800035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9" name="Picture 118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044537" y="-240809"/>
                <a:ext cx="2155210" cy="1831782"/>
              </a:xfrm>
              <a:prstGeom prst="rect">
                <a:avLst/>
              </a:prstGeom>
            </p:spPr>
          </p:pic>
          <p:sp>
            <p:nvSpPr>
              <p:cNvPr id="120" name="TextBox 119"/>
              <p:cNvSpPr txBox="1"/>
              <p:nvPr/>
            </p:nvSpPr>
            <p:spPr>
              <a:xfrm>
                <a:off x="6161797" y="1318513"/>
                <a:ext cx="296227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 Oz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Oy</a:t>
                </a:r>
                <a:endPara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6057193" y="2190237"/>
                <a:ext cx="4476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</a:t>
                </a:r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22" name="Rectangle 121"/>
          <p:cNvSpPr/>
          <p:nvPr/>
        </p:nvSpPr>
        <p:spPr>
          <a:xfrm>
            <a:off x="3262721" y="2233452"/>
            <a:ext cx="3522663" cy="7826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3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7857697" y="2224434"/>
                <a:ext cx="2918603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𝒙𝑶𝒚</m:t>
                          </m:r>
                        </m:e>
                      </m:acc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97" y="2224434"/>
                <a:ext cx="2918603" cy="53758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ũi tên: Phải 1">
            <a:hlinkClick r:id="rId20" action="ppaction://hlinkfile"/>
            <a:extLst>
              <a:ext uri="{FF2B5EF4-FFF2-40B4-BE49-F238E27FC236}">
                <a16:creationId xmlns:a16="http://schemas.microsoft.com/office/drawing/2014/main" id="{9A005673-18D0-7778-818C-83D5B0C55958}"/>
              </a:ext>
            </a:extLst>
          </p:cNvPr>
          <p:cNvSpPr/>
          <p:nvPr/>
        </p:nvSpPr>
        <p:spPr>
          <a:xfrm>
            <a:off x="639192" y="6169981"/>
            <a:ext cx="437215" cy="316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23646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3883" y="1"/>
                <a:ext cx="11168110" cy="3096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Bài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4: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Vẽ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tia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phân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giác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Oz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góc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xOy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trường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hợp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dưới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400" b="1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đây</a:t>
                </a:r>
                <a:r>
                  <a:rPr lang="en-US" sz="3400" b="1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.</a:t>
                </a:r>
              </a:p>
              <a:p>
                <a:pPr marL="514350" indent="-514350">
                  <a:lnSpc>
                    <a:spcPct val="200000"/>
                  </a:lnSpc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3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0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40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340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                       </m:t>
                    </m:r>
                    <m:r>
                      <m:rPr>
                        <m:sty m:val="p"/>
                      </m:rPr>
                      <a:rPr lang="en-US" sz="340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40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acc>
                      <m:accPr>
                        <m:chr m:val="̂"/>
                        <m:ctrlP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𝑥𝑂𝑦</m:t>
                        </m:r>
                      </m:e>
                    </m:acc>
                  </m:oMath>
                </a14:m>
                <a:r>
                  <a:rPr lang="en-US" sz="3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40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3400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340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400" i="1" dirty="0">
                  <a:solidFill>
                    <a:srgbClr val="0000CC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83" y="1"/>
                <a:ext cx="11168110" cy="3096810"/>
              </a:xfrm>
              <a:prstGeom prst="rect">
                <a:avLst/>
              </a:prstGeom>
              <a:blipFill>
                <a:blip r:embed="rId3"/>
                <a:stretch>
                  <a:fillRect l="-1528" b="-59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0DD4A009-2587-5CFA-3312-C48EDF505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6958" y="3277761"/>
            <a:ext cx="8544564" cy="33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52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512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10" name="Rectangle 9"/>
          <p:cNvSpPr/>
          <p:nvPr/>
        </p:nvSpPr>
        <p:spPr>
          <a:xfrm>
            <a:off x="1524001" y="2682816"/>
            <a:ext cx="1975449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587652" y="-338796"/>
            <a:ext cx="3899985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 bwMode="auto">
          <a:xfrm>
            <a:off x="5139368" y="4572900"/>
            <a:ext cx="66675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698066" y="4666210"/>
            <a:ext cx="766214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007" y="4881455"/>
            <a:ext cx="4892332" cy="282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3160119" y="4692376"/>
            <a:ext cx="4579662" cy="3804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63841" y="5685713"/>
                <a:ext cx="2475781" cy="982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𝐎</m:t>
                              </m:r>
                            </m:e>
                          </m:acc>
                        </m:e>
                        <m:sub>
                          <m:r>
                            <a:rPr lang="en-US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=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</m:acc>
                      </m:e>
                      <m:sub>
                        <m: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28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</a:rPr>
                  <a:t> 90</a:t>
                </a:r>
                <a:r>
                  <a:rPr lang="en-US" sz="2800" b="1" baseline="30000" dirty="0">
                    <a:solidFill>
                      <a:srgbClr val="FF0000"/>
                    </a:solidFill>
                  </a:rPr>
                  <a:t>0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841" y="5685713"/>
                <a:ext cx="2475781" cy="982833"/>
              </a:xfrm>
              <a:prstGeom prst="rect">
                <a:avLst/>
              </a:prstGeom>
              <a:blipFill>
                <a:blip r:embed="rId4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6516413" y="2708291"/>
            <a:ext cx="4223208" cy="3916238"/>
            <a:chOff x="4992413" y="2622566"/>
            <a:chExt cx="4223208" cy="3916238"/>
          </a:xfrm>
        </p:grpSpPr>
        <p:sp>
          <p:nvSpPr>
            <p:cNvPr id="56" name="Rounded Rectangle 55"/>
            <p:cNvSpPr/>
            <p:nvPr/>
          </p:nvSpPr>
          <p:spPr bwMode="auto">
            <a:xfrm>
              <a:off x="6364121" y="3690631"/>
              <a:ext cx="2740025" cy="2848173"/>
            </a:xfrm>
            <a:prstGeom prst="roundRect">
              <a:avLst/>
            </a:prstGeom>
            <a:noFill/>
            <a:ln w="3810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TextBox 43"/>
            <p:cNvSpPr txBox="1">
              <a:spLocks noChangeArrowheads="1"/>
            </p:cNvSpPr>
            <p:nvPr/>
          </p:nvSpPr>
          <p:spPr bwMode="auto">
            <a:xfrm>
              <a:off x="6762463" y="5200842"/>
              <a:ext cx="137595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a </a:t>
              </a:r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 b </a:t>
              </a:r>
              <a:endPara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Arc 53"/>
            <p:cNvSpPr/>
            <p:nvPr/>
          </p:nvSpPr>
          <p:spPr bwMode="auto">
            <a:xfrm rot="1093929">
              <a:off x="4992413" y="2998725"/>
              <a:ext cx="2061634" cy="730479"/>
            </a:xfrm>
            <a:prstGeom prst="arc">
              <a:avLst>
                <a:gd name="adj1" fmla="val 11385071"/>
                <a:gd name="adj2" fmla="val 31158"/>
              </a:avLst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TextBox 40"/>
            <p:cNvSpPr txBox="1">
              <a:spLocks noChangeArrowheads="1"/>
            </p:cNvSpPr>
            <p:nvPr/>
          </p:nvSpPr>
          <p:spPr bwMode="auto">
            <a:xfrm rot="831125">
              <a:off x="5242034" y="2622566"/>
              <a:ext cx="2081327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t/c 2 đ/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thẳng</a:t>
              </a:r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vuông</a:t>
              </a:r>
              <a:r>
                <a:rPr lang="en-US" altLang="en-US" sz="2400" b="1" i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400" b="1" i="1" dirty="0" err="1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</a:rPr>
                <a:t>góc</a:t>
              </a:r>
              <a:endParaRPr lang="en-US" altLang="en-US" sz="2400" b="1" i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43"/>
            <p:cNvSpPr txBox="1">
              <a:spLocks noChangeArrowheads="1"/>
            </p:cNvSpPr>
            <p:nvPr/>
          </p:nvSpPr>
          <p:spPr bwMode="auto">
            <a:xfrm>
              <a:off x="6248550" y="5628295"/>
              <a:ext cx="68797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b="1" dirty="0">
                  <a:solidFill>
                    <a:srgbClr val="3333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</a:t>
              </a:r>
              <a:endPara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2578" y="3512768"/>
              <a:ext cx="2353043" cy="2067907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3911340" y="2938107"/>
            <a:ext cx="3885747" cy="3887382"/>
            <a:chOff x="2042287" y="2938107"/>
            <a:chExt cx="3885747" cy="3887382"/>
          </a:xfrm>
        </p:grpSpPr>
        <p:pic>
          <p:nvPicPr>
            <p:cNvPr id="50" name="Picture 10" descr="Cove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287" y="2938107"/>
              <a:ext cx="3073360" cy="2101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8" name="Group 77"/>
            <p:cNvGrpSpPr/>
            <p:nvPr/>
          </p:nvGrpSpPr>
          <p:grpSpPr>
            <a:xfrm>
              <a:off x="2861091" y="4605135"/>
              <a:ext cx="3066943" cy="2220354"/>
              <a:chOff x="2861091" y="4605135"/>
              <a:chExt cx="3066943" cy="2220354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2915729" y="4614934"/>
                <a:ext cx="3012305" cy="2203807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2861091" y="5479116"/>
                    <a:ext cx="2918603" cy="9684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à </m:t>
                        </m:r>
                        <m:sSub>
                          <m:sSubPr>
                            <m:ctrlPr>
                              <a:rPr lang="en-US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b="1" i="1">
                                    <a:latin typeface="Cambria Math" panose="02040503050406030204" pitchFamily="18" charset="0"/>
                                  </a:rPr>
                                  <m:t>𝑶</m:t>
                                </m:r>
                              </m:e>
                            </m:acc>
                          </m:e>
                          <m:sub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là 2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góc</a:t>
                    </a:r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đối</a:t>
                    </a:r>
                    <a:r>
                      <a:rPr lang="en-U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800" b="1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đỉnh</a:t>
                    </a:r>
                    <a:endParaRPr lang="en-U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80" name="TextBox 7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61091" y="5479116"/>
                    <a:ext cx="2918603" cy="968470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 l="-4384" b="-1698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3211906" y="6302269"/>
                    <a:ext cx="494581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en-U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81" name="TextBox 8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11906" y="6302269"/>
                    <a:ext cx="494581" cy="523220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14206" y="4605135"/>
                <a:ext cx="1908290" cy="1185630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5466257" y="6289785"/>
                <a:ext cx="1716657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257" y="6289785"/>
                <a:ext cx="1716657" cy="5375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/>
          <p:cNvGrpSpPr/>
          <p:nvPr/>
        </p:nvGrpSpPr>
        <p:grpSpPr>
          <a:xfrm>
            <a:off x="1207273" y="2578712"/>
            <a:ext cx="3793151" cy="4244785"/>
            <a:chOff x="-316728" y="2578711"/>
            <a:chExt cx="3793151" cy="4244785"/>
          </a:xfrm>
        </p:grpSpPr>
        <p:pic>
          <p:nvPicPr>
            <p:cNvPr id="43" name="Picture 12" descr="Cover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953298">
              <a:off x="-316728" y="2578711"/>
              <a:ext cx="3775988" cy="1742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42662" y="4666209"/>
              <a:ext cx="3144511" cy="215253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-25901" y="5461098"/>
                  <a:ext cx="3502324" cy="9684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2800" b="1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à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là 2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góc</a:t>
                  </a:r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kề</a:t>
                  </a:r>
                  <a:r>
                    <a:rPr lang="en-US" sz="2800" b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b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bù</a:t>
                  </a:r>
                  <a:endParaRPr lang="en-US" sz="2800" b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5901" y="5461098"/>
                  <a:ext cx="3502324" cy="968470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3659" b="-169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109273" y="6300276"/>
                  <a:ext cx="49458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73" y="6300276"/>
                  <a:ext cx="494581" cy="523220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31229" y="4595659"/>
              <a:ext cx="2621613" cy="149956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1943197" y="6300756"/>
                <a:ext cx="2918603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</m:acc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𝑶</m:t>
                            </m:r>
                          </m:e>
                        </m:acc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𝟏𝟖𝟎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197" y="6300756"/>
                <a:ext cx="2918603" cy="53758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/>
          <p:cNvSpPr txBox="1"/>
          <p:nvPr/>
        </p:nvSpPr>
        <p:spPr>
          <a:xfrm>
            <a:off x="7219984" y="-4465"/>
            <a:ext cx="331809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5</a:t>
            </a:r>
          </a:p>
        </p:txBody>
      </p:sp>
      <p:grpSp>
        <p:nvGrpSpPr>
          <p:cNvPr id="115" name="Group 114"/>
          <p:cNvGrpSpPr/>
          <p:nvPr/>
        </p:nvGrpSpPr>
        <p:grpSpPr>
          <a:xfrm>
            <a:off x="4197145" y="-224143"/>
            <a:ext cx="6518480" cy="3076951"/>
            <a:chOff x="2673145" y="-462268"/>
            <a:chExt cx="6518480" cy="3076951"/>
          </a:xfrm>
        </p:grpSpPr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3145" y="906554"/>
              <a:ext cx="3375926" cy="1478018"/>
            </a:xfrm>
            <a:prstGeom prst="rect">
              <a:avLst/>
            </a:prstGeom>
          </p:spPr>
        </p:pic>
        <p:grpSp>
          <p:nvGrpSpPr>
            <p:cNvPr id="117" name="Group 116"/>
            <p:cNvGrpSpPr/>
            <p:nvPr/>
          </p:nvGrpSpPr>
          <p:grpSpPr>
            <a:xfrm>
              <a:off x="6049071" y="-462268"/>
              <a:ext cx="3142554" cy="3076951"/>
              <a:chOff x="6057193" y="-240809"/>
              <a:chExt cx="3142554" cy="3076951"/>
            </a:xfrm>
          </p:grpSpPr>
          <p:sp>
            <p:nvSpPr>
              <p:cNvPr id="118" name="Rounded Rectangle 117"/>
              <p:cNvSpPr/>
              <p:nvPr/>
            </p:nvSpPr>
            <p:spPr>
              <a:xfrm>
                <a:off x="6077120" y="36107"/>
                <a:ext cx="3027025" cy="2800035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9" name="Picture 118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044537" y="-240809"/>
                <a:ext cx="2155210" cy="1831782"/>
              </a:xfrm>
              <a:prstGeom prst="rect">
                <a:avLst/>
              </a:prstGeom>
            </p:spPr>
          </p:pic>
          <p:sp>
            <p:nvSpPr>
              <p:cNvPr id="120" name="TextBox 119"/>
              <p:cNvSpPr txBox="1"/>
              <p:nvPr/>
            </p:nvSpPr>
            <p:spPr>
              <a:xfrm>
                <a:off x="6161797" y="1318513"/>
                <a:ext cx="296227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 Oz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Ox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Oy</a:t>
                </a:r>
                <a:endPara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6057193" y="2190237"/>
                <a:ext cx="4476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</a:t>
                </a:r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7857697" y="2224434"/>
                <a:ext cx="2918603" cy="537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𝒙𝑶𝒚</m:t>
                          </m:r>
                        </m:e>
                      </m:acc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97" y="2224434"/>
                <a:ext cx="2918603" cy="5375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71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72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sp>
        <p:nvSpPr>
          <p:cNvPr id="7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endParaRPr lang="en-US" altLang="en-US"/>
          </a:p>
        </p:txBody>
      </p:sp>
      <p:grpSp>
        <p:nvGrpSpPr>
          <p:cNvPr id="74" name="Group 73"/>
          <p:cNvGrpSpPr/>
          <p:nvPr/>
        </p:nvGrpSpPr>
        <p:grpSpPr>
          <a:xfrm>
            <a:off x="1365006" y="-233669"/>
            <a:ext cx="5759694" cy="2139503"/>
            <a:chOff x="-158994" y="-233669"/>
            <a:chExt cx="5759694" cy="2139503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36779">
              <a:off x="-158994" y="1309443"/>
              <a:ext cx="2912376" cy="596391"/>
            </a:xfrm>
            <a:prstGeom prst="rect">
              <a:avLst/>
            </a:prstGeom>
          </p:spPr>
        </p:pic>
        <p:sp>
          <p:nvSpPr>
            <p:cNvPr id="76" name="Oval Callout 75"/>
            <p:cNvSpPr/>
            <p:nvPr/>
          </p:nvSpPr>
          <p:spPr>
            <a:xfrm flipV="1">
              <a:off x="304896" y="-28648"/>
              <a:ext cx="5295804" cy="1448896"/>
            </a:xfrm>
            <a:prstGeom prst="wedgeEllipseCallout">
              <a:avLst>
                <a:gd name="adj1" fmla="val -54512"/>
                <a:gd name="adj2" fmla="val -9720"/>
              </a:avLst>
            </a:prstGeom>
            <a:solidFill>
              <a:schemeClr val="bg1"/>
            </a:solidFill>
            <a:ln w="38100">
              <a:solidFill>
                <a:srgbClr val="8FD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694779" y="-233669"/>
              <a:ext cx="1640032" cy="183178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563291" y="160460"/>
                  <a:ext cx="3599133" cy="4739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i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Tia Oz </a:t>
                  </a:r>
                  <a:r>
                    <a:rPr lang="en-US" sz="2400" b="1" i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là</a:t>
                  </a:r>
                  <a:r>
                    <a:rPr lang="en-US" sz="2400" b="1" i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400" b="1" i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tia</a:t>
                  </a:r>
                  <a:r>
                    <a:rPr lang="en-US" sz="2400" b="1" i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p/g </a:t>
                  </a:r>
                  <a:r>
                    <a:rPr lang="en-US" sz="2400" b="1" i="1" dirty="0" err="1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của</a:t>
                  </a:r>
                  <a:r>
                    <a:rPr lang="en-US" sz="2400" b="1" i="1" dirty="0">
                      <a:solidFill>
                        <a:srgbClr val="3333FF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𝒙𝑶𝒚</m:t>
                          </m:r>
                        </m:e>
                      </m:acc>
                    </m:oMath>
                  </a14:m>
                  <a:endParaRPr lang="en-US" sz="24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291" y="160460"/>
                  <a:ext cx="3599133" cy="473976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2538" t="-7692" b="-282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686630" y="751846"/>
                  <a:ext cx="5073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</m:t>
                        </m:r>
                      </m:oMath>
                    </m:oMathPara>
                  </a14:m>
                  <a:endParaRPr lang="en-US" sz="2400" b="1" i="1" dirty="0">
                    <a:solidFill>
                      <a:srgbClr val="3333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630" y="751846"/>
                  <a:ext cx="507300" cy="461665"/>
                </a:xfrm>
                <a:prstGeom prst="rect">
                  <a:avLst/>
                </a:prstGeom>
                <a:blipFill rotWithShape="0"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2524290" y="577706"/>
                <a:ext cx="2725134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</m:acc>
                        </m:e>
                        <m:sub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𝒙𝑶𝒚</m:t>
                          </m:r>
                        </m:e>
                      </m:acc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290" y="577706"/>
                <a:ext cx="2725134" cy="78380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Picture 9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82133" y="455645"/>
            <a:ext cx="393242" cy="640057"/>
          </a:xfrm>
          <a:prstGeom prst="rect">
            <a:avLst/>
          </a:prstGeom>
        </p:spPr>
      </p:pic>
      <p:grpSp>
        <p:nvGrpSpPr>
          <p:cNvPr id="94" name="Group 93"/>
          <p:cNvGrpSpPr>
            <a:grpSpLocks/>
          </p:cNvGrpSpPr>
          <p:nvPr/>
        </p:nvGrpSpPr>
        <p:grpSpPr bwMode="auto">
          <a:xfrm>
            <a:off x="1714556" y="219259"/>
            <a:ext cx="2905125" cy="2154238"/>
            <a:chOff x="1449388" y="802988"/>
            <a:chExt cx="2904570" cy="2154661"/>
          </a:xfrm>
        </p:grpSpPr>
        <p:pic>
          <p:nvPicPr>
            <p:cNvPr id="95" name="Picture 12" descr="Cover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713809">
              <a:off x="1956509" y="560200"/>
              <a:ext cx="1943397" cy="2851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" name="TextBox 35"/>
            <p:cNvSpPr txBox="1">
              <a:spLocks noChangeArrowheads="1"/>
            </p:cNvSpPr>
            <p:nvPr/>
          </p:nvSpPr>
          <p:spPr bwMode="auto">
            <a:xfrm>
              <a:off x="1449388" y="802988"/>
              <a:ext cx="6096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6000" b="1">
                  <a:solidFill>
                    <a:srgbClr val="FF6600"/>
                  </a:solidFill>
                  <a:latin typeface=".VnTime" pitchFamily="34" charset="0"/>
                </a:rPr>
                <a:t>?</a:t>
              </a:r>
            </a:p>
          </p:txBody>
        </p:sp>
      </p:grpSp>
      <p:sp>
        <p:nvSpPr>
          <p:cNvPr id="97" name="Rectangle 96"/>
          <p:cNvSpPr/>
          <p:nvPr/>
        </p:nvSpPr>
        <p:spPr>
          <a:xfrm>
            <a:off x="3262721" y="2233452"/>
            <a:ext cx="3522663" cy="7826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endParaRPr lang="en-US" sz="3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0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660872" y="218600"/>
            <a:ext cx="6380785" cy="714436"/>
            <a:chOff x="0" y="0"/>
            <a:chExt cx="6597474" cy="1358610"/>
          </a:xfrm>
        </p:grpSpPr>
        <p:sp>
          <p:nvSpPr>
            <p:cNvPr id="15" name="AutoShape 15"/>
            <p:cNvSpPr/>
            <p:nvPr/>
          </p:nvSpPr>
          <p:spPr>
            <a:xfrm>
              <a:off x="0" y="0"/>
              <a:ext cx="6597474" cy="1358610"/>
            </a:xfrm>
            <a:prstGeom prst="rect">
              <a:avLst/>
            </a:prstGeom>
            <a:solidFill>
              <a:srgbClr val="2E3859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4301" y="317355"/>
              <a:ext cx="6223383" cy="8133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32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Tia </a:t>
              </a:r>
              <a:r>
                <a:rPr lang="en-US" sz="32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32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r>
                <a:rPr lang="en-US" sz="32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200" b="1" dirty="0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FFE36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endParaRPr lang="en-US" sz="3200" b="1" dirty="0">
                <a:solidFill>
                  <a:srgbClr val="FFE36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4041" y="1121376"/>
            <a:ext cx="3400619" cy="571140"/>
            <a:chOff x="0" y="0"/>
            <a:chExt cx="11077447" cy="1523038"/>
          </a:xfrm>
        </p:grpSpPr>
        <p:sp>
          <p:nvSpPr>
            <p:cNvPr id="18" name="AutoShape 18"/>
            <p:cNvSpPr/>
            <p:nvPr/>
          </p:nvSpPr>
          <p:spPr>
            <a:xfrm>
              <a:off x="0" y="0"/>
              <a:ext cx="11077447" cy="1523038"/>
            </a:xfrm>
            <a:prstGeom prst="rect">
              <a:avLst/>
            </a:prstGeom>
            <a:solidFill>
              <a:srgbClr val="FFE36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510545" y="451850"/>
              <a:ext cx="10259895" cy="710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20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Tia </a:t>
              </a:r>
              <a:r>
                <a:rPr lang="en-US" sz="32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giác</a:t>
              </a: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39274" y="1692516"/>
            <a:ext cx="982727" cy="4953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88440" y="1737685"/>
            <a:ext cx="4989128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(H.3.9).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42" y="1761352"/>
            <a:ext cx="4989128" cy="177541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37351" y="3896066"/>
            <a:ext cx="10968893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Oz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Oz so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8021">
            <a:off x="9552262" y="-267542"/>
            <a:ext cx="1359801" cy="1666349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898569" y="4665702"/>
            <a:ext cx="656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Tia Oz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8229600" y="5177993"/>
            <a:ext cx="0" cy="18966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763208" y="6262290"/>
            <a:ext cx="4191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182308" y="5993659"/>
                <a:ext cx="2687572" cy="537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𝑥𝑂𝑧</m:t>
                          </m:r>
                        </m:e>
                      </m:acc>
                      <m:r>
                        <a:rPr lang="en-US" sz="28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𝑧𝑂𝑦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308" y="5993659"/>
                <a:ext cx="2687572" cy="5372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5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526151" y="1752601"/>
            <a:ext cx="8686802" cy="3750359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2325"/>
          <a:stretch>
            <a:fillRect/>
          </a:stretch>
        </p:blipFill>
        <p:spPr>
          <a:xfrm>
            <a:off x="1827604" y="486799"/>
            <a:ext cx="3588782" cy="96804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579920" y="877133"/>
            <a:ext cx="408415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5935">
            <a:off x="6946267" y="632060"/>
            <a:ext cx="1443756" cy="7218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616304">
            <a:off x="1586172" y="5665904"/>
            <a:ext cx="1489789" cy="10022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02255">
            <a:off x="154880" y="63649"/>
            <a:ext cx="1630282" cy="14138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461930">
            <a:off x="8870251" y="743362"/>
            <a:ext cx="1381819" cy="82155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264314">
            <a:off x="7021413" y="5734570"/>
            <a:ext cx="1443756" cy="7218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70607" y="1734383"/>
            <a:ext cx="7232448" cy="367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Tia nằm giữa hai cạnh của một góc và tạo với hai cạnh ấy hai góc bằng nhau được gọi là tia phân giác của góc </a:t>
            </a:r>
            <a:r>
              <a:rPr lang="vi-VN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8892"/>
          <a:stretch>
            <a:fillRect/>
          </a:stretch>
        </p:blipFill>
        <p:spPr>
          <a:xfrm>
            <a:off x="9327468" y="2782059"/>
            <a:ext cx="2263810" cy="3313450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4457F60-3FC7-B0DD-279F-F97D73120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693837"/>
              </p:ext>
            </p:extLst>
          </p:nvPr>
        </p:nvGraphicFramePr>
        <p:xfrm>
          <a:off x="534126" y="922558"/>
          <a:ext cx="11123747" cy="591546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00"/>
                  </a:outerShdw>
                </a:effectLst>
                <a:tableStyleId>{5C22544A-7EE6-4342-B048-85BDC9FD1C3A}</a:tableStyleId>
              </a:tblPr>
              <a:tblGrid>
                <a:gridCol w="3305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4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64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16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endParaRPr lang="en-US" sz="28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8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28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8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8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28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348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Oz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xOy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0161">
                <a:tc>
                  <a:txBody>
                    <a:bodyPr/>
                    <a:lstStyle/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2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9797">
                <a:tc>
                  <a:txBody>
                    <a:bodyPr/>
                    <a:lstStyle/>
                    <a:p>
                      <a:endParaRPr lang="en-US" sz="2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tOq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A670659-D6B1-061B-59DF-C9C9F5D7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539" y="3278820"/>
            <a:ext cx="1661457" cy="15903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B29F4-F1C2-C3FB-A483-71719B077799}"/>
              </a:ext>
            </a:extLst>
          </p:cNvPr>
          <p:cNvSpPr txBox="1"/>
          <p:nvPr/>
        </p:nvSpPr>
        <p:spPr>
          <a:xfrm>
            <a:off x="643108" y="2034692"/>
            <a:ext cx="78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49D243-E729-7051-1B36-D3645DD0D625}"/>
              </a:ext>
            </a:extLst>
          </p:cNvPr>
          <p:cNvSpPr txBox="1"/>
          <p:nvPr/>
        </p:nvSpPr>
        <p:spPr>
          <a:xfrm>
            <a:off x="643108" y="3741652"/>
            <a:ext cx="78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5DED606-CBB2-AB25-86CD-B6B98BD36CCB}"/>
              </a:ext>
            </a:extLst>
          </p:cNvPr>
          <p:cNvSpPr txBox="1"/>
          <p:nvPr/>
        </p:nvSpPr>
        <p:spPr>
          <a:xfrm>
            <a:off x="682627" y="5637236"/>
            <a:ext cx="788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5CADDF-2DEA-5FD5-54A6-BABD9E3FE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064" y="4959667"/>
            <a:ext cx="1661458" cy="18783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15BCB39-3E61-4006-517B-C39759C930AA}"/>
              </a:ext>
            </a:extLst>
          </p:cNvPr>
          <p:cNvSpPr txBox="1"/>
          <p:nvPr/>
        </p:nvSpPr>
        <p:spPr>
          <a:xfrm>
            <a:off x="338407" y="218266"/>
            <a:ext cx="10794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1:Các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8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DDA389-9872-A414-EDE8-16FD47DF6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5333" y="1661799"/>
            <a:ext cx="1438275" cy="126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31368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4457F60-3FC7-B0DD-279F-F97D73120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071706"/>
              </p:ext>
            </p:extLst>
          </p:nvPr>
        </p:nvGraphicFramePr>
        <p:xfrm>
          <a:off x="381740" y="164910"/>
          <a:ext cx="10733103" cy="584786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00"/>
                  </a:outerShdw>
                </a:effectLst>
                <a:tableStyleId>{5C22544A-7EE6-4342-B048-85BDC9FD1C3A}</a:tableStyleId>
              </a:tblPr>
              <a:tblGrid>
                <a:gridCol w="3426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8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964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0928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8574"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Oz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xOy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2D21C73-DEA5-A275-571A-E8541220B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02" y="1602923"/>
            <a:ext cx="3526131" cy="39811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B29F4-F1C2-C3FB-A483-71719B077799}"/>
              </a:ext>
            </a:extLst>
          </p:cNvPr>
          <p:cNvSpPr txBox="1"/>
          <p:nvPr/>
        </p:nvSpPr>
        <p:spPr>
          <a:xfrm>
            <a:off x="602641" y="5255075"/>
            <a:ext cx="78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AC1A55D-9363-80FF-D352-F9205363FB8E}"/>
                  </a:ext>
                </a:extLst>
              </p:cNvPr>
              <p:cNvSpPr txBox="1"/>
              <p:nvPr/>
            </p:nvSpPr>
            <p:spPr>
              <a:xfrm>
                <a:off x="7812605" y="2173878"/>
                <a:ext cx="3302238" cy="3434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Tia Oz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nằm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giữa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tia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Ox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Oy.</a:t>
                </a:r>
              </a:p>
              <a:p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𝑥𝑂𝑧</m:t>
                        </m:r>
                      </m:e>
                    </m:acc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𝑧𝑂𝑦</m:t>
                        </m:r>
                      </m:e>
                    </m:acc>
                  </m:oMath>
                </a14:m>
                <a:endPara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AC1A55D-9363-80FF-D352-F9205363F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605" y="2173878"/>
                <a:ext cx="3302238" cy="3434530"/>
              </a:xfrm>
              <a:prstGeom prst="rect">
                <a:avLst/>
              </a:prstGeom>
              <a:blipFill>
                <a:blip r:embed="rId4"/>
                <a:stretch>
                  <a:fillRect l="-5730" t="-3020" r="-55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65D70C9C-62A2-F43B-34B9-D487DBDFFF2A}"/>
              </a:ext>
            </a:extLst>
          </p:cNvPr>
          <p:cNvSpPr txBox="1"/>
          <p:nvPr/>
        </p:nvSpPr>
        <p:spPr>
          <a:xfrm>
            <a:off x="6885157" y="2527517"/>
            <a:ext cx="514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1088220769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4457F60-3FC7-B0DD-279F-F97D73120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943614"/>
              </p:ext>
            </p:extLst>
          </p:nvPr>
        </p:nvGraphicFramePr>
        <p:xfrm>
          <a:off x="391182" y="423206"/>
          <a:ext cx="11327342" cy="592975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00"/>
                  </a:outerShdw>
                </a:effectLst>
                <a:tableStyleId>{5C22544A-7EE6-4342-B048-85BDC9FD1C3A}</a:tableStyleId>
              </a:tblPr>
              <a:tblGrid>
                <a:gridCol w="3256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9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816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1585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endParaRPr lang="en-US" sz="1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A670659-D6B1-061B-59DF-C9C9F5D7F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32" y="1816657"/>
            <a:ext cx="3417772" cy="374790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49D243-E729-7051-1B36-D3645DD0D625}"/>
              </a:ext>
            </a:extLst>
          </p:cNvPr>
          <p:cNvSpPr txBox="1"/>
          <p:nvPr/>
        </p:nvSpPr>
        <p:spPr>
          <a:xfrm>
            <a:off x="391182" y="5706626"/>
            <a:ext cx="78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2C02931-CB71-C285-0A98-1917C10DC34A}"/>
                  </a:ext>
                </a:extLst>
              </p:cNvPr>
              <p:cNvSpPr txBox="1"/>
              <p:nvPr/>
            </p:nvSpPr>
            <p:spPr>
              <a:xfrm>
                <a:off x="7994233" y="2778587"/>
                <a:ext cx="3502349" cy="1218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𝑛𝐴𝑡</m:t>
                        </m:r>
                      </m:e>
                    </m:acc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à </m:t>
                    </m:r>
                    <m:acc>
                      <m:accPr>
                        <m:chr m:val="̂"/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𝑡𝐴𝑚</m:t>
                        </m:r>
                      </m:e>
                    </m:acc>
                  </m:oMath>
                </a14:m>
                <a:endPara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endParaRPr lang="en-US" sz="36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2C02931-CB71-C285-0A98-1917C10DC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4233" y="2778587"/>
                <a:ext cx="3502349" cy="1218988"/>
              </a:xfrm>
              <a:prstGeom prst="rect">
                <a:avLst/>
              </a:prstGeom>
              <a:blipFill>
                <a:blip r:embed="rId4"/>
                <a:stretch>
                  <a:fillRect l="-5217" t="-6500" r="-696" b="-175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ACBAA4F7-A357-040B-3A0C-3AEFA62E494D}"/>
              </a:ext>
            </a:extLst>
          </p:cNvPr>
          <p:cNvSpPr txBox="1"/>
          <p:nvPr/>
        </p:nvSpPr>
        <p:spPr>
          <a:xfrm>
            <a:off x="6981025" y="3167390"/>
            <a:ext cx="514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228139941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D4457F60-3FC7-B0DD-279F-F97D73120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011577"/>
              </p:ext>
            </p:extLst>
          </p:nvPr>
        </p:nvGraphicFramePr>
        <p:xfrm>
          <a:off x="177554" y="278336"/>
          <a:ext cx="11851690" cy="644511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00"/>
                  </a:outerShdw>
                </a:effectLst>
                <a:tableStyleId>{5C22544A-7EE6-4342-B048-85BDC9FD1C3A}</a:tableStyleId>
              </a:tblPr>
              <a:tblGrid>
                <a:gridCol w="2996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6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567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5015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60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3600" baseline="0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3600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393"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góc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tOq</a:t>
                      </a:r>
                      <a:endParaRPr lang="en-US" sz="3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chemeClr val="tx1"/>
                        </a:solidFill>
                        <a:latin typeface="VNI-Auchon" pitchFamily="2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5DED606-CBB2-AB25-86CD-B6B98BD36CCB}"/>
              </a:ext>
            </a:extLst>
          </p:cNvPr>
          <p:cNvSpPr txBox="1"/>
          <p:nvPr/>
        </p:nvSpPr>
        <p:spPr>
          <a:xfrm>
            <a:off x="210137" y="5796439"/>
            <a:ext cx="788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55CADDF-2DEA-5FD5-54A6-BABD9E3F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85" y="1742155"/>
            <a:ext cx="2827061" cy="411543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D3DBAF8-B4BB-AB82-5C52-6904AEB4030E}"/>
              </a:ext>
            </a:extLst>
          </p:cNvPr>
          <p:cNvSpPr txBox="1"/>
          <p:nvPr/>
        </p:nvSpPr>
        <p:spPr>
          <a:xfrm>
            <a:off x="5951292" y="3013309"/>
            <a:ext cx="514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FFC8AE-CE9F-E81C-D37C-61B7D89D3AFA}"/>
              </a:ext>
            </a:extLst>
          </p:cNvPr>
          <p:cNvSpPr txBox="1"/>
          <p:nvPr/>
        </p:nvSpPr>
        <p:spPr>
          <a:xfrm>
            <a:off x="6990945" y="2536255"/>
            <a:ext cx="41798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496523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Chủ đề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hủ đề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ủ đề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4084</TotalTime>
  <Words>1516</Words>
  <Application>Microsoft Office PowerPoint</Application>
  <PresentationFormat>Widescreen</PresentationFormat>
  <Paragraphs>371</Paragraphs>
  <Slides>34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.VnTime</vt:lpstr>
      <vt:lpstr>Arial</vt:lpstr>
      <vt:lpstr>Calibri</vt:lpstr>
      <vt:lpstr>Calibri Light</vt:lpstr>
      <vt:lpstr>Cambria Math</vt:lpstr>
      <vt:lpstr>Times New Roman</vt:lpstr>
      <vt:lpstr>VNI-Auchon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Hoàng Trung Dương</cp:lastModifiedBy>
  <cp:revision>295</cp:revision>
  <cp:lastPrinted>2022-09-20T00:07:58Z</cp:lastPrinted>
  <dcterms:created xsi:type="dcterms:W3CDTF">2020-02-13T08:38:38Z</dcterms:created>
  <dcterms:modified xsi:type="dcterms:W3CDTF">2023-02-14T05:14:54Z</dcterms:modified>
</cp:coreProperties>
</file>