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0" r:id="rId1"/>
  </p:sldMasterIdLst>
  <p:sldIdLst>
    <p:sldId id="257" r:id="rId2"/>
    <p:sldId id="259" r:id="rId3"/>
    <p:sldId id="256" r:id="rId4"/>
    <p:sldId id="258" r:id="rId5"/>
    <p:sldId id="260" r:id="rId6"/>
    <p:sldId id="264" r:id="rId7"/>
    <p:sldId id="261" r:id="rId8"/>
    <p:sldId id="262" r:id="rId9"/>
    <p:sldId id="263"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A765EB-E21D-4E77-80F9-BA47D2D315F4}" type="datetimeFigureOut">
              <a:rPr lang="en-US" smtClean="0"/>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143467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A765EB-E21D-4E77-80F9-BA47D2D315F4}" type="datetimeFigureOut">
              <a:rPr lang="en-US" smtClean="0"/>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290579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A765EB-E21D-4E77-80F9-BA47D2D315F4}" type="datetimeFigureOut">
              <a:rPr lang="en-US" smtClean="0"/>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4293979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A765EB-E21D-4E77-80F9-BA47D2D315F4}" type="datetimeFigureOut">
              <a:rPr lang="en-US" smtClean="0"/>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3854395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0A765EB-E21D-4E77-80F9-BA47D2D315F4}" type="datetimeFigureOut">
              <a:rPr lang="en-US" smtClean="0"/>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1569943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A765EB-E21D-4E77-80F9-BA47D2D315F4}" type="datetimeFigureOut">
              <a:rPr lang="en-US" smtClean="0"/>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3546859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A765EB-E21D-4E77-80F9-BA47D2D315F4}" type="datetimeFigureOut">
              <a:rPr lang="en-US" smtClean="0"/>
              <a:t>1/20/2022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270671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A765EB-E21D-4E77-80F9-BA47D2D315F4}" type="datetimeFigureOut">
              <a:rPr lang="en-US" smtClean="0"/>
              <a:t>1/20/2022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330499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A765EB-E21D-4E77-80F9-BA47D2D315F4}" type="datetimeFigureOut">
              <a:rPr lang="en-US" smtClean="0"/>
              <a:t>1/20/2022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170640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0A765EB-E21D-4E77-80F9-BA47D2D315F4}" type="datetimeFigureOut">
              <a:rPr lang="en-US" smtClean="0"/>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169781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0A765EB-E21D-4E77-80F9-BA47D2D315F4}" type="datetimeFigureOut">
              <a:rPr lang="en-US" smtClean="0"/>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442EE-DDE4-4EC8-B363-7F262A5DC0D3}" type="slidenum">
              <a:rPr lang="en-US" smtClean="0"/>
              <a:t>‹#›</a:t>
            </a:fld>
            <a:endParaRPr lang="en-US"/>
          </a:p>
        </p:txBody>
      </p:sp>
    </p:spTree>
    <p:extLst>
      <p:ext uri="{BB962C8B-B14F-4D97-AF65-F5344CB8AC3E}">
        <p14:creationId xmlns:p14="http://schemas.microsoft.com/office/powerpoint/2010/main" val="3414413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765EB-E21D-4E77-80F9-BA47D2D315F4}" type="datetimeFigureOut">
              <a:rPr lang="en-US" smtClean="0"/>
              <a:t>1/20/2022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E442EE-DDE4-4EC8-B363-7F262A5DC0D3}" type="slidenum">
              <a:rPr lang="en-US" smtClean="0"/>
              <a:t>‹#›</a:t>
            </a:fld>
            <a:endParaRPr lang="en-US"/>
          </a:p>
        </p:txBody>
      </p:sp>
    </p:spTree>
    <p:extLst>
      <p:ext uri="{BB962C8B-B14F-4D97-AF65-F5344CB8AC3E}">
        <p14:creationId xmlns:p14="http://schemas.microsoft.com/office/powerpoint/2010/main" val="1497330941"/>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D7DEB-796C-4B0E-88A9-035FE9BC1F50}"/>
              </a:ext>
            </a:extLst>
          </p:cNvPr>
          <p:cNvSpPr>
            <a:spLocks noGrp="1"/>
          </p:cNvSpPr>
          <p:nvPr>
            <p:ph type="ctrTitle"/>
          </p:nvPr>
        </p:nvSpPr>
        <p:spPr>
          <a:xfrm>
            <a:off x="1524000" y="1122363"/>
            <a:ext cx="9144000" cy="1175994"/>
          </a:xfrm>
        </p:spPr>
        <p:txBody>
          <a:bodyPr/>
          <a:lstStyle/>
          <a:p>
            <a:r>
              <a:rPr lang="en-US" dirty="0" err="1">
                <a:solidFill>
                  <a:srgbClr val="FF0000"/>
                </a:solidFill>
              </a:rPr>
              <a:t>Tiết</a:t>
            </a:r>
            <a:r>
              <a:rPr lang="en-US" dirty="0">
                <a:solidFill>
                  <a:srgbClr val="FF0000"/>
                </a:solidFill>
              </a:rPr>
              <a:t> 19</a:t>
            </a:r>
          </a:p>
        </p:txBody>
      </p:sp>
      <p:sp>
        <p:nvSpPr>
          <p:cNvPr id="3" name="Subtitle 2">
            <a:extLst>
              <a:ext uri="{FF2B5EF4-FFF2-40B4-BE49-F238E27FC236}">
                <a16:creationId xmlns:a16="http://schemas.microsoft.com/office/drawing/2014/main" id="{32D383FE-F8AF-4EB4-96B2-26BEBD2EFA68}"/>
              </a:ext>
            </a:extLst>
          </p:cNvPr>
          <p:cNvSpPr>
            <a:spLocks noGrp="1"/>
          </p:cNvSpPr>
          <p:nvPr>
            <p:ph type="subTitle" idx="1"/>
          </p:nvPr>
        </p:nvSpPr>
        <p:spPr>
          <a:xfrm>
            <a:off x="1524000" y="2434281"/>
            <a:ext cx="9144000" cy="2823519"/>
          </a:xfrm>
        </p:spPr>
        <p:txBody>
          <a:bodyPr/>
          <a:lstStyle/>
          <a:p>
            <a:r>
              <a:rPr lang="en-US" sz="3200" dirty="0">
                <a:solidFill>
                  <a:srgbClr val="FF0000"/>
                </a:solidFill>
              </a:rPr>
              <a:t>HÀNH VI CÓ VĂN HÓA NƠI CÔNG CỘNG</a:t>
            </a:r>
          </a:p>
          <a:p>
            <a:endParaRPr lang="en-US" dirty="0"/>
          </a:p>
        </p:txBody>
      </p:sp>
    </p:spTree>
    <p:extLst>
      <p:ext uri="{BB962C8B-B14F-4D97-AF65-F5344CB8AC3E}">
        <p14:creationId xmlns:p14="http://schemas.microsoft.com/office/powerpoint/2010/main" val="372134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15017-C282-4C26-83C2-DA6E1BCF12B6}"/>
              </a:ext>
            </a:extLst>
          </p:cNvPr>
          <p:cNvSpPr>
            <a:spLocks noGrp="1"/>
          </p:cNvSpPr>
          <p:nvPr>
            <p:ph type="title"/>
          </p:nvPr>
        </p:nvSpPr>
        <p:spPr/>
        <p:txBody>
          <a:bodyPr/>
          <a:lstStyle/>
          <a:p>
            <a:endParaRPr lang="en-US"/>
          </a:p>
        </p:txBody>
      </p:sp>
      <p:pic>
        <p:nvPicPr>
          <p:cNvPr id="4098" name="Picture 2">
            <a:extLst>
              <a:ext uri="{FF2B5EF4-FFF2-40B4-BE49-F238E27FC236}">
                <a16:creationId xmlns:a16="http://schemas.microsoft.com/office/drawing/2014/main" id="{52743739-42A2-4365-9CC5-83ABC73D8F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515600" cy="5825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35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644E-488A-4FEB-8085-EEDCA8B948D7}"/>
              </a:ext>
            </a:extLst>
          </p:cNvPr>
          <p:cNvSpPr>
            <a:spLocks noGrp="1"/>
          </p:cNvSpPr>
          <p:nvPr>
            <p:ph type="title"/>
          </p:nvPr>
        </p:nvSpPr>
        <p:spPr>
          <a:xfrm>
            <a:off x="838200" y="345989"/>
            <a:ext cx="10515600" cy="852617"/>
          </a:xfrm>
        </p:spPr>
        <p:txBody>
          <a:bodyPr>
            <a:normAutofit/>
          </a:bodyPr>
          <a:lstStyle/>
          <a:p>
            <a:r>
              <a:rPr lang="en-US" sz="3200" dirty="0" err="1"/>
              <a:t>Em</a:t>
            </a:r>
            <a:r>
              <a:rPr lang="en-US" sz="3200" dirty="0"/>
              <a:t> </a:t>
            </a:r>
            <a:r>
              <a:rPr lang="en-US" sz="3200" dirty="0" err="1"/>
              <a:t>có</a:t>
            </a:r>
            <a:r>
              <a:rPr lang="en-US" sz="3200" dirty="0"/>
              <a:t> </a:t>
            </a:r>
            <a:r>
              <a:rPr lang="en-US" sz="3200" dirty="0" err="1"/>
              <a:t>suy</a:t>
            </a:r>
            <a:r>
              <a:rPr lang="en-US" sz="3200" dirty="0"/>
              <a:t> </a:t>
            </a:r>
            <a:r>
              <a:rPr lang="en-US" sz="3200" dirty="0" err="1"/>
              <a:t>nghĩ</a:t>
            </a:r>
            <a:r>
              <a:rPr lang="en-US" sz="3200" dirty="0"/>
              <a:t> </a:t>
            </a:r>
            <a:r>
              <a:rPr lang="en-US" sz="3200" dirty="0" err="1"/>
              <a:t>gì</a:t>
            </a:r>
            <a:r>
              <a:rPr lang="en-US" sz="3200" dirty="0"/>
              <a:t> </a:t>
            </a:r>
            <a:r>
              <a:rPr lang="en-US" sz="3200" dirty="0" err="1"/>
              <a:t>về</a:t>
            </a:r>
            <a:r>
              <a:rPr lang="en-US" sz="3200" dirty="0"/>
              <a:t> 2 </a:t>
            </a:r>
            <a:r>
              <a:rPr lang="en-US" sz="3200" dirty="0" err="1"/>
              <a:t>hình</a:t>
            </a:r>
            <a:r>
              <a:rPr lang="en-US" sz="3200" dirty="0"/>
              <a:t> </a:t>
            </a:r>
            <a:r>
              <a:rPr lang="en-US" sz="3200" dirty="0" err="1"/>
              <a:t>ảnh</a:t>
            </a:r>
            <a:r>
              <a:rPr lang="en-US" sz="3200" dirty="0"/>
              <a:t> </a:t>
            </a:r>
            <a:r>
              <a:rPr lang="en-US" sz="3200" dirty="0" err="1"/>
              <a:t>này</a:t>
            </a:r>
            <a:r>
              <a:rPr lang="en-US" sz="3200" dirty="0"/>
              <a:t>?</a:t>
            </a:r>
          </a:p>
        </p:txBody>
      </p:sp>
      <p:pic>
        <p:nvPicPr>
          <p:cNvPr id="5122" name="Picture 2">
            <a:extLst>
              <a:ext uri="{FF2B5EF4-FFF2-40B4-BE49-F238E27FC236}">
                <a16:creationId xmlns:a16="http://schemas.microsoft.com/office/drawing/2014/main" id="{F3AC0567-786B-4715-A8B5-4152F3DA94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5438" y="1198605"/>
            <a:ext cx="6120713" cy="491799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ảnh chen lấn ở lễ hội khai ấn đền Trần tháng 2/2013. Ảnh: Hoàng Hà.">
            <a:extLst>
              <a:ext uri="{FF2B5EF4-FFF2-40B4-BE49-F238E27FC236}">
                <a16:creationId xmlns:a16="http://schemas.microsoft.com/office/drawing/2014/main" id="{2CC0A3B7-4138-4948-9350-6DE635574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1946" y="1198605"/>
            <a:ext cx="5597611" cy="491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9448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67C71-C628-4123-A740-7B444BBC21E1}"/>
              </a:ext>
            </a:extLst>
          </p:cNvPr>
          <p:cNvSpPr>
            <a:spLocks noGrp="1"/>
          </p:cNvSpPr>
          <p:nvPr>
            <p:ph type="title"/>
          </p:nvPr>
        </p:nvSpPr>
        <p:spPr/>
        <p:txBody>
          <a:bodyPr>
            <a:normAutofit/>
          </a:bodyPr>
          <a:lstStyle/>
          <a:p>
            <a:r>
              <a:rPr lang="en-US" sz="2800" dirty="0"/>
              <a:t>Ở </a:t>
            </a:r>
            <a:r>
              <a:rPr lang="en-US" sz="2800" dirty="0" err="1"/>
              <a:t>mỗi</a:t>
            </a:r>
            <a:r>
              <a:rPr lang="en-US" sz="2800" dirty="0"/>
              <a:t> </a:t>
            </a:r>
            <a:r>
              <a:rPr lang="en-US" sz="2800" dirty="0" err="1"/>
              <a:t>địa</a:t>
            </a:r>
            <a:r>
              <a:rPr lang="en-US" sz="2800" dirty="0"/>
              <a:t> </a:t>
            </a:r>
            <a:r>
              <a:rPr lang="en-US" sz="2800" dirty="0" err="1"/>
              <a:t>điểm</a:t>
            </a:r>
            <a:r>
              <a:rPr lang="en-US" sz="2800" dirty="0"/>
              <a:t> </a:t>
            </a:r>
            <a:r>
              <a:rPr lang="en-US" sz="2800" dirty="0" err="1"/>
              <a:t>công</a:t>
            </a:r>
            <a:r>
              <a:rPr lang="en-US" sz="2800" dirty="0"/>
              <a:t> </a:t>
            </a:r>
            <a:r>
              <a:rPr lang="en-US" sz="2800" dirty="0" err="1"/>
              <a:t>cộng</a:t>
            </a:r>
            <a:r>
              <a:rPr lang="en-US" sz="2800" dirty="0"/>
              <a:t> </a:t>
            </a:r>
            <a:r>
              <a:rPr lang="en-US" sz="2800" dirty="0" err="1"/>
              <a:t>cần</a:t>
            </a:r>
            <a:r>
              <a:rPr lang="en-US" sz="2800" dirty="0"/>
              <a:t> </a:t>
            </a:r>
            <a:r>
              <a:rPr lang="en-US" sz="2800" dirty="0" err="1"/>
              <a:t>thể</a:t>
            </a:r>
            <a:r>
              <a:rPr lang="en-US" sz="2800" dirty="0"/>
              <a:t> </a:t>
            </a:r>
            <a:r>
              <a:rPr lang="en-US" sz="2800" dirty="0" err="1"/>
              <a:t>hiện</a:t>
            </a:r>
            <a:r>
              <a:rPr lang="en-US" sz="2800" dirty="0"/>
              <a:t> </a:t>
            </a:r>
            <a:r>
              <a:rPr lang="en-US" sz="2800" dirty="0" err="1"/>
              <a:t>các</a:t>
            </a:r>
            <a:r>
              <a:rPr lang="en-US" sz="2800" dirty="0"/>
              <a:t> </a:t>
            </a:r>
            <a:r>
              <a:rPr lang="en-US" sz="2800" dirty="0" err="1"/>
              <a:t>hành</a:t>
            </a:r>
            <a:r>
              <a:rPr lang="en-US" sz="2800" dirty="0"/>
              <a:t> vi </a:t>
            </a:r>
            <a:r>
              <a:rPr lang="en-US" sz="2800" dirty="0" err="1"/>
              <a:t>có</a:t>
            </a:r>
            <a:r>
              <a:rPr lang="en-US" sz="2800" dirty="0"/>
              <a:t> </a:t>
            </a:r>
            <a:r>
              <a:rPr lang="en-US" sz="2800" dirty="0" err="1"/>
              <a:t>văn</a:t>
            </a:r>
            <a:r>
              <a:rPr lang="en-US" sz="2800" dirty="0"/>
              <a:t> </a:t>
            </a:r>
            <a:r>
              <a:rPr lang="en-US" sz="2800" dirty="0" err="1"/>
              <a:t>hóa</a:t>
            </a:r>
            <a:r>
              <a:rPr lang="en-US" sz="2800" dirty="0"/>
              <a:t> </a:t>
            </a:r>
            <a:r>
              <a:rPr lang="en-US" sz="2800" dirty="0" err="1"/>
              <a:t>phù</a:t>
            </a:r>
            <a:r>
              <a:rPr lang="en-US" sz="2800" dirty="0"/>
              <a:t> </a:t>
            </a:r>
            <a:r>
              <a:rPr lang="en-US" sz="2800" dirty="0" err="1"/>
              <a:t>hợp</a:t>
            </a:r>
            <a:r>
              <a:rPr lang="en-US" sz="2800" dirty="0"/>
              <a:t> </a:t>
            </a:r>
            <a:r>
              <a:rPr lang="en-US" sz="2800" dirty="0" err="1"/>
              <a:t>với</a:t>
            </a:r>
            <a:r>
              <a:rPr lang="en-US" sz="2800" dirty="0"/>
              <a:t> </a:t>
            </a:r>
            <a:r>
              <a:rPr lang="en-US" sz="2800" dirty="0" err="1"/>
              <a:t>đặc</a:t>
            </a:r>
            <a:r>
              <a:rPr lang="en-US" sz="2800" dirty="0"/>
              <a:t> </a:t>
            </a:r>
            <a:r>
              <a:rPr lang="en-US" sz="2800" dirty="0" err="1"/>
              <a:t>điểm</a:t>
            </a:r>
            <a:r>
              <a:rPr lang="en-US" sz="2800" dirty="0"/>
              <a:t> </a:t>
            </a:r>
            <a:r>
              <a:rPr lang="en-US" sz="2800" dirty="0" err="1"/>
              <a:t>và</a:t>
            </a:r>
            <a:r>
              <a:rPr lang="en-US" sz="2800" dirty="0"/>
              <a:t> </a:t>
            </a:r>
            <a:r>
              <a:rPr lang="en-US" sz="2800" dirty="0" err="1"/>
              <a:t>tính</a:t>
            </a:r>
            <a:r>
              <a:rPr lang="en-US" sz="2800" dirty="0"/>
              <a:t> </a:t>
            </a:r>
            <a:r>
              <a:rPr lang="en-US" sz="2800" dirty="0" err="1"/>
              <a:t>chất</a:t>
            </a:r>
            <a:r>
              <a:rPr lang="en-US" sz="2800" dirty="0"/>
              <a:t> </a:t>
            </a:r>
            <a:r>
              <a:rPr lang="en-US" sz="2800" dirty="0" err="1"/>
              <a:t>của</a:t>
            </a:r>
            <a:r>
              <a:rPr lang="en-US" sz="2800" dirty="0"/>
              <a:t> </a:t>
            </a:r>
            <a:r>
              <a:rPr lang="en-US" sz="2800" dirty="0" err="1"/>
              <a:t>nơi</a:t>
            </a:r>
            <a:r>
              <a:rPr lang="en-US" sz="2800" dirty="0"/>
              <a:t> </a:t>
            </a:r>
            <a:r>
              <a:rPr lang="en-US" sz="2800" dirty="0" err="1"/>
              <a:t>đó</a:t>
            </a:r>
            <a:endParaRPr lang="en-US" sz="2800" dirty="0"/>
          </a:p>
        </p:txBody>
      </p:sp>
      <p:sp>
        <p:nvSpPr>
          <p:cNvPr id="3" name="Content Placeholder 2">
            <a:extLst>
              <a:ext uri="{FF2B5EF4-FFF2-40B4-BE49-F238E27FC236}">
                <a16:creationId xmlns:a16="http://schemas.microsoft.com/office/drawing/2014/main" id="{476D9419-37A6-4891-AF90-52194F8A8414}"/>
              </a:ext>
            </a:extLst>
          </p:cNvPr>
          <p:cNvSpPr>
            <a:spLocks noGrp="1"/>
          </p:cNvSpPr>
          <p:nvPr>
            <p:ph idx="1"/>
          </p:nvPr>
        </p:nvSpPr>
        <p:spPr/>
        <p:txBody>
          <a:bodyPr/>
          <a:lstStyle/>
          <a:p>
            <a:pPr marL="0" indent="0">
              <a:buNone/>
            </a:pPr>
            <a:endParaRPr lang="en-US" dirty="0"/>
          </a:p>
          <a:p>
            <a:r>
              <a:rPr lang="en-US" dirty="0" err="1"/>
              <a:t>Học</a:t>
            </a:r>
            <a:r>
              <a:rPr lang="en-US" dirty="0"/>
              <a:t> </a:t>
            </a:r>
            <a:r>
              <a:rPr lang="en-US" dirty="0" err="1"/>
              <a:t>sinh</a:t>
            </a:r>
            <a:r>
              <a:rPr lang="en-US" dirty="0"/>
              <a:t> </a:t>
            </a:r>
            <a:r>
              <a:rPr lang="en-US" dirty="0" err="1"/>
              <a:t>xác</a:t>
            </a:r>
            <a:r>
              <a:rPr lang="en-US" dirty="0"/>
              <a:t> </a:t>
            </a:r>
            <a:r>
              <a:rPr lang="en-US" dirty="0" err="1"/>
              <a:t>định</a:t>
            </a:r>
            <a:r>
              <a:rPr lang="en-US" dirty="0"/>
              <a:t> </a:t>
            </a:r>
            <a:r>
              <a:rPr lang="en-US" dirty="0" err="1"/>
              <a:t>những</a:t>
            </a:r>
            <a:r>
              <a:rPr lang="en-US" dirty="0"/>
              <a:t> </a:t>
            </a:r>
            <a:r>
              <a:rPr lang="en-US" dirty="0" err="1"/>
              <a:t>biểu</a:t>
            </a:r>
            <a:r>
              <a:rPr lang="en-US" dirty="0"/>
              <a:t> </a:t>
            </a:r>
            <a:r>
              <a:rPr lang="en-US" dirty="0" err="1"/>
              <a:t>hiện</a:t>
            </a:r>
            <a:r>
              <a:rPr lang="en-US" dirty="0"/>
              <a:t> </a:t>
            </a:r>
            <a:r>
              <a:rPr lang="en-US" dirty="0" err="1"/>
              <a:t>của</a:t>
            </a:r>
            <a:r>
              <a:rPr lang="en-US" dirty="0"/>
              <a:t> </a:t>
            </a:r>
            <a:r>
              <a:rPr lang="en-US" dirty="0" err="1"/>
              <a:t>hành</a:t>
            </a:r>
            <a:r>
              <a:rPr lang="en-US" dirty="0"/>
              <a:t> vi </a:t>
            </a:r>
            <a:r>
              <a:rPr lang="en-US" dirty="0" err="1"/>
              <a:t>có</a:t>
            </a:r>
            <a:r>
              <a:rPr lang="en-US" dirty="0"/>
              <a:t> </a:t>
            </a:r>
            <a:r>
              <a:rPr lang="en-US" dirty="0" err="1"/>
              <a:t>văn</a:t>
            </a:r>
            <a:r>
              <a:rPr lang="en-US" dirty="0"/>
              <a:t> </a:t>
            </a:r>
            <a:r>
              <a:rPr lang="en-US" dirty="0" err="1"/>
              <a:t>hóa</a:t>
            </a:r>
            <a:r>
              <a:rPr lang="en-US" dirty="0"/>
              <a:t> ở: </a:t>
            </a:r>
          </a:p>
          <a:p>
            <a:r>
              <a:rPr lang="en-US" dirty="0"/>
              <a:t>1. </a:t>
            </a:r>
            <a:r>
              <a:rPr lang="en-US" dirty="0" err="1"/>
              <a:t>Rạp</a:t>
            </a:r>
            <a:r>
              <a:rPr lang="en-US" dirty="0"/>
              <a:t> </a:t>
            </a:r>
            <a:r>
              <a:rPr lang="en-US" dirty="0" err="1"/>
              <a:t>chiếu</a:t>
            </a:r>
            <a:r>
              <a:rPr lang="en-US" dirty="0"/>
              <a:t> </a:t>
            </a:r>
            <a:r>
              <a:rPr lang="en-US" dirty="0" err="1"/>
              <a:t>phim</a:t>
            </a:r>
            <a:endParaRPr lang="en-US" dirty="0"/>
          </a:p>
          <a:p>
            <a:r>
              <a:rPr lang="en-US" dirty="0"/>
              <a:t>2. </a:t>
            </a:r>
            <a:r>
              <a:rPr lang="en-US" dirty="0" err="1"/>
              <a:t>Khu</a:t>
            </a:r>
            <a:r>
              <a:rPr lang="en-US" dirty="0"/>
              <a:t> </a:t>
            </a:r>
            <a:r>
              <a:rPr lang="en-US" dirty="0" err="1"/>
              <a:t>vui</a:t>
            </a:r>
            <a:r>
              <a:rPr lang="en-US" dirty="0"/>
              <a:t> </a:t>
            </a:r>
            <a:r>
              <a:rPr lang="en-US" dirty="0" err="1"/>
              <a:t>chơi</a:t>
            </a:r>
            <a:r>
              <a:rPr lang="en-US" dirty="0"/>
              <a:t>, </a:t>
            </a:r>
            <a:r>
              <a:rPr lang="en-US" dirty="0" err="1"/>
              <a:t>công</a:t>
            </a:r>
            <a:r>
              <a:rPr lang="en-US" dirty="0"/>
              <a:t> </a:t>
            </a:r>
            <a:r>
              <a:rPr lang="en-US" dirty="0" err="1"/>
              <a:t>viên</a:t>
            </a:r>
            <a:r>
              <a:rPr lang="en-US" dirty="0"/>
              <a:t>.</a:t>
            </a:r>
          </a:p>
          <a:p>
            <a:r>
              <a:rPr lang="en-US" dirty="0"/>
              <a:t>3. </a:t>
            </a:r>
            <a:r>
              <a:rPr lang="en-US" dirty="0" err="1"/>
              <a:t>Thư</a:t>
            </a:r>
            <a:r>
              <a:rPr lang="en-US" dirty="0"/>
              <a:t> </a:t>
            </a:r>
            <a:r>
              <a:rPr lang="en-US" dirty="0" err="1"/>
              <a:t>viện</a:t>
            </a:r>
            <a:endParaRPr lang="en-US" dirty="0"/>
          </a:p>
          <a:p>
            <a:r>
              <a:rPr lang="en-US" dirty="0"/>
              <a:t>4. </a:t>
            </a:r>
            <a:r>
              <a:rPr lang="en-US" dirty="0" err="1"/>
              <a:t>Nhà</a:t>
            </a:r>
            <a:r>
              <a:rPr lang="en-US" dirty="0"/>
              <a:t> </a:t>
            </a:r>
            <a:r>
              <a:rPr lang="en-US" dirty="0" err="1"/>
              <a:t>hàng</a:t>
            </a:r>
            <a:r>
              <a:rPr lang="en-US" dirty="0"/>
              <a:t>, </a:t>
            </a:r>
            <a:r>
              <a:rPr lang="en-US" dirty="0" err="1"/>
              <a:t>quá</a:t>
            </a:r>
            <a:r>
              <a:rPr lang="en-US" dirty="0"/>
              <a:t> </a:t>
            </a:r>
            <a:r>
              <a:rPr lang="en-US" dirty="0" err="1"/>
              <a:t>ăn</a:t>
            </a:r>
            <a:r>
              <a:rPr lang="en-US" dirty="0"/>
              <a:t>.</a:t>
            </a:r>
          </a:p>
          <a:p>
            <a:endParaRPr lang="en-US" dirty="0"/>
          </a:p>
        </p:txBody>
      </p:sp>
    </p:spTree>
    <p:extLst>
      <p:ext uri="{BB962C8B-B14F-4D97-AF65-F5344CB8AC3E}">
        <p14:creationId xmlns:p14="http://schemas.microsoft.com/office/powerpoint/2010/main" val="2892934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A9B24-3069-4270-9FBA-DF83E7BFA95B}"/>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XÂY DỰNG VÀ THỂ HIỆN TIỂU PHẨM VỀ HÀNH VI CÓ VĂN HÓA Ở NƠI CÔNG CỘNG</a:t>
            </a:r>
            <a:r>
              <a:rPr lang="en-US" dirty="0">
                <a:latin typeface="Times New Roman" panose="02020603050405020304" pitchFamily="18" charset="0"/>
                <a:cs typeface="Times New Roman" panose="02020603050405020304" pitchFamily="18" charset="0"/>
              </a:rPr>
              <a:t>!</a:t>
            </a:r>
          </a:p>
        </p:txBody>
      </p:sp>
      <p:sp>
        <p:nvSpPr>
          <p:cNvPr id="3" name="Content Placeholder 2">
            <a:extLst>
              <a:ext uri="{FF2B5EF4-FFF2-40B4-BE49-F238E27FC236}">
                <a16:creationId xmlns:a16="http://schemas.microsoft.com/office/drawing/2014/main" id="{C3DF162B-C7BE-4FB9-AE41-DE455D3E41A8}"/>
              </a:ext>
            </a:extLst>
          </p:cNvPr>
          <p:cNvSpPr>
            <a:spLocks noGrp="1"/>
          </p:cNvSpPr>
          <p:nvPr>
            <p:ph idx="1"/>
          </p:nvPr>
        </p:nvSpPr>
        <p:spPr>
          <a:xfrm>
            <a:off x="838200" y="1825625"/>
            <a:ext cx="10515600" cy="4667250"/>
          </a:xfrm>
        </p:spPr>
        <p:txBody>
          <a:bodyPr/>
          <a:lstStyle/>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r>
              <a:rPr lang="en-US" dirty="0">
                <a:latin typeface="Times New Roman" panose="02020603050405020304" pitchFamily="18" charset="0"/>
                <a:cs typeface="Times New Roman" panose="02020603050405020304" pitchFamily="18" charset="0"/>
              </a:rPr>
              <a:t> chia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lựa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chọn</a:t>
            </a:r>
            <a:r>
              <a:rPr lang="en-US"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a:t>
            </a:r>
          </a:p>
          <a:p>
            <a:pPr marL="0" indent="0">
              <a:buNone/>
            </a:pP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1:</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Xậy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dựng</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kịch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hóa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Quay video </a:t>
            </a:r>
            <a:r>
              <a:rPr lang="en-US" dirty="0" err="1">
                <a:latin typeface="Times New Roman" panose="02020603050405020304" pitchFamily="18" charset="0"/>
                <a:cs typeface="Times New Roman" panose="02020603050405020304" pitchFamily="18" charset="0"/>
              </a:rPr>
              <a:t>tiểu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gửi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4 (26/01/2022)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zalo</a:t>
            </a:r>
            <a:r>
              <a:rPr lang="en-US" dirty="0">
                <a:latin typeface="Times New Roman" panose="02020603050405020304" pitchFamily="18" charset="0"/>
                <a:cs typeface="Times New Roman" panose="02020603050405020304" pitchFamily="18" charset="0"/>
              </a:rPr>
              <a:t> :0979 939 117.</a:t>
            </a:r>
          </a:p>
          <a:p>
            <a:pPr marL="0" indent="0">
              <a:buNone/>
            </a:pP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2: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Sưu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tầm</a:t>
            </a:r>
            <a:r>
              <a:rPr lang="en-US" dirty="0">
                <a:latin typeface="Times New Roman" panose="02020603050405020304" pitchFamily="18" charset="0"/>
                <a:cs typeface="Times New Roman" panose="02020603050405020304" pitchFamily="18" charset="0"/>
              </a:rPr>
              <a:t> 1 video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hóa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video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0672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D410-40AA-4685-A3E8-0A1BAA222C7D}"/>
              </a:ext>
            </a:extLst>
          </p:cNvPr>
          <p:cNvSpPr>
            <a:spLocks noGrp="1"/>
          </p:cNvSpPr>
          <p:nvPr>
            <p:ph type="title"/>
          </p:nvPr>
        </p:nvSpPr>
        <p:spPr>
          <a:xfrm>
            <a:off x="838200" y="506627"/>
            <a:ext cx="10515600" cy="3101546"/>
          </a:xfrm>
        </p:spPr>
        <p:txBody>
          <a:bodyPr>
            <a:normAutofit fontScale="90000"/>
          </a:bodyPr>
          <a:lstStyle/>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hóa</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nhằm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hóa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đồng</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2D99DA1-D043-4AF1-A13F-62C728061619}"/>
              </a:ext>
            </a:extLst>
          </p:cNvPr>
          <p:cNvSpPr>
            <a:spLocks noGrp="1"/>
          </p:cNvSpPr>
          <p:nvPr>
            <p:ph idx="1"/>
          </p:nvPr>
        </p:nvSpPr>
        <p:spPr>
          <a:xfrm>
            <a:off x="838200" y="3608173"/>
            <a:ext cx="10515600" cy="2568789"/>
          </a:xfrm>
        </p:spPr>
        <p:txBody>
          <a:bodyPr/>
          <a:lstStyle/>
          <a:p>
            <a:pPr marL="0" indent="0">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MỖI CHÚNG TA HÃY TỰ GIÁC THỰC HIỆN CÁC HÀNH VI CÓ VĂN HÓA Ở NƠI CÔNG CỘNG.</a:t>
            </a:r>
          </a:p>
        </p:txBody>
      </p:sp>
    </p:spTree>
    <p:extLst>
      <p:ext uri="{BB962C8B-B14F-4D97-AF65-F5344CB8AC3E}">
        <p14:creationId xmlns:p14="http://schemas.microsoft.com/office/powerpoint/2010/main" val="1140946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5000D-66F0-47CF-ACBD-4780AED36C5B}"/>
              </a:ext>
            </a:extLst>
          </p:cNvPr>
          <p:cNvSpPr>
            <a:spLocks noGrp="1"/>
          </p:cNvSpPr>
          <p:nvPr>
            <p:ph type="title"/>
          </p:nvPr>
        </p:nvSpPr>
        <p:spPr/>
        <p:txBody>
          <a:bodyPr/>
          <a:lstStyle/>
          <a:p>
            <a:pPr algn="ctr"/>
            <a:r>
              <a:rPr lang="en-US" dirty="0"/>
              <a:t>HẸN GẶP LẠI CÁC EM!</a:t>
            </a:r>
          </a:p>
        </p:txBody>
      </p:sp>
      <p:pic>
        <p:nvPicPr>
          <p:cNvPr id="5" name="Content Placeholder 4">
            <a:extLst>
              <a:ext uri="{FF2B5EF4-FFF2-40B4-BE49-F238E27FC236}">
                <a16:creationId xmlns:a16="http://schemas.microsoft.com/office/drawing/2014/main" id="{738776C1-4A06-47D4-9701-0F93EBDB5A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5108" y="1825625"/>
            <a:ext cx="5801784" cy="4351338"/>
          </a:xfrm>
        </p:spPr>
      </p:pic>
    </p:spTree>
    <p:extLst>
      <p:ext uri="{BB962C8B-B14F-4D97-AF65-F5344CB8AC3E}">
        <p14:creationId xmlns:p14="http://schemas.microsoft.com/office/powerpoint/2010/main" val="2236810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6EA69-98B9-4FBF-8C3C-79FC3E5A6BDC}"/>
              </a:ext>
            </a:extLst>
          </p:cNvPr>
          <p:cNvSpPr>
            <a:spLocks noGrp="1"/>
          </p:cNvSpPr>
          <p:nvPr>
            <p:ph type="title"/>
          </p:nvPr>
        </p:nvSpPr>
        <p:spPr/>
        <p:txBody>
          <a:bodyPr/>
          <a:lstStyle/>
          <a:p>
            <a:endParaRPr lang="en-US" dirty="0"/>
          </a:p>
        </p:txBody>
      </p:sp>
      <p:pic>
        <p:nvPicPr>
          <p:cNvPr id="4" name="Giáo Dục Lễ Giáo - Giữ Trật Tự Nơi Công Cộng (1)">
            <a:hlinkClick r:id="" action="ppaction://media"/>
            <a:extLst>
              <a:ext uri="{FF2B5EF4-FFF2-40B4-BE49-F238E27FC236}">
                <a16:creationId xmlns:a16="http://schemas.microsoft.com/office/drawing/2014/main" id="{4B045088-E154-4BB0-AC4F-4460C07881E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22313" y="290513"/>
            <a:ext cx="11133137" cy="6262687"/>
          </a:xfrm>
        </p:spPr>
      </p:pic>
    </p:spTree>
    <p:extLst>
      <p:ext uri="{BB962C8B-B14F-4D97-AF65-F5344CB8AC3E}">
        <p14:creationId xmlns:p14="http://schemas.microsoft.com/office/powerpoint/2010/main" val="3618832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1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07FDF-AA2F-434A-BAF3-F96060B83978}"/>
              </a:ext>
            </a:extLst>
          </p:cNvPr>
          <p:cNvSpPr>
            <a:spLocks noGrp="1"/>
          </p:cNvSpPr>
          <p:nvPr>
            <p:ph type="ctrTitle"/>
          </p:nvPr>
        </p:nvSpPr>
        <p:spPr>
          <a:xfrm>
            <a:off x="775855" y="415637"/>
            <a:ext cx="10584872" cy="761999"/>
          </a:xfrm>
        </p:spPr>
        <p:txBody>
          <a:bodyPr>
            <a:normAutofit/>
          </a:bodyPr>
          <a:lstStyle/>
          <a:p>
            <a:r>
              <a:rPr lang="en-US" sz="3200" dirty="0"/>
              <a:t>I. NHỮNG HÀNH VI CÓ VĂN HÓA Ở NƠI CÔNG CỘNG</a:t>
            </a:r>
          </a:p>
        </p:txBody>
      </p:sp>
      <p:sp>
        <p:nvSpPr>
          <p:cNvPr id="3" name="Subtitle 2">
            <a:extLst>
              <a:ext uri="{FF2B5EF4-FFF2-40B4-BE49-F238E27FC236}">
                <a16:creationId xmlns:a16="http://schemas.microsoft.com/office/drawing/2014/main" id="{2CDB5669-7AB8-41CE-8F28-7F35D5316234}"/>
              </a:ext>
            </a:extLst>
          </p:cNvPr>
          <p:cNvSpPr>
            <a:spLocks noGrp="1"/>
          </p:cNvSpPr>
          <p:nvPr>
            <p:ph type="subTitle" idx="1"/>
          </p:nvPr>
        </p:nvSpPr>
        <p:spPr/>
        <p:txBody>
          <a:bodyPr/>
          <a:lstStyle/>
          <a:p>
            <a:endParaRPr lang="en-US"/>
          </a:p>
        </p:txBody>
      </p:sp>
      <p:pic>
        <p:nvPicPr>
          <p:cNvPr id="1026" name="Picture 2">
            <a:extLst>
              <a:ext uri="{FF2B5EF4-FFF2-40B4-BE49-F238E27FC236}">
                <a16:creationId xmlns:a16="http://schemas.microsoft.com/office/drawing/2014/main" id="{434A306E-6503-4B98-9C59-803158A62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13164"/>
            <a:ext cx="91440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83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DF131-10CD-430C-A5DB-0C2AD43A26D7}"/>
              </a:ext>
            </a:extLst>
          </p:cNvPr>
          <p:cNvSpPr>
            <a:spLocks noGrp="1"/>
          </p:cNvSpPr>
          <p:nvPr>
            <p:ph type="ctrTitle"/>
          </p:nvPr>
        </p:nvSpPr>
        <p:spPr>
          <a:xfrm>
            <a:off x="1524000" y="790832"/>
            <a:ext cx="9144000" cy="963827"/>
          </a:xfrm>
        </p:spPr>
        <p:txBody>
          <a:bodyPr>
            <a:normAutofit fontScale="90000"/>
          </a:bodyPr>
          <a:lstStyle/>
          <a:p>
            <a:r>
              <a:rPr lang="en-US" sz="3200" dirty="0">
                <a:solidFill>
                  <a:srgbClr val="FF0000"/>
                </a:solidFill>
              </a:rPr>
              <a:t> </a:t>
            </a:r>
            <a:r>
              <a:rPr lang="en-US" sz="3200" dirty="0"/>
              <a:t>NHỮNG HÀNH VI NÀO DƯỚI ĐÂY LÀ HÀNH VI CÓ VĂN HÓA Ở NƠI CÔNG CỘNG?</a:t>
            </a:r>
          </a:p>
        </p:txBody>
      </p:sp>
      <p:sp>
        <p:nvSpPr>
          <p:cNvPr id="3" name="Subtitle 2">
            <a:extLst>
              <a:ext uri="{FF2B5EF4-FFF2-40B4-BE49-F238E27FC236}">
                <a16:creationId xmlns:a16="http://schemas.microsoft.com/office/drawing/2014/main" id="{83EEDDD7-E1E1-4DD1-85C2-1F0F93EA2B23}"/>
              </a:ext>
            </a:extLst>
          </p:cNvPr>
          <p:cNvSpPr>
            <a:spLocks noGrp="1"/>
          </p:cNvSpPr>
          <p:nvPr>
            <p:ph type="subTitle" idx="1"/>
          </p:nvPr>
        </p:nvSpPr>
        <p:spPr>
          <a:xfrm>
            <a:off x="1524000" y="1754659"/>
            <a:ext cx="9144000" cy="4782065"/>
          </a:xfrm>
        </p:spPr>
        <p:txBody>
          <a:bodyPr>
            <a:normAutofit/>
          </a:bodyPr>
          <a:lstStyle/>
          <a:p>
            <a:pPr algn="l"/>
            <a:r>
              <a:rPr lang="en-US" sz="2800" dirty="0"/>
              <a:t>- Quan </a:t>
            </a:r>
            <a:r>
              <a:rPr lang="en-US" sz="2800" dirty="0" err="1"/>
              <a:t>tâm</a:t>
            </a:r>
            <a:r>
              <a:rPr lang="en-US" sz="2800" dirty="0"/>
              <a:t>, </a:t>
            </a:r>
            <a:r>
              <a:rPr lang="en-US" sz="2800" dirty="0" err="1"/>
              <a:t>giúp</a:t>
            </a:r>
            <a:r>
              <a:rPr lang="en-US" sz="2800" dirty="0"/>
              <a:t> </a:t>
            </a:r>
            <a:r>
              <a:rPr lang="en-US" sz="2800" dirty="0" err="1"/>
              <a:t>đỡ</a:t>
            </a:r>
            <a:r>
              <a:rPr lang="en-US" sz="2800" dirty="0"/>
              <a:t> </a:t>
            </a:r>
            <a:r>
              <a:rPr lang="en-US" sz="2800" dirty="0" err="1"/>
              <a:t>những</a:t>
            </a:r>
            <a:r>
              <a:rPr lang="en-US" sz="2800" dirty="0"/>
              <a:t> </a:t>
            </a:r>
            <a:r>
              <a:rPr lang="en-US" sz="2800" dirty="0" err="1"/>
              <a:t>người</a:t>
            </a:r>
            <a:r>
              <a:rPr lang="en-US" sz="2800" dirty="0"/>
              <a:t> </a:t>
            </a:r>
            <a:r>
              <a:rPr lang="en-US" sz="2800" dirty="0" err="1"/>
              <a:t>bị</a:t>
            </a:r>
            <a:r>
              <a:rPr lang="en-US" sz="2800" dirty="0"/>
              <a:t> </a:t>
            </a:r>
            <a:r>
              <a:rPr lang="en-US" sz="2800" dirty="0" err="1"/>
              <a:t>nạn</a:t>
            </a:r>
            <a:r>
              <a:rPr lang="en-US" sz="2800" dirty="0"/>
              <a:t>.</a:t>
            </a:r>
          </a:p>
          <a:p>
            <a:pPr marL="342900" indent="-342900" algn="l">
              <a:buFontTx/>
              <a:buChar char="-"/>
            </a:pPr>
            <a:r>
              <a:rPr lang="en-US" sz="2800" dirty="0" err="1"/>
              <a:t>Vượt</a:t>
            </a:r>
            <a:r>
              <a:rPr lang="en-US" sz="2800" dirty="0"/>
              <a:t> </a:t>
            </a:r>
            <a:r>
              <a:rPr lang="en-US" sz="2800" dirty="0" err="1"/>
              <a:t>đèn</a:t>
            </a:r>
            <a:r>
              <a:rPr lang="en-US" sz="2800" dirty="0"/>
              <a:t> </a:t>
            </a:r>
            <a:r>
              <a:rPr lang="en-US" sz="2800" dirty="0" err="1"/>
              <a:t>đỏ</a:t>
            </a:r>
            <a:r>
              <a:rPr lang="en-US" sz="2800" dirty="0"/>
              <a:t> </a:t>
            </a:r>
            <a:r>
              <a:rPr lang="en-US" sz="2800" dirty="0" err="1"/>
              <a:t>khi</a:t>
            </a:r>
            <a:r>
              <a:rPr lang="en-US" sz="2800" dirty="0"/>
              <a:t> </a:t>
            </a:r>
            <a:r>
              <a:rPr lang="en-US" sz="2800" dirty="0" err="1"/>
              <a:t>tham</a:t>
            </a:r>
            <a:r>
              <a:rPr lang="en-US" sz="2800" dirty="0"/>
              <a:t> </a:t>
            </a:r>
            <a:r>
              <a:rPr lang="en-US" sz="2800" dirty="0" err="1"/>
              <a:t>gia</a:t>
            </a:r>
            <a:r>
              <a:rPr lang="en-US" sz="2800" dirty="0"/>
              <a:t> </a:t>
            </a:r>
            <a:r>
              <a:rPr lang="en-US" sz="2800" dirty="0" err="1"/>
              <a:t>giao</a:t>
            </a:r>
            <a:r>
              <a:rPr lang="en-US" sz="2800" dirty="0"/>
              <a:t> </a:t>
            </a:r>
            <a:r>
              <a:rPr lang="en-US" sz="2800" dirty="0" err="1"/>
              <a:t>thông</a:t>
            </a:r>
            <a:endParaRPr lang="en-US" sz="2800" dirty="0"/>
          </a:p>
          <a:p>
            <a:pPr marL="342900" indent="-342900" algn="l">
              <a:buFontTx/>
              <a:buChar char="-"/>
            </a:pPr>
            <a:r>
              <a:rPr lang="en-US" sz="2800" dirty="0"/>
              <a:t>Chen </a:t>
            </a:r>
            <a:r>
              <a:rPr lang="en-US" sz="2800" dirty="0" err="1"/>
              <a:t>lấn</a:t>
            </a:r>
            <a:r>
              <a:rPr lang="en-US" sz="2800" dirty="0"/>
              <a:t>, </a:t>
            </a:r>
            <a:r>
              <a:rPr lang="en-US" sz="2800" dirty="0" err="1"/>
              <a:t>xô</a:t>
            </a:r>
            <a:r>
              <a:rPr lang="en-US" sz="2800" dirty="0"/>
              <a:t> </a:t>
            </a:r>
            <a:r>
              <a:rPr lang="en-US" sz="2800" dirty="0" err="1"/>
              <a:t>đẩy</a:t>
            </a:r>
            <a:r>
              <a:rPr lang="en-US" sz="2800" dirty="0"/>
              <a:t> </a:t>
            </a:r>
            <a:r>
              <a:rPr lang="en-US" sz="2800" dirty="0" err="1"/>
              <a:t>nhau</a:t>
            </a:r>
            <a:r>
              <a:rPr lang="en-US" sz="2800" dirty="0"/>
              <a:t> </a:t>
            </a:r>
            <a:r>
              <a:rPr lang="en-US" sz="2800" dirty="0" err="1"/>
              <a:t>khi</a:t>
            </a:r>
            <a:r>
              <a:rPr lang="en-US" sz="2800" dirty="0"/>
              <a:t> </a:t>
            </a:r>
            <a:r>
              <a:rPr lang="en-US" sz="2800" dirty="0" err="1"/>
              <a:t>lên</a:t>
            </a:r>
            <a:r>
              <a:rPr lang="en-US" sz="2800" dirty="0"/>
              <a:t> </a:t>
            </a:r>
            <a:r>
              <a:rPr lang="en-US" sz="2800" dirty="0" err="1"/>
              <a:t>xe</a:t>
            </a:r>
            <a:r>
              <a:rPr lang="en-US" sz="2800" dirty="0"/>
              <a:t> </a:t>
            </a:r>
            <a:r>
              <a:rPr lang="en-US" sz="2800" dirty="0" err="1"/>
              <a:t>buz</a:t>
            </a:r>
            <a:endParaRPr lang="en-US" sz="2800" dirty="0"/>
          </a:p>
          <a:p>
            <a:pPr marL="342900" indent="-342900" algn="l">
              <a:buFontTx/>
              <a:buChar char="-"/>
            </a:pPr>
            <a:r>
              <a:rPr lang="en-US" sz="2800" dirty="0" err="1"/>
              <a:t>Nói</a:t>
            </a:r>
            <a:r>
              <a:rPr lang="en-US" sz="2800" dirty="0"/>
              <a:t> </a:t>
            </a:r>
            <a:r>
              <a:rPr lang="en-US" sz="2800" dirty="0" err="1"/>
              <a:t>chuyện</a:t>
            </a:r>
            <a:r>
              <a:rPr lang="en-US" sz="2800" dirty="0"/>
              <a:t>, </a:t>
            </a:r>
            <a:r>
              <a:rPr lang="en-US" sz="2800" dirty="0" err="1"/>
              <a:t>tranh</a:t>
            </a:r>
            <a:r>
              <a:rPr lang="en-US" sz="2800" dirty="0"/>
              <a:t> </a:t>
            </a:r>
            <a:r>
              <a:rPr lang="en-US" sz="2800" dirty="0" err="1"/>
              <a:t>luận</a:t>
            </a:r>
            <a:r>
              <a:rPr lang="en-US" sz="2800" dirty="0"/>
              <a:t> to </a:t>
            </a:r>
            <a:r>
              <a:rPr lang="en-US" sz="2800" dirty="0" err="1"/>
              <a:t>tiếng</a:t>
            </a:r>
            <a:r>
              <a:rPr lang="en-US" sz="2800" dirty="0"/>
              <a:t> ở </a:t>
            </a:r>
            <a:r>
              <a:rPr lang="en-US" sz="2800" dirty="0" err="1"/>
              <a:t>nơi</a:t>
            </a:r>
            <a:r>
              <a:rPr lang="en-US" sz="2800" dirty="0"/>
              <a:t> </a:t>
            </a:r>
            <a:r>
              <a:rPr lang="en-US" sz="2800" dirty="0" err="1"/>
              <a:t>công</a:t>
            </a:r>
            <a:r>
              <a:rPr lang="en-US" sz="2800" dirty="0"/>
              <a:t> </a:t>
            </a:r>
            <a:r>
              <a:rPr lang="en-US" sz="2800" dirty="0" err="1"/>
              <a:t>cộng</a:t>
            </a:r>
            <a:r>
              <a:rPr lang="en-US" sz="2800" dirty="0"/>
              <a:t>.</a:t>
            </a:r>
          </a:p>
          <a:p>
            <a:pPr marL="342900" indent="-342900" algn="l">
              <a:buFontTx/>
              <a:buChar char="-"/>
            </a:pPr>
            <a:r>
              <a:rPr lang="en-US" sz="2800" dirty="0" err="1"/>
              <a:t>Nhường</a:t>
            </a:r>
            <a:r>
              <a:rPr lang="en-US" sz="2800" dirty="0"/>
              <a:t> </a:t>
            </a:r>
            <a:r>
              <a:rPr lang="en-US" sz="2800" dirty="0" err="1"/>
              <a:t>chỗ</a:t>
            </a:r>
            <a:r>
              <a:rPr lang="en-US" sz="2800" dirty="0"/>
              <a:t> </a:t>
            </a:r>
            <a:r>
              <a:rPr lang="en-US" sz="2800" dirty="0" err="1"/>
              <a:t>cho</a:t>
            </a:r>
            <a:r>
              <a:rPr lang="en-US" sz="2800" dirty="0"/>
              <a:t> </a:t>
            </a:r>
            <a:r>
              <a:rPr lang="en-US" sz="2800" dirty="0" err="1"/>
              <a:t>người</a:t>
            </a:r>
            <a:r>
              <a:rPr lang="en-US" sz="2800" dirty="0"/>
              <a:t> </a:t>
            </a:r>
            <a:r>
              <a:rPr lang="en-US" sz="2800" dirty="0" err="1"/>
              <a:t>già</a:t>
            </a:r>
            <a:r>
              <a:rPr lang="en-US" sz="2800" dirty="0"/>
              <a:t> </a:t>
            </a:r>
            <a:r>
              <a:rPr lang="en-US" sz="2800" dirty="0" err="1"/>
              <a:t>em</a:t>
            </a:r>
            <a:r>
              <a:rPr lang="en-US" sz="2800" dirty="0"/>
              <a:t> </a:t>
            </a:r>
            <a:r>
              <a:rPr lang="en-US" sz="2800" dirty="0" err="1"/>
              <a:t>nhỏ</a:t>
            </a:r>
            <a:r>
              <a:rPr lang="en-US" sz="2800" dirty="0"/>
              <a:t>.</a:t>
            </a:r>
          </a:p>
          <a:p>
            <a:pPr marL="342900" indent="-342900" algn="l">
              <a:buFontTx/>
              <a:buChar char="-"/>
            </a:pPr>
            <a:r>
              <a:rPr lang="en-US" sz="2800" dirty="0" err="1"/>
              <a:t>Giúp</a:t>
            </a:r>
            <a:r>
              <a:rPr lang="en-US" sz="2800" dirty="0"/>
              <a:t> </a:t>
            </a:r>
            <a:r>
              <a:rPr lang="en-US" sz="2800" dirty="0" err="1"/>
              <a:t>người</a:t>
            </a:r>
            <a:r>
              <a:rPr lang="en-US" sz="2800" dirty="0"/>
              <a:t> </a:t>
            </a:r>
            <a:r>
              <a:rPr lang="en-US" sz="2800" dirty="0" err="1"/>
              <a:t>khiếm</a:t>
            </a:r>
            <a:r>
              <a:rPr lang="en-US" sz="2800" dirty="0"/>
              <a:t> </a:t>
            </a:r>
            <a:r>
              <a:rPr lang="en-US" sz="2800" dirty="0" err="1"/>
              <a:t>thị</a:t>
            </a:r>
            <a:r>
              <a:rPr lang="en-US" sz="2800" dirty="0"/>
              <a:t>, </a:t>
            </a:r>
            <a:r>
              <a:rPr lang="en-US" sz="2800" dirty="0" err="1"/>
              <a:t>người</a:t>
            </a:r>
            <a:r>
              <a:rPr lang="en-US" sz="2800" dirty="0"/>
              <a:t> </a:t>
            </a:r>
            <a:r>
              <a:rPr lang="en-US" sz="2800" dirty="0" err="1"/>
              <a:t>già</a:t>
            </a:r>
            <a:r>
              <a:rPr lang="en-US" sz="2800" dirty="0"/>
              <a:t> qua </a:t>
            </a:r>
            <a:r>
              <a:rPr lang="en-US" sz="2800" dirty="0" err="1"/>
              <a:t>đường</a:t>
            </a:r>
            <a:endParaRPr lang="en-US" sz="2800" dirty="0"/>
          </a:p>
          <a:p>
            <a:pPr marL="342900" indent="-342900" algn="l">
              <a:buFontTx/>
              <a:buChar char="-"/>
            </a:pPr>
            <a:r>
              <a:rPr lang="en-US" sz="2800" dirty="0" err="1"/>
              <a:t>Bỏ</a:t>
            </a:r>
            <a:r>
              <a:rPr lang="en-US" sz="2800" dirty="0"/>
              <a:t> </a:t>
            </a:r>
            <a:r>
              <a:rPr lang="en-US" sz="2800" dirty="0" err="1"/>
              <a:t>rác</a:t>
            </a:r>
            <a:r>
              <a:rPr lang="en-US" sz="2800" dirty="0"/>
              <a:t> </a:t>
            </a:r>
            <a:r>
              <a:rPr lang="en-US" sz="2800" dirty="0" err="1"/>
              <a:t>vào</a:t>
            </a:r>
            <a:r>
              <a:rPr lang="en-US" sz="2800" dirty="0"/>
              <a:t> </a:t>
            </a:r>
            <a:r>
              <a:rPr lang="en-US" sz="2800" dirty="0" err="1"/>
              <a:t>thùng</a:t>
            </a:r>
            <a:endParaRPr lang="en-US" sz="2800" dirty="0"/>
          </a:p>
          <a:p>
            <a:pPr marL="342900" indent="-342900" algn="l">
              <a:buFontTx/>
              <a:buChar char="-"/>
            </a:pPr>
            <a:r>
              <a:rPr lang="en-US" sz="2800" dirty="0" err="1"/>
              <a:t>Cãi</a:t>
            </a:r>
            <a:r>
              <a:rPr lang="en-US" sz="2800" dirty="0"/>
              <a:t> </a:t>
            </a:r>
            <a:r>
              <a:rPr lang="en-US" sz="2800" dirty="0" err="1"/>
              <a:t>đánh</a:t>
            </a:r>
            <a:r>
              <a:rPr lang="en-US" sz="2800" dirty="0"/>
              <a:t> </a:t>
            </a:r>
            <a:r>
              <a:rPr lang="en-US" sz="2800" dirty="0" err="1"/>
              <a:t>nhau</a:t>
            </a:r>
            <a:r>
              <a:rPr lang="en-US" sz="2800" dirty="0"/>
              <a:t> </a:t>
            </a:r>
            <a:r>
              <a:rPr lang="en-US" sz="2800" dirty="0" err="1"/>
              <a:t>khi</a:t>
            </a:r>
            <a:r>
              <a:rPr lang="en-US" sz="2800" dirty="0"/>
              <a:t> </a:t>
            </a:r>
            <a:r>
              <a:rPr lang="en-US" sz="2800" dirty="0" err="1"/>
              <a:t>xảy</a:t>
            </a:r>
            <a:r>
              <a:rPr lang="en-US" sz="2800" dirty="0"/>
              <a:t> ra </a:t>
            </a:r>
            <a:r>
              <a:rPr lang="en-US" sz="2800" dirty="0" err="1"/>
              <a:t>va</a:t>
            </a:r>
            <a:r>
              <a:rPr lang="en-US" sz="2800" dirty="0"/>
              <a:t> </a:t>
            </a:r>
            <a:r>
              <a:rPr lang="en-US" sz="2800" dirty="0" err="1"/>
              <a:t>chạm</a:t>
            </a:r>
            <a:r>
              <a:rPr lang="en-US" sz="2800" dirty="0"/>
              <a:t>……</a:t>
            </a:r>
          </a:p>
          <a:p>
            <a:pPr marL="342900" indent="-342900">
              <a:buFontTx/>
              <a:buChar char="-"/>
            </a:pPr>
            <a:endParaRPr lang="en-US" dirty="0"/>
          </a:p>
        </p:txBody>
      </p:sp>
    </p:spTree>
    <p:extLst>
      <p:ext uri="{BB962C8B-B14F-4D97-AF65-F5344CB8AC3E}">
        <p14:creationId xmlns:p14="http://schemas.microsoft.com/office/powerpoint/2010/main" val="401188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A3377-F334-471F-A9E0-9EC881CCB07A}"/>
              </a:ext>
            </a:extLst>
          </p:cNvPr>
          <p:cNvSpPr>
            <a:spLocks noGrp="1"/>
          </p:cNvSpPr>
          <p:nvPr>
            <p:ph type="title"/>
          </p:nvPr>
        </p:nvSpPr>
        <p:spPr/>
        <p:txBody>
          <a:bodyPr>
            <a:normAutofit/>
          </a:bodyPr>
          <a:lstStyle/>
          <a:p>
            <a:pPr algn="ctr"/>
            <a:r>
              <a:rPr lang="en-US" sz="3200" dirty="0"/>
              <a:t>EM ĐÃ THỰC HIỆN ĐƯỢC NHỮNG HÀNH VI CÓ VĂN HÓA NÀO Ở NƠI CÔNG CỘNG?</a:t>
            </a:r>
          </a:p>
        </p:txBody>
      </p:sp>
      <p:sp>
        <p:nvSpPr>
          <p:cNvPr id="3" name="Content Placeholder 2">
            <a:extLst>
              <a:ext uri="{FF2B5EF4-FFF2-40B4-BE49-F238E27FC236}">
                <a16:creationId xmlns:a16="http://schemas.microsoft.com/office/drawing/2014/main" id="{33AE9C26-A44F-4339-B054-19AF5EFDB5B9}"/>
              </a:ext>
            </a:extLst>
          </p:cNvPr>
          <p:cNvSpPr>
            <a:spLocks noGrp="1"/>
          </p:cNvSpPr>
          <p:nvPr>
            <p:ph idx="1"/>
          </p:nvPr>
        </p:nvSpPr>
        <p:spPr/>
        <p:txBody>
          <a:bodyPr>
            <a:normAutofit lnSpcReduction="10000"/>
          </a:bodyPr>
          <a:lstStyle/>
          <a:p>
            <a:r>
              <a:rPr lang="en-US" dirty="0"/>
              <a:t>Quan </a:t>
            </a:r>
            <a:r>
              <a:rPr lang="en-US" dirty="0" err="1"/>
              <a:t>tâm</a:t>
            </a:r>
            <a:r>
              <a:rPr lang="en-US" dirty="0"/>
              <a:t> </a:t>
            </a:r>
            <a:r>
              <a:rPr lang="en-US" dirty="0" err="1"/>
              <a:t>giúp</a:t>
            </a:r>
            <a:r>
              <a:rPr lang="en-US" dirty="0"/>
              <a:t> </a:t>
            </a:r>
            <a:r>
              <a:rPr lang="en-US" dirty="0" err="1"/>
              <a:t>đỡ</a:t>
            </a:r>
            <a:r>
              <a:rPr lang="en-US" dirty="0"/>
              <a:t> </a:t>
            </a:r>
            <a:r>
              <a:rPr lang="en-US" dirty="0" err="1"/>
              <a:t>người</a:t>
            </a:r>
            <a:r>
              <a:rPr lang="en-US" dirty="0"/>
              <a:t> </a:t>
            </a:r>
            <a:r>
              <a:rPr lang="en-US" dirty="0" err="1"/>
              <a:t>bị</a:t>
            </a:r>
            <a:r>
              <a:rPr lang="en-US" dirty="0"/>
              <a:t> </a:t>
            </a:r>
            <a:r>
              <a:rPr lang="en-US" dirty="0" err="1"/>
              <a:t>nạn</a:t>
            </a:r>
            <a:endParaRPr lang="en-US" dirty="0"/>
          </a:p>
          <a:p>
            <a:r>
              <a:rPr lang="en-US" dirty="0" err="1"/>
              <a:t>Tuân</a:t>
            </a:r>
            <a:r>
              <a:rPr lang="en-US" dirty="0"/>
              <a:t> </a:t>
            </a:r>
            <a:r>
              <a:rPr lang="en-US" dirty="0" err="1"/>
              <a:t>thủ</a:t>
            </a:r>
            <a:r>
              <a:rPr lang="en-US" dirty="0"/>
              <a:t> </a:t>
            </a:r>
            <a:r>
              <a:rPr lang="en-US" dirty="0" err="1"/>
              <a:t>luật</a:t>
            </a:r>
            <a:r>
              <a:rPr lang="en-US" dirty="0"/>
              <a:t> </a:t>
            </a:r>
            <a:r>
              <a:rPr lang="en-US" dirty="0" err="1"/>
              <a:t>giao</a:t>
            </a:r>
            <a:r>
              <a:rPr lang="en-US" dirty="0"/>
              <a:t> </a:t>
            </a:r>
            <a:r>
              <a:rPr lang="en-US" dirty="0" err="1"/>
              <a:t>thông</a:t>
            </a:r>
            <a:r>
              <a:rPr lang="en-US" dirty="0"/>
              <a:t>.</a:t>
            </a:r>
          </a:p>
          <a:p>
            <a:r>
              <a:rPr lang="en-US" dirty="0" err="1"/>
              <a:t>Xếp</a:t>
            </a:r>
            <a:r>
              <a:rPr lang="en-US" dirty="0"/>
              <a:t> </a:t>
            </a:r>
            <a:r>
              <a:rPr lang="en-US" dirty="0" err="1"/>
              <a:t>hàng</a:t>
            </a:r>
            <a:r>
              <a:rPr lang="en-US" dirty="0"/>
              <a:t>, </a:t>
            </a:r>
            <a:r>
              <a:rPr lang="en-US" dirty="0" err="1"/>
              <a:t>không</a:t>
            </a:r>
            <a:r>
              <a:rPr lang="en-US" dirty="0"/>
              <a:t> </a:t>
            </a:r>
            <a:r>
              <a:rPr lang="en-US" dirty="0" err="1"/>
              <a:t>chen</a:t>
            </a:r>
            <a:r>
              <a:rPr lang="en-US" dirty="0"/>
              <a:t> </a:t>
            </a:r>
            <a:r>
              <a:rPr lang="en-US" dirty="0" err="1"/>
              <a:t>lấn</a:t>
            </a:r>
            <a:r>
              <a:rPr lang="en-US" dirty="0"/>
              <a:t> </a:t>
            </a:r>
            <a:r>
              <a:rPr lang="en-US" dirty="0" err="1"/>
              <a:t>xô</a:t>
            </a:r>
            <a:r>
              <a:rPr lang="en-US" dirty="0"/>
              <a:t> </a:t>
            </a:r>
            <a:r>
              <a:rPr lang="en-US" dirty="0" err="1"/>
              <a:t>đẩy</a:t>
            </a:r>
            <a:r>
              <a:rPr lang="en-US" dirty="0"/>
              <a:t> </a:t>
            </a:r>
            <a:r>
              <a:rPr lang="en-US" dirty="0" err="1"/>
              <a:t>khi</a:t>
            </a:r>
            <a:r>
              <a:rPr lang="en-US" dirty="0"/>
              <a:t> </a:t>
            </a:r>
            <a:r>
              <a:rPr lang="en-US" dirty="0" err="1"/>
              <a:t>lên</a:t>
            </a:r>
            <a:r>
              <a:rPr lang="en-US" dirty="0"/>
              <a:t> </a:t>
            </a:r>
            <a:r>
              <a:rPr lang="en-US" dirty="0" err="1"/>
              <a:t>xe</a:t>
            </a:r>
            <a:r>
              <a:rPr lang="en-US" dirty="0"/>
              <a:t> </a:t>
            </a:r>
            <a:r>
              <a:rPr lang="en-US" dirty="0" err="1"/>
              <a:t>buz</a:t>
            </a:r>
            <a:endParaRPr lang="en-US" dirty="0"/>
          </a:p>
          <a:p>
            <a:r>
              <a:rPr lang="en-US" dirty="0" err="1"/>
              <a:t>Giữ</a:t>
            </a:r>
            <a:r>
              <a:rPr lang="en-US" dirty="0"/>
              <a:t> </a:t>
            </a:r>
            <a:r>
              <a:rPr lang="en-US" dirty="0" err="1"/>
              <a:t>trật</a:t>
            </a:r>
            <a:r>
              <a:rPr lang="en-US" dirty="0"/>
              <a:t> </a:t>
            </a:r>
            <a:r>
              <a:rPr lang="en-US" dirty="0" err="1"/>
              <a:t>tự</a:t>
            </a:r>
            <a:r>
              <a:rPr lang="en-US" dirty="0"/>
              <a:t> </a:t>
            </a:r>
            <a:r>
              <a:rPr lang="en-US" dirty="0" err="1"/>
              <a:t>nơi</a:t>
            </a:r>
            <a:r>
              <a:rPr lang="en-US" dirty="0"/>
              <a:t> </a:t>
            </a:r>
            <a:r>
              <a:rPr lang="en-US" dirty="0" err="1"/>
              <a:t>công</a:t>
            </a:r>
            <a:r>
              <a:rPr lang="en-US" dirty="0"/>
              <a:t> </a:t>
            </a:r>
            <a:r>
              <a:rPr lang="en-US" dirty="0" err="1"/>
              <a:t>cộng</a:t>
            </a:r>
            <a:endParaRPr lang="en-US" dirty="0"/>
          </a:p>
          <a:p>
            <a:r>
              <a:rPr lang="en-US" dirty="0" err="1"/>
              <a:t>Nhường</a:t>
            </a:r>
            <a:r>
              <a:rPr lang="en-US" dirty="0"/>
              <a:t> </a:t>
            </a:r>
            <a:r>
              <a:rPr lang="en-US" dirty="0" err="1"/>
              <a:t>chỗ</a:t>
            </a:r>
            <a:r>
              <a:rPr lang="en-US" dirty="0"/>
              <a:t> </a:t>
            </a:r>
            <a:r>
              <a:rPr lang="en-US" dirty="0" err="1"/>
              <a:t>cho</a:t>
            </a:r>
            <a:r>
              <a:rPr lang="en-US" dirty="0"/>
              <a:t> </a:t>
            </a:r>
            <a:r>
              <a:rPr lang="en-US" dirty="0" err="1"/>
              <a:t>người</a:t>
            </a:r>
            <a:r>
              <a:rPr lang="en-US" dirty="0"/>
              <a:t> </a:t>
            </a:r>
            <a:r>
              <a:rPr lang="en-US" dirty="0" err="1"/>
              <a:t>già</a:t>
            </a:r>
            <a:r>
              <a:rPr lang="en-US" dirty="0"/>
              <a:t>, </a:t>
            </a:r>
            <a:r>
              <a:rPr lang="en-US" dirty="0" err="1"/>
              <a:t>em</a:t>
            </a:r>
            <a:r>
              <a:rPr lang="en-US" dirty="0"/>
              <a:t> </a:t>
            </a:r>
            <a:r>
              <a:rPr lang="en-US" dirty="0" err="1"/>
              <a:t>nhỏ</a:t>
            </a:r>
            <a:r>
              <a:rPr lang="en-US" dirty="0"/>
              <a:t>, </a:t>
            </a:r>
            <a:r>
              <a:rPr lang="en-US" dirty="0" err="1"/>
              <a:t>phụ</a:t>
            </a:r>
            <a:r>
              <a:rPr lang="en-US" dirty="0"/>
              <a:t> </a:t>
            </a:r>
            <a:r>
              <a:rPr lang="en-US" dirty="0" err="1"/>
              <a:t>nữ</a:t>
            </a:r>
            <a:r>
              <a:rPr lang="en-US" dirty="0"/>
              <a:t> </a:t>
            </a:r>
            <a:r>
              <a:rPr lang="en-US" dirty="0" err="1"/>
              <a:t>mang</a:t>
            </a:r>
            <a:r>
              <a:rPr lang="en-US" dirty="0"/>
              <a:t> </a:t>
            </a:r>
            <a:r>
              <a:rPr lang="en-US" dirty="0" err="1"/>
              <a:t>bầu</a:t>
            </a:r>
            <a:r>
              <a:rPr lang="en-US" dirty="0"/>
              <a:t>, </a:t>
            </a:r>
            <a:r>
              <a:rPr lang="en-US" dirty="0" err="1"/>
              <a:t>người</a:t>
            </a:r>
            <a:r>
              <a:rPr lang="en-US" dirty="0"/>
              <a:t> </a:t>
            </a:r>
            <a:r>
              <a:rPr lang="en-US" dirty="0" err="1"/>
              <a:t>khuyết</a:t>
            </a:r>
            <a:r>
              <a:rPr lang="en-US" dirty="0"/>
              <a:t> </a:t>
            </a:r>
            <a:r>
              <a:rPr lang="en-US" dirty="0" err="1"/>
              <a:t>tật</a:t>
            </a:r>
            <a:r>
              <a:rPr lang="en-US" dirty="0"/>
              <a:t>…</a:t>
            </a:r>
          </a:p>
          <a:p>
            <a:r>
              <a:rPr lang="en-US" dirty="0" err="1"/>
              <a:t>Giúp</a:t>
            </a:r>
            <a:r>
              <a:rPr lang="en-US" dirty="0"/>
              <a:t> </a:t>
            </a:r>
            <a:r>
              <a:rPr lang="en-US" dirty="0" err="1"/>
              <a:t>người</a:t>
            </a:r>
            <a:r>
              <a:rPr lang="en-US" dirty="0"/>
              <a:t> </a:t>
            </a:r>
            <a:r>
              <a:rPr lang="en-US" dirty="0" err="1"/>
              <a:t>khiếm</a:t>
            </a:r>
            <a:r>
              <a:rPr lang="en-US" dirty="0"/>
              <a:t> </a:t>
            </a:r>
            <a:r>
              <a:rPr lang="en-US" dirty="0" err="1"/>
              <a:t>thị</a:t>
            </a:r>
            <a:r>
              <a:rPr lang="en-US" dirty="0"/>
              <a:t>, </a:t>
            </a:r>
            <a:r>
              <a:rPr lang="en-US" dirty="0" err="1"/>
              <a:t>người</a:t>
            </a:r>
            <a:r>
              <a:rPr lang="en-US" dirty="0"/>
              <a:t> </a:t>
            </a:r>
            <a:r>
              <a:rPr lang="en-US" dirty="0" err="1"/>
              <a:t>già</a:t>
            </a:r>
            <a:r>
              <a:rPr lang="en-US" dirty="0"/>
              <a:t> qua </a:t>
            </a:r>
            <a:r>
              <a:rPr lang="en-US" dirty="0" err="1"/>
              <a:t>đường</a:t>
            </a:r>
            <a:r>
              <a:rPr lang="en-US" dirty="0"/>
              <a:t>.</a:t>
            </a:r>
          </a:p>
          <a:p>
            <a:r>
              <a:rPr lang="en-US" dirty="0" err="1"/>
              <a:t>Bỏ</a:t>
            </a:r>
            <a:r>
              <a:rPr lang="en-US" dirty="0"/>
              <a:t> </a:t>
            </a:r>
            <a:r>
              <a:rPr lang="en-US" dirty="0" err="1"/>
              <a:t>rác</a:t>
            </a:r>
            <a:r>
              <a:rPr lang="en-US" dirty="0"/>
              <a:t> </a:t>
            </a:r>
            <a:r>
              <a:rPr lang="en-US" dirty="0" err="1"/>
              <a:t>đúng</a:t>
            </a:r>
            <a:r>
              <a:rPr lang="en-US" dirty="0"/>
              <a:t> </a:t>
            </a:r>
            <a:r>
              <a:rPr lang="en-US" dirty="0" err="1"/>
              <a:t>nơi</a:t>
            </a:r>
            <a:r>
              <a:rPr lang="en-US" dirty="0"/>
              <a:t> </a:t>
            </a:r>
            <a:r>
              <a:rPr lang="en-US" dirty="0" err="1"/>
              <a:t>quy</a:t>
            </a:r>
            <a:r>
              <a:rPr lang="en-US" dirty="0"/>
              <a:t> </a:t>
            </a:r>
            <a:r>
              <a:rPr lang="en-US" dirty="0" err="1"/>
              <a:t>định</a:t>
            </a:r>
            <a:r>
              <a:rPr lang="en-US" dirty="0"/>
              <a:t>.</a:t>
            </a:r>
          </a:p>
          <a:p>
            <a:r>
              <a:rPr lang="en-US" dirty="0" err="1"/>
              <a:t>Không</a:t>
            </a:r>
            <a:r>
              <a:rPr lang="en-US" dirty="0"/>
              <a:t> </a:t>
            </a:r>
            <a:r>
              <a:rPr lang="en-US" dirty="0" err="1"/>
              <a:t>cãi</a:t>
            </a:r>
            <a:r>
              <a:rPr lang="en-US" dirty="0"/>
              <a:t> </a:t>
            </a:r>
            <a:r>
              <a:rPr lang="en-US" dirty="0" err="1"/>
              <a:t>đánh</a:t>
            </a:r>
            <a:r>
              <a:rPr lang="en-US" dirty="0"/>
              <a:t> </a:t>
            </a:r>
            <a:r>
              <a:rPr lang="en-US" dirty="0" err="1"/>
              <a:t>nhau</a:t>
            </a:r>
            <a:r>
              <a:rPr lang="en-US" dirty="0"/>
              <a:t> </a:t>
            </a:r>
            <a:r>
              <a:rPr lang="en-US" dirty="0" err="1"/>
              <a:t>khi</a:t>
            </a:r>
            <a:r>
              <a:rPr lang="en-US" dirty="0"/>
              <a:t> </a:t>
            </a:r>
            <a:r>
              <a:rPr lang="en-US" dirty="0" err="1"/>
              <a:t>sảy</a:t>
            </a:r>
            <a:r>
              <a:rPr lang="en-US" dirty="0"/>
              <a:t> ra </a:t>
            </a:r>
            <a:r>
              <a:rPr lang="en-US" dirty="0" err="1"/>
              <a:t>va</a:t>
            </a:r>
            <a:r>
              <a:rPr lang="en-US" dirty="0"/>
              <a:t> </a:t>
            </a:r>
            <a:r>
              <a:rPr lang="en-US" dirty="0" err="1"/>
              <a:t>chạm</a:t>
            </a:r>
            <a:r>
              <a:rPr lang="en-US" dirty="0"/>
              <a:t>…..</a:t>
            </a:r>
          </a:p>
        </p:txBody>
      </p:sp>
    </p:spTree>
    <p:extLst>
      <p:ext uri="{BB962C8B-B14F-4D97-AF65-F5344CB8AC3E}">
        <p14:creationId xmlns:p14="http://schemas.microsoft.com/office/powerpoint/2010/main" val="191120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0968F-527C-459D-9CFA-E95D27AAC12C}"/>
              </a:ext>
            </a:extLst>
          </p:cNvPr>
          <p:cNvSpPr>
            <a:spLocks noGrp="1"/>
          </p:cNvSpPr>
          <p:nvPr>
            <p:ph type="title"/>
          </p:nvPr>
        </p:nvSpPr>
        <p:spPr>
          <a:xfrm>
            <a:off x="838200" y="160639"/>
            <a:ext cx="10515600" cy="1530050"/>
          </a:xfrm>
        </p:spPr>
        <p:txBody>
          <a:bodyPr>
            <a:noAutofit/>
          </a:bodyPr>
          <a:lstStyle/>
          <a:p>
            <a:r>
              <a:rPr lang="en-US" sz="2800" dirty="0"/>
              <a:t/>
            </a:r>
            <a:br>
              <a:rPr lang="en-US" sz="2800" dirty="0"/>
            </a:br>
            <a:r>
              <a:rPr lang="en-US" sz="2800" dirty="0" err="1"/>
              <a:t>Mỗi</a:t>
            </a:r>
            <a:r>
              <a:rPr lang="en-US" sz="2800" dirty="0"/>
              <a:t> </a:t>
            </a:r>
            <a:r>
              <a:rPr lang="en-US" sz="2800" dirty="0" err="1"/>
              <a:t>chúng</a:t>
            </a:r>
            <a:r>
              <a:rPr lang="en-US" sz="2800" dirty="0"/>
              <a:t> ta </a:t>
            </a:r>
            <a:r>
              <a:rPr lang="en-US" sz="2800" dirty="0" err="1"/>
              <a:t>cần</a:t>
            </a:r>
            <a:r>
              <a:rPr lang="en-US" sz="2800" dirty="0"/>
              <a:t> </a:t>
            </a:r>
            <a:r>
              <a:rPr lang="en-US" sz="2800" dirty="0" err="1"/>
              <a:t>gương</a:t>
            </a:r>
            <a:r>
              <a:rPr lang="en-US" sz="2800" dirty="0"/>
              <a:t> </a:t>
            </a:r>
            <a:r>
              <a:rPr lang="en-US" sz="2800" dirty="0" err="1"/>
              <a:t>mẫu</a:t>
            </a:r>
            <a:r>
              <a:rPr lang="en-US" sz="2800" dirty="0"/>
              <a:t> </a:t>
            </a:r>
            <a:r>
              <a:rPr lang="en-US" sz="2800" dirty="0" err="1"/>
              <a:t>thực</a:t>
            </a:r>
            <a:r>
              <a:rPr lang="en-US" sz="2800" dirty="0"/>
              <a:t> </a:t>
            </a:r>
            <a:r>
              <a:rPr lang="en-US" sz="2800" dirty="0" err="1"/>
              <a:t>hiện</a:t>
            </a:r>
            <a:r>
              <a:rPr lang="en-US" sz="2800" dirty="0"/>
              <a:t> </a:t>
            </a:r>
            <a:r>
              <a:rPr lang="en-US" sz="2800" dirty="0" err="1"/>
              <a:t>những</a:t>
            </a:r>
            <a:r>
              <a:rPr lang="en-US" sz="2800" dirty="0"/>
              <a:t> HÀNH VI CÓ VĂN HÓA NƠI CÔNG CỘNG </a:t>
            </a:r>
            <a:r>
              <a:rPr lang="en-US" sz="2800" dirty="0" err="1"/>
              <a:t>để</a:t>
            </a:r>
            <a:r>
              <a:rPr lang="en-US" sz="2800" dirty="0"/>
              <a:t> </a:t>
            </a:r>
            <a:r>
              <a:rPr lang="en-US" sz="2800" dirty="0" err="1"/>
              <a:t>góp</a:t>
            </a:r>
            <a:r>
              <a:rPr lang="en-US" sz="2800" dirty="0"/>
              <a:t> </a:t>
            </a:r>
            <a:r>
              <a:rPr lang="en-US" sz="2800" dirty="0" err="1"/>
              <a:t>phần</a:t>
            </a:r>
            <a:r>
              <a:rPr lang="en-US" sz="2800" dirty="0"/>
              <a:t> </a:t>
            </a:r>
            <a:r>
              <a:rPr lang="en-US" sz="2800" dirty="0" err="1"/>
              <a:t>làm</a:t>
            </a:r>
            <a:r>
              <a:rPr lang="en-US" sz="2800" dirty="0"/>
              <a:t> </a:t>
            </a:r>
            <a:r>
              <a:rPr lang="en-US" sz="2800" dirty="0" err="1"/>
              <a:t>cho</a:t>
            </a:r>
            <a:r>
              <a:rPr lang="en-US" sz="2800" dirty="0"/>
              <a:t> </a:t>
            </a:r>
            <a:r>
              <a:rPr lang="en-US" sz="2800" dirty="0" err="1"/>
              <a:t>cộng</a:t>
            </a:r>
            <a:r>
              <a:rPr lang="en-US" sz="2800" dirty="0"/>
              <a:t> </a:t>
            </a:r>
            <a:r>
              <a:rPr lang="en-US" sz="2800" dirty="0" err="1"/>
              <a:t>đồng</a:t>
            </a:r>
            <a:r>
              <a:rPr lang="en-US" sz="2800" dirty="0"/>
              <a:t>, </a:t>
            </a:r>
            <a:r>
              <a:rPr lang="en-US" sz="2800" dirty="0" err="1"/>
              <a:t>xã</a:t>
            </a:r>
            <a:r>
              <a:rPr lang="en-US" sz="2800" dirty="0"/>
              <a:t> </a:t>
            </a:r>
            <a:r>
              <a:rPr lang="en-US" sz="2800" dirty="0" err="1"/>
              <a:t>hội</a:t>
            </a:r>
            <a:r>
              <a:rPr lang="en-US" sz="2800" dirty="0"/>
              <a:t> </a:t>
            </a:r>
            <a:r>
              <a:rPr lang="en-US" sz="2800" dirty="0" err="1"/>
              <a:t>của</a:t>
            </a:r>
            <a:r>
              <a:rPr lang="en-US" sz="2800" dirty="0"/>
              <a:t> </a:t>
            </a:r>
            <a:r>
              <a:rPr lang="en-US" sz="2800" dirty="0" err="1"/>
              <a:t>chúng</a:t>
            </a:r>
            <a:r>
              <a:rPr lang="en-US" sz="2800" dirty="0"/>
              <a:t> ta </a:t>
            </a:r>
            <a:r>
              <a:rPr lang="en-US" sz="2800" dirty="0" err="1"/>
              <a:t>ngày</a:t>
            </a:r>
            <a:r>
              <a:rPr lang="en-US" sz="2800" dirty="0"/>
              <a:t> </a:t>
            </a:r>
            <a:r>
              <a:rPr lang="en-US" sz="2800" dirty="0" err="1"/>
              <a:t>càng</a:t>
            </a:r>
            <a:r>
              <a:rPr lang="en-US" sz="2800" dirty="0"/>
              <a:t> VĂN MINH </a:t>
            </a:r>
            <a:r>
              <a:rPr lang="en-US" sz="2800" dirty="0" err="1"/>
              <a:t>hơn</a:t>
            </a:r>
            <a:r>
              <a:rPr lang="en-US" sz="2800" dirty="0"/>
              <a:t>.</a:t>
            </a:r>
            <a:br>
              <a:rPr lang="en-US" sz="2800" dirty="0"/>
            </a:br>
            <a:endParaRPr lang="en-US" sz="2800" dirty="0"/>
          </a:p>
        </p:txBody>
      </p:sp>
      <p:pic>
        <p:nvPicPr>
          <p:cNvPr id="3074" name="Picture 2" descr="Cộng đồng cư dân hiện đại của MIK Group tại Mễ Trì">
            <a:extLst>
              <a:ext uri="{FF2B5EF4-FFF2-40B4-BE49-F238E27FC236}">
                <a16:creationId xmlns:a16="http://schemas.microsoft.com/office/drawing/2014/main" id="{53CC03B0-F945-469A-93CA-6DE2671BF6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188455" y="1825625"/>
            <a:ext cx="581509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04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6EE8F-4869-4A41-9C50-39E15758D288}"/>
              </a:ext>
            </a:extLst>
          </p:cNvPr>
          <p:cNvSpPr>
            <a:spLocks noGrp="1"/>
          </p:cNvSpPr>
          <p:nvPr>
            <p:ph type="title"/>
          </p:nvPr>
        </p:nvSpPr>
        <p:spPr/>
        <p:txBody>
          <a:bodyPr>
            <a:normAutofit/>
          </a:bodyPr>
          <a:lstStyle/>
          <a:p>
            <a:r>
              <a:rPr lang="en-US" sz="3200" dirty="0"/>
              <a:t>II, BIỂU HIỆN CỦA HÀNH VI CÓ VĂN HÓA NƠI CÔNG CỘNG</a:t>
            </a:r>
            <a:r>
              <a:rPr lang="en-US" dirty="0"/>
              <a:t>.</a:t>
            </a:r>
          </a:p>
        </p:txBody>
      </p:sp>
      <p:pic>
        <p:nvPicPr>
          <p:cNvPr id="2052" name="Picture 4">
            <a:extLst>
              <a:ext uri="{FF2B5EF4-FFF2-40B4-BE49-F238E27FC236}">
                <a16:creationId xmlns:a16="http://schemas.microsoft.com/office/drawing/2014/main" id="{1F2B6FA5-1D1F-498F-85D7-E8DA244D13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707107" y="1825625"/>
            <a:ext cx="677778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7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92338-A955-4DE5-82F1-E7FD569ACAB3}"/>
              </a:ext>
            </a:extLst>
          </p:cNvPr>
          <p:cNvSpPr>
            <a:spLocks noGrp="1"/>
          </p:cNvSpPr>
          <p:nvPr>
            <p:ph type="title"/>
          </p:nvPr>
        </p:nvSpPr>
        <p:spPr/>
        <p:txBody>
          <a:bodyPr>
            <a:normAutofit/>
          </a:bodyPr>
          <a:lstStyle/>
          <a:p>
            <a:pPr algn="ctr"/>
            <a:r>
              <a:rPr lang="en-US" sz="3200" dirty="0"/>
              <a:t>EM HÃY KỂ TÊN NHỮNG ĐỊA ĐIỂM CÔNG CỘNG MÀ EM BIẾT?</a:t>
            </a:r>
          </a:p>
        </p:txBody>
      </p:sp>
      <p:sp>
        <p:nvSpPr>
          <p:cNvPr id="3" name="Content Placeholder 2">
            <a:extLst>
              <a:ext uri="{FF2B5EF4-FFF2-40B4-BE49-F238E27FC236}">
                <a16:creationId xmlns:a16="http://schemas.microsoft.com/office/drawing/2014/main" id="{9C679ABF-33F5-490A-824D-DED3E2E35CFC}"/>
              </a:ext>
            </a:extLst>
          </p:cNvPr>
          <p:cNvSpPr>
            <a:spLocks noGrp="1"/>
          </p:cNvSpPr>
          <p:nvPr>
            <p:ph idx="1"/>
          </p:nvPr>
        </p:nvSpPr>
        <p:spPr>
          <a:xfrm>
            <a:off x="3818238" y="1825625"/>
            <a:ext cx="5869459" cy="4351338"/>
          </a:xfrm>
        </p:spPr>
        <p:txBody>
          <a:bodyPr>
            <a:normAutofit fontScale="92500" lnSpcReduction="20000"/>
          </a:bodyPr>
          <a:lstStyle/>
          <a:p>
            <a:r>
              <a:rPr lang="en-US" dirty="0" err="1"/>
              <a:t>Bệnh</a:t>
            </a:r>
            <a:r>
              <a:rPr lang="en-US" dirty="0"/>
              <a:t> </a:t>
            </a:r>
            <a:r>
              <a:rPr lang="en-US" dirty="0" err="1"/>
              <a:t>viện</a:t>
            </a:r>
            <a:endParaRPr lang="en-US" dirty="0"/>
          </a:p>
          <a:p>
            <a:r>
              <a:rPr lang="en-US" dirty="0" err="1"/>
              <a:t>Trường</a:t>
            </a:r>
            <a:r>
              <a:rPr lang="en-US" dirty="0"/>
              <a:t> </a:t>
            </a:r>
            <a:r>
              <a:rPr lang="en-US" dirty="0" err="1"/>
              <a:t>học</a:t>
            </a:r>
            <a:endParaRPr lang="en-US" dirty="0"/>
          </a:p>
          <a:p>
            <a:r>
              <a:rPr lang="en-US" dirty="0" err="1"/>
              <a:t>Bảo</a:t>
            </a:r>
            <a:r>
              <a:rPr lang="en-US" dirty="0"/>
              <a:t> </a:t>
            </a:r>
            <a:r>
              <a:rPr lang="en-US" dirty="0" err="1"/>
              <a:t>tàng</a:t>
            </a:r>
            <a:r>
              <a:rPr lang="en-US" dirty="0"/>
              <a:t>, </a:t>
            </a:r>
            <a:r>
              <a:rPr lang="en-US" dirty="0" err="1"/>
              <a:t>thư</a:t>
            </a:r>
            <a:r>
              <a:rPr lang="en-US" dirty="0"/>
              <a:t> </a:t>
            </a:r>
            <a:r>
              <a:rPr lang="en-US" dirty="0" err="1"/>
              <a:t>viện</a:t>
            </a:r>
            <a:endParaRPr lang="en-US" dirty="0"/>
          </a:p>
          <a:p>
            <a:r>
              <a:rPr lang="en-US" dirty="0" err="1"/>
              <a:t>Công</a:t>
            </a:r>
            <a:r>
              <a:rPr lang="en-US" dirty="0"/>
              <a:t> </a:t>
            </a:r>
            <a:r>
              <a:rPr lang="en-US" dirty="0" err="1"/>
              <a:t>viên</a:t>
            </a:r>
            <a:endParaRPr lang="en-US" dirty="0"/>
          </a:p>
          <a:p>
            <a:r>
              <a:rPr lang="en-US" dirty="0" err="1"/>
              <a:t>Trung</a:t>
            </a:r>
            <a:r>
              <a:rPr lang="en-US" dirty="0"/>
              <a:t> </a:t>
            </a:r>
            <a:r>
              <a:rPr lang="en-US" dirty="0" err="1"/>
              <a:t>tâm</a:t>
            </a:r>
            <a:r>
              <a:rPr lang="en-US" dirty="0"/>
              <a:t> </a:t>
            </a:r>
            <a:r>
              <a:rPr lang="en-US" dirty="0" err="1"/>
              <a:t>thương</a:t>
            </a:r>
            <a:r>
              <a:rPr lang="en-US" dirty="0"/>
              <a:t> </a:t>
            </a:r>
            <a:r>
              <a:rPr lang="en-US" dirty="0" err="1"/>
              <a:t>mại</a:t>
            </a:r>
            <a:r>
              <a:rPr lang="en-US" dirty="0"/>
              <a:t>, </a:t>
            </a:r>
            <a:r>
              <a:rPr lang="en-US" dirty="0" err="1"/>
              <a:t>siêu</a:t>
            </a:r>
            <a:r>
              <a:rPr lang="en-US" dirty="0"/>
              <a:t> </a:t>
            </a:r>
            <a:r>
              <a:rPr lang="en-US" dirty="0" err="1"/>
              <a:t>thị</a:t>
            </a:r>
            <a:r>
              <a:rPr lang="en-US" dirty="0"/>
              <a:t>…</a:t>
            </a:r>
          </a:p>
          <a:p>
            <a:r>
              <a:rPr lang="en-US" dirty="0" err="1"/>
              <a:t>Rạp</a:t>
            </a:r>
            <a:r>
              <a:rPr lang="en-US" dirty="0"/>
              <a:t> </a:t>
            </a:r>
            <a:r>
              <a:rPr lang="en-US" dirty="0" err="1"/>
              <a:t>chiếu</a:t>
            </a:r>
            <a:r>
              <a:rPr lang="en-US" dirty="0"/>
              <a:t> </a:t>
            </a:r>
            <a:r>
              <a:rPr lang="en-US" dirty="0" err="1"/>
              <a:t>phim</a:t>
            </a:r>
            <a:r>
              <a:rPr lang="en-US" dirty="0"/>
              <a:t>, </a:t>
            </a:r>
            <a:r>
              <a:rPr lang="en-US" dirty="0" err="1"/>
              <a:t>nhà</a:t>
            </a:r>
            <a:r>
              <a:rPr lang="en-US" dirty="0"/>
              <a:t> </a:t>
            </a:r>
            <a:r>
              <a:rPr lang="en-US" dirty="0" err="1"/>
              <a:t>thờ</a:t>
            </a:r>
            <a:r>
              <a:rPr lang="en-US" dirty="0"/>
              <a:t>, </a:t>
            </a:r>
            <a:r>
              <a:rPr lang="en-US" dirty="0" err="1"/>
              <a:t>nhà</a:t>
            </a:r>
            <a:r>
              <a:rPr lang="en-US" dirty="0"/>
              <a:t> </a:t>
            </a:r>
            <a:r>
              <a:rPr lang="en-US" dirty="0" err="1"/>
              <a:t>hát</a:t>
            </a:r>
            <a:r>
              <a:rPr lang="en-US" dirty="0"/>
              <a:t>……</a:t>
            </a:r>
          </a:p>
          <a:p>
            <a:r>
              <a:rPr lang="en-US" dirty="0" err="1"/>
              <a:t>Khu</a:t>
            </a:r>
            <a:r>
              <a:rPr lang="en-US" dirty="0"/>
              <a:t> du </a:t>
            </a:r>
            <a:r>
              <a:rPr lang="en-US" dirty="0" err="1"/>
              <a:t>lịch</a:t>
            </a:r>
            <a:r>
              <a:rPr lang="en-US" dirty="0"/>
              <a:t>, </a:t>
            </a:r>
            <a:r>
              <a:rPr lang="en-US" dirty="0" err="1"/>
              <a:t>bãi</a:t>
            </a:r>
            <a:r>
              <a:rPr lang="en-US" dirty="0"/>
              <a:t> </a:t>
            </a:r>
            <a:r>
              <a:rPr lang="en-US" dirty="0" err="1"/>
              <a:t>biển</a:t>
            </a:r>
            <a:r>
              <a:rPr lang="en-US" dirty="0"/>
              <a:t>.</a:t>
            </a:r>
          </a:p>
          <a:p>
            <a:r>
              <a:rPr lang="en-US" dirty="0" err="1"/>
              <a:t>Nhà</a:t>
            </a:r>
            <a:r>
              <a:rPr lang="en-US" dirty="0"/>
              <a:t> </a:t>
            </a:r>
            <a:r>
              <a:rPr lang="en-US" smtClean="0"/>
              <a:t>hàng</a:t>
            </a:r>
            <a:r>
              <a:rPr lang="en-US" dirty="0"/>
              <a:t>, </a:t>
            </a:r>
            <a:r>
              <a:rPr lang="en-US" dirty="0" err="1"/>
              <a:t>quán</a:t>
            </a:r>
            <a:r>
              <a:rPr lang="en-US" dirty="0"/>
              <a:t> </a:t>
            </a:r>
            <a:r>
              <a:rPr lang="en-US" dirty="0" err="1"/>
              <a:t>ăn</a:t>
            </a:r>
            <a:r>
              <a:rPr lang="en-US" dirty="0"/>
              <a:t>…..</a:t>
            </a:r>
          </a:p>
          <a:p>
            <a:r>
              <a:rPr lang="en-US" dirty="0" err="1"/>
              <a:t>Khu</a:t>
            </a:r>
            <a:r>
              <a:rPr lang="en-US" dirty="0"/>
              <a:t> </a:t>
            </a:r>
            <a:r>
              <a:rPr lang="en-US" dirty="0" err="1"/>
              <a:t>vui</a:t>
            </a:r>
            <a:r>
              <a:rPr lang="en-US" dirty="0"/>
              <a:t> </a:t>
            </a:r>
            <a:r>
              <a:rPr lang="en-US" dirty="0" err="1"/>
              <a:t>chơi</a:t>
            </a:r>
            <a:r>
              <a:rPr lang="en-US" dirty="0"/>
              <a:t>, </a:t>
            </a:r>
            <a:r>
              <a:rPr lang="en-US" dirty="0" err="1"/>
              <a:t>bể</a:t>
            </a:r>
            <a:r>
              <a:rPr lang="en-US" dirty="0"/>
              <a:t> </a:t>
            </a:r>
            <a:r>
              <a:rPr lang="en-US" dirty="0" err="1"/>
              <a:t>bơi</a:t>
            </a:r>
            <a:r>
              <a:rPr lang="en-US" dirty="0"/>
              <a:t>…..</a:t>
            </a:r>
          </a:p>
          <a:p>
            <a:r>
              <a:rPr lang="en-US" dirty="0" err="1"/>
              <a:t>Sân</a:t>
            </a:r>
            <a:r>
              <a:rPr lang="en-US" dirty="0"/>
              <a:t> bay, </a:t>
            </a:r>
            <a:r>
              <a:rPr lang="en-US" dirty="0" err="1"/>
              <a:t>nhà</a:t>
            </a:r>
            <a:r>
              <a:rPr lang="en-US" dirty="0"/>
              <a:t> ga, </a:t>
            </a:r>
            <a:r>
              <a:rPr lang="en-US" dirty="0" err="1"/>
              <a:t>bến</a:t>
            </a:r>
            <a:r>
              <a:rPr lang="en-US" dirty="0"/>
              <a:t> </a:t>
            </a:r>
            <a:r>
              <a:rPr lang="en-US" dirty="0" err="1"/>
              <a:t>xe</a:t>
            </a:r>
            <a:r>
              <a:rPr lang="en-US" dirty="0"/>
              <a:t>…</a:t>
            </a:r>
          </a:p>
          <a:p>
            <a:endParaRPr lang="en-US" dirty="0"/>
          </a:p>
          <a:p>
            <a:endParaRPr lang="en-US" dirty="0"/>
          </a:p>
        </p:txBody>
      </p:sp>
    </p:spTree>
    <p:extLst>
      <p:ext uri="{BB962C8B-B14F-4D97-AF65-F5344CB8AC3E}">
        <p14:creationId xmlns:p14="http://schemas.microsoft.com/office/powerpoint/2010/main" val="336764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FFFA7-D661-4D73-B530-A24C24BDE5F2}"/>
              </a:ext>
            </a:extLst>
          </p:cNvPr>
          <p:cNvSpPr>
            <a:spLocks noGrp="1"/>
          </p:cNvSpPr>
          <p:nvPr>
            <p:ph type="title"/>
          </p:nvPr>
        </p:nvSpPr>
        <p:spPr/>
        <p:txBody>
          <a:bodyPr>
            <a:normAutofit/>
          </a:bodyPr>
          <a:lstStyle/>
          <a:p>
            <a:pPr algn="ctr"/>
            <a:r>
              <a:rPr lang="en-US" sz="3200" dirty="0"/>
              <a:t>BIỂU HIỆN CỦA HÀNH VI CÓ VĂN HÓA Ở TRƯỜNG HỌC</a:t>
            </a:r>
          </a:p>
        </p:txBody>
      </p:sp>
      <p:sp>
        <p:nvSpPr>
          <p:cNvPr id="3" name="Content Placeholder 2">
            <a:extLst>
              <a:ext uri="{FF2B5EF4-FFF2-40B4-BE49-F238E27FC236}">
                <a16:creationId xmlns:a16="http://schemas.microsoft.com/office/drawing/2014/main" id="{59ECBEFD-994F-46DE-81D0-1D16F90E89EC}"/>
              </a:ext>
            </a:extLst>
          </p:cNvPr>
          <p:cNvSpPr>
            <a:spLocks noGrp="1"/>
          </p:cNvSpPr>
          <p:nvPr>
            <p:ph idx="1"/>
          </p:nvPr>
        </p:nvSpPr>
        <p:spPr/>
        <p:txBody>
          <a:bodyPr>
            <a:normAutofit lnSpcReduction="10000"/>
          </a:bodyPr>
          <a:lstStyle/>
          <a:p>
            <a:r>
              <a:rPr lang="en-US" dirty="0"/>
              <a:t> </a:t>
            </a:r>
            <a:r>
              <a:rPr lang="en-US" dirty="0" err="1"/>
              <a:t>Lễ</a:t>
            </a:r>
            <a:r>
              <a:rPr lang="en-US" dirty="0"/>
              <a:t> </a:t>
            </a:r>
            <a:r>
              <a:rPr lang="en-US" dirty="0" err="1"/>
              <a:t>phép</a:t>
            </a:r>
            <a:r>
              <a:rPr lang="en-US" dirty="0"/>
              <a:t>, </a:t>
            </a:r>
            <a:r>
              <a:rPr lang="en-US" dirty="0" err="1"/>
              <a:t>chào</a:t>
            </a:r>
            <a:r>
              <a:rPr lang="en-US" dirty="0"/>
              <a:t> </a:t>
            </a:r>
            <a:r>
              <a:rPr lang="en-US" dirty="0" err="1"/>
              <a:t>hỏi</a:t>
            </a:r>
            <a:r>
              <a:rPr lang="en-US" dirty="0"/>
              <a:t> </a:t>
            </a:r>
            <a:r>
              <a:rPr lang="en-US" dirty="0" err="1"/>
              <a:t>Thầy</a:t>
            </a:r>
            <a:r>
              <a:rPr lang="en-US" dirty="0"/>
              <a:t>, </a:t>
            </a:r>
            <a:r>
              <a:rPr lang="en-US" dirty="0" err="1"/>
              <a:t>Cô</a:t>
            </a:r>
            <a:r>
              <a:rPr lang="en-US" dirty="0"/>
              <a:t>, </a:t>
            </a:r>
            <a:r>
              <a:rPr lang="en-US" dirty="0" err="1"/>
              <a:t>Bác</a:t>
            </a:r>
            <a:r>
              <a:rPr lang="en-US" dirty="0"/>
              <a:t> </a:t>
            </a:r>
            <a:r>
              <a:rPr lang="en-US" dirty="0" err="1"/>
              <a:t>bảo</a:t>
            </a:r>
            <a:r>
              <a:rPr lang="en-US" dirty="0"/>
              <a:t> </a:t>
            </a:r>
            <a:r>
              <a:rPr lang="en-US" dirty="0" err="1"/>
              <a:t>vệ</a:t>
            </a:r>
            <a:r>
              <a:rPr lang="en-US" dirty="0"/>
              <a:t>, </a:t>
            </a:r>
            <a:r>
              <a:rPr lang="en-US" dirty="0" err="1"/>
              <a:t>lao</a:t>
            </a:r>
            <a:r>
              <a:rPr lang="en-US" dirty="0"/>
              <a:t> </a:t>
            </a:r>
            <a:r>
              <a:rPr lang="en-US" dirty="0" err="1"/>
              <a:t>công</a:t>
            </a:r>
            <a:r>
              <a:rPr lang="en-US" dirty="0"/>
              <a:t>…</a:t>
            </a:r>
          </a:p>
          <a:p>
            <a:r>
              <a:rPr lang="en-US" dirty="0" err="1"/>
              <a:t>Không</a:t>
            </a:r>
            <a:r>
              <a:rPr lang="en-US" dirty="0"/>
              <a:t> </a:t>
            </a:r>
            <a:r>
              <a:rPr lang="en-US" dirty="0" err="1"/>
              <a:t>chen</a:t>
            </a:r>
            <a:r>
              <a:rPr lang="en-US" dirty="0"/>
              <a:t> </a:t>
            </a:r>
            <a:r>
              <a:rPr lang="en-US" dirty="0" err="1"/>
              <a:t>lấn</a:t>
            </a:r>
            <a:r>
              <a:rPr lang="en-US" dirty="0"/>
              <a:t>, </a:t>
            </a:r>
            <a:r>
              <a:rPr lang="en-US" dirty="0" err="1"/>
              <a:t>xô</a:t>
            </a:r>
            <a:r>
              <a:rPr lang="en-US" dirty="0"/>
              <a:t> </a:t>
            </a:r>
            <a:r>
              <a:rPr lang="en-US" dirty="0" err="1"/>
              <a:t>đẩy</a:t>
            </a:r>
            <a:r>
              <a:rPr lang="en-US" dirty="0"/>
              <a:t> </a:t>
            </a:r>
            <a:r>
              <a:rPr lang="en-US" dirty="0" err="1"/>
              <a:t>khi</a:t>
            </a:r>
            <a:r>
              <a:rPr lang="en-US" dirty="0"/>
              <a:t> </a:t>
            </a:r>
            <a:r>
              <a:rPr lang="en-US" dirty="0" err="1"/>
              <a:t>vào</a:t>
            </a:r>
            <a:r>
              <a:rPr lang="en-US" dirty="0"/>
              <a:t> </a:t>
            </a:r>
            <a:r>
              <a:rPr lang="en-US" dirty="0" err="1"/>
              <a:t>cổng</a:t>
            </a:r>
            <a:r>
              <a:rPr lang="en-US" dirty="0"/>
              <a:t> </a:t>
            </a:r>
            <a:r>
              <a:rPr lang="en-US" dirty="0" err="1"/>
              <a:t>trường</a:t>
            </a:r>
            <a:r>
              <a:rPr lang="en-US" dirty="0"/>
              <a:t> </a:t>
            </a:r>
            <a:r>
              <a:rPr lang="en-US" dirty="0" err="1"/>
              <a:t>và</a:t>
            </a:r>
            <a:r>
              <a:rPr lang="en-US" dirty="0"/>
              <a:t> tan </a:t>
            </a:r>
            <a:r>
              <a:rPr lang="en-US" dirty="0" err="1"/>
              <a:t>học</a:t>
            </a:r>
            <a:r>
              <a:rPr lang="en-US" dirty="0"/>
              <a:t>. </a:t>
            </a:r>
          </a:p>
          <a:p>
            <a:r>
              <a:rPr lang="en-US" dirty="0" err="1"/>
              <a:t>Giữ</a:t>
            </a:r>
            <a:r>
              <a:rPr lang="en-US" dirty="0"/>
              <a:t> </a:t>
            </a:r>
            <a:r>
              <a:rPr lang="en-US" dirty="0" err="1"/>
              <a:t>trật</a:t>
            </a:r>
            <a:r>
              <a:rPr lang="en-US" dirty="0"/>
              <a:t> </a:t>
            </a:r>
            <a:r>
              <a:rPr lang="en-US" dirty="0" err="1"/>
              <a:t>tự</a:t>
            </a:r>
            <a:r>
              <a:rPr lang="en-US" dirty="0"/>
              <a:t> </a:t>
            </a:r>
            <a:r>
              <a:rPr lang="en-US" dirty="0" err="1"/>
              <a:t>trong</a:t>
            </a:r>
            <a:r>
              <a:rPr lang="en-US" dirty="0"/>
              <a:t> </a:t>
            </a:r>
            <a:r>
              <a:rPr lang="en-US" dirty="0" err="1"/>
              <a:t>giờ</a:t>
            </a:r>
            <a:r>
              <a:rPr lang="en-US" dirty="0"/>
              <a:t> </a:t>
            </a:r>
            <a:r>
              <a:rPr lang="en-US" dirty="0" err="1"/>
              <a:t>học</a:t>
            </a:r>
            <a:r>
              <a:rPr lang="en-US" dirty="0"/>
              <a:t>, </a:t>
            </a:r>
            <a:r>
              <a:rPr lang="en-US" dirty="0" err="1"/>
              <a:t>có</a:t>
            </a:r>
            <a:r>
              <a:rPr lang="en-US" dirty="0"/>
              <a:t> ý </a:t>
            </a:r>
            <a:r>
              <a:rPr lang="en-US" dirty="0" err="1"/>
              <a:t>thức</a:t>
            </a:r>
            <a:r>
              <a:rPr lang="en-US" dirty="0"/>
              <a:t> </a:t>
            </a:r>
            <a:r>
              <a:rPr lang="en-US" dirty="0" err="1"/>
              <a:t>học</a:t>
            </a:r>
            <a:r>
              <a:rPr lang="en-US" dirty="0"/>
              <a:t> </a:t>
            </a:r>
            <a:r>
              <a:rPr lang="en-US" dirty="0" err="1"/>
              <a:t>tập</a:t>
            </a:r>
            <a:r>
              <a:rPr lang="en-US" dirty="0"/>
              <a:t>.</a:t>
            </a:r>
          </a:p>
          <a:p>
            <a:r>
              <a:rPr lang="en-US" dirty="0" err="1"/>
              <a:t>Vứt</a:t>
            </a:r>
            <a:r>
              <a:rPr lang="en-US" dirty="0"/>
              <a:t> </a:t>
            </a:r>
            <a:r>
              <a:rPr lang="en-US" dirty="0" err="1"/>
              <a:t>rác</a:t>
            </a:r>
            <a:r>
              <a:rPr lang="en-US" dirty="0"/>
              <a:t> </a:t>
            </a:r>
            <a:r>
              <a:rPr lang="en-US" dirty="0" err="1"/>
              <a:t>đúng</a:t>
            </a:r>
            <a:r>
              <a:rPr lang="en-US" dirty="0"/>
              <a:t> </a:t>
            </a:r>
            <a:r>
              <a:rPr lang="en-US" dirty="0" err="1"/>
              <a:t>nơi</a:t>
            </a:r>
            <a:r>
              <a:rPr lang="en-US" dirty="0"/>
              <a:t> </a:t>
            </a:r>
            <a:r>
              <a:rPr lang="en-US" dirty="0" err="1"/>
              <a:t>quy</a:t>
            </a:r>
            <a:r>
              <a:rPr lang="en-US" dirty="0"/>
              <a:t> </a:t>
            </a:r>
            <a:r>
              <a:rPr lang="en-US" dirty="0" err="1"/>
              <a:t>định</a:t>
            </a:r>
            <a:r>
              <a:rPr lang="en-US" dirty="0"/>
              <a:t>.</a:t>
            </a:r>
          </a:p>
          <a:p>
            <a:r>
              <a:rPr lang="en-US" dirty="0" err="1"/>
              <a:t>Giữ</a:t>
            </a:r>
            <a:r>
              <a:rPr lang="en-US" dirty="0"/>
              <a:t> </a:t>
            </a:r>
            <a:r>
              <a:rPr lang="en-US" dirty="0" err="1"/>
              <a:t>gìn</a:t>
            </a:r>
            <a:r>
              <a:rPr lang="en-US" dirty="0"/>
              <a:t> </a:t>
            </a:r>
            <a:r>
              <a:rPr lang="en-US" dirty="0" err="1"/>
              <a:t>bàn</a:t>
            </a:r>
            <a:r>
              <a:rPr lang="en-US" dirty="0"/>
              <a:t> </a:t>
            </a:r>
            <a:r>
              <a:rPr lang="en-US" dirty="0" err="1"/>
              <a:t>học</a:t>
            </a:r>
            <a:r>
              <a:rPr lang="en-US" dirty="0"/>
              <a:t>, </a:t>
            </a:r>
            <a:r>
              <a:rPr lang="en-US" dirty="0" err="1"/>
              <a:t>tư</a:t>
            </a:r>
            <a:r>
              <a:rPr lang="en-US" dirty="0"/>
              <a:t> </a:t>
            </a:r>
            <a:r>
              <a:rPr lang="en-US" dirty="0" err="1"/>
              <a:t>trang</a:t>
            </a:r>
            <a:r>
              <a:rPr lang="en-US" dirty="0"/>
              <a:t> </a:t>
            </a:r>
            <a:r>
              <a:rPr lang="en-US" dirty="0" err="1"/>
              <a:t>cá</a:t>
            </a:r>
            <a:r>
              <a:rPr lang="en-US" dirty="0"/>
              <a:t> </a:t>
            </a:r>
            <a:r>
              <a:rPr lang="en-US" dirty="0" err="1"/>
              <a:t>nhân</a:t>
            </a:r>
            <a:r>
              <a:rPr lang="en-US" dirty="0"/>
              <a:t> </a:t>
            </a:r>
            <a:r>
              <a:rPr lang="en-US" dirty="0" err="1"/>
              <a:t>gọn</a:t>
            </a:r>
            <a:r>
              <a:rPr lang="en-US" dirty="0"/>
              <a:t> </a:t>
            </a:r>
            <a:r>
              <a:rPr lang="en-US" dirty="0" err="1"/>
              <a:t>gàng</a:t>
            </a:r>
            <a:r>
              <a:rPr lang="en-US" dirty="0"/>
              <a:t> </a:t>
            </a:r>
            <a:r>
              <a:rPr lang="en-US" dirty="0" err="1"/>
              <a:t>trong</a:t>
            </a:r>
            <a:r>
              <a:rPr lang="en-US" dirty="0"/>
              <a:t> </a:t>
            </a:r>
            <a:r>
              <a:rPr lang="en-US" dirty="0" err="1"/>
              <a:t>lớp</a:t>
            </a:r>
            <a:r>
              <a:rPr lang="en-US" dirty="0"/>
              <a:t> </a:t>
            </a:r>
            <a:r>
              <a:rPr lang="en-US" dirty="0" err="1"/>
              <a:t>học</a:t>
            </a:r>
            <a:r>
              <a:rPr lang="en-US" dirty="0"/>
              <a:t>.</a:t>
            </a:r>
          </a:p>
          <a:p>
            <a:r>
              <a:rPr lang="en-US" dirty="0"/>
              <a:t>Trang </a:t>
            </a:r>
            <a:r>
              <a:rPr lang="en-US" dirty="0" err="1"/>
              <a:t>phục</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học</a:t>
            </a:r>
            <a:r>
              <a:rPr lang="en-US" dirty="0"/>
              <a:t> </a:t>
            </a:r>
            <a:r>
              <a:rPr lang="en-US" dirty="0" err="1"/>
              <a:t>sinh</a:t>
            </a:r>
            <a:r>
              <a:rPr lang="en-US" dirty="0"/>
              <a:t>.</a:t>
            </a:r>
          </a:p>
          <a:p>
            <a:r>
              <a:rPr lang="en-US" dirty="0" err="1"/>
              <a:t>Không</a:t>
            </a:r>
            <a:r>
              <a:rPr lang="en-US" dirty="0"/>
              <a:t> </a:t>
            </a:r>
            <a:r>
              <a:rPr lang="en-US" dirty="0" err="1"/>
              <a:t>cãi</a:t>
            </a:r>
            <a:r>
              <a:rPr lang="en-US" dirty="0"/>
              <a:t>, </a:t>
            </a:r>
            <a:r>
              <a:rPr lang="en-US" dirty="0" err="1"/>
              <a:t>đánh</a:t>
            </a:r>
            <a:r>
              <a:rPr lang="en-US" dirty="0"/>
              <a:t> </a:t>
            </a:r>
            <a:r>
              <a:rPr lang="en-US" dirty="0" err="1"/>
              <a:t>nhau</a:t>
            </a:r>
            <a:r>
              <a:rPr lang="en-US" dirty="0"/>
              <a:t> </a:t>
            </a:r>
            <a:r>
              <a:rPr lang="en-US" dirty="0" err="1"/>
              <a:t>trong</a:t>
            </a:r>
            <a:r>
              <a:rPr lang="en-US" dirty="0"/>
              <a:t> </a:t>
            </a:r>
            <a:r>
              <a:rPr lang="en-US" dirty="0" err="1"/>
              <a:t>trường</a:t>
            </a:r>
            <a:r>
              <a:rPr lang="en-US" dirty="0"/>
              <a:t> </a:t>
            </a:r>
            <a:r>
              <a:rPr lang="en-US" dirty="0" err="1"/>
              <a:t>học</a:t>
            </a:r>
            <a:r>
              <a:rPr lang="en-US" dirty="0"/>
              <a:t>.</a:t>
            </a:r>
          </a:p>
          <a:p>
            <a:r>
              <a:rPr lang="en-US" dirty="0" err="1"/>
              <a:t>Đoàn</a:t>
            </a:r>
            <a:r>
              <a:rPr lang="en-US" dirty="0"/>
              <a:t> </a:t>
            </a:r>
            <a:r>
              <a:rPr lang="en-US" dirty="0" err="1"/>
              <a:t>kết</a:t>
            </a:r>
            <a:r>
              <a:rPr lang="en-US" dirty="0"/>
              <a:t>, </a:t>
            </a:r>
            <a:r>
              <a:rPr lang="en-US" dirty="0" err="1"/>
              <a:t>giúp</a:t>
            </a:r>
            <a:r>
              <a:rPr lang="en-US" dirty="0"/>
              <a:t> </a:t>
            </a:r>
            <a:r>
              <a:rPr lang="en-US" dirty="0" err="1"/>
              <a:t>đỡ</a:t>
            </a:r>
            <a:r>
              <a:rPr lang="en-US" dirty="0"/>
              <a:t> </a:t>
            </a:r>
            <a:r>
              <a:rPr lang="en-US" dirty="0" err="1"/>
              <a:t>nhau</a:t>
            </a:r>
            <a:r>
              <a:rPr lang="en-US" dirty="0"/>
              <a:t> </a:t>
            </a:r>
            <a:r>
              <a:rPr lang="en-US" dirty="0" err="1"/>
              <a:t>trong</a:t>
            </a:r>
            <a:r>
              <a:rPr lang="en-US" dirty="0"/>
              <a:t> </a:t>
            </a:r>
            <a:r>
              <a:rPr lang="en-US" dirty="0" err="1"/>
              <a:t>học</a:t>
            </a:r>
            <a:r>
              <a:rPr lang="en-US" dirty="0"/>
              <a:t> </a:t>
            </a:r>
            <a:r>
              <a:rPr lang="en-US" dirty="0" err="1"/>
              <a:t>tập</a:t>
            </a:r>
            <a:r>
              <a:rPr lang="en-US" dirty="0"/>
              <a:t>.</a:t>
            </a:r>
          </a:p>
          <a:p>
            <a:r>
              <a:rPr lang="en-US" dirty="0" err="1"/>
              <a:t>Thực</a:t>
            </a:r>
            <a:r>
              <a:rPr lang="en-US" dirty="0"/>
              <a:t> </a:t>
            </a:r>
            <a:r>
              <a:rPr lang="en-US" dirty="0" err="1"/>
              <a:t>hiện</a:t>
            </a:r>
            <a:r>
              <a:rPr lang="en-US" dirty="0"/>
              <a:t> </a:t>
            </a:r>
            <a:r>
              <a:rPr lang="en-US" dirty="0" err="1"/>
              <a:t>nội</a:t>
            </a:r>
            <a:r>
              <a:rPr lang="en-US" dirty="0"/>
              <a:t> </a:t>
            </a:r>
            <a:r>
              <a:rPr lang="en-US" dirty="0" err="1"/>
              <a:t>quy</a:t>
            </a:r>
            <a:r>
              <a:rPr lang="en-US" dirty="0"/>
              <a:t> </a:t>
            </a:r>
            <a:r>
              <a:rPr lang="en-US" dirty="0" err="1"/>
              <a:t>chung</a:t>
            </a:r>
            <a:r>
              <a:rPr lang="en-US" dirty="0"/>
              <a:t> </a:t>
            </a:r>
            <a:r>
              <a:rPr lang="en-US" dirty="0" err="1"/>
              <a:t>của</a:t>
            </a:r>
            <a:r>
              <a:rPr lang="en-US" dirty="0"/>
              <a:t> </a:t>
            </a:r>
            <a:r>
              <a:rPr lang="en-US" dirty="0" err="1"/>
              <a:t>nhà</a:t>
            </a:r>
            <a:r>
              <a:rPr lang="en-US" dirty="0"/>
              <a:t> </a:t>
            </a:r>
            <a:r>
              <a:rPr lang="en-US" dirty="0" err="1"/>
              <a:t>trường</a:t>
            </a:r>
            <a:r>
              <a:rPr lang="en-US" dirty="0"/>
              <a:t>…</a:t>
            </a:r>
          </a:p>
        </p:txBody>
      </p:sp>
    </p:spTree>
    <p:extLst>
      <p:ext uri="{BB962C8B-B14F-4D97-AF65-F5344CB8AC3E}">
        <p14:creationId xmlns:p14="http://schemas.microsoft.com/office/powerpoint/2010/main" val="382924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TotalTime>
  <Words>631</Words>
  <Application>Microsoft Office PowerPoint</Application>
  <PresentationFormat>Widescreen</PresentationFormat>
  <Paragraphs>63</Paragraphs>
  <Slides>15</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Tiết 19</vt:lpstr>
      <vt:lpstr>PowerPoint Presentation</vt:lpstr>
      <vt:lpstr>I. NHỮNG HÀNH VI CÓ VĂN HÓA Ở NƠI CÔNG CỘNG</vt:lpstr>
      <vt:lpstr> NHỮNG HÀNH VI NÀO DƯỚI ĐÂY LÀ HÀNH VI CÓ VĂN HÓA Ở NƠI CÔNG CỘNG?</vt:lpstr>
      <vt:lpstr>EM ĐÃ THỰC HIỆN ĐƯỢC NHỮNG HÀNH VI CÓ VĂN HÓA NÀO Ở NƠI CÔNG CỘNG?</vt:lpstr>
      <vt:lpstr> Mỗi chúng ta cần gương mẫu thực hiện những HÀNH VI CÓ VĂN HÓA NƠI CÔNG CỘNG để góp phần làm cho cộng đồng, xã hội của chúng ta ngày càng VĂN MINH hơn. </vt:lpstr>
      <vt:lpstr>II, BIỂU HIỆN CỦA HÀNH VI CÓ VĂN HÓA NƠI CÔNG CỘNG.</vt:lpstr>
      <vt:lpstr>EM HÃY KỂ TÊN NHỮNG ĐỊA ĐIỂM CÔNG CỘNG MÀ EM BIẾT?</vt:lpstr>
      <vt:lpstr>BIỂU HIỆN CỦA HÀNH VI CÓ VĂN HÓA Ở TRƯỜNG HỌC</vt:lpstr>
      <vt:lpstr>PowerPoint Presentation</vt:lpstr>
      <vt:lpstr>Em có suy nghĩ gì về 2 hình ảnh này?</vt:lpstr>
      <vt:lpstr>Ở mỗi địa điểm công cộng cần thể hiện các hành vi có văn hóa phù hợp với đặc điểm và tính chất của nơi đó</vt:lpstr>
      <vt:lpstr>XÂY DỰNG VÀ THỂ HIỆN TIỂU PHẨM VỀ HÀNH VI CÓ VĂN HÓA Ở NƠI CÔNG CỘNG!</vt:lpstr>
      <vt:lpstr> Thực hiện hành vi có văn hóa ở nơi công cộng, không chỉ là yêu cầu đối với tất cả công dân trong xã hội nhằm xây dựng cộng đồng, xã hội văn minh mà còn là biểu hiện của người có văn hóa, có trách nhiệm với xã hội, cộng đồng.  </vt:lpstr>
      <vt:lpstr>HẸN GẶP LẠI CÁC 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Hà Nguyễn</dc:creator>
  <cp:lastModifiedBy>Admin</cp:lastModifiedBy>
  <cp:revision>17</cp:revision>
  <dcterms:created xsi:type="dcterms:W3CDTF">2022-01-20T02:31:23Z</dcterms:created>
  <dcterms:modified xsi:type="dcterms:W3CDTF">2022-01-20T06:28:45Z</dcterms:modified>
</cp:coreProperties>
</file>